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handoutMasterIdLst>
    <p:handoutMasterId r:id="rId29"/>
  </p:handoutMasterIdLst>
  <p:sldIdLst>
    <p:sldId id="325" r:id="rId4"/>
    <p:sldId id="294" r:id="rId5"/>
    <p:sldId id="296" r:id="rId6"/>
    <p:sldId id="297" r:id="rId7"/>
    <p:sldId id="304" r:id="rId8"/>
    <p:sldId id="299" r:id="rId9"/>
    <p:sldId id="305" r:id="rId10"/>
    <p:sldId id="307" r:id="rId11"/>
    <p:sldId id="306" r:id="rId12"/>
    <p:sldId id="309" r:id="rId13"/>
    <p:sldId id="310" r:id="rId14"/>
    <p:sldId id="311" r:id="rId15"/>
    <p:sldId id="308" r:id="rId16"/>
    <p:sldId id="300" r:id="rId17"/>
    <p:sldId id="301" r:id="rId18"/>
    <p:sldId id="303" r:id="rId19"/>
    <p:sldId id="302" r:id="rId20"/>
    <p:sldId id="295" r:id="rId21"/>
    <p:sldId id="315" r:id="rId22"/>
    <p:sldId id="316" r:id="rId23"/>
    <p:sldId id="318" r:id="rId24"/>
    <p:sldId id="317" r:id="rId25"/>
    <p:sldId id="319" r:id="rId26"/>
    <p:sldId id="326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D44"/>
    <a:srgbClr val="B086B8"/>
    <a:srgbClr val="114577"/>
    <a:srgbClr val="7EA1BF"/>
    <a:srgbClr val="E7AE43"/>
    <a:srgbClr val="901B4F"/>
    <a:srgbClr val="CB2C23"/>
    <a:srgbClr val="F6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55" autoAdjust="0"/>
    <p:restoredTop sz="96233" autoAdjust="0"/>
  </p:normalViewPr>
  <p:slideViewPr>
    <p:cSldViewPr snapToGrid="0">
      <p:cViewPr varScale="1">
        <p:scale>
          <a:sx n="85" d="100"/>
          <a:sy n="85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>
      <p:cViewPr varScale="1">
        <p:scale>
          <a:sx n="55" d="100"/>
          <a:sy n="55" d="100"/>
        </p:scale>
        <p:origin x="34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6200000">
            <a:off x="4202114" y="-236538"/>
            <a:ext cx="739775" cy="9144000"/>
            <a:chOff x="727075" y="1098550"/>
            <a:chExt cx="1177925" cy="338931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27075" y="1098550"/>
              <a:ext cx="1177925" cy="563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 dirty="0">
                <a:solidFill>
                  <a:srgbClr val="262626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27075" y="1662113"/>
              <a:ext cx="1177925" cy="5635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rgbClr val="262626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7075" y="2225675"/>
              <a:ext cx="1177925" cy="565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rgbClr val="262626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27075" y="2790825"/>
              <a:ext cx="1177925" cy="5635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rgbClr val="262626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27075" y="3354388"/>
              <a:ext cx="1177925" cy="56673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rgbClr val="262626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27075" y="3921125"/>
              <a:ext cx="1177925" cy="56673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rgbClr val="262626"/>
                </a:solidFill>
              </a:endParaRPr>
            </a:p>
          </p:txBody>
        </p:sp>
      </p:grpSp>
      <p:sp>
        <p:nvSpPr>
          <p:cNvPr id="17" name="Isosceles Triangle 16"/>
          <p:cNvSpPr/>
          <p:nvPr userDrawn="1"/>
        </p:nvSpPr>
        <p:spPr>
          <a:xfrm rot="10800000">
            <a:off x="4189217" y="0"/>
            <a:ext cx="765568" cy="5334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10174" y="1716070"/>
            <a:ext cx="4523654" cy="63898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2440654"/>
            <a:ext cx="4114800" cy="5055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IDEAS THAT RAISE YOUR BUSINESS </a:t>
            </a:r>
            <a:b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ABOVE THE EXPECTED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516959"/>
            <a:ext cx="9144000" cy="1677784"/>
            <a:chOff x="0" y="1732858"/>
            <a:chExt cx="9144000" cy="1677784"/>
          </a:xfrm>
        </p:grpSpPr>
        <p:grpSp>
          <p:nvGrpSpPr>
            <p:cNvPr id="21" name="Group 52"/>
            <p:cNvGrpSpPr/>
            <p:nvPr/>
          </p:nvGrpSpPr>
          <p:grpSpPr>
            <a:xfrm>
              <a:off x="2362200" y="1732858"/>
              <a:ext cx="4419600" cy="1677784"/>
              <a:chOff x="2362200" y="1657350"/>
              <a:chExt cx="4419600" cy="1677784"/>
            </a:xfrm>
          </p:grpSpPr>
          <p:grpSp>
            <p:nvGrpSpPr>
              <p:cNvPr id="30" name="Group 37"/>
              <p:cNvGrpSpPr/>
              <p:nvPr/>
            </p:nvGrpSpPr>
            <p:grpSpPr>
              <a:xfrm>
                <a:off x="2362200" y="16573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8"/>
              <p:cNvGrpSpPr/>
              <p:nvPr/>
            </p:nvGrpSpPr>
            <p:grpSpPr>
              <a:xfrm flipV="1">
                <a:off x="2362200" y="30289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48"/>
            <p:cNvGrpSpPr/>
            <p:nvPr/>
          </p:nvGrpSpPr>
          <p:grpSpPr>
            <a:xfrm>
              <a:off x="0" y="2443523"/>
              <a:ext cx="2438400" cy="256454"/>
              <a:chOff x="0" y="2343150"/>
              <a:chExt cx="2438400" cy="25645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031240"/>
                <a:endParaRPr lang="en-US" sz="2000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9"/>
            <p:cNvGrpSpPr/>
            <p:nvPr/>
          </p:nvGrpSpPr>
          <p:grpSpPr>
            <a:xfrm flipH="1">
              <a:off x="6705600" y="2443523"/>
              <a:ext cx="2438400" cy="256454"/>
              <a:chOff x="0" y="2343150"/>
              <a:chExt cx="2438400" cy="256454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031240"/>
                <a:endParaRPr lang="en-US" sz="2000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47700" y="1160209"/>
            <a:ext cx="3962400" cy="1125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23084" y="1180606"/>
            <a:ext cx="3773217" cy="110539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5180" y="1444572"/>
            <a:ext cx="3762683" cy="774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49912" y="1238620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47700" y="2397112"/>
            <a:ext cx="3962400" cy="1125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23084" y="2417509"/>
            <a:ext cx="3773217" cy="1105395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755180" y="2681475"/>
            <a:ext cx="3762683" cy="774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0"/>
          </p:nvPr>
        </p:nvSpPr>
        <p:spPr>
          <a:xfrm>
            <a:off x="749912" y="2475523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47700" y="3655758"/>
            <a:ext cx="3962400" cy="1125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723084" y="3676154"/>
            <a:ext cx="3773217" cy="1105395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2"/>
          </p:nvPr>
        </p:nvSpPr>
        <p:spPr>
          <a:xfrm>
            <a:off x="755180" y="3940121"/>
            <a:ext cx="3762683" cy="774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3"/>
          </p:nvPr>
        </p:nvSpPr>
        <p:spPr>
          <a:xfrm>
            <a:off x="749912" y="3734169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84984" y="1185730"/>
            <a:ext cx="3773217" cy="173220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66137" y="3115715"/>
            <a:ext cx="3773217" cy="173220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7726" y="1185728"/>
            <a:ext cx="3781628" cy="1732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676572" y="3115715"/>
            <a:ext cx="3781628" cy="1732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816792" y="163213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03961" y="1616944"/>
            <a:ext cx="3124200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816792" y="204170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03961" y="2026519"/>
            <a:ext cx="3124200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45"/>
          <p:cNvSpPr>
            <a:spLocks noEditPoints="1"/>
          </p:cNvSpPr>
          <p:nvPr userDrawn="1"/>
        </p:nvSpPr>
        <p:spPr bwMode="auto">
          <a:xfrm>
            <a:off x="816792" y="245128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3961" y="2436094"/>
            <a:ext cx="3124200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4851581" y="356241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238750" y="3547228"/>
            <a:ext cx="3124200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45"/>
          <p:cNvSpPr>
            <a:spLocks noEditPoints="1"/>
          </p:cNvSpPr>
          <p:nvPr userDrawn="1"/>
        </p:nvSpPr>
        <p:spPr bwMode="auto">
          <a:xfrm>
            <a:off x="4851581" y="398316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238750" y="3967974"/>
            <a:ext cx="3124200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45"/>
          <p:cNvSpPr>
            <a:spLocks noEditPoints="1"/>
          </p:cNvSpPr>
          <p:nvPr userDrawn="1"/>
        </p:nvSpPr>
        <p:spPr bwMode="auto">
          <a:xfrm>
            <a:off x="4851581" y="440390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8750" y="4388719"/>
            <a:ext cx="3124200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874983" y="1321695"/>
            <a:ext cx="34531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4851582" y="3239540"/>
            <a:ext cx="345317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459518" y="1162357"/>
            <a:ext cx="4027258" cy="1115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8201" y="1172923"/>
            <a:ext cx="3609475" cy="110539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0241" y="1446414"/>
            <a:ext cx="3762683" cy="774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604973" y="1240462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4198555" y="1632341"/>
            <a:ext cx="304800" cy="1865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459518" y="2381251"/>
            <a:ext cx="4027258" cy="1115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48201" y="2391815"/>
            <a:ext cx="3609475" cy="1105395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241" y="2665307"/>
            <a:ext cx="3762683" cy="774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04973" y="2459355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4198555" y="2851234"/>
            <a:ext cx="304800" cy="18655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4459518" y="3590926"/>
            <a:ext cx="4027258" cy="1115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8201" y="3601490"/>
            <a:ext cx="3609475" cy="1105395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10241" y="3874982"/>
            <a:ext cx="3762683" cy="774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04973" y="3669030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4198555" y="4060909"/>
            <a:ext cx="304800" cy="18655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23" grpId="0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7726" y="3274759"/>
            <a:ext cx="2466475" cy="13965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71764" y="1156233"/>
            <a:ext cx="7800475" cy="19956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816792" y="169644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03961" y="1681261"/>
            <a:ext cx="7101839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816792" y="219405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03962" y="2178868"/>
            <a:ext cx="7101838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816792" y="266308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3962" y="2647898"/>
            <a:ext cx="7101838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874982" y="1332839"/>
            <a:ext cx="743081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31745" y="3274759"/>
            <a:ext cx="2466475" cy="13965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05764" y="3274759"/>
            <a:ext cx="2466475" cy="139658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21" grpId="0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7726" y="2250788"/>
            <a:ext cx="2466475" cy="12441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71764" y="1056575"/>
            <a:ext cx="245243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31745" y="2250788"/>
            <a:ext cx="2466475" cy="12441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05764" y="2250788"/>
            <a:ext cx="2466475" cy="12441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345782" y="1056575"/>
            <a:ext cx="2452437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019802" y="1056575"/>
            <a:ext cx="2452437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57725" y="3542301"/>
            <a:ext cx="2466475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1764" y="3954818"/>
            <a:ext cx="2452437" cy="8447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3331744" y="3542301"/>
            <a:ext cx="2466475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45782" y="3954818"/>
            <a:ext cx="2452437" cy="8447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6005763" y="3542301"/>
            <a:ext cx="2466475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7"/>
          </p:nvPr>
        </p:nvSpPr>
        <p:spPr>
          <a:xfrm>
            <a:off x="6019802" y="3954818"/>
            <a:ext cx="2452437" cy="8447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62"/>
          <p:cNvSpPr>
            <a:spLocks noChangeAspect="1" noEditPoints="1"/>
          </p:cNvSpPr>
          <p:nvPr userDrawn="1"/>
        </p:nvSpPr>
        <p:spPr bwMode="auto">
          <a:xfrm>
            <a:off x="1568847" y="1296309"/>
            <a:ext cx="658270" cy="66353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5" name="Freeform 245"/>
          <p:cNvSpPr>
            <a:spLocks noChangeAspect="1"/>
          </p:cNvSpPr>
          <p:nvPr userDrawn="1"/>
        </p:nvSpPr>
        <p:spPr bwMode="auto">
          <a:xfrm>
            <a:off x="4251546" y="1307621"/>
            <a:ext cx="640908" cy="64090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6" name="Freeform 132"/>
          <p:cNvSpPr>
            <a:spLocks noChangeAspect="1" noEditPoints="1"/>
          </p:cNvSpPr>
          <p:nvPr userDrawn="1"/>
        </p:nvSpPr>
        <p:spPr bwMode="auto">
          <a:xfrm>
            <a:off x="6893237" y="1290633"/>
            <a:ext cx="705564" cy="674884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40" grpId="0" animBg="1"/>
      <p:bldP spid="41" grpId="0" animBg="1"/>
      <p:bldP spid="17" grpId="0" animBg="1"/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5" grpId="0" animBg="1"/>
      <p:bldP spid="36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4801" y="940088"/>
            <a:ext cx="2819400" cy="4203413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2927955" y="1390650"/>
            <a:ext cx="1676400" cy="78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27955" y="2209800"/>
            <a:ext cx="1676400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927955" y="3028950"/>
            <a:ext cx="1676400" cy="781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927955" y="3848100"/>
            <a:ext cx="1676400" cy="781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3585921" y="1627153"/>
            <a:ext cx="360468" cy="36335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3590675" y="2424845"/>
            <a:ext cx="350962" cy="35096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3572973" y="3234693"/>
            <a:ext cx="386366" cy="36956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3589088" y="4048125"/>
            <a:ext cx="354135" cy="381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47371" y="1570239"/>
            <a:ext cx="3933685" cy="553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742102" y="1364287"/>
            <a:ext cx="394469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747371" y="2415752"/>
            <a:ext cx="3933685" cy="553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42102" y="2209800"/>
            <a:ext cx="394469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4747371" y="3256164"/>
            <a:ext cx="3933685" cy="553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42102" y="3050212"/>
            <a:ext cx="394469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747371" y="4075314"/>
            <a:ext cx="3933685" cy="553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2102" y="3869362"/>
            <a:ext cx="3944699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Round Same Side Corner Rectangle 24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 animBg="1"/>
      <p:bldP spid="26" grpId="0" animBg="1"/>
      <p:bldP spid="27" grpId="0" animBg="1"/>
      <p:bldP spid="34" grpId="0" animBg="1"/>
      <p:bldP spid="37" grpId="0" animBg="1"/>
      <p:bldP spid="38" grpId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329"/>
            <a:ext cx="3124200" cy="19956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124201" y="1414329"/>
            <a:ext cx="6003632" cy="19956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3421231" y="192080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08399" y="1905615"/>
            <a:ext cx="4784432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3421231" y="2418408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08400" y="2403220"/>
            <a:ext cx="4784431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3421231" y="288743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808400" y="2872252"/>
            <a:ext cx="4784431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79422" y="1610646"/>
            <a:ext cx="514681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39096" y="1198350"/>
            <a:ext cx="2819400" cy="341572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458496" y="1198351"/>
            <a:ext cx="2514600" cy="1707863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973096" y="1198351"/>
            <a:ext cx="2514600" cy="1707863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458496" y="2906214"/>
            <a:ext cx="2514600" cy="1707863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973096" y="2906214"/>
            <a:ext cx="2514600" cy="1707863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animBg="1"/>
      <p:bldP spid="21" grpId="0" animBg="1"/>
      <p:bldP spid="28" grpId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590551"/>
            <a:ext cx="9143999" cy="307573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-9524"/>
            <a:ext cx="9143999" cy="273367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266750" y="1323676"/>
            <a:ext cx="2057400" cy="3238100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328422" y="1323275"/>
            <a:ext cx="4815578" cy="78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343401" y="2142425"/>
            <a:ext cx="4800599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43401" y="2961575"/>
            <a:ext cx="4800599" cy="781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343401" y="3780725"/>
            <a:ext cx="4800599" cy="781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4550708" y="1559778"/>
            <a:ext cx="360468" cy="36335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4555461" y="2357469"/>
            <a:ext cx="350962" cy="35096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4537759" y="3167317"/>
            <a:ext cx="386366" cy="36956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4553876" y="3980750"/>
            <a:ext cx="354135" cy="381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5047904" y="1627990"/>
            <a:ext cx="3406030" cy="4202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42634" y="1422037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047904" y="2473502"/>
            <a:ext cx="3406030" cy="3600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42634" y="2267550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047904" y="3313914"/>
            <a:ext cx="3406030" cy="34809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5042634" y="3107962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47904" y="4133065"/>
            <a:ext cx="3406030" cy="35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5042634" y="3927112"/>
            <a:ext cx="341556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1323275"/>
            <a:ext cx="2266750" cy="3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29718" y="2443255"/>
            <a:ext cx="2007314" cy="18056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126909" y="1695364"/>
            <a:ext cx="2012935" cy="639561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Round Same Side Corner Rectangle 29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 animBg="1"/>
      <p:bldP spid="26" grpId="0" animBg="1"/>
      <p:bldP spid="27" grpId="0" animBg="1"/>
      <p:bldP spid="34" grpId="0" animBg="1"/>
      <p:bldP spid="37" grpId="0" animBg="1"/>
      <p:bldP spid="38" grpId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6799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7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9" y="3414420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2822644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4" y="1472627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1" y="3414420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4829092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7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70" y="3414420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83535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1" y="1472627"/>
            <a:ext cx="1421516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8" y="3414420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3"/>
          <p:cNvGrpSpPr/>
          <p:nvPr userDrawn="1"/>
        </p:nvGrpSpPr>
        <p:grpSpPr>
          <a:xfrm>
            <a:off x="6019801" y="1640137"/>
            <a:ext cx="2467961" cy="363998"/>
            <a:chOff x="1056749" y="1276468"/>
            <a:chExt cx="3515251" cy="518462"/>
          </a:xfrm>
          <a:solidFill>
            <a:schemeClr val="tx2"/>
          </a:solidFill>
        </p:grpSpPr>
        <p:sp>
          <p:nvSpPr>
            <p:cNvPr id="13" name="Pentagon 12"/>
            <p:cNvSpPr/>
            <p:nvPr/>
          </p:nvSpPr>
          <p:spPr>
            <a:xfrm>
              <a:off x="1056749" y="1276468"/>
              <a:ext cx="3515251" cy="51846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8668" y="1382357"/>
              <a:ext cx="383584" cy="30668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685800">
                <a:spcBef>
                  <a:spcPct val="20000"/>
                </a:spcBef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80%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67"/>
          <p:cNvGrpSpPr/>
          <p:nvPr userDrawn="1"/>
        </p:nvGrpSpPr>
        <p:grpSpPr>
          <a:xfrm>
            <a:off x="6019801" y="2046844"/>
            <a:ext cx="2103963" cy="363998"/>
            <a:chOff x="1056749" y="2110893"/>
            <a:chExt cx="2996788" cy="518462"/>
          </a:xfrm>
          <a:solidFill>
            <a:schemeClr val="bg2"/>
          </a:solidFill>
        </p:grpSpPr>
        <p:sp>
          <p:nvSpPr>
            <p:cNvPr id="16" name="Pentagon 15"/>
            <p:cNvSpPr/>
            <p:nvPr/>
          </p:nvSpPr>
          <p:spPr>
            <a:xfrm>
              <a:off x="1056749" y="2110893"/>
              <a:ext cx="2996788" cy="51846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1259" y="2219848"/>
              <a:ext cx="383584" cy="30668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685800">
                <a:spcBef>
                  <a:spcPct val="20000"/>
                </a:spcBef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70%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7"/>
          <p:cNvGrpSpPr/>
          <p:nvPr userDrawn="1"/>
        </p:nvGrpSpPr>
        <p:grpSpPr>
          <a:xfrm>
            <a:off x="6019800" y="2453550"/>
            <a:ext cx="1739964" cy="363998"/>
            <a:chOff x="1056750" y="2975000"/>
            <a:chExt cx="2478325" cy="518462"/>
          </a:xfrm>
          <a:solidFill>
            <a:schemeClr val="accent1"/>
          </a:solidFill>
        </p:grpSpPr>
        <p:sp>
          <p:nvSpPr>
            <p:cNvPr id="19" name="Pentagon 18"/>
            <p:cNvSpPr/>
            <p:nvPr/>
          </p:nvSpPr>
          <p:spPr>
            <a:xfrm>
              <a:off x="1056750" y="2975000"/>
              <a:ext cx="2478325" cy="51846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8595" y="3087154"/>
              <a:ext cx="383584" cy="30668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685800">
                <a:spcBef>
                  <a:spcPct val="20000"/>
                </a:spcBef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60%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90"/>
          <p:cNvGrpSpPr/>
          <p:nvPr userDrawn="1"/>
        </p:nvGrpSpPr>
        <p:grpSpPr>
          <a:xfrm>
            <a:off x="6019800" y="2860257"/>
            <a:ext cx="1295076" cy="363998"/>
            <a:chOff x="1056751" y="3851318"/>
            <a:chExt cx="1844647" cy="518462"/>
          </a:xfrm>
          <a:solidFill>
            <a:schemeClr val="accent3"/>
          </a:solidFill>
        </p:grpSpPr>
        <p:sp>
          <p:nvSpPr>
            <p:cNvPr id="22" name="Pentagon 21"/>
            <p:cNvSpPr/>
            <p:nvPr/>
          </p:nvSpPr>
          <p:spPr>
            <a:xfrm>
              <a:off x="1056751" y="3851318"/>
              <a:ext cx="1844647" cy="51846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1939" y="3946763"/>
              <a:ext cx="383584" cy="30668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685800">
                <a:spcBef>
                  <a:spcPct val="20000"/>
                </a:spcBef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40%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85"/>
          <p:cNvGrpSpPr/>
          <p:nvPr userDrawn="1"/>
        </p:nvGrpSpPr>
        <p:grpSpPr>
          <a:xfrm>
            <a:off x="1240163" y="3766545"/>
            <a:ext cx="443469" cy="443470"/>
            <a:chOff x="5548002" y="1784606"/>
            <a:chExt cx="443469" cy="44347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548002" y="1784606"/>
              <a:ext cx="443469" cy="443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154"/>
            <p:cNvSpPr/>
            <p:nvPr/>
          </p:nvSpPr>
          <p:spPr bwMode="auto">
            <a:xfrm>
              <a:off x="5660199" y="1919029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7" name="Group 287"/>
          <p:cNvGrpSpPr/>
          <p:nvPr userDrawn="1"/>
        </p:nvGrpSpPr>
        <p:grpSpPr>
          <a:xfrm>
            <a:off x="762917" y="3766545"/>
            <a:ext cx="443469" cy="443470"/>
            <a:chOff x="5914348" y="1371372"/>
            <a:chExt cx="443469" cy="44347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914348" y="1371372"/>
              <a:ext cx="443469" cy="443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78"/>
            <p:cNvSpPr/>
            <p:nvPr/>
          </p:nvSpPr>
          <p:spPr bwMode="auto">
            <a:xfrm>
              <a:off x="6075757" y="1478013"/>
              <a:ext cx="120650" cy="23018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0" name="Group 289"/>
          <p:cNvGrpSpPr/>
          <p:nvPr userDrawn="1"/>
        </p:nvGrpSpPr>
        <p:grpSpPr>
          <a:xfrm>
            <a:off x="2194657" y="3766545"/>
            <a:ext cx="443469" cy="443470"/>
            <a:chOff x="4744821" y="2611074"/>
            <a:chExt cx="443469" cy="44347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744821" y="2611074"/>
              <a:ext cx="443469" cy="4434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141"/>
            <p:cNvSpPr>
              <a:spLocks noEditPoints="1"/>
            </p:cNvSpPr>
            <p:nvPr/>
          </p:nvSpPr>
          <p:spPr bwMode="auto">
            <a:xfrm>
              <a:off x="4849874" y="2748672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5" name="Group 291"/>
          <p:cNvGrpSpPr/>
          <p:nvPr userDrawn="1"/>
        </p:nvGrpSpPr>
        <p:grpSpPr>
          <a:xfrm>
            <a:off x="1717411" y="3766545"/>
            <a:ext cx="443469" cy="443470"/>
            <a:chOff x="5192675" y="2208635"/>
            <a:chExt cx="443469" cy="44347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192675" y="2208635"/>
              <a:ext cx="443469" cy="4434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5319953" y="2339089"/>
              <a:ext cx="188913" cy="1825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 dirty="0">
                <a:solidFill>
                  <a:srgbClr val="262626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9392" y="1382970"/>
            <a:ext cx="2103809" cy="2103181"/>
          </a:xfrm>
          <a:prstGeom prst="roundRect">
            <a:avLst>
              <a:gd name="adj" fmla="val 9160"/>
            </a:avLst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7129" y="1486266"/>
            <a:ext cx="1421516" cy="1421092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37052" y="3464464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258440" y="1486266"/>
            <a:ext cx="1421516" cy="142109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238365" y="3464464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848913" y="1486266"/>
            <a:ext cx="1421516" cy="1421092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828836" y="3464464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431281" y="1486266"/>
            <a:ext cx="1421516" cy="1421092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5411204" y="3464464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029856" y="1486266"/>
            <a:ext cx="1421516" cy="1421092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7009781" y="3464464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71925" y="2873313"/>
            <a:ext cx="1191925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855171" y="2966922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373237" y="2873313"/>
            <a:ext cx="1191925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56482" y="2966922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963709" y="2873313"/>
            <a:ext cx="1191925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4046955" y="2966922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546077" y="2873313"/>
            <a:ext cx="1191925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5629323" y="2966922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44653" y="2873313"/>
            <a:ext cx="1191925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7227898" y="2966922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2"/>
            <a:ext cx="9143999" cy="2647949"/>
          </a:xfrm>
          <a:prstGeom prst="rect">
            <a:avLst/>
          </a:prstGeom>
          <a:ln>
            <a:noFill/>
          </a:ln>
        </p:spPr>
        <p:txBody>
          <a:bodyPr bIns="100584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7129" y="1733550"/>
            <a:ext cx="1421516" cy="142109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37052" y="3711748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258440" y="1733550"/>
            <a:ext cx="1421516" cy="1421092"/>
          </a:xfrm>
          <a:prstGeom prst="ellipse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238365" y="3711748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848913" y="1733550"/>
            <a:ext cx="1421516" cy="1421092"/>
          </a:xfrm>
          <a:prstGeom prst="ellipse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828836" y="3711748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431281" y="1733550"/>
            <a:ext cx="1421516" cy="1421092"/>
          </a:xfrm>
          <a:prstGeom prst="ellipse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5411204" y="3711748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029856" y="1733550"/>
            <a:ext cx="1421516" cy="1421092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7009781" y="3711748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71925" y="3120597"/>
            <a:ext cx="1191925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855171" y="321420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373237" y="3120597"/>
            <a:ext cx="1191925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56482" y="321420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963709" y="3120597"/>
            <a:ext cx="1191925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4046955" y="321420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546077" y="3120597"/>
            <a:ext cx="1191925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5629323" y="321420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44653" y="3120597"/>
            <a:ext cx="1191925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7227898" y="321420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2459394" y="1088068"/>
            <a:ext cx="1676400" cy="16764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2674670" y="3245375"/>
            <a:ext cx="3796252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4482987" y="1847450"/>
            <a:ext cx="179616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80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632128" y="1261332"/>
            <a:ext cx="1330272" cy="1329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5926102" y="89227"/>
            <a:ext cx="1197879" cy="3713918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 rt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942575" y="1427220"/>
            <a:ext cx="3315900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955113" y="1799325"/>
            <a:ext cx="33033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5009797" y="2986556"/>
            <a:ext cx="1676400" cy="16764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4482987" y="3745938"/>
            <a:ext cx="179616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80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182531" y="3159819"/>
            <a:ext cx="1330272" cy="1329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001401" y="1987716"/>
            <a:ext cx="1197879" cy="3713918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 rt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846225" y="3325709"/>
            <a:ext cx="3315900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858763" y="3697813"/>
            <a:ext cx="33033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5" grpId="0" animBg="1"/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2459394" y="1088068"/>
            <a:ext cx="1676400" cy="16764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2334420" y="2238373"/>
            <a:ext cx="4476752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4482987" y="1847450"/>
            <a:ext cx="179616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80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632128" y="1261332"/>
            <a:ext cx="1330272" cy="1329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5926102" y="89227"/>
            <a:ext cx="1197879" cy="3713918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 rt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942575" y="1427220"/>
            <a:ext cx="3315900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955113" y="1799325"/>
            <a:ext cx="33033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5009797" y="2986556"/>
            <a:ext cx="1676400" cy="16764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4482987" y="3745938"/>
            <a:ext cx="179616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80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182531" y="3159819"/>
            <a:ext cx="1330272" cy="1329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001401" y="1987716"/>
            <a:ext cx="1197879" cy="3713918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 rt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846225" y="3325709"/>
            <a:ext cx="3315900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858763" y="3697813"/>
            <a:ext cx="33033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5" grpId="0" animBg="1"/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654724" y="1274106"/>
            <a:ext cx="3802062" cy="3431245"/>
          </a:xfrm>
          <a:prstGeom prst="roundRect">
            <a:avLst>
              <a:gd name="adj" fmla="val 2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1403031"/>
            <a:ext cx="1401282" cy="1426464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574106" y="1042654"/>
            <a:ext cx="686790" cy="68679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80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Freeform 62"/>
          <p:cNvSpPr>
            <a:spLocks noChangeAspect="1" noEditPoints="1"/>
          </p:cNvSpPr>
          <p:nvPr userDrawn="1"/>
        </p:nvSpPr>
        <p:spPr bwMode="auto">
          <a:xfrm>
            <a:off x="3761709" y="1229010"/>
            <a:ext cx="311587" cy="31408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344962" y="1519950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2344961" y="1932868"/>
            <a:ext cx="191593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689869" y="1274106"/>
            <a:ext cx="3802062" cy="3431245"/>
          </a:xfrm>
          <a:prstGeom prst="roundRect">
            <a:avLst>
              <a:gd name="adj" fmla="val 28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82533" y="1403031"/>
            <a:ext cx="1401282" cy="1426464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609251" y="1042654"/>
            <a:ext cx="686790" cy="68679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80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380107" y="1519950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80107" y="1932868"/>
            <a:ext cx="191593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78"/>
          <p:cNvSpPr>
            <a:spLocks noEditPoints="1"/>
          </p:cNvSpPr>
          <p:nvPr userDrawn="1"/>
        </p:nvSpPr>
        <p:spPr bwMode="auto">
          <a:xfrm>
            <a:off x="7785189" y="1259926"/>
            <a:ext cx="334914" cy="252246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8" grpId="0" animBg="1"/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  <p:bldP spid="14" grpId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 userDrawn="1"/>
        </p:nvSpPr>
        <p:spPr>
          <a:xfrm>
            <a:off x="4724400" y="3128013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4724400" y="1298741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058445" y="3112776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58445" y="1298741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22027" y="1437120"/>
            <a:ext cx="1142878" cy="1163416"/>
          </a:xfrm>
          <a:prstGeom prst="roundRect">
            <a:avLst>
              <a:gd name="adj" fmla="val 8424"/>
            </a:avLst>
          </a:prstGeom>
          <a:ln w="28575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828801" y="13771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1828801" y="1790092"/>
            <a:ext cx="180072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3927" y="3251156"/>
            <a:ext cx="1142878" cy="1163416"/>
          </a:xfrm>
          <a:prstGeom prst="roundRect">
            <a:avLst>
              <a:gd name="adj" fmla="val 8424"/>
            </a:avLst>
          </a:prstGeom>
          <a:ln w="28575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828801" y="319121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828801" y="3604128"/>
            <a:ext cx="180072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94168" y="1437120"/>
            <a:ext cx="1142878" cy="1163416"/>
          </a:xfrm>
          <a:prstGeom prst="roundRect">
            <a:avLst>
              <a:gd name="adj" fmla="val 8424"/>
            </a:avLst>
          </a:prstGeom>
          <a:ln w="28575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925192" y="13771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3"/>
          </p:nvPr>
        </p:nvSpPr>
        <p:spPr>
          <a:xfrm>
            <a:off x="5513306" y="1790092"/>
            <a:ext cx="180072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7494168" y="3266393"/>
            <a:ext cx="1142878" cy="1163416"/>
          </a:xfrm>
          <a:prstGeom prst="roundRect">
            <a:avLst>
              <a:gd name="adj" fmla="val 8424"/>
            </a:avLst>
          </a:prstGeom>
          <a:ln w="28575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5925192" y="320644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6"/>
          </p:nvPr>
        </p:nvSpPr>
        <p:spPr>
          <a:xfrm>
            <a:off x="5513306" y="3619365"/>
            <a:ext cx="1800725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>
            <a:off x="3724275" y="2152651"/>
            <a:ext cx="1524002" cy="1435527"/>
          </a:xfrm>
          <a:prstGeom prst="roundRect">
            <a:avLst>
              <a:gd name="adj" fmla="val 80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3" name="Freeform 245"/>
          <p:cNvSpPr/>
          <p:nvPr userDrawn="1"/>
        </p:nvSpPr>
        <p:spPr bwMode="auto">
          <a:xfrm>
            <a:off x="4198810" y="2582948"/>
            <a:ext cx="574933" cy="57493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4" name="Round Same Side Corner Rectangle 23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1" grpId="0" animBg="1"/>
      <p:bldP spid="37" grpId="0" animBg="1"/>
      <p:bldP spid="20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53" grpId="0" animBg="1"/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2050" y="1575526"/>
            <a:ext cx="1833416" cy="1832870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46883" y="2540086"/>
            <a:ext cx="1833416" cy="1832870"/>
          </a:xfrm>
          <a:prstGeom prst="diamond">
            <a:avLst/>
          </a:prstGeom>
          <a:ln w="19050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2704408" y="1565901"/>
            <a:ext cx="1833416" cy="1832870"/>
          </a:xfrm>
          <a:prstGeom prst="diamond">
            <a:avLst/>
          </a:prstGeom>
          <a:ln w="19050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670413" y="2530461"/>
            <a:ext cx="1833416" cy="1832870"/>
          </a:xfrm>
          <a:prstGeom prst="diamond">
            <a:avLst/>
          </a:prstGeom>
          <a:ln w="19050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626766" y="1556275"/>
            <a:ext cx="1833416" cy="1832870"/>
          </a:xfrm>
          <a:prstGeom prst="diamond">
            <a:avLst/>
          </a:prstGeom>
          <a:ln w="19050">
            <a:solidFill>
              <a:schemeClr val="accent5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5593942" y="2520835"/>
            <a:ext cx="1833416" cy="1832870"/>
          </a:xfrm>
          <a:prstGeom prst="diamond">
            <a:avLst/>
          </a:prstGeom>
          <a:ln w="19050">
            <a:solidFill>
              <a:schemeClr val="accent6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6549124" y="1556275"/>
            <a:ext cx="1833416" cy="1832870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  <p:bldP spid="47" grpId="0" animBg="1"/>
      <p:bldP spid="16" grpId="0" animBg="1"/>
      <p:bldP spid="17" grpId="0" animBg="1"/>
      <p:bldP spid="15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 userDrawn="1"/>
        </p:nvGrpSpPr>
        <p:grpSpPr>
          <a:xfrm>
            <a:off x="2976445" y="1294956"/>
            <a:ext cx="3257820" cy="2592090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 rtl="1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031240" rtl="1"/>
              <a:endParaRPr lang="en-US" sz="2000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031240" rtl="1"/>
              <a:endParaRPr lang="en-US" sz="2000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031240" rtl="1"/>
              <a:r>
                <a:rPr lang="en-US" sz="2000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031240" rtl="1"/>
              <a:endParaRPr lang="en-US" sz="2000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15475" y="1409700"/>
            <a:ext cx="2958486" cy="1672978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 txBox="1"/>
          <p:nvPr userDrawn="1"/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>
              <a:defRPr/>
            </a:pPr>
            <a:fld id="{C136B7D2-B98C-44FD-8D04-7EC62A564975}" type="slidenum">
              <a:rPr lang="en-US" sz="90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sz="9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343400" y="1107789"/>
            <a:ext cx="4800600" cy="1168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141150" y="1164739"/>
            <a:ext cx="1676400" cy="10548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72001" y="1192301"/>
            <a:ext cx="246647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572001" y="1490118"/>
            <a:ext cx="2452437" cy="7196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07789"/>
            <a:ext cx="4343400" cy="35213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343400" y="2276576"/>
            <a:ext cx="4800600" cy="1168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141150" y="2333525"/>
            <a:ext cx="1676400" cy="10548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4572001" y="2361088"/>
            <a:ext cx="246647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572001" y="2658905"/>
            <a:ext cx="2452437" cy="7196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343400" y="3450739"/>
            <a:ext cx="4800600" cy="11687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141150" y="3507689"/>
            <a:ext cx="1676400" cy="10548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4572001" y="3535251"/>
            <a:ext cx="246647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4572001" y="3833068"/>
            <a:ext cx="2452437" cy="7196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39" grpId="0" animBg="1"/>
      <p:bldP spid="44" grpId="0" animBg="1"/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002842"/>
            <a:ext cx="9127832" cy="2788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ound Same Side Corner Rectangle 6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02843"/>
            <a:ext cx="9144000" cy="22547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57552"/>
            <a:ext cx="2286000" cy="1371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286000" y="3257552"/>
            <a:ext cx="2286000" cy="1371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3257552"/>
            <a:ext cx="2286000" cy="1371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858000" y="3257552"/>
            <a:ext cx="2286000" cy="1371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2" grpId="0" animBg="1"/>
      <p:bldP spid="23" grpId="0" animBg="1"/>
      <p:bldP spid="24" grpId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1434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1434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48200" y="1753429"/>
            <a:ext cx="4114800" cy="26471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9" y="4748931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480653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647700" y="1107789"/>
            <a:ext cx="7848600" cy="1616362"/>
          </a:xfrm>
          <a:prstGeom prst="roundRect">
            <a:avLst>
              <a:gd name="adj" fmla="val 76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06369"/>
            <a:ext cx="1676400" cy="12192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743200" y="1343625"/>
            <a:ext cx="54864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2743200" y="1641442"/>
            <a:ext cx="5486400" cy="8841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647700" y="2799551"/>
            <a:ext cx="7848600" cy="2006986"/>
          </a:xfrm>
          <a:prstGeom prst="roundRect">
            <a:avLst>
              <a:gd name="adj" fmla="val 760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" y="2942325"/>
            <a:ext cx="2286000" cy="1371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918814" y="4352426"/>
            <a:ext cx="228158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476325" y="2942325"/>
            <a:ext cx="2286000" cy="1371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480739" y="4352426"/>
            <a:ext cx="228158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43600" y="2942325"/>
            <a:ext cx="2286000" cy="1371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5948014" y="4352426"/>
            <a:ext cx="228158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6575" y="1847850"/>
            <a:ext cx="1920240" cy="1143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2925" y="1436900"/>
            <a:ext cx="1905000" cy="403331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r>
                <a:rPr lang="en-US" sz="1400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542925" y="2990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38175" y="3067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38176" y="3364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584449" y="1847850"/>
            <a:ext cx="1920240" cy="1143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590800" y="1436900"/>
            <a:ext cx="1905000" cy="403331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r>
                <a:rPr lang="en-US" sz="1400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2590800" y="2990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686050" y="3067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2686051" y="3364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35500" y="1847850"/>
            <a:ext cx="1920240" cy="1143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648200" y="1436900"/>
            <a:ext cx="1905000" cy="403331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r>
                <a:rPr lang="en-US" sz="1400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4648200" y="2990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743450" y="3067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4743451" y="3364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05576" y="1847850"/>
            <a:ext cx="1920240" cy="1143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711926" y="1436900"/>
            <a:ext cx="1905000" cy="403331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r>
                <a:rPr lang="en-US" sz="1400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240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6711926" y="2990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6807176" y="3067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6807177" y="3364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ound Same Side Corner Rectangle 45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7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6" grpId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3" grpId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1"/>
            <a:ext cx="5029200" cy="36825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29200" y="1123948"/>
            <a:ext cx="1981200" cy="1841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5029200" y="2965243"/>
            <a:ext cx="1981200" cy="1841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7" name="Picture Placeholder 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7010400" y="1123949"/>
            <a:ext cx="2133600" cy="36825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162550" y="13525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162551" y="16503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162550" y="3188333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5162551" y="3486150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40" grpId="0" animBg="1"/>
      <p:bldP spid="47" grpId="0" animBg="1"/>
      <p:bldP spid="4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240"/>
            <a:endParaRPr lang="en-US" sz="20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2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24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71394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35"/>
            <a:ext cx="11165728" cy="5233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C9A6-55C0-4824-97CD-31C5C1191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35"/>
            <a:ext cx="11165728" cy="5233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35"/>
            <a:ext cx="11165728" cy="5233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35"/>
            <a:ext cx="11165728" cy="5233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3" b="64054"/>
          <a:stretch>
            <a:fillRect/>
          </a:stretch>
        </p:blipFill>
        <p:spPr>
          <a:xfrm>
            <a:off x="178555" y="519546"/>
            <a:ext cx="5014516" cy="40836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6" b="64054"/>
          <a:stretch>
            <a:fillRect/>
          </a:stretch>
        </p:blipFill>
        <p:spPr>
          <a:xfrm>
            <a:off x="5509267" y="-571499"/>
            <a:ext cx="3447697" cy="366456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817701" y="2217685"/>
            <a:ext cx="509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微粒体组织结构表</a:t>
            </a:r>
          </a:p>
        </p:txBody>
      </p:sp>
      <p:sp>
        <p:nvSpPr>
          <p:cNvPr id="38" name="business_150429"/>
          <p:cNvSpPr>
            <a:spLocks noChangeAspect="1"/>
          </p:cNvSpPr>
          <p:nvPr/>
        </p:nvSpPr>
        <p:spPr bwMode="auto">
          <a:xfrm>
            <a:off x="5176353" y="3362340"/>
            <a:ext cx="239238" cy="359699"/>
          </a:xfrm>
          <a:custGeom>
            <a:avLst/>
            <a:gdLst>
              <a:gd name="connsiteX0" fmla="*/ 57923 w 432989"/>
              <a:gd name="connsiteY0" fmla="*/ 117774 h 607780"/>
              <a:gd name="connsiteX1" fmla="*/ 82032 w 432989"/>
              <a:gd name="connsiteY1" fmla="*/ 117774 h 607780"/>
              <a:gd name="connsiteX2" fmla="*/ 112044 w 432989"/>
              <a:gd name="connsiteY2" fmla="*/ 197793 h 607780"/>
              <a:gd name="connsiteX3" fmla="*/ 105742 w 432989"/>
              <a:gd name="connsiteY3" fmla="*/ 163828 h 607780"/>
              <a:gd name="connsiteX4" fmla="*/ 106742 w 432989"/>
              <a:gd name="connsiteY4" fmla="*/ 157034 h 607780"/>
              <a:gd name="connsiteX5" fmla="*/ 116546 w 432989"/>
              <a:gd name="connsiteY5" fmla="*/ 139152 h 607780"/>
              <a:gd name="connsiteX6" fmla="*/ 107843 w 432989"/>
              <a:gd name="connsiteY6" fmla="*/ 123368 h 607780"/>
              <a:gd name="connsiteX7" fmla="*/ 107943 w 432989"/>
              <a:gd name="connsiteY7" fmla="*/ 119872 h 607780"/>
              <a:gd name="connsiteX8" fmla="*/ 110944 w 432989"/>
              <a:gd name="connsiteY8" fmla="*/ 117774 h 607780"/>
              <a:gd name="connsiteX9" fmla="*/ 134854 w 432989"/>
              <a:gd name="connsiteY9" fmla="*/ 117774 h 607780"/>
              <a:gd name="connsiteX10" fmla="*/ 137855 w 432989"/>
              <a:gd name="connsiteY10" fmla="*/ 119872 h 607780"/>
              <a:gd name="connsiteX11" fmla="*/ 137955 w 432989"/>
              <a:gd name="connsiteY11" fmla="*/ 123368 h 607780"/>
              <a:gd name="connsiteX12" fmla="*/ 129251 w 432989"/>
              <a:gd name="connsiteY12" fmla="*/ 139152 h 607780"/>
              <a:gd name="connsiteX13" fmla="*/ 139055 w 432989"/>
              <a:gd name="connsiteY13" fmla="*/ 156935 h 607780"/>
              <a:gd name="connsiteX14" fmla="*/ 140056 w 432989"/>
              <a:gd name="connsiteY14" fmla="*/ 163828 h 607780"/>
              <a:gd name="connsiteX15" fmla="*/ 132853 w 432989"/>
              <a:gd name="connsiteY15" fmla="*/ 197793 h 607780"/>
              <a:gd name="connsiteX16" fmla="*/ 163765 w 432989"/>
              <a:gd name="connsiteY16" fmla="*/ 117774 h 607780"/>
              <a:gd name="connsiteX17" fmla="*/ 187474 w 432989"/>
              <a:gd name="connsiteY17" fmla="*/ 117774 h 607780"/>
              <a:gd name="connsiteX18" fmla="*/ 244397 w 432989"/>
              <a:gd name="connsiteY18" fmla="*/ 174417 h 607780"/>
              <a:gd name="connsiteX19" fmla="*/ 244697 w 432989"/>
              <a:gd name="connsiteY19" fmla="*/ 219372 h 607780"/>
              <a:gd name="connsiteX20" fmla="*/ 293417 w 432989"/>
              <a:gd name="connsiteY20" fmla="*/ 189202 h 607780"/>
              <a:gd name="connsiteX21" fmla="*/ 326630 w 432989"/>
              <a:gd name="connsiteY21" fmla="*/ 196894 h 607780"/>
              <a:gd name="connsiteX22" fmla="*/ 318827 w 432989"/>
              <a:gd name="connsiteY22" fmla="*/ 230061 h 607780"/>
              <a:gd name="connsiteX23" fmla="*/ 233493 w 432989"/>
              <a:gd name="connsiteY23" fmla="*/ 282908 h 607780"/>
              <a:gd name="connsiteX24" fmla="*/ 196678 w 432989"/>
              <a:gd name="connsiteY24" fmla="*/ 262628 h 607780"/>
              <a:gd name="connsiteX25" fmla="*/ 196278 w 432989"/>
              <a:gd name="connsiteY25" fmla="*/ 174717 h 607780"/>
              <a:gd name="connsiteX26" fmla="*/ 196278 w 432989"/>
              <a:gd name="connsiteY26" fmla="*/ 174517 h 607780"/>
              <a:gd name="connsiteX27" fmla="*/ 191176 w 432989"/>
              <a:gd name="connsiteY27" fmla="*/ 169522 h 607780"/>
              <a:gd name="connsiteX28" fmla="*/ 186174 w 432989"/>
              <a:gd name="connsiteY28" fmla="*/ 174517 h 607780"/>
              <a:gd name="connsiteX29" fmla="*/ 186674 w 432989"/>
              <a:gd name="connsiteY29" fmla="*/ 578909 h 607780"/>
              <a:gd name="connsiteX30" fmla="*/ 157863 w 432989"/>
              <a:gd name="connsiteY30" fmla="*/ 607780 h 607780"/>
              <a:gd name="connsiteX31" fmla="*/ 128951 w 432989"/>
              <a:gd name="connsiteY31" fmla="*/ 578909 h 607780"/>
              <a:gd name="connsiteX32" fmla="*/ 128951 w 432989"/>
              <a:gd name="connsiteY32" fmla="*/ 354535 h 607780"/>
              <a:gd name="connsiteX33" fmla="*/ 122649 w 432989"/>
              <a:gd name="connsiteY33" fmla="*/ 348242 h 607780"/>
              <a:gd name="connsiteX34" fmla="*/ 116446 w 432989"/>
              <a:gd name="connsiteY34" fmla="*/ 354535 h 607780"/>
              <a:gd name="connsiteX35" fmla="*/ 116446 w 432989"/>
              <a:gd name="connsiteY35" fmla="*/ 578909 h 607780"/>
              <a:gd name="connsiteX36" fmla="*/ 87535 w 432989"/>
              <a:gd name="connsiteY36" fmla="*/ 607780 h 607780"/>
              <a:gd name="connsiteX37" fmla="*/ 58623 w 432989"/>
              <a:gd name="connsiteY37" fmla="*/ 578909 h 607780"/>
              <a:gd name="connsiteX38" fmla="*/ 58623 w 432989"/>
              <a:gd name="connsiteY38" fmla="*/ 174717 h 607780"/>
              <a:gd name="connsiteX39" fmla="*/ 53921 w 432989"/>
              <a:gd name="connsiteY39" fmla="*/ 169921 h 607780"/>
              <a:gd name="connsiteX40" fmla="*/ 49119 w 432989"/>
              <a:gd name="connsiteY40" fmla="*/ 174717 h 607780"/>
              <a:gd name="connsiteX41" fmla="*/ 48219 w 432989"/>
              <a:gd name="connsiteY41" fmla="*/ 351339 h 607780"/>
              <a:gd name="connsiteX42" fmla="*/ 24109 w 432989"/>
              <a:gd name="connsiteY42" fmla="*/ 375314 h 607780"/>
              <a:gd name="connsiteX43" fmla="*/ 24009 w 432989"/>
              <a:gd name="connsiteY43" fmla="*/ 375314 h 607780"/>
              <a:gd name="connsiteX44" fmla="*/ 0 w 432989"/>
              <a:gd name="connsiteY44" fmla="*/ 351139 h 607780"/>
              <a:gd name="connsiteX45" fmla="*/ 900 w 432989"/>
              <a:gd name="connsiteY45" fmla="*/ 174417 h 607780"/>
              <a:gd name="connsiteX46" fmla="*/ 57923 w 432989"/>
              <a:gd name="connsiteY46" fmla="*/ 117774 h 607780"/>
              <a:gd name="connsiteX47" fmla="*/ 389860 w 432989"/>
              <a:gd name="connsiteY47" fmla="*/ 115295 h 607780"/>
              <a:gd name="connsiteX48" fmla="*/ 389860 w 432989"/>
              <a:gd name="connsiteY48" fmla="*/ 134778 h 607780"/>
              <a:gd name="connsiteX49" fmla="*/ 393062 w 432989"/>
              <a:gd name="connsiteY49" fmla="*/ 117194 h 607780"/>
              <a:gd name="connsiteX50" fmla="*/ 389860 w 432989"/>
              <a:gd name="connsiteY50" fmla="*/ 115295 h 607780"/>
              <a:gd name="connsiteX51" fmla="*/ 363141 w 432989"/>
              <a:gd name="connsiteY51" fmla="*/ 51853 h 607780"/>
              <a:gd name="connsiteX52" fmla="*/ 363141 w 432989"/>
              <a:gd name="connsiteY52" fmla="*/ 70236 h 607780"/>
              <a:gd name="connsiteX53" fmla="*/ 122643 w 432989"/>
              <a:gd name="connsiteY53" fmla="*/ 2329 h 607780"/>
              <a:gd name="connsiteX54" fmla="*/ 172533 w 432989"/>
              <a:gd name="connsiteY54" fmla="*/ 52113 h 607780"/>
              <a:gd name="connsiteX55" fmla="*/ 122643 w 432989"/>
              <a:gd name="connsiteY55" fmla="*/ 101897 h 607780"/>
              <a:gd name="connsiteX56" fmla="*/ 72753 w 432989"/>
              <a:gd name="connsiteY56" fmla="*/ 52113 h 607780"/>
              <a:gd name="connsiteX57" fmla="*/ 122643 w 432989"/>
              <a:gd name="connsiteY57" fmla="*/ 2329 h 607780"/>
              <a:gd name="connsiteX58" fmla="*/ 376550 w 432989"/>
              <a:gd name="connsiteY58" fmla="*/ 0 h 607780"/>
              <a:gd name="connsiteX59" fmla="*/ 389860 w 432989"/>
              <a:gd name="connsiteY59" fmla="*/ 13288 h 607780"/>
              <a:gd name="connsiteX60" fmla="*/ 389860 w 432989"/>
              <a:gd name="connsiteY60" fmla="*/ 20781 h 607780"/>
              <a:gd name="connsiteX61" fmla="*/ 414176 w 432989"/>
              <a:gd name="connsiteY61" fmla="*/ 28174 h 607780"/>
              <a:gd name="connsiteX62" fmla="*/ 422482 w 432989"/>
              <a:gd name="connsiteY62" fmla="*/ 36966 h 607780"/>
              <a:gd name="connsiteX63" fmla="*/ 421581 w 432989"/>
              <a:gd name="connsiteY63" fmla="*/ 48956 h 607780"/>
              <a:gd name="connsiteX64" fmla="*/ 401768 w 432989"/>
              <a:gd name="connsiteY64" fmla="*/ 55749 h 607780"/>
              <a:gd name="connsiteX65" fmla="*/ 389860 w 432989"/>
              <a:gd name="connsiteY65" fmla="*/ 51353 h 607780"/>
              <a:gd name="connsiteX66" fmla="*/ 389860 w 432989"/>
              <a:gd name="connsiteY66" fmla="*/ 79128 h 607780"/>
              <a:gd name="connsiteX67" fmla="*/ 432989 w 432989"/>
              <a:gd name="connsiteY67" fmla="*/ 122089 h 607780"/>
              <a:gd name="connsiteX68" fmla="*/ 389860 w 432989"/>
              <a:gd name="connsiteY68" fmla="*/ 165250 h 607780"/>
              <a:gd name="connsiteX69" fmla="*/ 389860 w 432989"/>
              <a:gd name="connsiteY69" fmla="*/ 177139 h 607780"/>
              <a:gd name="connsiteX70" fmla="*/ 376550 w 432989"/>
              <a:gd name="connsiteY70" fmla="*/ 190527 h 607780"/>
              <a:gd name="connsiteX71" fmla="*/ 363141 w 432989"/>
              <a:gd name="connsiteY71" fmla="*/ 177139 h 607780"/>
              <a:gd name="connsiteX72" fmla="*/ 363141 w 432989"/>
              <a:gd name="connsiteY72" fmla="*/ 164750 h 607780"/>
              <a:gd name="connsiteX73" fmla="*/ 332220 w 432989"/>
              <a:gd name="connsiteY73" fmla="*/ 156058 h 607780"/>
              <a:gd name="connsiteX74" fmla="*/ 323814 w 432989"/>
              <a:gd name="connsiteY74" fmla="*/ 147066 h 607780"/>
              <a:gd name="connsiteX75" fmla="*/ 324515 w 432989"/>
              <a:gd name="connsiteY75" fmla="*/ 134778 h 607780"/>
              <a:gd name="connsiteX76" fmla="*/ 345729 w 432989"/>
              <a:gd name="connsiteY76" fmla="*/ 127484 h 607780"/>
              <a:gd name="connsiteX77" fmla="*/ 363141 w 432989"/>
              <a:gd name="connsiteY77" fmla="*/ 133878 h 607780"/>
              <a:gd name="connsiteX78" fmla="*/ 363141 w 432989"/>
              <a:gd name="connsiteY78" fmla="*/ 106204 h 607780"/>
              <a:gd name="connsiteX79" fmla="*/ 323914 w 432989"/>
              <a:gd name="connsiteY79" fmla="*/ 66340 h 607780"/>
              <a:gd name="connsiteX80" fmla="*/ 363141 w 432989"/>
              <a:gd name="connsiteY80" fmla="*/ 21181 h 607780"/>
              <a:gd name="connsiteX81" fmla="*/ 363141 w 432989"/>
              <a:gd name="connsiteY81" fmla="*/ 13288 h 607780"/>
              <a:gd name="connsiteX82" fmla="*/ 376550 w 432989"/>
              <a:gd name="connsiteY82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32989" h="607780">
                <a:moveTo>
                  <a:pt x="57923" y="117774"/>
                </a:moveTo>
                <a:lnTo>
                  <a:pt x="82032" y="117774"/>
                </a:lnTo>
                <a:cubicBezTo>
                  <a:pt x="85234" y="126066"/>
                  <a:pt x="108643" y="189002"/>
                  <a:pt x="112044" y="197793"/>
                </a:cubicBezTo>
                <a:lnTo>
                  <a:pt x="105742" y="163828"/>
                </a:lnTo>
                <a:cubicBezTo>
                  <a:pt x="105242" y="161430"/>
                  <a:pt x="105642" y="159032"/>
                  <a:pt x="106742" y="157034"/>
                </a:cubicBezTo>
                <a:lnTo>
                  <a:pt x="116546" y="139152"/>
                </a:lnTo>
                <a:lnTo>
                  <a:pt x="107843" y="123368"/>
                </a:lnTo>
                <a:cubicBezTo>
                  <a:pt x="107243" y="122269"/>
                  <a:pt x="107343" y="120971"/>
                  <a:pt x="107943" y="119872"/>
                </a:cubicBezTo>
                <a:cubicBezTo>
                  <a:pt x="108543" y="118773"/>
                  <a:pt x="109744" y="117774"/>
                  <a:pt x="110944" y="117774"/>
                </a:cubicBezTo>
                <a:lnTo>
                  <a:pt x="134854" y="117774"/>
                </a:lnTo>
                <a:cubicBezTo>
                  <a:pt x="136054" y="117774"/>
                  <a:pt x="137254" y="118773"/>
                  <a:pt x="137855" y="119872"/>
                </a:cubicBezTo>
                <a:cubicBezTo>
                  <a:pt x="138555" y="120971"/>
                  <a:pt x="138555" y="122269"/>
                  <a:pt x="137955" y="123368"/>
                </a:cubicBezTo>
                <a:lnTo>
                  <a:pt x="129251" y="139152"/>
                </a:lnTo>
                <a:lnTo>
                  <a:pt x="139055" y="156935"/>
                </a:lnTo>
                <a:cubicBezTo>
                  <a:pt x="140256" y="159032"/>
                  <a:pt x="140556" y="161530"/>
                  <a:pt x="140056" y="163828"/>
                </a:cubicBezTo>
                <a:lnTo>
                  <a:pt x="132853" y="197793"/>
                </a:lnTo>
                <a:cubicBezTo>
                  <a:pt x="137455" y="186105"/>
                  <a:pt x="159263" y="129462"/>
                  <a:pt x="163765" y="117774"/>
                </a:cubicBezTo>
                <a:lnTo>
                  <a:pt x="187474" y="117774"/>
                </a:lnTo>
                <a:cubicBezTo>
                  <a:pt x="218687" y="117774"/>
                  <a:pt x="244297" y="143248"/>
                  <a:pt x="244397" y="174417"/>
                </a:cubicBezTo>
                <a:lnTo>
                  <a:pt x="244697" y="219372"/>
                </a:lnTo>
                <a:lnTo>
                  <a:pt x="293417" y="189202"/>
                </a:lnTo>
                <a:cubicBezTo>
                  <a:pt x="304721" y="182109"/>
                  <a:pt x="319627" y="185606"/>
                  <a:pt x="326630" y="196894"/>
                </a:cubicBezTo>
                <a:cubicBezTo>
                  <a:pt x="333633" y="208183"/>
                  <a:pt x="330132" y="222968"/>
                  <a:pt x="318827" y="230061"/>
                </a:cubicBezTo>
                <a:lnTo>
                  <a:pt x="233493" y="282908"/>
                </a:lnTo>
                <a:cubicBezTo>
                  <a:pt x="217687" y="292798"/>
                  <a:pt x="196778" y="281509"/>
                  <a:pt x="196678" y="262628"/>
                </a:cubicBezTo>
                <a:lnTo>
                  <a:pt x="196278" y="174717"/>
                </a:lnTo>
                <a:lnTo>
                  <a:pt x="196278" y="174517"/>
                </a:lnTo>
                <a:cubicBezTo>
                  <a:pt x="196278" y="171720"/>
                  <a:pt x="193977" y="169522"/>
                  <a:pt x="191176" y="169522"/>
                </a:cubicBezTo>
                <a:cubicBezTo>
                  <a:pt x="188475" y="169522"/>
                  <a:pt x="186174" y="171820"/>
                  <a:pt x="186174" y="174517"/>
                </a:cubicBezTo>
                <a:lnTo>
                  <a:pt x="186674" y="578909"/>
                </a:lnTo>
                <a:cubicBezTo>
                  <a:pt x="186674" y="594893"/>
                  <a:pt x="173769" y="607780"/>
                  <a:pt x="157863" y="607780"/>
                </a:cubicBezTo>
                <a:cubicBezTo>
                  <a:pt x="141856" y="607780"/>
                  <a:pt x="128951" y="594893"/>
                  <a:pt x="128951" y="578909"/>
                </a:cubicBezTo>
                <a:lnTo>
                  <a:pt x="128951" y="354535"/>
                </a:lnTo>
                <a:cubicBezTo>
                  <a:pt x="128951" y="351039"/>
                  <a:pt x="126150" y="348242"/>
                  <a:pt x="122649" y="348242"/>
                </a:cubicBezTo>
                <a:cubicBezTo>
                  <a:pt x="119247" y="348242"/>
                  <a:pt x="116446" y="351039"/>
                  <a:pt x="116446" y="354535"/>
                </a:cubicBezTo>
                <a:lnTo>
                  <a:pt x="116446" y="578909"/>
                </a:lnTo>
                <a:cubicBezTo>
                  <a:pt x="116446" y="594893"/>
                  <a:pt x="103541" y="607780"/>
                  <a:pt x="87535" y="607780"/>
                </a:cubicBezTo>
                <a:cubicBezTo>
                  <a:pt x="71628" y="607780"/>
                  <a:pt x="58623" y="594893"/>
                  <a:pt x="58623" y="578909"/>
                </a:cubicBezTo>
                <a:lnTo>
                  <a:pt x="58623" y="174717"/>
                </a:lnTo>
                <a:cubicBezTo>
                  <a:pt x="58623" y="172119"/>
                  <a:pt x="56522" y="169921"/>
                  <a:pt x="53921" y="169921"/>
                </a:cubicBezTo>
                <a:cubicBezTo>
                  <a:pt x="51220" y="169921"/>
                  <a:pt x="49119" y="172019"/>
                  <a:pt x="49119" y="174717"/>
                </a:cubicBezTo>
                <a:lnTo>
                  <a:pt x="48219" y="351339"/>
                </a:lnTo>
                <a:cubicBezTo>
                  <a:pt x="48119" y="364625"/>
                  <a:pt x="37315" y="375314"/>
                  <a:pt x="24109" y="375314"/>
                </a:cubicBezTo>
                <a:lnTo>
                  <a:pt x="24009" y="375314"/>
                </a:lnTo>
                <a:cubicBezTo>
                  <a:pt x="10704" y="375214"/>
                  <a:pt x="0" y="364425"/>
                  <a:pt x="0" y="351139"/>
                </a:cubicBezTo>
                <a:lnTo>
                  <a:pt x="900" y="174417"/>
                </a:lnTo>
                <a:cubicBezTo>
                  <a:pt x="1100" y="143248"/>
                  <a:pt x="26610" y="117774"/>
                  <a:pt x="57923" y="117774"/>
                </a:cubicBezTo>
                <a:close/>
                <a:moveTo>
                  <a:pt x="389860" y="115295"/>
                </a:moveTo>
                <a:lnTo>
                  <a:pt x="389860" y="134778"/>
                </a:lnTo>
                <a:cubicBezTo>
                  <a:pt x="399666" y="131581"/>
                  <a:pt x="398966" y="121290"/>
                  <a:pt x="393062" y="117194"/>
                </a:cubicBezTo>
                <a:cubicBezTo>
                  <a:pt x="392161" y="116494"/>
                  <a:pt x="391060" y="115895"/>
                  <a:pt x="389860" y="115295"/>
                </a:cubicBezTo>
                <a:close/>
                <a:moveTo>
                  <a:pt x="363141" y="51853"/>
                </a:moveTo>
                <a:cubicBezTo>
                  <a:pt x="356837" y="55550"/>
                  <a:pt x="355736" y="65341"/>
                  <a:pt x="363141" y="70236"/>
                </a:cubicBezTo>
                <a:close/>
                <a:moveTo>
                  <a:pt x="122643" y="2329"/>
                </a:moveTo>
                <a:cubicBezTo>
                  <a:pt x="150196" y="2329"/>
                  <a:pt x="172533" y="24618"/>
                  <a:pt x="172533" y="52113"/>
                </a:cubicBezTo>
                <a:cubicBezTo>
                  <a:pt x="172533" y="79608"/>
                  <a:pt x="150196" y="101897"/>
                  <a:pt x="122643" y="101897"/>
                </a:cubicBezTo>
                <a:cubicBezTo>
                  <a:pt x="95090" y="101897"/>
                  <a:pt x="72753" y="79608"/>
                  <a:pt x="72753" y="52113"/>
                </a:cubicBezTo>
                <a:cubicBezTo>
                  <a:pt x="72753" y="24618"/>
                  <a:pt x="95090" y="2329"/>
                  <a:pt x="122643" y="2329"/>
                </a:cubicBezTo>
                <a:close/>
                <a:moveTo>
                  <a:pt x="376550" y="0"/>
                </a:moveTo>
                <a:cubicBezTo>
                  <a:pt x="383855" y="0"/>
                  <a:pt x="389860" y="5995"/>
                  <a:pt x="389860" y="13288"/>
                </a:cubicBezTo>
                <a:lnTo>
                  <a:pt x="389860" y="20781"/>
                </a:lnTo>
                <a:cubicBezTo>
                  <a:pt x="397965" y="22080"/>
                  <a:pt x="406271" y="24778"/>
                  <a:pt x="414176" y="28174"/>
                </a:cubicBezTo>
                <a:cubicBezTo>
                  <a:pt x="418079" y="29873"/>
                  <a:pt x="421081" y="33070"/>
                  <a:pt x="422482" y="36966"/>
                </a:cubicBezTo>
                <a:cubicBezTo>
                  <a:pt x="423783" y="40963"/>
                  <a:pt x="423483" y="45259"/>
                  <a:pt x="421581" y="48956"/>
                </a:cubicBezTo>
                <a:cubicBezTo>
                  <a:pt x="417779" y="56049"/>
                  <a:pt x="409073" y="59046"/>
                  <a:pt x="401768" y="55749"/>
                </a:cubicBezTo>
                <a:cubicBezTo>
                  <a:pt x="398065" y="54051"/>
                  <a:pt x="393862" y="52452"/>
                  <a:pt x="389860" y="51353"/>
                </a:cubicBezTo>
                <a:lnTo>
                  <a:pt x="389860" y="79128"/>
                </a:lnTo>
                <a:cubicBezTo>
                  <a:pt x="414477" y="86122"/>
                  <a:pt x="432989" y="94614"/>
                  <a:pt x="432989" y="122089"/>
                </a:cubicBezTo>
                <a:cubicBezTo>
                  <a:pt x="432989" y="148465"/>
                  <a:pt x="415677" y="162353"/>
                  <a:pt x="389860" y="165250"/>
                </a:cubicBezTo>
                <a:lnTo>
                  <a:pt x="389860" y="177139"/>
                </a:lnTo>
                <a:cubicBezTo>
                  <a:pt x="389860" y="184532"/>
                  <a:pt x="383855" y="190527"/>
                  <a:pt x="376550" y="190527"/>
                </a:cubicBezTo>
                <a:cubicBezTo>
                  <a:pt x="369145" y="190527"/>
                  <a:pt x="363141" y="184532"/>
                  <a:pt x="363141" y="177139"/>
                </a:cubicBezTo>
                <a:lnTo>
                  <a:pt x="363141" y="164750"/>
                </a:lnTo>
                <a:cubicBezTo>
                  <a:pt x="352834" y="163252"/>
                  <a:pt x="342127" y="160354"/>
                  <a:pt x="332220" y="156058"/>
                </a:cubicBezTo>
                <a:cubicBezTo>
                  <a:pt x="328317" y="154260"/>
                  <a:pt x="325215" y="151063"/>
                  <a:pt x="323814" y="147066"/>
                </a:cubicBezTo>
                <a:cubicBezTo>
                  <a:pt x="322413" y="143070"/>
                  <a:pt x="322613" y="138574"/>
                  <a:pt x="324515" y="134778"/>
                </a:cubicBezTo>
                <a:cubicBezTo>
                  <a:pt x="328417" y="127085"/>
                  <a:pt x="337824" y="123788"/>
                  <a:pt x="345729" y="127484"/>
                </a:cubicBezTo>
                <a:cubicBezTo>
                  <a:pt x="351133" y="129982"/>
                  <a:pt x="357437" y="132380"/>
                  <a:pt x="363141" y="133878"/>
                </a:cubicBezTo>
                <a:lnTo>
                  <a:pt x="363141" y="106204"/>
                </a:lnTo>
                <a:cubicBezTo>
                  <a:pt x="339725" y="99310"/>
                  <a:pt x="323914" y="89918"/>
                  <a:pt x="323914" y="66340"/>
                </a:cubicBezTo>
                <a:cubicBezTo>
                  <a:pt x="323914" y="44260"/>
                  <a:pt x="337123" y="26376"/>
                  <a:pt x="363141" y="21181"/>
                </a:cubicBezTo>
                <a:lnTo>
                  <a:pt x="363141" y="13288"/>
                </a:lnTo>
                <a:cubicBezTo>
                  <a:pt x="363141" y="5995"/>
                  <a:pt x="369145" y="0"/>
                  <a:pt x="3765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450281" y="3688235"/>
            <a:ext cx="127312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xiazaii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60557" y="1894475"/>
            <a:ext cx="3379884" cy="276999"/>
          </a:xfrm>
          <a:prstGeom prst="rect">
            <a:avLst/>
          </a:prstGeom>
          <a:solidFill>
            <a:srgbClr val="901B4F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仓耳玄三M W05" panose="02020400000000000000" pitchFamily="18" charset="-122"/>
                <a:cs typeface="Arial Black" panose="020B0A04020102020204" pitchFamily="34" charset="0"/>
              </a:rPr>
              <a:t>BUSINESS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仓耳玄三M W05" panose="02020400000000000000" pitchFamily="18" charset="-122"/>
              <a:cs typeface="Arial Black" panose="020B0A040201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61708" y="727364"/>
            <a:ext cx="231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endParaRPr kumimoji="1" lang="zh-CN" altLang="en-US" sz="6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64082" y="3078268"/>
            <a:ext cx="526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This template is designed for This template is designed  template is designed for This template is designed for This template is designed for This template is designed for 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轻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9111" y="-8487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39" grpId="0"/>
      <p:bldP spid="40" grpId="0" animBg="1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4942" y="483504"/>
            <a:ext cx="5636754" cy="4080886"/>
            <a:chOff x="1724942" y="483504"/>
            <a:chExt cx="5636754" cy="408088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88688" y="574079"/>
              <a:ext cx="913796" cy="456898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/>
                <a:t>部门名称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84152" y="574079"/>
              <a:ext cx="911783" cy="456898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88688" y="1345975"/>
              <a:ext cx="913796" cy="456898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/>
                <a:t>部门名称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23889" y="483504"/>
              <a:ext cx="1236845" cy="638047"/>
            </a:xfrm>
            <a:prstGeom prst="round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董事会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923889" y="1255400"/>
              <a:ext cx="1236845" cy="638047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CEO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049687" y="2128941"/>
              <a:ext cx="987263" cy="488096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211053" y="2128941"/>
              <a:ext cx="987263" cy="488096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886308" y="2128941"/>
              <a:ext cx="987263" cy="488096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374433" y="2128941"/>
              <a:ext cx="987263" cy="488096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724942" y="2128941"/>
              <a:ext cx="987263" cy="488096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049687" y="2779065"/>
              <a:ext cx="987263" cy="488096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211053" y="2779065"/>
              <a:ext cx="987263" cy="488096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886308" y="2779065"/>
              <a:ext cx="987263" cy="488096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6374433" y="2779065"/>
              <a:ext cx="987263" cy="488096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049687" y="3426170"/>
              <a:ext cx="987263" cy="488096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211053" y="3426170"/>
              <a:ext cx="987263" cy="488096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886308" y="3426170"/>
              <a:ext cx="987263" cy="488096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374433" y="3426170"/>
              <a:ext cx="987263" cy="488096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049687" y="4076294"/>
              <a:ext cx="987263" cy="488096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702485" y="802528"/>
              <a:ext cx="22140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5160734" y="802528"/>
              <a:ext cx="223418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3702485" y="1574424"/>
              <a:ext cx="22140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541809" y="1121552"/>
              <a:ext cx="0" cy="133849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4541809" y="1893448"/>
              <a:ext cx="0" cy="23549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381449" y="2057488"/>
              <a:ext cx="0" cy="7145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2218069" y="2057488"/>
              <a:ext cx="0" cy="7145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5706194" y="2057488"/>
              <a:ext cx="0" cy="7145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6866555" y="2057488"/>
              <a:ext cx="0" cy="7145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218069" y="2057488"/>
              <a:ext cx="464848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381449" y="2617037"/>
              <a:ext cx="0" cy="16202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381449" y="3267161"/>
              <a:ext cx="0" cy="15900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4541809" y="2617037"/>
              <a:ext cx="0" cy="16202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541809" y="3267161"/>
              <a:ext cx="0" cy="15900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5706194" y="2617037"/>
              <a:ext cx="0" cy="16202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5706194" y="3267161"/>
              <a:ext cx="0" cy="15900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6866555" y="2617037"/>
              <a:ext cx="0" cy="16202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6866555" y="3267161"/>
              <a:ext cx="0" cy="15900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4541809" y="3914266"/>
              <a:ext cx="0" cy="16202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61832" y="618360"/>
            <a:ext cx="7642477" cy="3875582"/>
            <a:chOff x="761832" y="618360"/>
            <a:chExt cx="7642477" cy="387558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258354" y="618360"/>
              <a:ext cx="1244897" cy="295877"/>
            </a:xfrm>
            <a:prstGeom prst="roundRect">
              <a:avLst>
                <a:gd name="adj" fmla="val 50000"/>
              </a:avLst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159412" y="921281"/>
              <a:ext cx="1244897" cy="294870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648456" y="921281"/>
              <a:ext cx="1246909" cy="294870"/>
            </a:xfrm>
            <a:prstGeom prst="roundRect">
              <a:avLst>
                <a:gd name="adj" fmla="val 50000"/>
              </a:avLst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895365" y="1068213"/>
              <a:ext cx="4264047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61832" y="1439569"/>
              <a:ext cx="1245903" cy="295877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39106" y="1439569"/>
              <a:ext cx="1243890" cy="295877"/>
            </a:xfrm>
            <a:prstGeom prst="roundRect">
              <a:avLst>
                <a:gd name="adj" fmla="val 50000"/>
              </a:avLst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648456" y="1868288"/>
              <a:ext cx="1246909" cy="294870"/>
            </a:xfrm>
            <a:prstGeom prst="roundRect">
              <a:avLst>
                <a:gd name="adj" fmla="val 50000"/>
              </a:avLst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384784" y="1216152"/>
              <a:ext cx="1775261" cy="223417"/>
              <a:chOff x="1846378" y="1621536"/>
              <a:chExt cx="2367014" cy="297889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3029885" y="1621536"/>
                <a:ext cx="0" cy="17175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1846378" y="1812077"/>
                <a:ext cx="0" cy="107348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4213392" y="1812077"/>
                <a:ext cx="0" cy="107348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846378" y="1812077"/>
                <a:ext cx="2367014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7"/>
            <p:cNvSpPr/>
            <p:nvPr/>
          </p:nvSpPr>
          <p:spPr bwMode="auto">
            <a:xfrm>
              <a:off x="2895365" y="1735445"/>
              <a:ext cx="264679" cy="280781"/>
            </a:xfrm>
            <a:custGeom>
              <a:avLst/>
              <a:gdLst>
                <a:gd name="T0" fmla="*/ 263 w 263"/>
                <a:gd name="T1" fmla="*/ 0 h 279"/>
                <a:gd name="T2" fmla="*/ 263 w 263"/>
                <a:gd name="T3" fmla="*/ 279 h 279"/>
                <a:gd name="T4" fmla="*/ 0 w 263"/>
                <a:gd name="T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279">
                  <a:moveTo>
                    <a:pt x="263" y="0"/>
                  </a:moveTo>
                  <a:lnTo>
                    <a:pt x="263" y="279"/>
                  </a:lnTo>
                  <a:lnTo>
                    <a:pt x="0" y="279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212405" y="1442588"/>
              <a:ext cx="1244897" cy="294870"/>
            </a:xfrm>
            <a:prstGeom prst="roundRect">
              <a:avLst>
                <a:gd name="adj" fmla="val 50000"/>
              </a:avLst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7457301" y="1216152"/>
              <a:ext cx="326069" cy="373368"/>
            </a:xfrm>
            <a:custGeom>
              <a:avLst/>
              <a:gdLst>
                <a:gd name="T0" fmla="*/ 324 w 324"/>
                <a:gd name="T1" fmla="*/ 0 h 371"/>
                <a:gd name="T2" fmla="*/ 324 w 324"/>
                <a:gd name="T3" fmla="*/ 371 h 371"/>
                <a:gd name="T4" fmla="*/ 0 w 324"/>
                <a:gd name="T5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" h="371">
                  <a:moveTo>
                    <a:pt x="324" y="0"/>
                  </a:moveTo>
                  <a:lnTo>
                    <a:pt x="324" y="371"/>
                  </a:lnTo>
                  <a:lnTo>
                    <a:pt x="0" y="371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018489" y="1868288"/>
              <a:ext cx="1244897" cy="294870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263385" y="1737458"/>
              <a:ext cx="1572977" cy="271724"/>
            </a:xfrm>
            <a:custGeom>
              <a:avLst/>
              <a:gdLst>
                <a:gd name="T0" fmla="*/ 1563 w 1563"/>
                <a:gd name="T1" fmla="*/ 0 h 270"/>
                <a:gd name="T2" fmla="*/ 1563 w 1563"/>
                <a:gd name="T3" fmla="*/ 270 h 270"/>
                <a:gd name="T4" fmla="*/ 0 w 1563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3" h="270">
                  <a:moveTo>
                    <a:pt x="1563" y="0"/>
                  </a:moveTo>
                  <a:lnTo>
                    <a:pt x="1563" y="270"/>
                  </a:lnTo>
                  <a:lnTo>
                    <a:pt x="0" y="270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258354" y="2466080"/>
              <a:ext cx="1244897" cy="294870"/>
            </a:xfrm>
            <a:prstGeom prst="roundRect">
              <a:avLst>
                <a:gd name="adj" fmla="val 50000"/>
              </a:avLst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583070" y="2163158"/>
              <a:ext cx="1041607" cy="302921"/>
            </a:xfrm>
            <a:custGeom>
              <a:avLst/>
              <a:gdLst>
                <a:gd name="T0" fmla="*/ 0 w 1035"/>
                <a:gd name="T1" fmla="*/ 0 h 301"/>
                <a:gd name="T2" fmla="*/ 0 w 1035"/>
                <a:gd name="T3" fmla="*/ 100 h 301"/>
                <a:gd name="T4" fmla="*/ 1035 w 1035"/>
                <a:gd name="T5" fmla="*/ 100 h 301"/>
                <a:gd name="T6" fmla="*/ 1035 w 1035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5" h="301">
                  <a:moveTo>
                    <a:pt x="0" y="0"/>
                  </a:moveTo>
                  <a:lnTo>
                    <a:pt x="0" y="100"/>
                  </a:lnTo>
                  <a:lnTo>
                    <a:pt x="1035" y="100"/>
                  </a:lnTo>
                  <a:lnTo>
                    <a:pt x="1035" y="301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879292" y="914237"/>
              <a:ext cx="0" cy="155184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954080" y="2872658"/>
              <a:ext cx="1244897" cy="295877"/>
            </a:xfrm>
            <a:prstGeom prst="roundRect">
              <a:avLst>
                <a:gd name="adj" fmla="val 50000"/>
              </a:avLst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198977" y="2760950"/>
              <a:ext cx="425700" cy="255498"/>
            </a:xfrm>
            <a:custGeom>
              <a:avLst/>
              <a:gdLst>
                <a:gd name="T0" fmla="*/ 423 w 423"/>
                <a:gd name="T1" fmla="*/ 0 h 270"/>
                <a:gd name="T2" fmla="*/ 423 w 423"/>
                <a:gd name="T3" fmla="*/ 270 h 270"/>
                <a:gd name="T4" fmla="*/ 0 w 423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" h="270">
                  <a:moveTo>
                    <a:pt x="423" y="0"/>
                  </a:moveTo>
                  <a:lnTo>
                    <a:pt x="423" y="270"/>
                  </a:lnTo>
                  <a:lnTo>
                    <a:pt x="0" y="270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217408" y="3404029"/>
              <a:ext cx="1243890" cy="294870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461298" y="3168536"/>
              <a:ext cx="116741" cy="368336"/>
            </a:xfrm>
            <a:custGeom>
              <a:avLst/>
              <a:gdLst>
                <a:gd name="T0" fmla="*/ 116 w 116"/>
                <a:gd name="T1" fmla="*/ 0 h 366"/>
                <a:gd name="T2" fmla="*/ 116 w 116"/>
                <a:gd name="T3" fmla="*/ 366 h 366"/>
                <a:gd name="T4" fmla="*/ 0 w 116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366">
                  <a:moveTo>
                    <a:pt x="116" y="0"/>
                  </a:moveTo>
                  <a:lnTo>
                    <a:pt x="116" y="366"/>
                  </a:lnTo>
                  <a:lnTo>
                    <a:pt x="0" y="366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5879292" y="2760950"/>
              <a:ext cx="0" cy="86649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5258354" y="3627446"/>
              <a:ext cx="1244897" cy="294870"/>
            </a:xfrm>
            <a:prstGeom prst="roundRect">
              <a:avLst>
                <a:gd name="adj" fmla="val 50000"/>
              </a:avLst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403934" y="4199072"/>
              <a:ext cx="1244897" cy="294870"/>
            </a:xfrm>
            <a:prstGeom prst="roundRect">
              <a:avLst>
                <a:gd name="adj" fmla="val 50000"/>
              </a:avLst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6112773" y="4199072"/>
              <a:ext cx="1243890" cy="294870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024873" y="3922316"/>
              <a:ext cx="1710852" cy="276755"/>
              <a:chOff x="6699830" y="5229755"/>
              <a:chExt cx="2281136" cy="369007"/>
            </a:xfrm>
          </p:grpSpPr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7839056" y="5229755"/>
                <a:ext cx="0" cy="178465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6699830" y="5420297"/>
                <a:ext cx="0" cy="178465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8980966" y="5420297"/>
                <a:ext cx="0" cy="178465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6699830" y="5420297"/>
                <a:ext cx="2281136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425039" y="419096"/>
            <a:ext cx="6283858" cy="4136235"/>
            <a:chOff x="1425039" y="419096"/>
            <a:chExt cx="6283858" cy="413623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063776" y="419096"/>
              <a:ext cx="1006384" cy="294870"/>
            </a:xfrm>
            <a:prstGeom prst="round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063776" y="1059156"/>
              <a:ext cx="1006384" cy="294870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42838" y="1699216"/>
              <a:ext cx="1009403" cy="294870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682702" y="1699216"/>
              <a:ext cx="1008396" cy="294870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42838" y="2339276"/>
              <a:ext cx="1009403" cy="295877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682702" y="2339276"/>
              <a:ext cx="1008396" cy="295877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317701" y="2339276"/>
              <a:ext cx="1008396" cy="295877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807839" y="2339276"/>
              <a:ext cx="1009403" cy="295877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42838" y="2980342"/>
              <a:ext cx="1009403" cy="294870"/>
            </a:xfrm>
            <a:prstGeom prst="roundRect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82702" y="2980342"/>
              <a:ext cx="1008396" cy="294870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35425" y="3620402"/>
              <a:ext cx="1009403" cy="294870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590115" y="3620402"/>
              <a:ext cx="1008396" cy="294870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646818" y="3620402"/>
              <a:ext cx="1008396" cy="294870"/>
            </a:xfrm>
            <a:prstGeom prst="roundRect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479729" y="3620402"/>
              <a:ext cx="1008396" cy="294870"/>
            </a:xfrm>
            <a:prstGeom prst="roundRect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700501" y="3620402"/>
              <a:ext cx="1008396" cy="294870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25039" y="3620402"/>
              <a:ext cx="1009403" cy="294870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063776" y="4260461"/>
              <a:ext cx="1006384" cy="294870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108402" y="4260461"/>
              <a:ext cx="1009403" cy="294870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017138" y="4260461"/>
              <a:ext cx="1008396" cy="294870"/>
            </a:xfrm>
            <a:prstGeom prst="round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部门名称</a:t>
              </a:r>
              <a:endParaRPr lang="zh-CN" altLang="en-US" sz="1050" dirty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4567975" y="713966"/>
              <a:ext cx="0" cy="34519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567975" y="1354026"/>
              <a:ext cx="0" cy="290643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947036" y="1554296"/>
              <a:ext cx="1239865" cy="144920"/>
              <a:chOff x="5262715" y="2072395"/>
              <a:chExt cx="1653153" cy="193226"/>
            </a:xfrm>
          </p:grpSpPr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V="1">
                <a:off x="5262715" y="2072395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V="1">
                <a:off x="6915867" y="2072395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 flipH="1">
                <a:off x="5262715" y="2072395"/>
                <a:ext cx="1653153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821899" y="2194356"/>
              <a:ext cx="3491144" cy="144920"/>
              <a:chOff x="3762532" y="2925808"/>
              <a:chExt cx="4654859" cy="193226"/>
            </a:xfrm>
          </p:grpSpPr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 flipV="1">
                <a:off x="3762532" y="2925808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8417391" y="2925808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 flipH="1">
                <a:off x="3762532" y="2925808"/>
                <a:ext cx="4654859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V="1">
                <a:off x="6915867" y="2925808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 flipV="1">
                <a:off x="5262715" y="2925808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947036" y="2834416"/>
              <a:ext cx="1239865" cy="145925"/>
              <a:chOff x="5262715" y="3779221"/>
              <a:chExt cx="1653153" cy="194567"/>
            </a:xfrm>
          </p:grpSpPr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 flipV="1">
                <a:off x="5262715" y="3779221"/>
                <a:ext cx="0" cy="194567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V="1">
                <a:off x="6915867" y="3779221"/>
                <a:ext cx="0" cy="194567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 flipH="1">
                <a:off x="5262715" y="3779221"/>
                <a:ext cx="1653153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929237" y="3475482"/>
              <a:ext cx="5275462" cy="144920"/>
              <a:chOff x="2572316" y="4633976"/>
              <a:chExt cx="7033949" cy="193226"/>
            </a:xfrm>
          </p:grpSpPr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 flipV="1">
                <a:off x="3978569" y="4633976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9606265" y="4633976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 flipH="1">
                <a:off x="2572316" y="4633976"/>
                <a:ext cx="7033949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V="1">
                <a:off x="6915867" y="4633976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 flipV="1">
                <a:off x="5387506" y="4633976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 flipV="1">
                <a:off x="8201354" y="4633976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 flipV="1">
                <a:off x="2572316" y="4633976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521336" y="4115542"/>
              <a:ext cx="2091265" cy="144920"/>
              <a:chOff x="4695114" y="5487389"/>
              <a:chExt cx="2788353" cy="193226"/>
            </a:xfrm>
          </p:grpSpPr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 flipV="1">
                <a:off x="4695114" y="5487389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 flipV="1">
                <a:off x="7483467" y="5487389"/>
                <a:ext cx="0" cy="1932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 flipH="1">
                <a:off x="4695114" y="5487389"/>
                <a:ext cx="2788353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4169" y="426780"/>
            <a:ext cx="5461571" cy="4204384"/>
            <a:chOff x="1834169" y="426780"/>
            <a:chExt cx="5461571" cy="4204384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885529" y="426780"/>
              <a:ext cx="1358850" cy="301967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885529" y="1000517"/>
              <a:ext cx="1358850" cy="301967"/>
            </a:xfrm>
            <a:prstGeom prst="roundRect">
              <a:avLst>
                <a:gd name="adj" fmla="val 50000"/>
              </a:avLst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填写部门名称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834169" y="1000517"/>
              <a:ext cx="1356837" cy="301967"/>
            </a:xfrm>
            <a:prstGeom prst="roundRect">
              <a:avLst>
                <a:gd name="adj" fmla="val 50000"/>
              </a:avLst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填写部门名称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938903" y="999882"/>
              <a:ext cx="1356837" cy="301967"/>
            </a:xfrm>
            <a:prstGeom prst="roundRect">
              <a:avLst>
                <a:gd name="adj" fmla="val 50000"/>
              </a:avLst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885529" y="1579286"/>
              <a:ext cx="1358850" cy="301967"/>
            </a:xfrm>
            <a:prstGeom prst="roundRect">
              <a:avLst>
                <a:gd name="adj" fmla="val 50000"/>
              </a:avLst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填写部门名称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85529" y="2160069"/>
              <a:ext cx="1358850" cy="30196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/>
                <a:t>填写部门名称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38903" y="2160069"/>
              <a:ext cx="1356837" cy="301967"/>
            </a:xfrm>
            <a:prstGeom prst="roundRect">
              <a:avLst>
                <a:gd name="adj" fmla="val 50000"/>
              </a:avLst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填写部门名称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34169" y="2160069"/>
              <a:ext cx="1356837" cy="301967"/>
            </a:xfrm>
            <a:prstGeom prst="roundRect">
              <a:avLst>
                <a:gd name="adj" fmla="val 50000"/>
              </a:avLst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填写部门名称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14507" y="2831441"/>
              <a:ext cx="1358850" cy="30196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填写部门名称</a:t>
              </a:r>
              <a:endParaRPr lang="zh-CN" altLang="en-US" sz="105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58564" y="2831441"/>
              <a:ext cx="1356837" cy="30196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填写部门名称</a:t>
              </a:r>
              <a:endParaRPr lang="zh-CN" altLang="en-US" sz="1050" dirty="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114507" y="3581326"/>
              <a:ext cx="1358850" cy="30297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填写部门名称</a:t>
              </a:r>
              <a:endParaRPr lang="zh-CN" altLang="en-US" sz="1050" dirty="0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114507" y="4331210"/>
              <a:ext cx="1358850" cy="29995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/>
                <a:t>填写部门名称</a:t>
              </a:r>
              <a:endParaRPr lang="zh-CN" altLang="en-US" sz="1050" dirty="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565961" y="728747"/>
              <a:ext cx="0" cy="27177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512587" y="876710"/>
              <a:ext cx="0" cy="12380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617321" y="876710"/>
              <a:ext cx="0" cy="12380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512587" y="876710"/>
              <a:ext cx="4104734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565961" y="1302483"/>
              <a:ext cx="0" cy="27680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4565961" y="1881253"/>
              <a:ext cx="0" cy="27881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512587" y="2036262"/>
              <a:ext cx="0" cy="12380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617321" y="2036262"/>
              <a:ext cx="0" cy="12380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512587" y="2036262"/>
              <a:ext cx="4104734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4099925" y="2462036"/>
              <a:ext cx="439865" cy="36940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590118" y="2462036"/>
              <a:ext cx="439865" cy="36940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792926" y="3133408"/>
              <a:ext cx="0" cy="44791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792926" y="3884299"/>
              <a:ext cx="0" cy="446911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099457" y="442616"/>
            <a:ext cx="6945086" cy="4188827"/>
            <a:chOff x="1099457" y="442616"/>
            <a:chExt cx="6945086" cy="4188827"/>
          </a:xfrm>
        </p:grpSpPr>
        <p:grpSp>
          <p:nvGrpSpPr>
            <p:cNvPr id="2" name="组合 1"/>
            <p:cNvGrpSpPr/>
            <p:nvPr/>
          </p:nvGrpSpPr>
          <p:grpSpPr>
            <a:xfrm>
              <a:off x="4630449" y="442616"/>
              <a:ext cx="1297333" cy="542084"/>
              <a:chOff x="6173932" y="590155"/>
              <a:chExt cx="1729777" cy="722778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173932" y="590155"/>
                <a:ext cx="1729777" cy="722778"/>
              </a:xfrm>
              <a:custGeom>
                <a:avLst/>
                <a:gdLst>
                  <a:gd name="T0" fmla="*/ 14 w 479"/>
                  <a:gd name="T1" fmla="*/ 0 h 200"/>
                  <a:gd name="T2" fmla="*/ 465 w 479"/>
                  <a:gd name="T3" fmla="*/ 0 h 200"/>
                  <a:gd name="T4" fmla="*/ 479 w 479"/>
                  <a:gd name="T5" fmla="*/ 14 h 200"/>
                  <a:gd name="T6" fmla="*/ 479 w 479"/>
                  <a:gd name="T7" fmla="*/ 186 h 200"/>
                  <a:gd name="T8" fmla="*/ 465 w 479"/>
                  <a:gd name="T9" fmla="*/ 200 h 200"/>
                  <a:gd name="T10" fmla="*/ 14 w 479"/>
                  <a:gd name="T11" fmla="*/ 200 h 200"/>
                  <a:gd name="T12" fmla="*/ 0 w 479"/>
                  <a:gd name="T13" fmla="*/ 186 h 200"/>
                  <a:gd name="T14" fmla="*/ 0 w 479"/>
                  <a:gd name="T15" fmla="*/ 14 h 200"/>
                  <a:gd name="T16" fmla="*/ 14 w 479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200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7"/>
                      <a:pt x="479" y="14"/>
                    </a:cubicBezTo>
                    <a:cubicBezTo>
                      <a:pt x="479" y="186"/>
                      <a:pt x="479" y="186"/>
                      <a:pt x="479" y="186"/>
                    </a:cubicBezTo>
                    <a:cubicBezTo>
                      <a:pt x="479" y="193"/>
                      <a:pt x="473" y="200"/>
                      <a:pt x="465" y="200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6" y="200"/>
                      <a:pt x="0" y="193"/>
                      <a:pt x="0" y="18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114577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86000" tIns="0" rIns="0" bIns="0" numCol="1" anchor="ctr" anchorCtr="0" compatLnSpc="1"/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董事长</a:t>
                </a: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6221302" y="632941"/>
                <a:ext cx="461478" cy="64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142871" y="1220787"/>
              <a:ext cx="1297333" cy="539792"/>
              <a:chOff x="4190495" y="1627716"/>
              <a:chExt cx="1729777" cy="719722"/>
            </a:xfrm>
          </p:grpSpPr>
          <p:sp>
            <p:nvSpPr>
              <p:cNvPr id="8" name="Freeform 8"/>
              <p:cNvSpPr/>
              <p:nvPr/>
            </p:nvSpPr>
            <p:spPr bwMode="auto">
              <a:xfrm>
                <a:off x="4190495" y="1627716"/>
                <a:ext cx="1729777" cy="719722"/>
              </a:xfrm>
              <a:custGeom>
                <a:avLst/>
                <a:gdLst>
                  <a:gd name="T0" fmla="*/ 14 w 479"/>
                  <a:gd name="T1" fmla="*/ 0 h 199"/>
                  <a:gd name="T2" fmla="*/ 465 w 479"/>
                  <a:gd name="T3" fmla="*/ 0 h 199"/>
                  <a:gd name="T4" fmla="*/ 479 w 479"/>
                  <a:gd name="T5" fmla="*/ 14 h 199"/>
                  <a:gd name="T6" fmla="*/ 479 w 479"/>
                  <a:gd name="T7" fmla="*/ 185 h 199"/>
                  <a:gd name="T8" fmla="*/ 465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4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6"/>
                      <a:pt x="479" y="14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5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6" y="199"/>
                      <a:pt x="0" y="193"/>
                      <a:pt x="0" y="18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B086B8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部门名称</a:t>
                </a: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237865" y="1667446"/>
                <a:ext cx="466062" cy="640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631084" y="1220787"/>
              <a:ext cx="1297333" cy="539792"/>
              <a:chOff x="6173932" y="1627716"/>
              <a:chExt cx="1729777" cy="719722"/>
            </a:xfrm>
            <a:solidFill>
              <a:srgbClr val="CB2C23"/>
            </a:solidFill>
          </p:grpSpPr>
          <p:sp>
            <p:nvSpPr>
              <p:cNvPr id="10" name="Freeform 10"/>
              <p:cNvSpPr/>
              <p:nvPr/>
            </p:nvSpPr>
            <p:spPr bwMode="auto">
              <a:xfrm>
                <a:off x="6173932" y="1627716"/>
                <a:ext cx="1729777" cy="719722"/>
              </a:xfrm>
              <a:custGeom>
                <a:avLst/>
                <a:gdLst>
                  <a:gd name="T0" fmla="*/ 14 w 479"/>
                  <a:gd name="T1" fmla="*/ 0 h 199"/>
                  <a:gd name="T2" fmla="*/ 465 w 479"/>
                  <a:gd name="T3" fmla="*/ 0 h 199"/>
                  <a:gd name="T4" fmla="*/ 479 w 479"/>
                  <a:gd name="T5" fmla="*/ 14 h 199"/>
                  <a:gd name="T6" fmla="*/ 479 w 479"/>
                  <a:gd name="T7" fmla="*/ 185 h 199"/>
                  <a:gd name="T8" fmla="*/ 465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4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6"/>
                      <a:pt x="479" y="14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5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6" y="199"/>
                      <a:pt x="0" y="193"/>
                      <a:pt x="0" y="18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EBAD44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部门名称</a:t>
                </a: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6221302" y="1667446"/>
                <a:ext cx="461478" cy="6402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925873" y="1958550"/>
              <a:ext cx="1297333" cy="542380"/>
              <a:chOff x="5234498" y="2611400"/>
              <a:chExt cx="1729777" cy="723172"/>
            </a:xfrm>
          </p:grpSpPr>
          <p:sp>
            <p:nvSpPr>
              <p:cNvPr id="12" name="Freeform 12"/>
              <p:cNvSpPr/>
              <p:nvPr/>
            </p:nvSpPr>
            <p:spPr bwMode="auto">
              <a:xfrm>
                <a:off x="5234498" y="2611400"/>
                <a:ext cx="1729777" cy="722778"/>
              </a:xfrm>
              <a:custGeom>
                <a:avLst/>
                <a:gdLst>
                  <a:gd name="T0" fmla="*/ 14 w 479"/>
                  <a:gd name="T1" fmla="*/ 0 h 200"/>
                  <a:gd name="T2" fmla="*/ 465 w 479"/>
                  <a:gd name="T3" fmla="*/ 0 h 200"/>
                  <a:gd name="T4" fmla="*/ 479 w 479"/>
                  <a:gd name="T5" fmla="*/ 14 h 200"/>
                  <a:gd name="T6" fmla="*/ 479 w 479"/>
                  <a:gd name="T7" fmla="*/ 186 h 200"/>
                  <a:gd name="T8" fmla="*/ 465 w 479"/>
                  <a:gd name="T9" fmla="*/ 200 h 200"/>
                  <a:gd name="T10" fmla="*/ 14 w 479"/>
                  <a:gd name="T11" fmla="*/ 200 h 200"/>
                  <a:gd name="T12" fmla="*/ 0 w 479"/>
                  <a:gd name="T13" fmla="*/ 186 h 200"/>
                  <a:gd name="T14" fmla="*/ 0 w 479"/>
                  <a:gd name="T15" fmla="*/ 14 h 200"/>
                  <a:gd name="T16" fmla="*/ 14 w 479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200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7"/>
                      <a:pt x="479" y="14"/>
                    </a:cubicBezTo>
                    <a:cubicBezTo>
                      <a:pt x="479" y="186"/>
                      <a:pt x="479" y="186"/>
                      <a:pt x="479" y="186"/>
                    </a:cubicBezTo>
                    <a:cubicBezTo>
                      <a:pt x="479" y="193"/>
                      <a:pt x="473" y="200"/>
                      <a:pt x="465" y="200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6" y="200"/>
                      <a:pt x="0" y="193"/>
                      <a:pt x="0" y="18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7EA1BF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部门名称</a:t>
                </a: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5278481" y="2694310"/>
                <a:ext cx="466062" cy="64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5335272" y="1990935"/>
              <a:ext cx="1297333" cy="542084"/>
              <a:chOff x="7113696" y="2654580"/>
              <a:chExt cx="1729777" cy="722778"/>
            </a:xfrm>
          </p:grpSpPr>
          <p:sp>
            <p:nvSpPr>
              <p:cNvPr id="14" name="Freeform 14"/>
              <p:cNvSpPr/>
              <p:nvPr/>
            </p:nvSpPr>
            <p:spPr bwMode="auto">
              <a:xfrm>
                <a:off x="7113696" y="2654580"/>
                <a:ext cx="1729777" cy="722778"/>
              </a:xfrm>
              <a:custGeom>
                <a:avLst/>
                <a:gdLst>
                  <a:gd name="T0" fmla="*/ 14 w 479"/>
                  <a:gd name="T1" fmla="*/ 0 h 200"/>
                  <a:gd name="T2" fmla="*/ 465 w 479"/>
                  <a:gd name="T3" fmla="*/ 0 h 200"/>
                  <a:gd name="T4" fmla="*/ 479 w 479"/>
                  <a:gd name="T5" fmla="*/ 14 h 200"/>
                  <a:gd name="T6" fmla="*/ 479 w 479"/>
                  <a:gd name="T7" fmla="*/ 186 h 200"/>
                  <a:gd name="T8" fmla="*/ 465 w 479"/>
                  <a:gd name="T9" fmla="*/ 200 h 200"/>
                  <a:gd name="T10" fmla="*/ 14 w 479"/>
                  <a:gd name="T11" fmla="*/ 200 h 200"/>
                  <a:gd name="T12" fmla="*/ 0 w 479"/>
                  <a:gd name="T13" fmla="*/ 186 h 200"/>
                  <a:gd name="T14" fmla="*/ 0 w 479"/>
                  <a:gd name="T15" fmla="*/ 14 h 200"/>
                  <a:gd name="T16" fmla="*/ 14 w 479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200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7"/>
                      <a:pt x="479" y="14"/>
                    </a:cubicBezTo>
                    <a:cubicBezTo>
                      <a:pt x="479" y="186"/>
                      <a:pt x="479" y="186"/>
                      <a:pt x="479" y="186"/>
                    </a:cubicBezTo>
                    <a:cubicBezTo>
                      <a:pt x="479" y="193"/>
                      <a:pt x="473" y="200"/>
                      <a:pt x="465" y="200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6" y="200"/>
                      <a:pt x="0" y="193"/>
                      <a:pt x="0" y="18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EBAD44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>
                    <a:solidFill>
                      <a:schemeClr val="bg1"/>
                    </a:solidFill>
                  </a:rPr>
                  <a:t>部门名称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7159538" y="2694310"/>
                <a:ext cx="466062" cy="64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3923333" y="2782859"/>
              <a:ext cx="1297333" cy="538646"/>
              <a:chOff x="5231111" y="3710478"/>
              <a:chExt cx="1729777" cy="718194"/>
            </a:xfrm>
          </p:grpSpPr>
          <p:sp>
            <p:nvSpPr>
              <p:cNvPr id="16" name="Freeform 16"/>
              <p:cNvSpPr/>
              <p:nvPr/>
            </p:nvSpPr>
            <p:spPr bwMode="auto">
              <a:xfrm>
                <a:off x="5231111" y="3710478"/>
                <a:ext cx="1729777" cy="718194"/>
              </a:xfrm>
              <a:custGeom>
                <a:avLst/>
                <a:gdLst>
                  <a:gd name="T0" fmla="*/ 14 w 479"/>
                  <a:gd name="T1" fmla="*/ 0 h 199"/>
                  <a:gd name="T2" fmla="*/ 465 w 479"/>
                  <a:gd name="T3" fmla="*/ 0 h 199"/>
                  <a:gd name="T4" fmla="*/ 479 w 479"/>
                  <a:gd name="T5" fmla="*/ 13 h 199"/>
                  <a:gd name="T6" fmla="*/ 479 w 479"/>
                  <a:gd name="T7" fmla="*/ 185 h 199"/>
                  <a:gd name="T8" fmla="*/ 465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3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6"/>
                      <a:pt x="479" y="13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5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6" y="199"/>
                      <a:pt x="0" y="193"/>
                      <a:pt x="0" y="18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114577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>
                    <a:solidFill>
                      <a:schemeClr val="bg1"/>
                    </a:solidFill>
                  </a:rPr>
                  <a:t>部门名称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5278481" y="3750208"/>
                <a:ext cx="466062" cy="638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5335272" y="2782859"/>
              <a:ext cx="1297333" cy="538646"/>
              <a:chOff x="7113696" y="3710478"/>
              <a:chExt cx="1729777" cy="718194"/>
            </a:xfrm>
          </p:grpSpPr>
          <p:sp>
            <p:nvSpPr>
              <p:cNvPr id="18" name="Freeform 18"/>
              <p:cNvSpPr/>
              <p:nvPr/>
            </p:nvSpPr>
            <p:spPr bwMode="auto">
              <a:xfrm>
                <a:off x="7113696" y="3710478"/>
                <a:ext cx="1729777" cy="718194"/>
              </a:xfrm>
              <a:custGeom>
                <a:avLst/>
                <a:gdLst>
                  <a:gd name="T0" fmla="*/ 14 w 479"/>
                  <a:gd name="T1" fmla="*/ 0 h 199"/>
                  <a:gd name="T2" fmla="*/ 465 w 479"/>
                  <a:gd name="T3" fmla="*/ 0 h 199"/>
                  <a:gd name="T4" fmla="*/ 479 w 479"/>
                  <a:gd name="T5" fmla="*/ 13 h 199"/>
                  <a:gd name="T6" fmla="*/ 479 w 479"/>
                  <a:gd name="T7" fmla="*/ 185 h 199"/>
                  <a:gd name="T8" fmla="*/ 465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3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6"/>
                      <a:pt x="479" y="13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5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6" y="199"/>
                      <a:pt x="0" y="193"/>
                      <a:pt x="0" y="18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B086B8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>
                    <a:solidFill>
                      <a:schemeClr val="bg1"/>
                    </a:solidFill>
                  </a:rPr>
                  <a:t>部门名称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7159538" y="3750208"/>
                <a:ext cx="466062" cy="638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2512665" y="2753014"/>
              <a:ext cx="1297333" cy="538646"/>
              <a:chOff x="3348527" y="3710478"/>
              <a:chExt cx="1729777" cy="718194"/>
            </a:xfrm>
          </p:grpSpPr>
          <p:sp>
            <p:nvSpPr>
              <p:cNvPr id="20" name="Freeform 20"/>
              <p:cNvSpPr/>
              <p:nvPr/>
            </p:nvSpPr>
            <p:spPr bwMode="auto">
              <a:xfrm>
                <a:off x="3348527" y="3710478"/>
                <a:ext cx="1729777" cy="718194"/>
              </a:xfrm>
              <a:custGeom>
                <a:avLst/>
                <a:gdLst>
                  <a:gd name="T0" fmla="*/ 14 w 479"/>
                  <a:gd name="T1" fmla="*/ 0 h 199"/>
                  <a:gd name="T2" fmla="*/ 465 w 479"/>
                  <a:gd name="T3" fmla="*/ 0 h 199"/>
                  <a:gd name="T4" fmla="*/ 479 w 479"/>
                  <a:gd name="T5" fmla="*/ 13 h 199"/>
                  <a:gd name="T6" fmla="*/ 479 w 479"/>
                  <a:gd name="T7" fmla="*/ 185 h 199"/>
                  <a:gd name="T8" fmla="*/ 465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3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6"/>
                      <a:pt x="479" y="13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5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7" y="199"/>
                      <a:pt x="0" y="193"/>
                      <a:pt x="0" y="18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7EA1BF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>
                    <a:solidFill>
                      <a:schemeClr val="bg1"/>
                    </a:solidFill>
                  </a:rPr>
                  <a:t>部门名称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3395898" y="3750208"/>
                <a:ext cx="466062" cy="638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6746064" y="2782859"/>
              <a:ext cx="1298479" cy="538646"/>
              <a:chOff x="8994752" y="3710478"/>
              <a:chExt cx="1731305" cy="718194"/>
            </a:xfrm>
          </p:grpSpPr>
          <p:sp>
            <p:nvSpPr>
              <p:cNvPr id="22" name="Freeform 22"/>
              <p:cNvSpPr/>
              <p:nvPr/>
            </p:nvSpPr>
            <p:spPr bwMode="auto">
              <a:xfrm>
                <a:off x="8994752" y="3710478"/>
                <a:ext cx="1731305" cy="718194"/>
              </a:xfrm>
              <a:custGeom>
                <a:avLst/>
                <a:gdLst>
                  <a:gd name="T0" fmla="*/ 14 w 479"/>
                  <a:gd name="T1" fmla="*/ 0 h 199"/>
                  <a:gd name="T2" fmla="*/ 465 w 479"/>
                  <a:gd name="T3" fmla="*/ 0 h 199"/>
                  <a:gd name="T4" fmla="*/ 479 w 479"/>
                  <a:gd name="T5" fmla="*/ 13 h 199"/>
                  <a:gd name="T6" fmla="*/ 479 w 479"/>
                  <a:gd name="T7" fmla="*/ 185 h 199"/>
                  <a:gd name="T8" fmla="*/ 465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3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5" y="0"/>
                      <a:pt x="465" y="0"/>
                      <a:pt x="465" y="0"/>
                    </a:cubicBezTo>
                    <a:cubicBezTo>
                      <a:pt x="473" y="0"/>
                      <a:pt x="479" y="6"/>
                      <a:pt x="479" y="13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5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6" y="199"/>
                      <a:pt x="0" y="193"/>
                      <a:pt x="0" y="18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CB2C23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>
                    <a:solidFill>
                      <a:schemeClr val="bg1"/>
                    </a:solidFill>
                  </a:rPr>
                  <a:t>部门名称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9042122" y="3750208"/>
                <a:ext cx="466062" cy="638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099457" y="2782859"/>
              <a:ext cx="1298479" cy="538646"/>
              <a:chOff x="1465943" y="3710478"/>
              <a:chExt cx="1731305" cy="718194"/>
            </a:xfrm>
          </p:grpSpPr>
          <p:sp>
            <p:nvSpPr>
              <p:cNvPr id="24" name="Freeform 24"/>
              <p:cNvSpPr/>
              <p:nvPr/>
            </p:nvSpPr>
            <p:spPr bwMode="auto">
              <a:xfrm>
                <a:off x="1465943" y="3710478"/>
                <a:ext cx="1731305" cy="718194"/>
              </a:xfrm>
              <a:custGeom>
                <a:avLst/>
                <a:gdLst>
                  <a:gd name="T0" fmla="*/ 14 w 479"/>
                  <a:gd name="T1" fmla="*/ 0 h 199"/>
                  <a:gd name="T2" fmla="*/ 466 w 479"/>
                  <a:gd name="T3" fmla="*/ 0 h 199"/>
                  <a:gd name="T4" fmla="*/ 479 w 479"/>
                  <a:gd name="T5" fmla="*/ 13 h 199"/>
                  <a:gd name="T6" fmla="*/ 479 w 479"/>
                  <a:gd name="T7" fmla="*/ 185 h 199"/>
                  <a:gd name="T8" fmla="*/ 466 w 479"/>
                  <a:gd name="T9" fmla="*/ 199 h 199"/>
                  <a:gd name="T10" fmla="*/ 14 w 479"/>
                  <a:gd name="T11" fmla="*/ 199 h 199"/>
                  <a:gd name="T12" fmla="*/ 0 w 479"/>
                  <a:gd name="T13" fmla="*/ 185 h 199"/>
                  <a:gd name="T14" fmla="*/ 0 w 479"/>
                  <a:gd name="T15" fmla="*/ 13 h 199"/>
                  <a:gd name="T16" fmla="*/ 14 w 47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199">
                    <a:moveTo>
                      <a:pt x="14" y="0"/>
                    </a:moveTo>
                    <a:cubicBezTo>
                      <a:pt x="466" y="0"/>
                      <a:pt x="466" y="0"/>
                      <a:pt x="466" y="0"/>
                    </a:cubicBezTo>
                    <a:cubicBezTo>
                      <a:pt x="473" y="0"/>
                      <a:pt x="479" y="6"/>
                      <a:pt x="479" y="13"/>
                    </a:cubicBezTo>
                    <a:cubicBezTo>
                      <a:pt x="479" y="185"/>
                      <a:pt x="479" y="185"/>
                      <a:pt x="479" y="185"/>
                    </a:cubicBezTo>
                    <a:cubicBezTo>
                      <a:pt x="479" y="193"/>
                      <a:pt x="473" y="199"/>
                      <a:pt x="466" y="199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7" y="199"/>
                      <a:pt x="0" y="193"/>
                      <a:pt x="0" y="18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E7AE43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32000" tIns="0" rIns="0" bIns="0" numCol="1" anchor="ctr" anchorCtr="0" compatLnSpc="1"/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部门名称</a:t>
                </a: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1513313" y="3750208"/>
                <a:ext cx="466062" cy="638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Freeform 26"/>
            <p:cNvSpPr/>
            <p:nvPr/>
          </p:nvSpPr>
          <p:spPr bwMode="auto">
            <a:xfrm>
              <a:off x="1300017" y="3549569"/>
              <a:ext cx="872147" cy="285368"/>
            </a:xfrm>
            <a:custGeom>
              <a:avLst/>
              <a:gdLst>
                <a:gd name="T0" fmla="*/ 9 w 322"/>
                <a:gd name="T1" fmla="*/ 0 h 105"/>
                <a:gd name="T2" fmla="*/ 312 w 322"/>
                <a:gd name="T3" fmla="*/ 0 h 105"/>
                <a:gd name="T4" fmla="*/ 322 w 322"/>
                <a:gd name="T5" fmla="*/ 9 h 105"/>
                <a:gd name="T6" fmla="*/ 322 w 322"/>
                <a:gd name="T7" fmla="*/ 95 h 105"/>
                <a:gd name="T8" fmla="*/ 312 w 322"/>
                <a:gd name="T9" fmla="*/ 105 h 105"/>
                <a:gd name="T10" fmla="*/ 9 w 322"/>
                <a:gd name="T11" fmla="*/ 105 h 105"/>
                <a:gd name="T12" fmla="*/ 0 w 322"/>
                <a:gd name="T13" fmla="*/ 95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5"/>
                    <a:pt x="322" y="95"/>
                    <a:pt x="322" y="95"/>
                  </a:cubicBezTo>
                  <a:cubicBezTo>
                    <a:pt x="322" y="101"/>
                    <a:pt x="318" y="105"/>
                    <a:pt x="31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1300017" y="3948395"/>
              <a:ext cx="872147" cy="284221"/>
            </a:xfrm>
            <a:custGeom>
              <a:avLst/>
              <a:gdLst>
                <a:gd name="T0" fmla="*/ 9 w 322"/>
                <a:gd name="T1" fmla="*/ 0 h 105"/>
                <a:gd name="T2" fmla="*/ 312 w 322"/>
                <a:gd name="T3" fmla="*/ 0 h 105"/>
                <a:gd name="T4" fmla="*/ 322 w 322"/>
                <a:gd name="T5" fmla="*/ 9 h 105"/>
                <a:gd name="T6" fmla="*/ 322 w 322"/>
                <a:gd name="T7" fmla="*/ 96 h 105"/>
                <a:gd name="T8" fmla="*/ 312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1300017" y="4347222"/>
              <a:ext cx="872147" cy="284221"/>
            </a:xfrm>
            <a:custGeom>
              <a:avLst/>
              <a:gdLst>
                <a:gd name="T0" fmla="*/ 9 w 322"/>
                <a:gd name="T1" fmla="*/ 0 h 105"/>
                <a:gd name="T2" fmla="*/ 312 w 322"/>
                <a:gd name="T3" fmla="*/ 0 h 105"/>
                <a:gd name="T4" fmla="*/ 322 w 322"/>
                <a:gd name="T5" fmla="*/ 10 h 105"/>
                <a:gd name="T6" fmla="*/ 322 w 322"/>
                <a:gd name="T7" fmla="*/ 96 h 105"/>
                <a:gd name="T8" fmla="*/ 312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10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8" y="0"/>
                    <a:pt x="322" y="4"/>
                    <a:pt x="322" y="10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717685" y="3549569"/>
              <a:ext cx="872147" cy="285368"/>
            </a:xfrm>
            <a:custGeom>
              <a:avLst/>
              <a:gdLst>
                <a:gd name="T0" fmla="*/ 9 w 322"/>
                <a:gd name="T1" fmla="*/ 0 h 105"/>
                <a:gd name="T2" fmla="*/ 312 w 322"/>
                <a:gd name="T3" fmla="*/ 0 h 105"/>
                <a:gd name="T4" fmla="*/ 322 w 322"/>
                <a:gd name="T5" fmla="*/ 9 h 105"/>
                <a:gd name="T6" fmla="*/ 322 w 322"/>
                <a:gd name="T7" fmla="*/ 95 h 105"/>
                <a:gd name="T8" fmla="*/ 312 w 322"/>
                <a:gd name="T9" fmla="*/ 105 h 105"/>
                <a:gd name="T10" fmla="*/ 9 w 322"/>
                <a:gd name="T11" fmla="*/ 105 h 105"/>
                <a:gd name="T12" fmla="*/ 0 w 322"/>
                <a:gd name="T13" fmla="*/ 95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5"/>
                    <a:pt x="322" y="95"/>
                    <a:pt x="322" y="95"/>
                  </a:cubicBezTo>
                  <a:cubicBezTo>
                    <a:pt x="322" y="101"/>
                    <a:pt x="318" y="105"/>
                    <a:pt x="31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2717685" y="3948395"/>
              <a:ext cx="872147" cy="284221"/>
            </a:xfrm>
            <a:custGeom>
              <a:avLst/>
              <a:gdLst>
                <a:gd name="T0" fmla="*/ 9 w 322"/>
                <a:gd name="T1" fmla="*/ 0 h 105"/>
                <a:gd name="T2" fmla="*/ 312 w 322"/>
                <a:gd name="T3" fmla="*/ 0 h 105"/>
                <a:gd name="T4" fmla="*/ 322 w 322"/>
                <a:gd name="T5" fmla="*/ 9 h 105"/>
                <a:gd name="T6" fmla="*/ 322 w 322"/>
                <a:gd name="T7" fmla="*/ 96 h 105"/>
                <a:gd name="T8" fmla="*/ 312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717685" y="4347222"/>
              <a:ext cx="872147" cy="284221"/>
            </a:xfrm>
            <a:custGeom>
              <a:avLst/>
              <a:gdLst>
                <a:gd name="T0" fmla="*/ 9 w 322"/>
                <a:gd name="T1" fmla="*/ 0 h 105"/>
                <a:gd name="T2" fmla="*/ 312 w 322"/>
                <a:gd name="T3" fmla="*/ 0 h 105"/>
                <a:gd name="T4" fmla="*/ 322 w 322"/>
                <a:gd name="T5" fmla="*/ 10 h 105"/>
                <a:gd name="T6" fmla="*/ 322 w 322"/>
                <a:gd name="T7" fmla="*/ 96 h 105"/>
                <a:gd name="T8" fmla="*/ 312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10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8" y="0"/>
                    <a:pt x="322" y="4"/>
                    <a:pt x="322" y="10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134207" y="3549569"/>
              <a:ext cx="873293" cy="285368"/>
            </a:xfrm>
            <a:custGeom>
              <a:avLst/>
              <a:gdLst>
                <a:gd name="T0" fmla="*/ 9 w 322"/>
                <a:gd name="T1" fmla="*/ 0 h 105"/>
                <a:gd name="T2" fmla="*/ 313 w 322"/>
                <a:gd name="T3" fmla="*/ 0 h 105"/>
                <a:gd name="T4" fmla="*/ 322 w 322"/>
                <a:gd name="T5" fmla="*/ 9 h 105"/>
                <a:gd name="T6" fmla="*/ 322 w 322"/>
                <a:gd name="T7" fmla="*/ 95 h 105"/>
                <a:gd name="T8" fmla="*/ 313 w 322"/>
                <a:gd name="T9" fmla="*/ 105 h 105"/>
                <a:gd name="T10" fmla="*/ 9 w 322"/>
                <a:gd name="T11" fmla="*/ 105 h 105"/>
                <a:gd name="T12" fmla="*/ 0 w 322"/>
                <a:gd name="T13" fmla="*/ 95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5"/>
                    <a:pt x="322" y="95"/>
                    <a:pt x="322" y="95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134207" y="3948395"/>
              <a:ext cx="873293" cy="284221"/>
            </a:xfrm>
            <a:custGeom>
              <a:avLst/>
              <a:gdLst>
                <a:gd name="T0" fmla="*/ 9 w 322"/>
                <a:gd name="T1" fmla="*/ 0 h 105"/>
                <a:gd name="T2" fmla="*/ 313 w 322"/>
                <a:gd name="T3" fmla="*/ 0 h 105"/>
                <a:gd name="T4" fmla="*/ 322 w 322"/>
                <a:gd name="T5" fmla="*/ 9 h 105"/>
                <a:gd name="T6" fmla="*/ 322 w 322"/>
                <a:gd name="T7" fmla="*/ 96 h 105"/>
                <a:gd name="T8" fmla="*/ 313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4134207" y="4347222"/>
              <a:ext cx="873293" cy="284221"/>
            </a:xfrm>
            <a:custGeom>
              <a:avLst/>
              <a:gdLst>
                <a:gd name="T0" fmla="*/ 9 w 322"/>
                <a:gd name="T1" fmla="*/ 0 h 105"/>
                <a:gd name="T2" fmla="*/ 313 w 322"/>
                <a:gd name="T3" fmla="*/ 0 h 105"/>
                <a:gd name="T4" fmla="*/ 322 w 322"/>
                <a:gd name="T5" fmla="*/ 10 h 105"/>
                <a:gd name="T6" fmla="*/ 322 w 322"/>
                <a:gd name="T7" fmla="*/ 96 h 105"/>
                <a:gd name="T8" fmla="*/ 313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10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10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551876" y="3549569"/>
              <a:ext cx="872147" cy="285368"/>
            </a:xfrm>
            <a:custGeom>
              <a:avLst/>
              <a:gdLst>
                <a:gd name="T0" fmla="*/ 9 w 322"/>
                <a:gd name="T1" fmla="*/ 0 h 105"/>
                <a:gd name="T2" fmla="*/ 313 w 322"/>
                <a:gd name="T3" fmla="*/ 0 h 105"/>
                <a:gd name="T4" fmla="*/ 322 w 322"/>
                <a:gd name="T5" fmla="*/ 9 h 105"/>
                <a:gd name="T6" fmla="*/ 322 w 322"/>
                <a:gd name="T7" fmla="*/ 95 h 105"/>
                <a:gd name="T8" fmla="*/ 313 w 322"/>
                <a:gd name="T9" fmla="*/ 105 h 105"/>
                <a:gd name="T10" fmla="*/ 9 w 322"/>
                <a:gd name="T11" fmla="*/ 105 h 105"/>
                <a:gd name="T12" fmla="*/ 0 w 322"/>
                <a:gd name="T13" fmla="*/ 95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5"/>
                    <a:pt x="322" y="95"/>
                    <a:pt x="322" y="95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5551876" y="3948395"/>
              <a:ext cx="872147" cy="284221"/>
            </a:xfrm>
            <a:custGeom>
              <a:avLst/>
              <a:gdLst>
                <a:gd name="T0" fmla="*/ 9 w 322"/>
                <a:gd name="T1" fmla="*/ 0 h 105"/>
                <a:gd name="T2" fmla="*/ 313 w 322"/>
                <a:gd name="T3" fmla="*/ 0 h 105"/>
                <a:gd name="T4" fmla="*/ 322 w 322"/>
                <a:gd name="T5" fmla="*/ 9 h 105"/>
                <a:gd name="T6" fmla="*/ 322 w 322"/>
                <a:gd name="T7" fmla="*/ 96 h 105"/>
                <a:gd name="T8" fmla="*/ 313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9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551876" y="4347222"/>
              <a:ext cx="872147" cy="284221"/>
            </a:xfrm>
            <a:custGeom>
              <a:avLst/>
              <a:gdLst>
                <a:gd name="T0" fmla="*/ 9 w 322"/>
                <a:gd name="T1" fmla="*/ 0 h 105"/>
                <a:gd name="T2" fmla="*/ 313 w 322"/>
                <a:gd name="T3" fmla="*/ 0 h 105"/>
                <a:gd name="T4" fmla="*/ 322 w 322"/>
                <a:gd name="T5" fmla="*/ 10 h 105"/>
                <a:gd name="T6" fmla="*/ 322 w 322"/>
                <a:gd name="T7" fmla="*/ 96 h 105"/>
                <a:gd name="T8" fmla="*/ 313 w 322"/>
                <a:gd name="T9" fmla="*/ 105 h 105"/>
                <a:gd name="T10" fmla="*/ 9 w 322"/>
                <a:gd name="T11" fmla="*/ 105 h 105"/>
                <a:gd name="T12" fmla="*/ 0 w 322"/>
                <a:gd name="T13" fmla="*/ 96 h 105"/>
                <a:gd name="T14" fmla="*/ 0 w 322"/>
                <a:gd name="T15" fmla="*/ 10 h 105"/>
                <a:gd name="T16" fmla="*/ 9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9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10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968399" y="3549569"/>
              <a:ext cx="873293" cy="285368"/>
            </a:xfrm>
            <a:custGeom>
              <a:avLst/>
              <a:gdLst>
                <a:gd name="T0" fmla="*/ 10 w 322"/>
                <a:gd name="T1" fmla="*/ 0 h 105"/>
                <a:gd name="T2" fmla="*/ 313 w 322"/>
                <a:gd name="T3" fmla="*/ 0 h 105"/>
                <a:gd name="T4" fmla="*/ 322 w 322"/>
                <a:gd name="T5" fmla="*/ 9 h 105"/>
                <a:gd name="T6" fmla="*/ 322 w 322"/>
                <a:gd name="T7" fmla="*/ 95 h 105"/>
                <a:gd name="T8" fmla="*/ 313 w 322"/>
                <a:gd name="T9" fmla="*/ 105 h 105"/>
                <a:gd name="T10" fmla="*/ 10 w 322"/>
                <a:gd name="T11" fmla="*/ 105 h 105"/>
                <a:gd name="T12" fmla="*/ 0 w 322"/>
                <a:gd name="T13" fmla="*/ 95 h 105"/>
                <a:gd name="T14" fmla="*/ 0 w 322"/>
                <a:gd name="T15" fmla="*/ 9 h 105"/>
                <a:gd name="T16" fmla="*/ 10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10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5"/>
                    <a:pt x="322" y="95"/>
                    <a:pt x="322" y="95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5"/>
                    <a:pt x="0" y="101"/>
                    <a:pt x="0" y="9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968399" y="3948395"/>
              <a:ext cx="873293" cy="284221"/>
            </a:xfrm>
            <a:custGeom>
              <a:avLst/>
              <a:gdLst>
                <a:gd name="T0" fmla="*/ 10 w 322"/>
                <a:gd name="T1" fmla="*/ 0 h 105"/>
                <a:gd name="T2" fmla="*/ 313 w 322"/>
                <a:gd name="T3" fmla="*/ 0 h 105"/>
                <a:gd name="T4" fmla="*/ 322 w 322"/>
                <a:gd name="T5" fmla="*/ 9 h 105"/>
                <a:gd name="T6" fmla="*/ 322 w 322"/>
                <a:gd name="T7" fmla="*/ 96 h 105"/>
                <a:gd name="T8" fmla="*/ 313 w 322"/>
                <a:gd name="T9" fmla="*/ 105 h 105"/>
                <a:gd name="T10" fmla="*/ 10 w 322"/>
                <a:gd name="T11" fmla="*/ 105 h 105"/>
                <a:gd name="T12" fmla="*/ 0 w 322"/>
                <a:gd name="T13" fmla="*/ 96 h 105"/>
                <a:gd name="T14" fmla="*/ 0 w 322"/>
                <a:gd name="T15" fmla="*/ 9 h 105"/>
                <a:gd name="T16" fmla="*/ 10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10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9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968399" y="4347222"/>
              <a:ext cx="873293" cy="284221"/>
            </a:xfrm>
            <a:custGeom>
              <a:avLst/>
              <a:gdLst>
                <a:gd name="T0" fmla="*/ 10 w 322"/>
                <a:gd name="T1" fmla="*/ 0 h 105"/>
                <a:gd name="T2" fmla="*/ 313 w 322"/>
                <a:gd name="T3" fmla="*/ 0 h 105"/>
                <a:gd name="T4" fmla="*/ 322 w 322"/>
                <a:gd name="T5" fmla="*/ 10 h 105"/>
                <a:gd name="T6" fmla="*/ 322 w 322"/>
                <a:gd name="T7" fmla="*/ 96 h 105"/>
                <a:gd name="T8" fmla="*/ 313 w 322"/>
                <a:gd name="T9" fmla="*/ 105 h 105"/>
                <a:gd name="T10" fmla="*/ 10 w 322"/>
                <a:gd name="T11" fmla="*/ 105 h 105"/>
                <a:gd name="T12" fmla="*/ 0 w 322"/>
                <a:gd name="T13" fmla="*/ 96 h 105"/>
                <a:gd name="T14" fmla="*/ 0 w 322"/>
                <a:gd name="T15" fmla="*/ 10 h 105"/>
                <a:gd name="T16" fmla="*/ 10 w 32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05">
                  <a:moveTo>
                    <a:pt x="10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8" y="0"/>
                    <a:pt x="322" y="4"/>
                    <a:pt x="322" y="10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22" y="101"/>
                    <a:pt x="318" y="105"/>
                    <a:pt x="313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5"/>
                    <a:pt x="0" y="101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5277969" y="984700"/>
              <a:ext cx="0" cy="236087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4573146" y="1760579"/>
              <a:ext cx="1411939" cy="230357"/>
              <a:chOff x="6097528" y="2347438"/>
              <a:chExt cx="1882585" cy="307143"/>
            </a:xfrm>
          </p:grpSpPr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6097528" y="2503301"/>
                <a:ext cx="1882585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6097528" y="2503301"/>
                <a:ext cx="0" cy="15128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>
                <a:off x="7980112" y="2503301"/>
                <a:ext cx="0" cy="15128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>
                <a:off x="7037292" y="2347438"/>
                <a:ext cx="0" cy="155863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440204" y="1492402"/>
              <a:ext cx="19024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1750416" y="2533019"/>
              <a:ext cx="5646607" cy="249840"/>
              <a:chOff x="2333888" y="3377358"/>
              <a:chExt cx="7528809" cy="333120"/>
            </a:xfrm>
          </p:grpSpPr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>
                <a:off x="2333888" y="3554615"/>
                <a:ext cx="7528809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>
                <a:off x="7980112" y="3377358"/>
                <a:ext cx="0" cy="333119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49"/>
              <p:cNvSpPr>
                <a:spLocks noChangeShapeType="1"/>
              </p:cNvSpPr>
              <p:nvPr/>
            </p:nvSpPr>
            <p:spPr bwMode="auto">
              <a:xfrm>
                <a:off x="9862697" y="3554615"/>
                <a:ext cx="0" cy="155863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>
                <a:off x="6097528" y="3554615"/>
                <a:ext cx="0" cy="155863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4214943" y="3554615"/>
                <a:ext cx="0" cy="155863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2333888" y="3554615"/>
                <a:ext cx="0" cy="155863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188850" y="3321503"/>
              <a:ext cx="111167" cy="1168976"/>
              <a:chOff x="1585133" y="4428671"/>
              <a:chExt cx="148223" cy="1558634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1585133" y="4428671"/>
                <a:ext cx="0" cy="1558634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1585133" y="4920711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1585133" y="5455536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>
                <a:off x="1585133" y="5987305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2606519" y="3321503"/>
              <a:ext cx="111167" cy="1168976"/>
              <a:chOff x="3475358" y="4428671"/>
              <a:chExt cx="148223" cy="1558634"/>
            </a:xfrm>
          </p:grpSpPr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>
                <a:off x="3475358" y="4428671"/>
                <a:ext cx="0" cy="1558634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3475358" y="4920711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3475358" y="5455536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>
                <a:off x="3475358" y="5987305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4023040" y="3321503"/>
              <a:ext cx="111167" cy="1168976"/>
              <a:chOff x="5364053" y="4428671"/>
              <a:chExt cx="148223" cy="1558634"/>
            </a:xfrm>
          </p:grpSpPr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5364053" y="4428671"/>
                <a:ext cx="0" cy="1558634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>
                <a:off x="5364053" y="4920711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Line 63"/>
              <p:cNvSpPr>
                <a:spLocks noChangeShapeType="1"/>
              </p:cNvSpPr>
              <p:nvPr/>
            </p:nvSpPr>
            <p:spPr bwMode="auto">
              <a:xfrm>
                <a:off x="5364053" y="5455536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Line 64"/>
              <p:cNvSpPr>
                <a:spLocks noChangeShapeType="1"/>
              </p:cNvSpPr>
              <p:nvPr/>
            </p:nvSpPr>
            <p:spPr bwMode="auto">
              <a:xfrm>
                <a:off x="5364053" y="5987305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440709" y="3321503"/>
              <a:ext cx="111167" cy="1168976"/>
              <a:chOff x="7254278" y="4428671"/>
              <a:chExt cx="148223" cy="1558634"/>
            </a:xfrm>
          </p:grpSpPr>
          <p:sp>
            <p:nvSpPr>
              <p:cNvPr id="65" name="Line 65"/>
              <p:cNvSpPr>
                <a:spLocks noChangeShapeType="1"/>
              </p:cNvSpPr>
              <p:nvPr/>
            </p:nvSpPr>
            <p:spPr bwMode="auto">
              <a:xfrm>
                <a:off x="7254278" y="4428671"/>
                <a:ext cx="0" cy="1558634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>
                <a:off x="7254278" y="4920711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67"/>
              <p:cNvSpPr>
                <a:spLocks noChangeShapeType="1"/>
              </p:cNvSpPr>
              <p:nvPr/>
            </p:nvSpPr>
            <p:spPr bwMode="auto">
              <a:xfrm>
                <a:off x="7254278" y="5455536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68"/>
              <p:cNvSpPr>
                <a:spLocks noChangeShapeType="1"/>
              </p:cNvSpPr>
              <p:nvPr/>
            </p:nvSpPr>
            <p:spPr bwMode="auto">
              <a:xfrm>
                <a:off x="7254278" y="5987305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857231" y="3321503"/>
              <a:ext cx="111167" cy="1168976"/>
              <a:chOff x="9142975" y="4428671"/>
              <a:chExt cx="148223" cy="1558634"/>
            </a:xfrm>
          </p:grpSpPr>
          <p:sp>
            <p:nvSpPr>
              <p:cNvPr id="69" name="Line 69"/>
              <p:cNvSpPr>
                <a:spLocks noChangeShapeType="1"/>
              </p:cNvSpPr>
              <p:nvPr/>
            </p:nvSpPr>
            <p:spPr bwMode="auto">
              <a:xfrm>
                <a:off x="9142975" y="4428671"/>
                <a:ext cx="0" cy="1558634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70"/>
              <p:cNvSpPr>
                <a:spLocks noChangeShapeType="1"/>
              </p:cNvSpPr>
              <p:nvPr/>
            </p:nvSpPr>
            <p:spPr bwMode="auto">
              <a:xfrm>
                <a:off x="9142975" y="4920711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71"/>
              <p:cNvSpPr>
                <a:spLocks noChangeShapeType="1"/>
              </p:cNvSpPr>
              <p:nvPr/>
            </p:nvSpPr>
            <p:spPr bwMode="auto">
              <a:xfrm>
                <a:off x="9142975" y="5455536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72"/>
              <p:cNvSpPr>
                <a:spLocks noChangeShapeType="1"/>
              </p:cNvSpPr>
              <p:nvPr/>
            </p:nvSpPr>
            <p:spPr bwMode="auto">
              <a:xfrm>
                <a:off x="9142975" y="5987305"/>
                <a:ext cx="148223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21631" y="538530"/>
            <a:ext cx="5897167" cy="3948430"/>
            <a:chOff x="1621631" y="538530"/>
            <a:chExt cx="5897167" cy="3948430"/>
          </a:xfrm>
        </p:grpSpPr>
        <p:sp>
          <p:nvSpPr>
            <p:cNvPr id="53" name="Freeform 5"/>
            <p:cNvSpPr/>
            <p:nvPr/>
          </p:nvSpPr>
          <p:spPr bwMode="auto">
            <a:xfrm>
              <a:off x="3946922" y="538530"/>
              <a:ext cx="866775" cy="303610"/>
            </a:xfrm>
            <a:custGeom>
              <a:avLst/>
              <a:gdLst>
                <a:gd name="T0" fmla="*/ 17 w 292"/>
                <a:gd name="T1" fmla="*/ 0 h 102"/>
                <a:gd name="T2" fmla="*/ 275 w 292"/>
                <a:gd name="T3" fmla="*/ 0 h 102"/>
                <a:gd name="T4" fmla="*/ 292 w 292"/>
                <a:gd name="T5" fmla="*/ 17 h 102"/>
                <a:gd name="T6" fmla="*/ 292 w 292"/>
                <a:gd name="T7" fmla="*/ 85 h 102"/>
                <a:gd name="T8" fmla="*/ 275 w 292"/>
                <a:gd name="T9" fmla="*/ 102 h 102"/>
                <a:gd name="T10" fmla="*/ 17 w 292"/>
                <a:gd name="T11" fmla="*/ 102 h 102"/>
                <a:gd name="T12" fmla="*/ 0 w 292"/>
                <a:gd name="T13" fmla="*/ 85 h 102"/>
                <a:gd name="T14" fmla="*/ 0 w 292"/>
                <a:gd name="T15" fmla="*/ 17 h 102"/>
                <a:gd name="T16" fmla="*/ 17 w 292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2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7"/>
                    <a:pt x="292" y="17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2" y="95"/>
                    <a:pt x="284" y="102"/>
                    <a:pt x="27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8" y="102"/>
                    <a:pt x="0" y="95"/>
                    <a:pt x="0" y="8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sym typeface="+mn-lt"/>
                </a:rPr>
                <a:t>股东大会</a:t>
              </a: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4523185" y="1082645"/>
              <a:ext cx="865585" cy="304800"/>
            </a:xfrm>
            <a:custGeom>
              <a:avLst/>
              <a:gdLst>
                <a:gd name="T0" fmla="*/ 17 w 292"/>
                <a:gd name="T1" fmla="*/ 0 h 103"/>
                <a:gd name="T2" fmla="*/ 275 w 292"/>
                <a:gd name="T3" fmla="*/ 0 h 103"/>
                <a:gd name="T4" fmla="*/ 292 w 292"/>
                <a:gd name="T5" fmla="*/ 17 h 103"/>
                <a:gd name="T6" fmla="*/ 292 w 292"/>
                <a:gd name="T7" fmla="*/ 86 h 103"/>
                <a:gd name="T8" fmla="*/ 275 w 292"/>
                <a:gd name="T9" fmla="*/ 103 h 103"/>
                <a:gd name="T10" fmla="*/ 17 w 292"/>
                <a:gd name="T11" fmla="*/ 103 h 103"/>
                <a:gd name="T12" fmla="*/ 0 w 292"/>
                <a:gd name="T13" fmla="*/ 86 h 103"/>
                <a:gd name="T14" fmla="*/ 0 w 292"/>
                <a:gd name="T15" fmla="*/ 17 h 103"/>
                <a:gd name="T16" fmla="*/ 17 w 29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3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95"/>
                    <a:pt x="284" y="103"/>
                    <a:pt x="275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7" y="103"/>
                    <a:pt x="0" y="95"/>
                    <a:pt x="0" y="8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3371850" y="1082645"/>
              <a:ext cx="869156" cy="304800"/>
            </a:xfrm>
            <a:custGeom>
              <a:avLst/>
              <a:gdLst>
                <a:gd name="T0" fmla="*/ 18 w 293"/>
                <a:gd name="T1" fmla="*/ 0 h 103"/>
                <a:gd name="T2" fmla="*/ 275 w 293"/>
                <a:gd name="T3" fmla="*/ 0 h 103"/>
                <a:gd name="T4" fmla="*/ 293 w 293"/>
                <a:gd name="T5" fmla="*/ 17 h 103"/>
                <a:gd name="T6" fmla="*/ 293 w 293"/>
                <a:gd name="T7" fmla="*/ 86 h 103"/>
                <a:gd name="T8" fmla="*/ 275 w 293"/>
                <a:gd name="T9" fmla="*/ 103 h 103"/>
                <a:gd name="T10" fmla="*/ 18 w 293"/>
                <a:gd name="T11" fmla="*/ 103 h 103"/>
                <a:gd name="T12" fmla="*/ 0 w 293"/>
                <a:gd name="T13" fmla="*/ 86 h 103"/>
                <a:gd name="T14" fmla="*/ 0 w 293"/>
                <a:gd name="T15" fmla="*/ 17 h 103"/>
                <a:gd name="T16" fmla="*/ 18 w 293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03">
                  <a:moveTo>
                    <a:pt x="18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3" y="8"/>
                    <a:pt x="293" y="17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3" y="95"/>
                    <a:pt x="285" y="103"/>
                    <a:pt x="275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8" y="103"/>
                    <a:pt x="0" y="95"/>
                    <a:pt x="0" y="8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E7AE43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621631" y="1082645"/>
              <a:ext cx="869156" cy="304800"/>
            </a:xfrm>
            <a:custGeom>
              <a:avLst/>
              <a:gdLst>
                <a:gd name="T0" fmla="*/ 18 w 293"/>
                <a:gd name="T1" fmla="*/ 0 h 103"/>
                <a:gd name="T2" fmla="*/ 275 w 293"/>
                <a:gd name="T3" fmla="*/ 0 h 103"/>
                <a:gd name="T4" fmla="*/ 293 w 293"/>
                <a:gd name="T5" fmla="*/ 17 h 103"/>
                <a:gd name="T6" fmla="*/ 293 w 293"/>
                <a:gd name="T7" fmla="*/ 86 h 103"/>
                <a:gd name="T8" fmla="*/ 275 w 293"/>
                <a:gd name="T9" fmla="*/ 103 h 103"/>
                <a:gd name="T10" fmla="*/ 18 w 293"/>
                <a:gd name="T11" fmla="*/ 103 h 103"/>
                <a:gd name="T12" fmla="*/ 0 w 293"/>
                <a:gd name="T13" fmla="*/ 86 h 103"/>
                <a:gd name="T14" fmla="*/ 0 w 293"/>
                <a:gd name="T15" fmla="*/ 17 h 103"/>
                <a:gd name="T16" fmla="*/ 18 w 293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03">
                  <a:moveTo>
                    <a:pt x="18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3" y="8"/>
                    <a:pt x="293" y="17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3" y="95"/>
                    <a:pt x="285" y="103"/>
                    <a:pt x="275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8" y="103"/>
                    <a:pt x="0" y="95"/>
                    <a:pt x="0" y="8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4380310" y="842139"/>
              <a:ext cx="0" cy="123825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3807619" y="965964"/>
              <a:ext cx="1151335" cy="116681"/>
            </a:xfrm>
            <a:custGeom>
              <a:avLst/>
              <a:gdLst>
                <a:gd name="T0" fmla="*/ 0 w 967"/>
                <a:gd name="T1" fmla="*/ 98 h 98"/>
                <a:gd name="T2" fmla="*/ 0 w 967"/>
                <a:gd name="T3" fmla="*/ 0 h 98"/>
                <a:gd name="T4" fmla="*/ 967 w 967"/>
                <a:gd name="T5" fmla="*/ 0 h 98"/>
                <a:gd name="T6" fmla="*/ 967 w 96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98">
                  <a:moveTo>
                    <a:pt x="0" y="98"/>
                  </a:moveTo>
                  <a:lnTo>
                    <a:pt x="0" y="0"/>
                  </a:lnTo>
                  <a:lnTo>
                    <a:pt x="967" y="0"/>
                  </a:lnTo>
                  <a:lnTo>
                    <a:pt x="967" y="98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H="1">
              <a:off x="2490788" y="1236236"/>
              <a:ext cx="881063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621631" y="1571993"/>
              <a:ext cx="869156" cy="302419"/>
            </a:xfrm>
            <a:custGeom>
              <a:avLst/>
              <a:gdLst>
                <a:gd name="T0" fmla="*/ 18 w 293"/>
                <a:gd name="T1" fmla="*/ 0 h 102"/>
                <a:gd name="T2" fmla="*/ 275 w 293"/>
                <a:gd name="T3" fmla="*/ 0 h 102"/>
                <a:gd name="T4" fmla="*/ 293 w 293"/>
                <a:gd name="T5" fmla="*/ 17 h 102"/>
                <a:gd name="T6" fmla="*/ 293 w 293"/>
                <a:gd name="T7" fmla="*/ 85 h 102"/>
                <a:gd name="T8" fmla="*/ 275 w 293"/>
                <a:gd name="T9" fmla="*/ 102 h 102"/>
                <a:gd name="T10" fmla="*/ 18 w 293"/>
                <a:gd name="T11" fmla="*/ 102 h 102"/>
                <a:gd name="T12" fmla="*/ 0 w 293"/>
                <a:gd name="T13" fmla="*/ 85 h 102"/>
                <a:gd name="T14" fmla="*/ 0 w 293"/>
                <a:gd name="T15" fmla="*/ 17 h 102"/>
                <a:gd name="T16" fmla="*/ 18 w 29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02">
                  <a:moveTo>
                    <a:pt x="18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3" y="7"/>
                    <a:pt x="293" y="17"/>
                  </a:cubicBezTo>
                  <a:cubicBezTo>
                    <a:pt x="293" y="85"/>
                    <a:pt x="293" y="85"/>
                    <a:pt x="293" y="85"/>
                  </a:cubicBezTo>
                  <a:cubicBezTo>
                    <a:pt x="293" y="95"/>
                    <a:pt x="285" y="102"/>
                    <a:pt x="275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8" y="102"/>
                    <a:pt x="0" y="95"/>
                    <a:pt x="0" y="8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1621631" y="2058958"/>
              <a:ext cx="869156" cy="305991"/>
            </a:xfrm>
            <a:custGeom>
              <a:avLst/>
              <a:gdLst>
                <a:gd name="T0" fmla="*/ 18 w 293"/>
                <a:gd name="T1" fmla="*/ 0 h 103"/>
                <a:gd name="T2" fmla="*/ 275 w 293"/>
                <a:gd name="T3" fmla="*/ 0 h 103"/>
                <a:gd name="T4" fmla="*/ 293 w 293"/>
                <a:gd name="T5" fmla="*/ 17 h 103"/>
                <a:gd name="T6" fmla="*/ 293 w 293"/>
                <a:gd name="T7" fmla="*/ 86 h 103"/>
                <a:gd name="T8" fmla="*/ 275 w 293"/>
                <a:gd name="T9" fmla="*/ 103 h 103"/>
                <a:gd name="T10" fmla="*/ 18 w 293"/>
                <a:gd name="T11" fmla="*/ 103 h 103"/>
                <a:gd name="T12" fmla="*/ 0 w 293"/>
                <a:gd name="T13" fmla="*/ 86 h 103"/>
                <a:gd name="T14" fmla="*/ 0 w 293"/>
                <a:gd name="T15" fmla="*/ 17 h 103"/>
                <a:gd name="T16" fmla="*/ 18 w 293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03">
                  <a:moveTo>
                    <a:pt x="18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3" y="8"/>
                    <a:pt x="293" y="17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3" y="95"/>
                    <a:pt x="285" y="103"/>
                    <a:pt x="275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8" y="103"/>
                    <a:pt x="0" y="95"/>
                    <a:pt x="0" y="8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2490788" y="1236236"/>
              <a:ext cx="125016" cy="979885"/>
            </a:xfrm>
            <a:custGeom>
              <a:avLst/>
              <a:gdLst>
                <a:gd name="T0" fmla="*/ 105 w 105"/>
                <a:gd name="T1" fmla="*/ 0 h 823"/>
                <a:gd name="T2" fmla="*/ 105 w 105"/>
                <a:gd name="T3" fmla="*/ 823 h 823"/>
                <a:gd name="T4" fmla="*/ 0 w 105"/>
                <a:gd name="T5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23">
                  <a:moveTo>
                    <a:pt x="105" y="0"/>
                  </a:moveTo>
                  <a:lnTo>
                    <a:pt x="105" y="823"/>
                  </a:lnTo>
                  <a:lnTo>
                    <a:pt x="0" y="823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 flipH="1">
              <a:off x="2490788" y="1726774"/>
              <a:ext cx="125016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3946922" y="1571993"/>
              <a:ext cx="866775" cy="302419"/>
            </a:xfrm>
            <a:custGeom>
              <a:avLst/>
              <a:gdLst>
                <a:gd name="T0" fmla="*/ 17 w 292"/>
                <a:gd name="T1" fmla="*/ 0 h 102"/>
                <a:gd name="T2" fmla="*/ 275 w 292"/>
                <a:gd name="T3" fmla="*/ 0 h 102"/>
                <a:gd name="T4" fmla="*/ 292 w 292"/>
                <a:gd name="T5" fmla="*/ 17 h 102"/>
                <a:gd name="T6" fmla="*/ 292 w 292"/>
                <a:gd name="T7" fmla="*/ 85 h 102"/>
                <a:gd name="T8" fmla="*/ 275 w 292"/>
                <a:gd name="T9" fmla="*/ 102 h 102"/>
                <a:gd name="T10" fmla="*/ 17 w 292"/>
                <a:gd name="T11" fmla="*/ 102 h 102"/>
                <a:gd name="T12" fmla="*/ 0 w 292"/>
                <a:gd name="T13" fmla="*/ 85 h 102"/>
                <a:gd name="T14" fmla="*/ 0 w 292"/>
                <a:gd name="T15" fmla="*/ 17 h 102"/>
                <a:gd name="T16" fmla="*/ 17 w 292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2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7"/>
                    <a:pt x="292" y="17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2" y="95"/>
                    <a:pt x="284" y="102"/>
                    <a:pt x="27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8" y="102"/>
                    <a:pt x="0" y="95"/>
                    <a:pt x="0" y="8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2799160" y="1571993"/>
              <a:ext cx="866775" cy="302419"/>
            </a:xfrm>
            <a:custGeom>
              <a:avLst/>
              <a:gdLst>
                <a:gd name="T0" fmla="*/ 17 w 292"/>
                <a:gd name="T1" fmla="*/ 0 h 102"/>
                <a:gd name="T2" fmla="*/ 275 w 292"/>
                <a:gd name="T3" fmla="*/ 0 h 102"/>
                <a:gd name="T4" fmla="*/ 292 w 292"/>
                <a:gd name="T5" fmla="*/ 17 h 102"/>
                <a:gd name="T6" fmla="*/ 292 w 292"/>
                <a:gd name="T7" fmla="*/ 85 h 102"/>
                <a:gd name="T8" fmla="*/ 275 w 292"/>
                <a:gd name="T9" fmla="*/ 102 h 102"/>
                <a:gd name="T10" fmla="*/ 17 w 292"/>
                <a:gd name="T11" fmla="*/ 102 h 102"/>
                <a:gd name="T12" fmla="*/ 0 w 292"/>
                <a:gd name="T13" fmla="*/ 85 h 102"/>
                <a:gd name="T14" fmla="*/ 0 w 292"/>
                <a:gd name="T15" fmla="*/ 17 h 102"/>
                <a:gd name="T16" fmla="*/ 17 w 292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2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7"/>
                    <a:pt x="292" y="17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2" y="95"/>
                    <a:pt x="284" y="102"/>
                    <a:pt x="27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8" y="102"/>
                    <a:pt x="0" y="95"/>
                    <a:pt x="0" y="8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E7AE43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3371850" y="2058958"/>
              <a:ext cx="869156" cy="305991"/>
            </a:xfrm>
            <a:custGeom>
              <a:avLst/>
              <a:gdLst>
                <a:gd name="T0" fmla="*/ 18 w 293"/>
                <a:gd name="T1" fmla="*/ 0 h 103"/>
                <a:gd name="T2" fmla="*/ 275 w 293"/>
                <a:gd name="T3" fmla="*/ 0 h 103"/>
                <a:gd name="T4" fmla="*/ 293 w 293"/>
                <a:gd name="T5" fmla="*/ 17 h 103"/>
                <a:gd name="T6" fmla="*/ 293 w 293"/>
                <a:gd name="T7" fmla="*/ 86 h 103"/>
                <a:gd name="T8" fmla="*/ 275 w 293"/>
                <a:gd name="T9" fmla="*/ 103 h 103"/>
                <a:gd name="T10" fmla="*/ 18 w 293"/>
                <a:gd name="T11" fmla="*/ 103 h 103"/>
                <a:gd name="T12" fmla="*/ 0 w 293"/>
                <a:gd name="T13" fmla="*/ 86 h 103"/>
                <a:gd name="T14" fmla="*/ 0 w 293"/>
                <a:gd name="T15" fmla="*/ 17 h 103"/>
                <a:gd name="T16" fmla="*/ 18 w 293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03">
                  <a:moveTo>
                    <a:pt x="18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3" y="8"/>
                    <a:pt x="293" y="17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3" y="95"/>
                    <a:pt x="285" y="103"/>
                    <a:pt x="275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8" y="103"/>
                    <a:pt x="0" y="95"/>
                    <a:pt x="0" y="8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E7AE43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4523185" y="2058958"/>
              <a:ext cx="865585" cy="305991"/>
            </a:xfrm>
            <a:custGeom>
              <a:avLst/>
              <a:gdLst>
                <a:gd name="T0" fmla="*/ 17 w 292"/>
                <a:gd name="T1" fmla="*/ 0 h 103"/>
                <a:gd name="T2" fmla="*/ 275 w 292"/>
                <a:gd name="T3" fmla="*/ 0 h 103"/>
                <a:gd name="T4" fmla="*/ 292 w 292"/>
                <a:gd name="T5" fmla="*/ 17 h 103"/>
                <a:gd name="T6" fmla="*/ 292 w 292"/>
                <a:gd name="T7" fmla="*/ 86 h 103"/>
                <a:gd name="T8" fmla="*/ 275 w 292"/>
                <a:gd name="T9" fmla="*/ 103 h 103"/>
                <a:gd name="T10" fmla="*/ 17 w 292"/>
                <a:gd name="T11" fmla="*/ 103 h 103"/>
                <a:gd name="T12" fmla="*/ 0 w 292"/>
                <a:gd name="T13" fmla="*/ 86 h 103"/>
                <a:gd name="T14" fmla="*/ 0 w 292"/>
                <a:gd name="T15" fmla="*/ 17 h 103"/>
                <a:gd name="T16" fmla="*/ 17 w 29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3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95"/>
                    <a:pt x="284" y="103"/>
                    <a:pt x="275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7" y="103"/>
                    <a:pt x="0" y="95"/>
                    <a:pt x="0" y="8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>
              <a:off x="3807619" y="1387445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3232547" y="1482695"/>
              <a:ext cx="1153716" cy="89297"/>
            </a:xfrm>
            <a:custGeom>
              <a:avLst/>
              <a:gdLst>
                <a:gd name="T0" fmla="*/ 0 w 969"/>
                <a:gd name="T1" fmla="*/ 75 h 75"/>
                <a:gd name="T2" fmla="*/ 0 w 969"/>
                <a:gd name="T3" fmla="*/ 0 h 75"/>
                <a:gd name="T4" fmla="*/ 969 w 969"/>
                <a:gd name="T5" fmla="*/ 0 h 75"/>
                <a:gd name="T6" fmla="*/ 969 w 96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9" h="75">
                  <a:moveTo>
                    <a:pt x="0" y="75"/>
                  </a:moveTo>
                  <a:lnTo>
                    <a:pt x="0" y="0"/>
                  </a:lnTo>
                  <a:lnTo>
                    <a:pt x="969" y="0"/>
                  </a:lnTo>
                  <a:lnTo>
                    <a:pt x="969" y="75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>
              <a:off x="4380310" y="1874411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3807619" y="1969661"/>
              <a:ext cx="1151335" cy="89297"/>
            </a:xfrm>
            <a:custGeom>
              <a:avLst/>
              <a:gdLst>
                <a:gd name="T0" fmla="*/ 0 w 967"/>
                <a:gd name="T1" fmla="*/ 75 h 75"/>
                <a:gd name="T2" fmla="*/ 0 w 967"/>
                <a:gd name="T3" fmla="*/ 0 h 75"/>
                <a:gd name="T4" fmla="*/ 967 w 967"/>
                <a:gd name="T5" fmla="*/ 0 h 75"/>
                <a:gd name="T6" fmla="*/ 967 w 967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75">
                  <a:moveTo>
                    <a:pt x="0" y="75"/>
                  </a:moveTo>
                  <a:lnTo>
                    <a:pt x="0" y="0"/>
                  </a:lnTo>
                  <a:lnTo>
                    <a:pt x="967" y="0"/>
                  </a:lnTo>
                  <a:lnTo>
                    <a:pt x="967" y="75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5388769" y="2210168"/>
              <a:ext cx="582216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5970985" y="1637477"/>
              <a:ext cx="865585" cy="305991"/>
            </a:xfrm>
            <a:custGeom>
              <a:avLst/>
              <a:gdLst>
                <a:gd name="T0" fmla="*/ 275 w 292"/>
                <a:gd name="T1" fmla="*/ 0 h 103"/>
                <a:gd name="T2" fmla="*/ 17 w 292"/>
                <a:gd name="T3" fmla="*/ 0 h 103"/>
                <a:gd name="T4" fmla="*/ 0 w 292"/>
                <a:gd name="T5" fmla="*/ 18 h 103"/>
                <a:gd name="T6" fmla="*/ 0 w 292"/>
                <a:gd name="T7" fmla="*/ 86 h 103"/>
                <a:gd name="T8" fmla="*/ 17 w 292"/>
                <a:gd name="T9" fmla="*/ 103 h 103"/>
                <a:gd name="T10" fmla="*/ 275 w 292"/>
                <a:gd name="T11" fmla="*/ 103 h 103"/>
                <a:gd name="T12" fmla="*/ 292 w 292"/>
                <a:gd name="T13" fmla="*/ 86 h 103"/>
                <a:gd name="T14" fmla="*/ 292 w 292"/>
                <a:gd name="T15" fmla="*/ 18 h 103"/>
                <a:gd name="T16" fmla="*/ 275 w 29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3">
                  <a:moveTo>
                    <a:pt x="27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8" y="103"/>
                    <a:pt x="17" y="103"/>
                  </a:cubicBezTo>
                  <a:cubicBezTo>
                    <a:pt x="275" y="103"/>
                    <a:pt x="275" y="103"/>
                    <a:pt x="275" y="103"/>
                  </a:cubicBezTo>
                  <a:cubicBezTo>
                    <a:pt x="284" y="103"/>
                    <a:pt x="292" y="95"/>
                    <a:pt x="292" y="86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8"/>
                    <a:pt x="284" y="0"/>
                    <a:pt x="275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5970985" y="2058958"/>
              <a:ext cx="865585" cy="305991"/>
            </a:xfrm>
            <a:custGeom>
              <a:avLst/>
              <a:gdLst>
                <a:gd name="T0" fmla="*/ 275 w 292"/>
                <a:gd name="T1" fmla="*/ 0 h 103"/>
                <a:gd name="T2" fmla="*/ 17 w 292"/>
                <a:gd name="T3" fmla="*/ 0 h 103"/>
                <a:gd name="T4" fmla="*/ 0 w 292"/>
                <a:gd name="T5" fmla="*/ 17 h 103"/>
                <a:gd name="T6" fmla="*/ 0 w 292"/>
                <a:gd name="T7" fmla="*/ 86 h 103"/>
                <a:gd name="T8" fmla="*/ 17 w 292"/>
                <a:gd name="T9" fmla="*/ 103 h 103"/>
                <a:gd name="T10" fmla="*/ 275 w 292"/>
                <a:gd name="T11" fmla="*/ 103 h 103"/>
                <a:gd name="T12" fmla="*/ 292 w 292"/>
                <a:gd name="T13" fmla="*/ 86 h 103"/>
                <a:gd name="T14" fmla="*/ 292 w 292"/>
                <a:gd name="T15" fmla="*/ 17 h 103"/>
                <a:gd name="T16" fmla="*/ 275 w 29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3">
                  <a:moveTo>
                    <a:pt x="27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8" y="103"/>
                    <a:pt x="17" y="103"/>
                  </a:cubicBezTo>
                  <a:cubicBezTo>
                    <a:pt x="275" y="103"/>
                    <a:pt x="275" y="103"/>
                    <a:pt x="275" y="103"/>
                  </a:cubicBezTo>
                  <a:cubicBezTo>
                    <a:pt x="284" y="103"/>
                    <a:pt x="292" y="95"/>
                    <a:pt x="292" y="86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92" y="8"/>
                    <a:pt x="284" y="0"/>
                    <a:pt x="275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5970985" y="2480439"/>
              <a:ext cx="865585" cy="305991"/>
            </a:xfrm>
            <a:custGeom>
              <a:avLst/>
              <a:gdLst>
                <a:gd name="T0" fmla="*/ 275 w 292"/>
                <a:gd name="T1" fmla="*/ 0 h 103"/>
                <a:gd name="T2" fmla="*/ 17 w 292"/>
                <a:gd name="T3" fmla="*/ 0 h 103"/>
                <a:gd name="T4" fmla="*/ 0 w 292"/>
                <a:gd name="T5" fmla="*/ 17 h 103"/>
                <a:gd name="T6" fmla="*/ 0 w 292"/>
                <a:gd name="T7" fmla="*/ 85 h 103"/>
                <a:gd name="T8" fmla="*/ 17 w 292"/>
                <a:gd name="T9" fmla="*/ 103 h 103"/>
                <a:gd name="T10" fmla="*/ 275 w 292"/>
                <a:gd name="T11" fmla="*/ 103 h 103"/>
                <a:gd name="T12" fmla="*/ 292 w 292"/>
                <a:gd name="T13" fmla="*/ 85 h 103"/>
                <a:gd name="T14" fmla="*/ 292 w 292"/>
                <a:gd name="T15" fmla="*/ 17 h 103"/>
                <a:gd name="T16" fmla="*/ 275 w 292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3">
                  <a:moveTo>
                    <a:pt x="27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7" y="103"/>
                  </a:cubicBezTo>
                  <a:cubicBezTo>
                    <a:pt x="275" y="103"/>
                    <a:pt x="275" y="103"/>
                    <a:pt x="275" y="103"/>
                  </a:cubicBezTo>
                  <a:cubicBezTo>
                    <a:pt x="284" y="103"/>
                    <a:pt x="292" y="95"/>
                    <a:pt x="292" y="85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92" y="8"/>
                    <a:pt x="284" y="0"/>
                    <a:pt x="275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部门名称</a:t>
              </a: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5843588" y="1792258"/>
              <a:ext cx="127397" cy="837010"/>
            </a:xfrm>
            <a:custGeom>
              <a:avLst/>
              <a:gdLst>
                <a:gd name="T0" fmla="*/ 107 w 107"/>
                <a:gd name="T1" fmla="*/ 703 h 703"/>
                <a:gd name="T2" fmla="*/ 0 w 107"/>
                <a:gd name="T3" fmla="*/ 703 h 703"/>
                <a:gd name="T4" fmla="*/ 0 w 107"/>
                <a:gd name="T5" fmla="*/ 0 h 703"/>
                <a:gd name="T6" fmla="*/ 107 w 107"/>
                <a:gd name="T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703">
                  <a:moveTo>
                    <a:pt x="107" y="703"/>
                  </a:moveTo>
                  <a:lnTo>
                    <a:pt x="0" y="703"/>
                  </a:lnTo>
                  <a:lnTo>
                    <a:pt x="0" y="0"/>
                  </a:lnTo>
                  <a:lnTo>
                    <a:pt x="107" y="0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4958954" y="2364949"/>
              <a:ext cx="0" cy="683419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4513660" y="3048368"/>
              <a:ext cx="866775" cy="270272"/>
            </a:xfrm>
            <a:custGeom>
              <a:avLst/>
              <a:gdLst>
                <a:gd name="T0" fmla="*/ 17 w 292"/>
                <a:gd name="T1" fmla="*/ 0 h 91"/>
                <a:gd name="T2" fmla="*/ 275 w 292"/>
                <a:gd name="T3" fmla="*/ 0 h 91"/>
                <a:gd name="T4" fmla="*/ 292 w 292"/>
                <a:gd name="T5" fmla="*/ 17 h 91"/>
                <a:gd name="T6" fmla="*/ 292 w 292"/>
                <a:gd name="T7" fmla="*/ 74 h 91"/>
                <a:gd name="T8" fmla="*/ 275 w 292"/>
                <a:gd name="T9" fmla="*/ 91 h 91"/>
                <a:gd name="T10" fmla="*/ 17 w 292"/>
                <a:gd name="T11" fmla="*/ 91 h 91"/>
                <a:gd name="T12" fmla="*/ 0 w 292"/>
                <a:gd name="T13" fmla="*/ 74 h 91"/>
                <a:gd name="T14" fmla="*/ 0 w 292"/>
                <a:gd name="T15" fmla="*/ 17 h 91"/>
                <a:gd name="T16" fmla="*/ 17 w 292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91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2" y="83"/>
                    <a:pt x="284" y="91"/>
                    <a:pt x="275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8" y="91"/>
                    <a:pt x="0" y="83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人力资源部</a:t>
              </a:r>
            </a:p>
          </p:txBody>
        </p:sp>
        <p:sp>
          <p:nvSpPr>
            <p:cNvPr id="79" name="Freeform 31"/>
            <p:cNvSpPr/>
            <p:nvPr/>
          </p:nvSpPr>
          <p:spPr bwMode="auto">
            <a:xfrm>
              <a:off x="3194447" y="3048368"/>
              <a:ext cx="865585" cy="270272"/>
            </a:xfrm>
            <a:custGeom>
              <a:avLst/>
              <a:gdLst>
                <a:gd name="T0" fmla="*/ 17 w 292"/>
                <a:gd name="T1" fmla="*/ 0 h 91"/>
                <a:gd name="T2" fmla="*/ 275 w 292"/>
                <a:gd name="T3" fmla="*/ 0 h 91"/>
                <a:gd name="T4" fmla="*/ 292 w 292"/>
                <a:gd name="T5" fmla="*/ 17 h 91"/>
                <a:gd name="T6" fmla="*/ 292 w 292"/>
                <a:gd name="T7" fmla="*/ 74 h 91"/>
                <a:gd name="T8" fmla="*/ 275 w 292"/>
                <a:gd name="T9" fmla="*/ 91 h 91"/>
                <a:gd name="T10" fmla="*/ 17 w 292"/>
                <a:gd name="T11" fmla="*/ 91 h 91"/>
                <a:gd name="T12" fmla="*/ 0 w 292"/>
                <a:gd name="T13" fmla="*/ 74 h 91"/>
                <a:gd name="T14" fmla="*/ 0 w 292"/>
                <a:gd name="T15" fmla="*/ 17 h 91"/>
                <a:gd name="T16" fmla="*/ 17 w 292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91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2" y="83"/>
                    <a:pt x="284" y="91"/>
                    <a:pt x="275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8" y="91"/>
                    <a:pt x="0" y="83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E7AE43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计划财务部</a:t>
              </a:r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1653779" y="3048368"/>
              <a:ext cx="866775" cy="270272"/>
            </a:xfrm>
            <a:custGeom>
              <a:avLst/>
              <a:gdLst>
                <a:gd name="T0" fmla="*/ 17 w 292"/>
                <a:gd name="T1" fmla="*/ 0 h 91"/>
                <a:gd name="T2" fmla="*/ 275 w 292"/>
                <a:gd name="T3" fmla="*/ 0 h 91"/>
                <a:gd name="T4" fmla="*/ 292 w 292"/>
                <a:gd name="T5" fmla="*/ 17 h 91"/>
                <a:gd name="T6" fmla="*/ 292 w 292"/>
                <a:gd name="T7" fmla="*/ 74 h 91"/>
                <a:gd name="T8" fmla="*/ 275 w 292"/>
                <a:gd name="T9" fmla="*/ 91 h 91"/>
                <a:gd name="T10" fmla="*/ 17 w 292"/>
                <a:gd name="T11" fmla="*/ 91 h 91"/>
                <a:gd name="T12" fmla="*/ 0 w 292"/>
                <a:gd name="T13" fmla="*/ 74 h 91"/>
                <a:gd name="T14" fmla="*/ 0 w 292"/>
                <a:gd name="T15" fmla="*/ 17 h 91"/>
                <a:gd name="T16" fmla="*/ 17 w 292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91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2" y="83"/>
                    <a:pt x="284" y="91"/>
                    <a:pt x="275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8" y="91"/>
                    <a:pt x="0" y="83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投资发展部</a:t>
              </a:r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5587604" y="3048368"/>
              <a:ext cx="866775" cy="270272"/>
            </a:xfrm>
            <a:custGeom>
              <a:avLst/>
              <a:gdLst>
                <a:gd name="T0" fmla="*/ 17 w 292"/>
                <a:gd name="T1" fmla="*/ 0 h 91"/>
                <a:gd name="T2" fmla="*/ 275 w 292"/>
                <a:gd name="T3" fmla="*/ 0 h 91"/>
                <a:gd name="T4" fmla="*/ 292 w 292"/>
                <a:gd name="T5" fmla="*/ 17 h 91"/>
                <a:gd name="T6" fmla="*/ 292 w 292"/>
                <a:gd name="T7" fmla="*/ 74 h 91"/>
                <a:gd name="T8" fmla="*/ 275 w 292"/>
                <a:gd name="T9" fmla="*/ 91 h 91"/>
                <a:gd name="T10" fmla="*/ 17 w 292"/>
                <a:gd name="T11" fmla="*/ 91 h 91"/>
                <a:gd name="T12" fmla="*/ 0 w 292"/>
                <a:gd name="T13" fmla="*/ 74 h 91"/>
                <a:gd name="T14" fmla="*/ 0 w 292"/>
                <a:gd name="T15" fmla="*/ 17 h 91"/>
                <a:gd name="T16" fmla="*/ 17 w 292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91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2" y="83"/>
                    <a:pt x="284" y="91"/>
                    <a:pt x="275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7" y="91"/>
                    <a:pt x="0" y="83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品牌管理部</a:t>
              </a:r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6653213" y="3048368"/>
              <a:ext cx="865585" cy="270272"/>
            </a:xfrm>
            <a:custGeom>
              <a:avLst/>
              <a:gdLst>
                <a:gd name="T0" fmla="*/ 17 w 292"/>
                <a:gd name="T1" fmla="*/ 0 h 91"/>
                <a:gd name="T2" fmla="*/ 275 w 292"/>
                <a:gd name="T3" fmla="*/ 0 h 91"/>
                <a:gd name="T4" fmla="*/ 292 w 292"/>
                <a:gd name="T5" fmla="*/ 17 h 91"/>
                <a:gd name="T6" fmla="*/ 292 w 292"/>
                <a:gd name="T7" fmla="*/ 74 h 91"/>
                <a:gd name="T8" fmla="*/ 275 w 292"/>
                <a:gd name="T9" fmla="*/ 91 h 91"/>
                <a:gd name="T10" fmla="*/ 17 w 292"/>
                <a:gd name="T11" fmla="*/ 91 h 91"/>
                <a:gd name="T12" fmla="*/ 0 w 292"/>
                <a:gd name="T13" fmla="*/ 74 h 91"/>
                <a:gd name="T14" fmla="*/ 0 w 292"/>
                <a:gd name="T15" fmla="*/ 17 h 91"/>
                <a:gd name="T16" fmla="*/ 17 w 292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91">
                  <a:moveTo>
                    <a:pt x="17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84" y="0"/>
                    <a:pt x="292" y="8"/>
                    <a:pt x="292" y="17"/>
                  </a:cubicBezTo>
                  <a:cubicBezTo>
                    <a:pt x="292" y="74"/>
                    <a:pt x="292" y="74"/>
                    <a:pt x="292" y="74"/>
                  </a:cubicBezTo>
                  <a:cubicBezTo>
                    <a:pt x="292" y="83"/>
                    <a:pt x="284" y="91"/>
                    <a:pt x="275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8" y="91"/>
                    <a:pt x="0" y="83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1524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sym typeface="+mn-lt"/>
                </a:rPr>
                <a:t>技术中心</a:t>
              </a:r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auto">
            <a:xfrm>
              <a:off x="2087166" y="2905493"/>
              <a:ext cx="4999435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Line 36"/>
            <p:cNvSpPr>
              <a:spLocks noChangeShapeType="1"/>
            </p:cNvSpPr>
            <p:nvPr/>
          </p:nvSpPr>
          <p:spPr bwMode="auto">
            <a:xfrm flipV="1">
              <a:off x="2087166" y="2905493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Line 37"/>
            <p:cNvSpPr>
              <a:spLocks noChangeShapeType="1"/>
            </p:cNvSpPr>
            <p:nvPr/>
          </p:nvSpPr>
          <p:spPr bwMode="auto">
            <a:xfrm flipV="1">
              <a:off x="7086600" y="2905493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Line 38"/>
            <p:cNvSpPr>
              <a:spLocks noChangeShapeType="1"/>
            </p:cNvSpPr>
            <p:nvPr/>
          </p:nvSpPr>
          <p:spPr bwMode="auto">
            <a:xfrm flipV="1">
              <a:off x="3626644" y="2905493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Line 39"/>
            <p:cNvSpPr>
              <a:spLocks noChangeShapeType="1"/>
            </p:cNvSpPr>
            <p:nvPr/>
          </p:nvSpPr>
          <p:spPr bwMode="auto">
            <a:xfrm flipV="1">
              <a:off x="6020991" y="2905493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1621631" y="3529380"/>
              <a:ext cx="222647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7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7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7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1991916" y="3529380"/>
              <a:ext cx="220266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7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2332594" y="3534460"/>
              <a:ext cx="222647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7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7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7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2924175" y="3529380"/>
              <a:ext cx="222647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8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8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8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3220641" y="3529380"/>
              <a:ext cx="222647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7 w 75"/>
                <a:gd name="T5" fmla="*/ 321 h 321"/>
                <a:gd name="T6" fmla="*/ 17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7 w 75"/>
                <a:gd name="T13" fmla="*/ 0 h 321"/>
                <a:gd name="T14" fmla="*/ 57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3" name="Freeform 45"/>
            <p:cNvSpPr/>
            <p:nvPr/>
          </p:nvSpPr>
          <p:spPr bwMode="auto">
            <a:xfrm>
              <a:off x="3517106" y="3529380"/>
              <a:ext cx="220266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6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7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6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3811191" y="3529380"/>
              <a:ext cx="222647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7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7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7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4107656" y="3529380"/>
              <a:ext cx="219075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7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4529138" y="3529380"/>
              <a:ext cx="219075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7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837510" y="3529380"/>
              <a:ext cx="219075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6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7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6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8" name="Freeform 50"/>
            <p:cNvSpPr/>
            <p:nvPr/>
          </p:nvSpPr>
          <p:spPr bwMode="auto">
            <a:xfrm>
              <a:off x="5143500" y="3529380"/>
              <a:ext cx="221456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8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8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8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99" name="Line 51"/>
            <p:cNvSpPr>
              <a:spLocks noChangeShapeType="1"/>
            </p:cNvSpPr>
            <p:nvPr/>
          </p:nvSpPr>
          <p:spPr bwMode="auto">
            <a:xfrm>
              <a:off x="2087166" y="3318639"/>
              <a:ext cx="0" cy="210741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1734741" y="3434130"/>
              <a:ext cx="708422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Line 53"/>
            <p:cNvSpPr>
              <a:spLocks noChangeShapeType="1"/>
            </p:cNvSpPr>
            <p:nvPr/>
          </p:nvSpPr>
          <p:spPr bwMode="auto">
            <a:xfrm>
              <a:off x="1734741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Line 54"/>
            <p:cNvSpPr>
              <a:spLocks noChangeShapeType="1"/>
            </p:cNvSpPr>
            <p:nvPr/>
          </p:nvSpPr>
          <p:spPr bwMode="auto">
            <a:xfrm>
              <a:off x="2443163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Line 55"/>
            <p:cNvSpPr>
              <a:spLocks noChangeShapeType="1"/>
            </p:cNvSpPr>
            <p:nvPr/>
          </p:nvSpPr>
          <p:spPr bwMode="auto">
            <a:xfrm>
              <a:off x="3626644" y="3318639"/>
              <a:ext cx="0" cy="210741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Line 56"/>
            <p:cNvSpPr>
              <a:spLocks noChangeShapeType="1"/>
            </p:cNvSpPr>
            <p:nvPr/>
          </p:nvSpPr>
          <p:spPr bwMode="auto">
            <a:xfrm>
              <a:off x="3037285" y="3434130"/>
              <a:ext cx="1179910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Line 57"/>
            <p:cNvSpPr>
              <a:spLocks noChangeShapeType="1"/>
            </p:cNvSpPr>
            <p:nvPr/>
          </p:nvSpPr>
          <p:spPr bwMode="auto">
            <a:xfrm>
              <a:off x="4217194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Line 58"/>
            <p:cNvSpPr>
              <a:spLocks noChangeShapeType="1"/>
            </p:cNvSpPr>
            <p:nvPr/>
          </p:nvSpPr>
          <p:spPr bwMode="auto">
            <a:xfrm>
              <a:off x="3037285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Line 59"/>
            <p:cNvSpPr>
              <a:spLocks noChangeShapeType="1"/>
            </p:cNvSpPr>
            <p:nvPr/>
          </p:nvSpPr>
          <p:spPr bwMode="auto">
            <a:xfrm>
              <a:off x="3330179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Line 60"/>
            <p:cNvSpPr>
              <a:spLocks noChangeShapeType="1"/>
            </p:cNvSpPr>
            <p:nvPr/>
          </p:nvSpPr>
          <p:spPr bwMode="auto">
            <a:xfrm>
              <a:off x="3920729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Line 61"/>
            <p:cNvSpPr>
              <a:spLocks noChangeShapeType="1"/>
            </p:cNvSpPr>
            <p:nvPr/>
          </p:nvSpPr>
          <p:spPr bwMode="auto">
            <a:xfrm>
              <a:off x="4947047" y="3318639"/>
              <a:ext cx="0" cy="210741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Line 62"/>
            <p:cNvSpPr>
              <a:spLocks noChangeShapeType="1"/>
            </p:cNvSpPr>
            <p:nvPr/>
          </p:nvSpPr>
          <p:spPr bwMode="auto">
            <a:xfrm>
              <a:off x="4638675" y="3434130"/>
              <a:ext cx="616744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Line 63"/>
            <p:cNvSpPr>
              <a:spLocks noChangeShapeType="1"/>
            </p:cNvSpPr>
            <p:nvPr/>
          </p:nvSpPr>
          <p:spPr bwMode="auto">
            <a:xfrm>
              <a:off x="4638675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Line 64"/>
            <p:cNvSpPr>
              <a:spLocks noChangeShapeType="1"/>
            </p:cNvSpPr>
            <p:nvPr/>
          </p:nvSpPr>
          <p:spPr bwMode="auto">
            <a:xfrm>
              <a:off x="5255419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65"/>
            <p:cNvSpPr/>
            <p:nvPr/>
          </p:nvSpPr>
          <p:spPr bwMode="auto">
            <a:xfrm>
              <a:off x="6667500" y="3529380"/>
              <a:ext cx="220266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7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114" name="Freeform 66"/>
            <p:cNvSpPr/>
            <p:nvPr/>
          </p:nvSpPr>
          <p:spPr bwMode="auto">
            <a:xfrm>
              <a:off x="6975872" y="3529380"/>
              <a:ext cx="220266" cy="952500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6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7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6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115" name="Freeform 67"/>
            <p:cNvSpPr/>
            <p:nvPr/>
          </p:nvSpPr>
          <p:spPr bwMode="auto">
            <a:xfrm>
              <a:off x="7281863" y="3529380"/>
              <a:ext cx="222647" cy="952500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8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8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8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116" name="Line 68"/>
            <p:cNvSpPr>
              <a:spLocks noChangeShapeType="1"/>
            </p:cNvSpPr>
            <p:nvPr/>
          </p:nvSpPr>
          <p:spPr bwMode="auto">
            <a:xfrm>
              <a:off x="7086600" y="3318639"/>
              <a:ext cx="0" cy="210741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Line 69"/>
            <p:cNvSpPr>
              <a:spLocks noChangeShapeType="1"/>
            </p:cNvSpPr>
            <p:nvPr/>
          </p:nvSpPr>
          <p:spPr bwMode="auto">
            <a:xfrm>
              <a:off x="6778229" y="3434130"/>
              <a:ext cx="616744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Line 70"/>
            <p:cNvSpPr>
              <a:spLocks noChangeShapeType="1"/>
            </p:cNvSpPr>
            <p:nvPr/>
          </p:nvSpPr>
          <p:spPr bwMode="auto">
            <a:xfrm>
              <a:off x="6778229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Line 71"/>
            <p:cNvSpPr>
              <a:spLocks noChangeShapeType="1"/>
            </p:cNvSpPr>
            <p:nvPr/>
          </p:nvSpPr>
          <p:spPr bwMode="auto">
            <a:xfrm>
              <a:off x="7394972" y="3434130"/>
              <a:ext cx="0" cy="9525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75"/>
            <p:cNvSpPr/>
            <p:nvPr/>
          </p:nvSpPr>
          <p:spPr bwMode="auto">
            <a:xfrm>
              <a:off x="5695038" y="3534443"/>
              <a:ext cx="223511" cy="947437"/>
            </a:xfrm>
            <a:custGeom>
              <a:avLst/>
              <a:gdLst>
                <a:gd name="T0" fmla="*/ 75 w 75"/>
                <a:gd name="T1" fmla="*/ 18 h 321"/>
                <a:gd name="T2" fmla="*/ 75 w 75"/>
                <a:gd name="T3" fmla="*/ 304 h 321"/>
                <a:gd name="T4" fmla="*/ 57 w 75"/>
                <a:gd name="T5" fmla="*/ 321 h 321"/>
                <a:gd name="T6" fmla="*/ 18 w 75"/>
                <a:gd name="T7" fmla="*/ 321 h 321"/>
                <a:gd name="T8" fmla="*/ 0 w 75"/>
                <a:gd name="T9" fmla="*/ 304 h 321"/>
                <a:gd name="T10" fmla="*/ 0 w 75"/>
                <a:gd name="T11" fmla="*/ 18 h 321"/>
                <a:gd name="T12" fmla="*/ 18 w 75"/>
                <a:gd name="T13" fmla="*/ 0 h 321"/>
                <a:gd name="T14" fmla="*/ 57 w 75"/>
                <a:gd name="T15" fmla="*/ 0 h 321"/>
                <a:gd name="T16" fmla="*/ 75 w 75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21">
                  <a:moveTo>
                    <a:pt x="75" y="18"/>
                  </a:moveTo>
                  <a:cubicBezTo>
                    <a:pt x="75" y="304"/>
                    <a:pt x="75" y="304"/>
                    <a:pt x="75" y="304"/>
                  </a:cubicBezTo>
                  <a:cubicBezTo>
                    <a:pt x="75" y="313"/>
                    <a:pt x="67" y="321"/>
                    <a:pt x="57" y="321"/>
                  </a:cubicBezTo>
                  <a:cubicBezTo>
                    <a:pt x="18" y="321"/>
                    <a:pt x="18" y="321"/>
                    <a:pt x="18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5" y="8"/>
                    <a:pt x="75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121" name="Freeform 76"/>
            <p:cNvSpPr/>
            <p:nvPr/>
          </p:nvSpPr>
          <p:spPr bwMode="auto">
            <a:xfrm>
              <a:off x="6125917" y="3534443"/>
              <a:ext cx="221027" cy="947437"/>
            </a:xfrm>
            <a:custGeom>
              <a:avLst/>
              <a:gdLst>
                <a:gd name="T0" fmla="*/ 74 w 74"/>
                <a:gd name="T1" fmla="*/ 18 h 321"/>
                <a:gd name="T2" fmla="*/ 74 w 74"/>
                <a:gd name="T3" fmla="*/ 304 h 321"/>
                <a:gd name="T4" fmla="*/ 57 w 74"/>
                <a:gd name="T5" fmla="*/ 321 h 321"/>
                <a:gd name="T6" fmla="*/ 17 w 74"/>
                <a:gd name="T7" fmla="*/ 321 h 321"/>
                <a:gd name="T8" fmla="*/ 0 w 74"/>
                <a:gd name="T9" fmla="*/ 304 h 321"/>
                <a:gd name="T10" fmla="*/ 0 w 74"/>
                <a:gd name="T11" fmla="*/ 18 h 321"/>
                <a:gd name="T12" fmla="*/ 17 w 74"/>
                <a:gd name="T13" fmla="*/ 0 h 321"/>
                <a:gd name="T14" fmla="*/ 57 w 74"/>
                <a:gd name="T15" fmla="*/ 0 h 321"/>
                <a:gd name="T16" fmla="*/ 74 w 74"/>
                <a:gd name="T17" fmla="*/ 1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1">
                  <a:moveTo>
                    <a:pt x="74" y="18"/>
                  </a:moveTo>
                  <a:cubicBezTo>
                    <a:pt x="74" y="304"/>
                    <a:pt x="74" y="304"/>
                    <a:pt x="74" y="304"/>
                  </a:cubicBezTo>
                  <a:cubicBezTo>
                    <a:pt x="74" y="313"/>
                    <a:pt x="67" y="321"/>
                    <a:pt x="57" y="32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8" y="321"/>
                    <a:pt x="0" y="313"/>
                    <a:pt x="0" y="30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7" y="0"/>
                    <a:pt x="74" y="8"/>
                    <a:pt x="74" y="18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cs typeface="+mn-ea"/>
                  <a:sym typeface="+mn-lt"/>
                </a:rPr>
                <a:t>填写部门名称</a:t>
              </a:r>
            </a:p>
          </p:txBody>
        </p:sp>
        <p:sp>
          <p:nvSpPr>
            <p:cNvPr id="122" name="Line 77"/>
            <p:cNvSpPr>
              <a:spLocks noChangeShapeType="1"/>
            </p:cNvSpPr>
            <p:nvPr/>
          </p:nvSpPr>
          <p:spPr bwMode="auto">
            <a:xfrm>
              <a:off x="6021612" y="3324592"/>
              <a:ext cx="0" cy="114239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Line 78"/>
            <p:cNvSpPr>
              <a:spLocks noChangeShapeType="1"/>
            </p:cNvSpPr>
            <p:nvPr/>
          </p:nvSpPr>
          <p:spPr bwMode="auto">
            <a:xfrm>
              <a:off x="6236431" y="3438830"/>
              <a:ext cx="0" cy="95612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Line 79"/>
            <p:cNvSpPr>
              <a:spLocks noChangeShapeType="1"/>
            </p:cNvSpPr>
            <p:nvPr/>
          </p:nvSpPr>
          <p:spPr bwMode="auto">
            <a:xfrm>
              <a:off x="5804310" y="3438830"/>
              <a:ext cx="0" cy="95612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Line 80"/>
            <p:cNvSpPr>
              <a:spLocks noChangeShapeType="1"/>
            </p:cNvSpPr>
            <p:nvPr/>
          </p:nvSpPr>
          <p:spPr bwMode="auto">
            <a:xfrm>
              <a:off x="5804310" y="3438830"/>
              <a:ext cx="432121" cy="0"/>
            </a:xfrm>
            <a:prstGeom prst="line">
              <a:avLst/>
            </a:pr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50524" y="574374"/>
            <a:ext cx="7335534" cy="3994754"/>
            <a:chOff x="850524" y="574374"/>
            <a:chExt cx="7335534" cy="3994754"/>
          </a:xfrm>
        </p:grpSpPr>
        <p:grpSp>
          <p:nvGrpSpPr>
            <p:cNvPr id="3" name="组合 2"/>
            <p:cNvGrpSpPr/>
            <p:nvPr/>
          </p:nvGrpSpPr>
          <p:grpSpPr>
            <a:xfrm>
              <a:off x="850524" y="1298983"/>
              <a:ext cx="1597459" cy="471273"/>
              <a:chOff x="1132338" y="1731977"/>
              <a:chExt cx="2129945" cy="628364"/>
            </a:xfrm>
          </p:grpSpPr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1132338" y="1731977"/>
                <a:ext cx="2129945" cy="628364"/>
              </a:xfrm>
              <a:prstGeom prst="rect">
                <a:avLst/>
              </a:prstGeom>
              <a:solidFill>
                <a:srgbClr val="B086B8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schemeClr val="bg1"/>
                    </a:solidFill>
                  </a:rPr>
                  <a:t>填写部门名称</a:t>
                </a: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1132338" y="1731977"/>
                <a:ext cx="519211" cy="628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535285" y="574374"/>
              <a:ext cx="1595246" cy="470166"/>
              <a:chOff x="4713713" y="765832"/>
              <a:chExt cx="2126995" cy="626888"/>
            </a:xfrm>
          </p:grpSpPr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4713713" y="765832"/>
                <a:ext cx="2126995" cy="626888"/>
              </a:xfrm>
              <a:prstGeom prst="rect">
                <a:avLst/>
              </a:prstGeom>
              <a:solidFill>
                <a:srgbClr val="CB2C23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schemeClr val="bg1"/>
                    </a:solidFill>
                  </a:rPr>
                  <a:t>填写部门名称</a:t>
                </a: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4713713" y="765832"/>
                <a:ext cx="516261" cy="626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898142" y="1298983"/>
              <a:ext cx="1596353" cy="471273"/>
              <a:chOff x="5197523" y="1731977"/>
              <a:chExt cx="2128470" cy="628364"/>
            </a:xfrm>
          </p:grpSpPr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5197523" y="1731977"/>
                <a:ext cx="2128470" cy="628364"/>
              </a:xfrm>
              <a:prstGeom prst="rect">
                <a:avLst/>
              </a:prstGeom>
              <a:solidFill>
                <a:srgbClr val="114577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schemeClr val="bg1"/>
                    </a:solidFill>
                  </a:rPr>
                  <a:t>填写部门名称</a:t>
                </a: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5197523" y="1731977"/>
                <a:ext cx="516261" cy="628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229061" y="1298983"/>
              <a:ext cx="1598564" cy="471273"/>
              <a:chOff x="8305414" y="1731977"/>
              <a:chExt cx="2131419" cy="628364"/>
            </a:xfrm>
          </p:grpSpPr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8305414" y="1731977"/>
                <a:ext cx="2131419" cy="628364"/>
              </a:xfrm>
              <a:prstGeom prst="rect">
                <a:avLst/>
              </a:prstGeom>
              <a:solidFill>
                <a:srgbClr val="7EA1BF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schemeClr val="bg1"/>
                    </a:solidFill>
                  </a:rPr>
                  <a:t>填写部门名称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8305414" y="1731977"/>
                <a:ext cx="516261" cy="628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202154" y="2002573"/>
              <a:ext cx="1595246" cy="471273"/>
              <a:chOff x="1602872" y="2670097"/>
              <a:chExt cx="2126995" cy="628364"/>
            </a:xfrm>
          </p:grpSpPr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602872" y="2670097"/>
                <a:ext cx="2126995" cy="6283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602872" y="2670097"/>
                <a:ext cx="516261" cy="628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202154" y="2701738"/>
              <a:ext cx="1595246" cy="470166"/>
              <a:chOff x="1602872" y="3602317"/>
              <a:chExt cx="2126995" cy="626888"/>
            </a:xfrm>
          </p:grpSpPr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602872" y="3602317"/>
                <a:ext cx="2126995" cy="62688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602872" y="3602317"/>
                <a:ext cx="516261" cy="626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202154" y="3399797"/>
              <a:ext cx="1595246" cy="471273"/>
              <a:chOff x="1602872" y="4533062"/>
              <a:chExt cx="2126995" cy="628364"/>
            </a:xfrm>
          </p:grpSpPr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1602872" y="4533062"/>
                <a:ext cx="2126995" cy="628364"/>
              </a:xfrm>
              <a:prstGeom prst="rect">
                <a:avLst/>
              </a:prstGeom>
              <a:solidFill>
                <a:srgbClr val="7EA1BF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schemeClr val="bg1"/>
                    </a:solidFill>
                  </a:rPr>
                  <a:t>填写部门名称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1602872" y="4533062"/>
                <a:ext cx="516261" cy="628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02154" y="4098962"/>
              <a:ext cx="1595246" cy="470166"/>
              <a:chOff x="1602872" y="5465282"/>
              <a:chExt cx="2126995" cy="626888"/>
            </a:xfrm>
          </p:grpSpPr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1602872" y="5465282"/>
                <a:ext cx="2126995" cy="62688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1602872" y="5465282"/>
                <a:ext cx="516261" cy="626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996530" y="2002573"/>
              <a:ext cx="1597459" cy="471273"/>
              <a:chOff x="3995373" y="2670097"/>
              <a:chExt cx="2129945" cy="628364"/>
            </a:xfrm>
          </p:grpSpPr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3995373" y="2670097"/>
                <a:ext cx="2129945" cy="6283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3995373" y="2670097"/>
                <a:ext cx="516261" cy="628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996530" y="2701738"/>
              <a:ext cx="1597459" cy="470166"/>
              <a:chOff x="3995373" y="3602317"/>
              <a:chExt cx="2129945" cy="626888"/>
            </a:xfrm>
          </p:grpSpPr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3995373" y="3602317"/>
                <a:ext cx="2129945" cy="626888"/>
              </a:xfrm>
              <a:prstGeom prst="rect">
                <a:avLst/>
              </a:prstGeom>
              <a:solidFill>
                <a:srgbClr val="7EA1BF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 dirty="0">
                    <a:solidFill>
                      <a:schemeClr val="bg1"/>
                    </a:solidFill>
                  </a:rPr>
                  <a:t>填写部门名称</a:t>
                </a: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3995373" y="3602317"/>
                <a:ext cx="516261" cy="626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793118" y="2002573"/>
              <a:ext cx="1595246" cy="471273"/>
              <a:chOff x="6390824" y="2670097"/>
              <a:chExt cx="2126995" cy="628364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390824" y="2670097"/>
                <a:ext cx="2126995" cy="628364"/>
              </a:xfrm>
              <a:prstGeom prst="rect">
                <a:avLst/>
              </a:prstGeom>
              <a:solidFill>
                <a:srgbClr val="114577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schemeClr val="bg1"/>
                    </a:solidFill>
                  </a:rPr>
                  <a:t>填写部门名称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6390824" y="2670097"/>
                <a:ext cx="516261" cy="628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793118" y="2701738"/>
              <a:ext cx="1595246" cy="470166"/>
              <a:chOff x="6390824" y="3602317"/>
              <a:chExt cx="2126995" cy="626888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6390824" y="3602317"/>
                <a:ext cx="2126995" cy="62688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6390824" y="3602317"/>
                <a:ext cx="516261" cy="626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587494" y="2002573"/>
              <a:ext cx="1598564" cy="471273"/>
              <a:chOff x="8783325" y="2670097"/>
              <a:chExt cx="2131419" cy="628364"/>
            </a:xfrm>
          </p:grpSpPr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8783325" y="2670097"/>
                <a:ext cx="2131419" cy="628364"/>
              </a:xfrm>
              <a:prstGeom prst="rect">
                <a:avLst/>
              </a:prstGeom>
              <a:solidFill>
                <a:srgbClr val="E7AE43"/>
              </a:solidFill>
              <a:ln w="12700">
                <a:noFill/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schemeClr val="bg1"/>
                    </a:solidFill>
                  </a:rPr>
                  <a:t>填写部门名称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8783325" y="2670097"/>
                <a:ext cx="516261" cy="628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587494" y="2701738"/>
              <a:ext cx="1598564" cy="470166"/>
              <a:chOff x="8783325" y="3602317"/>
              <a:chExt cx="2131419" cy="626888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8783325" y="3602317"/>
                <a:ext cx="2131419" cy="62688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8783325" y="3602317"/>
                <a:ext cx="516261" cy="626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587494" y="3399797"/>
              <a:ext cx="1598564" cy="471273"/>
              <a:chOff x="8783325" y="4533062"/>
              <a:chExt cx="2131419" cy="628364"/>
            </a:xfrm>
          </p:grpSpPr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8783325" y="4533062"/>
                <a:ext cx="2131419" cy="6283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8783325" y="4533062"/>
                <a:ext cx="516261" cy="628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587494" y="4098962"/>
              <a:ext cx="1598564" cy="470166"/>
              <a:chOff x="8783325" y="5465282"/>
              <a:chExt cx="2131419" cy="626888"/>
            </a:xfrm>
          </p:grpSpPr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8783325" y="5465282"/>
                <a:ext cx="2131419" cy="62688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9000" tIns="0" rIns="0" bIns="0" numCol="1" anchor="ctr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填写部门名称</a:t>
                </a:r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>
                <a:off x="8783325" y="5465282"/>
                <a:ext cx="516261" cy="626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4332908" y="1044540"/>
              <a:ext cx="0" cy="12611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V="1">
              <a:off x="4706828" y="1172868"/>
              <a:ext cx="0" cy="12611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V="1">
              <a:off x="1649089" y="1172868"/>
              <a:ext cx="0" cy="12611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 flipV="1">
              <a:off x="7030002" y="1172868"/>
              <a:ext cx="0" cy="12611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1649089" y="1172868"/>
              <a:ext cx="5380913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1110334" y="1770256"/>
              <a:ext cx="538755" cy="2564342"/>
            </a:xfrm>
            <a:custGeom>
              <a:avLst/>
              <a:gdLst>
                <a:gd name="T0" fmla="*/ 487 w 487"/>
                <a:gd name="T1" fmla="*/ 0 h 2318"/>
                <a:gd name="T2" fmla="*/ 487 w 487"/>
                <a:gd name="T3" fmla="*/ 108 h 2318"/>
                <a:gd name="T4" fmla="*/ 0 w 487"/>
                <a:gd name="T5" fmla="*/ 108 h 2318"/>
                <a:gd name="T6" fmla="*/ 0 w 487"/>
                <a:gd name="T7" fmla="*/ 2318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2318">
                  <a:moveTo>
                    <a:pt x="487" y="0"/>
                  </a:moveTo>
                  <a:lnTo>
                    <a:pt x="487" y="108"/>
                  </a:lnTo>
                  <a:lnTo>
                    <a:pt x="0" y="108"/>
                  </a:lnTo>
                  <a:lnTo>
                    <a:pt x="0" y="2318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1110334" y="2238209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1110334" y="2937374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1110334" y="3635432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1110334" y="4334597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4693553" y="1770256"/>
              <a:ext cx="0" cy="1167119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4593989" y="2238209"/>
              <a:ext cx="19913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4593989" y="2937374"/>
              <a:ext cx="19913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6495673" y="1770256"/>
              <a:ext cx="538755" cy="2564342"/>
            </a:xfrm>
            <a:custGeom>
              <a:avLst/>
              <a:gdLst>
                <a:gd name="T0" fmla="*/ 487 w 487"/>
                <a:gd name="T1" fmla="*/ 0 h 2318"/>
                <a:gd name="T2" fmla="*/ 487 w 487"/>
                <a:gd name="T3" fmla="*/ 108 h 2318"/>
                <a:gd name="T4" fmla="*/ 0 w 487"/>
                <a:gd name="T5" fmla="*/ 108 h 2318"/>
                <a:gd name="T6" fmla="*/ 0 w 487"/>
                <a:gd name="T7" fmla="*/ 2318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2318">
                  <a:moveTo>
                    <a:pt x="487" y="0"/>
                  </a:moveTo>
                  <a:lnTo>
                    <a:pt x="487" y="108"/>
                  </a:lnTo>
                  <a:lnTo>
                    <a:pt x="0" y="108"/>
                  </a:lnTo>
                  <a:lnTo>
                    <a:pt x="0" y="2318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6495673" y="2238209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6495673" y="2937374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6495673" y="3635432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6495673" y="4334597"/>
              <a:ext cx="918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55445" y="425773"/>
            <a:ext cx="7383086" cy="4291955"/>
            <a:chOff x="955445" y="425773"/>
            <a:chExt cx="7383086" cy="4291955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755167" y="1260208"/>
              <a:ext cx="0" cy="33015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209123" y="1543050"/>
              <a:ext cx="271770" cy="24258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3385271" y="2224488"/>
              <a:ext cx="33820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788873" y="2224488"/>
              <a:ext cx="33820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031453" y="1543050"/>
              <a:ext cx="271770" cy="24258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186463" y="2690524"/>
              <a:ext cx="149977" cy="210371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175907" y="2688511"/>
              <a:ext cx="149977" cy="212384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730520" y="3628634"/>
              <a:ext cx="149977" cy="217416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2873940" y="3546096"/>
              <a:ext cx="335183" cy="399603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925791" y="3162599"/>
              <a:ext cx="444898" cy="16105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 flipV="1">
              <a:off x="6943445" y="2607986"/>
              <a:ext cx="530455" cy="115754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 flipV="1">
              <a:off x="6760253" y="2869691"/>
              <a:ext cx="282842" cy="502271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6324414" y="2924045"/>
              <a:ext cx="121793" cy="5354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6624368" y="1571234"/>
              <a:ext cx="116761" cy="540521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6877013" y="1954731"/>
              <a:ext cx="478114" cy="32209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5945949" y="1862129"/>
              <a:ext cx="292908" cy="364373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5187005" y="2604966"/>
              <a:ext cx="942137" cy="397589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127076" y="1590358"/>
              <a:ext cx="1258195" cy="1260208"/>
            </a:xfrm>
            <a:prstGeom prst="ellipse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en-US" altLang="zh-CN" sz="3000" b="1" dirty="0">
                  <a:solidFill>
                    <a:schemeClr val="bg1"/>
                  </a:solidFill>
                </a:rPr>
                <a:t>CEO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338453" y="425773"/>
              <a:ext cx="835442" cy="834435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319819" y="828395"/>
              <a:ext cx="833429" cy="836448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59100" y="828395"/>
              <a:ext cx="833429" cy="836448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955445" y="1804754"/>
              <a:ext cx="833429" cy="83342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723473" y="1804754"/>
              <a:ext cx="833429" cy="83342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574477" y="2852579"/>
              <a:ext cx="835442" cy="83342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102428" y="2852579"/>
              <a:ext cx="835442" cy="833429"/>
            </a:xfrm>
            <a:prstGeom prst="ellipse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238804" y="3884299"/>
              <a:ext cx="832422" cy="83342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704349" y="3769551"/>
              <a:ext cx="833429" cy="83544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63643" y="2674419"/>
              <a:ext cx="833429" cy="833429"/>
            </a:xfrm>
            <a:prstGeom prst="ellipse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426592" y="2357354"/>
              <a:ext cx="911939" cy="911939"/>
            </a:xfrm>
            <a:custGeom>
              <a:avLst/>
              <a:gdLst>
                <a:gd name="T0" fmla="*/ 363 w 383"/>
                <a:gd name="T1" fmla="*/ 229 h 383"/>
                <a:gd name="T2" fmla="*/ 154 w 383"/>
                <a:gd name="T3" fmla="*/ 362 h 383"/>
                <a:gd name="T4" fmla="*/ 20 w 383"/>
                <a:gd name="T5" fmla="*/ 154 h 383"/>
                <a:gd name="T6" fmla="*/ 229 w 383"/>
                <a:gd name="T7" fmla="*/ 20 h 383"/>
                <a:gd name="T8" fmla="*/ 363 w 383"/>
                <a:gd name="T9" fmla="*/ 22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83">
                  <a:moveTo>
                    <a:pt x="363" y="229"/>
                  </a:moveTo>
                  <a:cubicBezTo>
                    <a:pt x="342" y="323"/>
                    <a:pt x="248" y="383"/>
                    <a:pt x="154" y="362"/>
                  </a:cubicBezTo>
                  <a:cubicBezTo>
                    <a:pt x="59" y="342"/>
                    <a:pt x="0" y="248"/>
                    <a:pt x="20" y="154"/>
                  </a:cubicBezTo>
                  <a:cubicBezTo>
                    <a:pt x="41" y="59"/>
                    <a:pt x="135" y="0"/>
                    <a:pt x="229" y="20"/>
                  </a:cubicBezTo>
                  <a:cubicBezTo>
                    <a:pt x="324" y="41"/>
                    <a:pt x="383" y="135"/>
                    <a:pt x="363" y="229"/>
                  </a:cubicBezTo>
                  <a:close/>
                </a:path>
              </a:pathLst>
            </a:cu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50445" y="1274300"/>
              <a:ext cx="911939" cy="913953"/>
            </a:xfrm>
            <a:custGeom>
              <a:avLst/>
              <a:gdLst>
                <a:gd name="T0" fmla="*/ 363 w 383"/>
                <a:gd name="T1" fmla="*/ 229 h 384"/>
                <a:gd name="T2" fmla="*/ 154 w 383"/>
                <a:gd name="T3" fmla="*/ 363 h 384"/>
                <a:gd name="T4" fmla="*/ 21 w 383"/>
                <a:gd name="T5" fmla="*/ 154 h 384"/>
                <a:gd name="T6" fmla="*/ 229 w 383"/>
                <a:gd name="T7" fmla="*/ 21 h 384"/>
                <a:gd name="T8" fmla="*/ 363 w 383"/>
                <a:gd name="T9" fmla="*/ 22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84">
                  <a:moveTo>
                    <a:pt x="363" y="229"/>
                  </a:moveTo>
                  <a:cubicBezTo>
                    <a:pt x="342" y="324"/>
                    <a:pt x="248" y="384"/>
                    <a:pt x="154" y="363"/>
                  </a:cubicBezTo>
                  <a:cubicBezTo>
                    <a:pt x="59" y="342"/>
                    <a:pt x="0" y="249"/>
                    <a:pt x="21" y="154"/>
                  </a:cubicBezTo>
                  <a:cubicBezTo>
                    <a:pt x="41" y="60"/>
                    <a:pt x="135" y="0"/>
                    <a:pt x="229" y="21"/>
                  </a:cubicBezTo>
                  <a:cubicBezTo>
                    <a:pt x="324" y="41"/>
                    <a:pt x="383" y="135"/>
                    <a:pt x="363" y="229"/>
                  </a:cubicBezTo>
                  <a:close/>
                </a:path>
              </a:pathLst>
            </a:cu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812594" y="3264260"/>
              <a:ext cx="911939" cy="914960"/>
            </a:xfrm>
            <a:custGeom>
              <a:avLst/>
              <a:gdLst>
                <a:gd name="T0" fmla="*/ 363 w 383"/>
                <a:gd name="T1" fmla="*/ 230 h 384"/>
                <a:gd name="T2" fmla="*/ 154 w 383"/>
                <a:gd name="T3" fmla="*/ 363 h 384"/>
                <a:gd name="T4" fmla="*/ 21 w 383"/>
                <a:gd name="T5" fmla="*/ 155 h 384"/>
                <a:gd name="T6" fmla="*/ 229 w 383"/>
                <a:gd name="T7" fmla="*/ 21 h 384"/>
                <a:gd name="T8" fmla="*/ 363 w 383"/>
                <a:gd name="T9" fmla="*/ 23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84">
                  <a:moveTo>
                    <a:pt x="363" y="230"/>
                  </a:moveTo>
                  <a:cubicBezTo>
                    <a:pt x="342" y="324"/>
                    <a:pt x="248" y="384"/>
                    <a:pt x="154" y="363"/>
                  </a:cubicBezTo>
                  <a:cubicBezTo>
                    <a:pt x="60" y="342"/>
                    <a:pt x="0" y="249"/>
                    <a:pt x="21" y="155"/>
                  </a:cubicBezTo>
                  <a:cubicBezTo>
                    <a:pt x="41" y="60"/>
                    <a:pt x="135" y="0"/>
                    <a:pt x="229" y="21"/>
                  </a:cubicBezTo>
                  <a:cubicBezTo>
                    <a:pt x="324" y="42"/>
                    <a:pt x="383" y="135"/>
                    <a:pt x="363" y="230"/>
                  </a:cubicBezTo>
                  <a:close/>
                </a:path>
              </a:pathLst>
            </a:cu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376754" y="709622"/>
              <a:ext cx="913953" cy="911939"/>
            </a:xfrm>
            <a:custGeom>
              <a:avLst/>
              <a:gdLst>
                <a:gd name="T0" fmla="*/ 363 w 384"/>
                <a:gd name="T1" fmla="*/ 229 h 383"/>
                <a:gd name="T2" fmla="*/ 154 w 384"/>
                <a:gd name="T3" fmla="*/ 363 h 383"/>
                <a:gd name="T4" fmla="*/ 21 w 384"/>
                <a:gd name="T5" fmla="*/ 154 h 383"/>
                <a:gd name="T6" fmla="*/ 229 w 384"/>
                <a:gd name="T7" fmla="*/ 21 h 383"/>
                <a:gd name="T8" fmla="*/ 363 w 384"/>
                <a:gd name="T9" fmla="*/ 22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83">
                  <a:moveTo>
                    <a:pt x="363" y="229"/>
                  </a:moveTo>
                  <a:cubicBezTo>
                    <a:pt x="342" y="324"/>
                    <a:pt x="249" y="383"/>
                    <a:pt x="154" y="363"/>
                  </a:cubicBezTo>
                  <a:cubicBezTo>
                    <a:pt x="60" y="342"/>
                    <a:pt x="0" y="248"/>
                    <a:pt x="21" y="154"/>
                  </a:cubicBezTo>
                  <a:cubicBezTo>
                    <a:pt x="42" y="59"/>
                    <a:pt x="135" y="0"/>
                    <a:pt x="229" y="21"/>
                  </a:cubicBezTo>
                  <a:cubicBezTo>
                    <a:pt x="324" y="41"/>
                    <a:pt x="384" y="135"/>
                    <a:pt x="363" y="229"/>
                  </a:cubicBezTo>
                  <a:close/>
                </a:path>
              </a:pathLst>
            </a:cu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781880" y="3412224"/>
              <a:ext cx="913953" cy="911939"/>
            </a:xfrm>
            <a:custGeom>
              <a:avLst/>
              <a:gdLst>
                <a:gd name="T0" fmla="*/ 363 w 384"/>
                <a:gd name="T1" fmla="*/ 229 h 383"/>
                <a:gd name="T2" fmla="*/ 155 w 384"/>
                <a:gd name="T3" fmla="*/ 363 h 383"/>
                <a:gd name="T4" fmla="*/ 21 w 384"/>
                <a:gd name="T5" fmla="*/ 154 h 383"/>
                <a:gd name="T6" fmla="*/ 230 w 384"/>
                <a:gd name="T7" fmla="*/ 21 h 383"/>
                <a:gd name="T8" fmla="*/ 363 w 384"/>
                <a:gd name="T9" fmla="*/ 22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83">
                  <a:moveTo>
                    <a:pt x="363" y="229"/>
                  </a:moveTo>
                  <a:cubicBezTo>
                    <a:pt x="342" y="324"/>
                    <a:pt x="249" y="383"/>
                    <a:pt x="155" y="363"/>
                  </a:cubicBezTo>
                  <a:cubicBezTo>
                    <a:pt x="60" y="342"/>
                    <a:pt x="0" y="248"/>
                    <a:pt x="21" y="154"/>
                  </a:cubicBezTo>
                  <a:cubicBezTo>
                    <a:pt x="42" y="60"/>
                    <a:pt x="135" y="0"/>
                    <a:pt x="230" y="21"/>
                  </a:cubicBezTo>
                  <a:cubicBezTo>
                    <a:pt x="324" y="41"/>
                    <a:pt x="384" y="135"/>
                    <a:pt x="363" y="229"/>
                  </a:cubicBezTo>
                  <a:close/>
                </a:path>
              </a:pathLst>
            </a:cu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5220222" y="1088087"/>
              <a:ext cx="913953" cy="914960"/>
            </a:xfrm>
            <a:custGeom>
              <a:avLst/>
              <a:gdLst>
                <a:gd name="T0" fmla="*/ 363 w 384"/>
                <a:gd name="T1" fmla="*/ 230 h 384"/>
                <a:gd name="T2" fmla="*/ 154 w 384"/>
                <a:gd name="T3" fmla="*/ 363 h 384"/>
                <a:gd name="T4" fmla="*/ 21 w 384"/>
                <a:gd name="T5" fmla="*/ 154 h 384"/>
                <a:gd name="T6" fmla="*/ 229 w 384"/>
                <a:gd name="T7" fmla="*/ 21 h 384"/>
                <a:gd name="T8" fmla="*/ 363 w 384"/>
                <a:gd name="T9" fmla="*/ 23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84">
                  <a:moveTo>
                    <a:pt x="363" y="230"/>
                  </a:moveTo>
                  <a:cubicBezTo>
                    <a:pt x="342" y="324"/>
                    <a:pt x="249" y="384"/>
                    <a:pt x="154" y="363"/>
                  </a:cubicBezTo>
                  <a:cubicBezTo>
                    <a:pt x="60" y="342"/>
                    <a:pt x="0" y="249"/>
                    <a:pt x="21" y="154"/>
                  </a:cubicBezTo>
                  <a:cubicBezTo>
                    <a:pt x="42" y="60"/>
                    <a:pt x="135" y="0"/>
                    <a:pt x="229" y="21"/>
                  </a:cubicBezTo>
                  <a:cubicBezTo>
                    <a:pt x="324" y="42"/>
                    <a:pt x="384" y="135"/>
                    <a:pt x="363" y="230"/>
                  </a:cubicBezTo>
                  <a:close/>
                </a:path>
              </a:pathLst>
            </a:cu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79820" y="2059413"/>
              <a:ext cx="913953" cy="914960"/>
            </a:xfrm>
            <a:custGeom>
              <a:avLst/>
              <a:gdLst>
                <a:gd name="T0" fmla="*/ 363 w 384"/>
                <a:gd name="T1" fmla="*/ 230 h 384"/>
                <a:gd name="T2" fmla="*/ 154 w 384"/>
                <a:gd name="T3" fmla="*/ 363 h 384"/>
                <a:gd name="T4" fmla="*/ 21 w 384"/>
                <a:gd name="T5" fmla="*/ 154 h 384"/>
                <a:gd name="T6" fmla="*/ 230 w 384"/>
                <a:gd name="T7" fmla="*/ 21 h 384"/>
                <a:gd name="T8" fmla="*/ 363 w 384"/>
                <a:gd name="T9" fmla="*/ 23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84">
                  <a:moveTo>
                    <a:pt x="363" y="230"/>
                  </a:moveTo>
                  <a:cubicBezTo>
                    <a:pt x="342" y="324"/>
                    <a:pt x="249" y="384"/>
                    <a:pt x="154" y="363"/>
                  </a:cubicBezTo>
                  <a:cubicBezTo>
                    <a:pt x="60" y="342"/>
                    <a:pt x="0" y="249"/>
                    <a:pt x="21" y="154"/>
                  </a:cubicBezTo>
                  <a:cubicBezTo>
                    <a:pt x="42" y="60"/>
                    <a:pt x="135" y="0"/>
                    <a:pt x="230" y="21"/>
                  </a:cubicBezTo>
                  <a:cubicBezTo>
                    <a:pt x="324" y="42"/>
                    <a:pt x="384" y="135"/>
                    <a:pt x="363" y="230"/>
                  </a:cubicBezTo>
                  <a:close/>
                </a:path>
              </a:pathLst>
            </a:cu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  <a:endParaRPr lang="en-US" altLang="zh-CN" sz="15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816177" y="497126"/>
            <a:ext cx="7511646" cy="4118121"/>
            <a:chOff x="816177" y="497126"/>
            <a:chExt cx="7511646" cy="411812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37708" y="497126"/>
              <a:ext cx="812152" cy="1007390"/>
            </a:xfrm>
            <a:prstGeom prst="rect">
              <a:avLst/>
            </a:prstGeom>
            <a:solidFill>
              <a:srgbClr val="CB2C23"/>
            </a:solidFill>
            <a:ln w="1905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540000" rIns="68580" bIns="34290" numCol="1" anchor="t" anchorCtr="0" compatLnSpc="1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董事长</a:t>
              </a: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016542" y="605115"/>
              <a:ext cx="251466" cy="381419"/>
            </a:xfrm>
            <a:custGeom>
              <a:avLst/>
              <a:gdLst>
                <a:gd name="T0" fmla="*/ 64 w 126"/>
                <a:gd name="T1" fmla="*/ 0 h 191"/>
                <a:gd name="T2" fmla="*/ 104 w 126"/>
                <a:gd name="T3" fmla="*/ 40 h 191"/>
                <a:gd name="T4" fmla="*/ 64 w 126"/>
                <a:gd name="T5" fmla="*/ 81 h 191"/>
                <a:gd name="T6" fmla="*/ 23 w 126"/>
                <a:gd name="T7" fmla="*/ 40 h 191"/>
                <a:gd name="T8" fmla="*/ 64 w 126"/>
                <a:gd name="T9" fmla="*/ 0 h 191"/>
                <a:gd name="T10" fmla="*/ 2 w 126"/>
                <a:gd name="T11" fmla="*/ 145 h 191"/>
                <a:gd name="T12" fmla="*/ 125 w 126"/>
                <a:gd name="T13" fmla="*/ 144 h 191"/>
                <a:gd name="T14" fmla="*/ 97 w 126"/>
                <a:gd name="T15" fmla="*/ 76 h 191"/>
                <a:gd name="T16" fmla="*/ 64 w 126"/>
                <a:gd name="T17" fmla="*/ 89 h 191"/>
                <a:gd name="T18" fmla="*/ 30 w 126"/>
                <a:gd name="T19" fmla="*/ 76 h 191"/>
                <a:gd name="T20" fmla="*/ 2 w 126"/>
                <a:gd name="T21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1">
                  <a:moveTo>
                    <a:pt x="64" y="0"/>
                  </a:moveTo>
                  <a:cubicBezTo>
                    <a:pt x="86" y="0"/>
                    <a:pt x="104" y="18"/>
                    <a:pt x="104" y="40"/>
                  </a:cubicBezTo>
                  <a:cubicBezTo>
                    <a:pt x="104" y="62"/>
                    <a:pt x="86" y="81"/>
                    <a:pt x="64" y="81"/>
                  </a:cubicBezTo>
                  <a:cubicBezTo>
                    <a:pt x="41" y="81"/>
                    <a:pt x="23" y="62"/>
                    <a:pt x="23" y="40"/>
                  </a:cubicBezTo>
                  <a:cubicBezTo>
                    <a:pt x="23" y="18"/>
                    <a:pt x="41" y="0"/>
                    <a:pt x="64" y="0"/>
                  </a:cubicBezTo>
                  <a:close/>
                  <a:moveTo>
                    <a:pt x="2" y="145"/>
                  </a:moveTo>
                  <a:cubicBezTo>
                    <a:pt x="7" y="191"/>
                    <a:pt x="121" y="191"/>
                    <a:pt x="125" y="144"/>
                  </a:cubicBezTo>
                  <a:cubicBezTo>
                    <a:pt x="126" y="129"/>
                    <a:pt x="124" y="103"/>
                    <a:pt x="97" y="76"/>
                  </a:cubicBezTo>
                  <a:cubicBezTo>
                    <a:pt x="88" y="84"/>
                    <a:pt x="77" y="89"/>
                    <a:pt x="64" y="89"/>
                  </a:cubicBezTo>
                  <a:cubicBezTo>
                    <a:pt x="51" y="89"/>
                    <a:pt x="39" y="84"/>
                    <a:pt x="30" y="76"/>
                  </a:cubicBezTo>
                  <a:cubicBezTo>
                    <a:pt x="3" y="104"/>
                    <a:pt x="0" y="130"/>
                    <a:pt x="2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37708" y="1687678"/>
              <a:ext cx="812152" cy="1006383"/>
            </a:xfrm>
            <a:prstGeom prst="rect">
              <a:avLst/>
            </a:prstGeom>
            <a:solidFill>
              <a:srgbClr val="7EA1BF"/>
            </a:solidFill>
            <a:ln w="1905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540000" rIns="68580" bIns="34290" numCol="1" anchor="t" anchorCtr="0" compatLnSpc="1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人力</a:t>
              </a: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资源部</a:t>
              </a: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4016542" y="1795667"/>
              <a:ext cx="251466" cy="381419"/>
            </a:xfrm>
            <a:custGeom>
              <a:avLst/>
              <a:gdLst>
                <a:gd name="T0" fmla="*/ 64 w 126"/>
                <a:gd name="T1" fmla="*/ 0 h 191"/>
                <a:gd name="T2" fmla="*/ 104 w 126"/>
                <a:gd name="T3" fmla="*/ 40 h 191"/>
                <a:gd name="T4" fmla="*/ 64 w 126"/>
                <a:gd name="T5" fmla="*/ 80 h 191"/>
                <a:gd name="T6" fmla="*/ 23 w 126"/>
                <a:gd name="T7" fmla="*/ 40 h 191"/>
                <a:gd name="T8" fmla="*/ 64 w 126"/>
                <a:gd name="T9" fmla="*/ 0 h 191"/>
                <a:gd name="T10" fmla="*/ 2 w 126"/>
                <a:gd name="T11" fmla="*/ 145 h 191"/>
                <a:gd name="T12" fmla="*/ 125 w 126"/>
                <a:gd name="T13" fmla="*/ 144 h 191"/>
                <a:gd name="T14" fmla="*/ 97 w 126"/>
                <a:gd name="T15" fmla="*/ 76 h 191"/>
                <a:gd name="T16" fmla="*/ 64 w 126"/>
                <a:gd name="T17" fmla="*/ 89 h 191"/>
                <a:gd name="T18" fmla="*/ 30 w 126"/>
                <a:gd name="T19" fmla="*/ 76 h 191"/>
                <a:gd name="T20" fmla="*/ 2 w 126"/>
                <a:gd name="T21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1">
                  <a:moveTo>
                    <a:pt x="64" y="0"/>
                  </a:moveTo>
                  <a:cubicBezTo>
                    <a:pt x="86" y="0"/>
                    <a:pt x="104" y="18"/>
                    <a:pt x="104" y="40"/>
                  </a:cubicBezTo>
                  <a:cubicBezTo>
                    <a:pt x="104" y="62"/>
                    <a:pt x="86" y="80"/>
                    <a:pt x="64" y="80"/>
                  </a:cubicBezTo>
                  <a:cubicBezTo>
                    <a:pt x="41" y="80"/>
                    <a:pt x="23" y="62"/>
                    <a:pt x="23" y="40"/>
                  </a:cubicBezTo>
                  <a:cubicBezTo>
                    <a:pt x="23" y="18"/>
                    <a:pt x="41" y="0"/>
                    <a:pt x="64" y="0"/>
                  </a:cubicBezTo>
                  <a:close/>
                  <a:moveTo>
                    <a:pt x="2" y="145"/>
                  </a:moveTo>
                  <a:cubicBezTo>
                    <a:pt x="7" y="191"/>
                    <a:pt x="121" y="191"/>
                    <a:pt x="125" y="144"/>
                  </a:cubicBezTo>
                  <a:cubicBezTo>
                    <a:pt x="126" y="129"/>
                    <a:pt x="124" y="103"/>
                    <a:pt x="97" y="76"/>
                  </a:cubicBezTo>
                  <a:cubicBezTo>
                    <a:pt x="88" y="84"/>
                    <a:pt x="77" y="89"/>
                    <a:pt x="64" y="89"/>
                  </a:cubicBezTo>
                  <a:cubicBezTo>
                    <a:pt x="51" y="89"/>
                    <a:pt x="39" y="84"/>
                    <a:pt x="30" y="76"/>
                  </a:cubicBezTo>
                  <a:cubicBezTo>
                    <a:pt x="3" y="104"/>
                    <a:pt x="0" y="130"/>
                    <a:pt x="2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277446" y="1687678"/>
              <a:ext cx="813158" cy="1006383"/>
            </a:xfrm>
            <a:prstGeom prst="rect">
              <a:avLst/>
            </a:prstGeom>
            <a:solidFill>
              <a:srgbClr val="EBAD44"/>
            </a:solidFill>
            <a:ln w="1905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540000" rIns="68580" bIns="34290" numCol="1" anchor="t" anchorCtr="0" compatLnSpc="1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计划</a:t>
              </a: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财务部</a:t>
              </a: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558292" y="1795667"/>
              <a:ext cx="251466" cy="381419"/>
            </a:xfrm>
            <a:custGeom>
              <a:avLst/>
              <a:gdLst>
                <a:gd name="T0" fmla="*/ 63 w 126"/>
                <a:gd name="T1" fmla="*/ 0 h 191"/>
                <a:gd name="T2" fmla="*/ 103 w 126"/>
                <a:gd name="T3" fmla="*/ 40 h 191"/>
                <a:gd name="T4" fmla="*/ 63 w 126"/>
                <a:gd name="T5" fmla="*/ 80 h 191"/>
                <a:gd name="T6" fmla="*/ 22 w 126"/>
                <a:gd name="T7" fmla="*/ 40 h 191"/>
                <a:gd name="T8" fmla="*/ 63 w 126"/>
                <a:gd name="T9" fmla="*/ 0 h 191"/>
                <a:gd name="T10" fmla="*/ 1 w 126"/>
                <a:gd name="T11" fmla="*/ 145 h 191"/>
                <a:gd name="T12" fmla="*/ 124 w 126"/>
                <a:gd name="T13" fmla="*/ 144 h 191"/>
                <a:gd name="T14" fmla="*/ 96 w 126"/>
                <a:gd name="T15" fmla="*/ 76 h 191"/>
                <a:gd name="T16" fmla="*/ 63 w 126"/>
                <a:gd name="T17" fmla="*/ 89 h 191"/>
                <a:gd name="T18" fmla="*/ 29 w 126"/>
                <a:gd name="T19" fmla="*/ 76 h 191"/>
                <a:gd name="T20" fmla="*/ 1 w 126"/>
                <a:gd name="T21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1">
                  <a:moveTo>
                    <a:pt x="63" y="0"/>
                  </a:moveTo>
                  <a:cubicBezTo>
                    <a:pt x="85" y="0"/>
                    <a:pt x="103" y="18"/>
                    <a:pt x="103" y="40"/>
                  </a:cubicBezTo>
                  <a:cubicBezTo>
                    <a:pt x="103" y="62"/>
                    <a:pt x="85" y="80"/>
                    <a:pt x="63" y="80"/>
                  </a:cubicBezTo>
                  <a:cubicBezTo>
                    <a:pt x="41" y="80"/>
                    <a:pt x="22" y="62"/>
                    <a:pt x="22" y="40"/>
                  </a:cubicBezTo>
                  <a:cubicBezTo>
                    <a:pt x="22" y="18"/>
                    <a:pt x="41" y="0"/>
                    <a:pt x="63" y="0"/>
                  </a:cubicBezTo>
                  <a:close/>
                  <a:moveTo>
                    <a:pt x="1" y="145"/>
                  </a:moveTo>
                  <a:cubicBezTo>
                    <a:pt x="6" y="191"/>
                    <a:pt x="120" y="191"/>
                    <a:pt x="124" y="144"/>
                  </a:cubicBezTo>
                  <a:cubicBezTo>
                    <a:pt x="126" y="129"/>
                    <a:pt x="123" y="103"/>
                    <a:pt x="96" y="76"/>
                  </a:cubicBezTo>
                  <a:cubicBezTo>
                    <a:pt x="88" y="84"/>
                    <a:pt x="76" y="89"/>
                    <a:pt x="63" y="89"/>
                  </a:cubicBezTo>
                  <a:cubicBezTo>
                    <a:pt x="50" y="89"/>
                    <a:pt x="38" y="84"/>
                    <a:pt x="29" y="76"/>
                  </a:cubicBezTo>
                  <a:cubicBezTo>
                    <a:pt x="2" y="104"/>
                    <a:pt x="0" y="130"/>
                    <a:pt x="1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196964" y="1687678"/>
              <a:ext cx="813158" cy="1006383"/>
            </a:xfrm>
            <a:prstGeom prst="rect">
              <a:avLst/>
            </a:prstGeom>
            <a:solidFill>
              <a:srgbClr val="B086B8"/>
            </a:solidFill>
            <a:ln w="1905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540000" rIns="68580" bIns="34290" numCol="1" anchor="t" anchorCtr="0" compatLnSpc="1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品牌</a:t>
              </a: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管理部</a:t>
              </a: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477810" y="1795667"/>
              <a:ext cx="251466" cy="381419"/>
            </a:xfrm>
            <a:custGeom>
              <a:avLst/>
              <a:gdLst>
                <a:gd name="T0" fmla="*/ 63 w 126"/>
                <a:gd name="T1" fmla="*/ 0 h 191"/>
                <a:gd name="T2" fmla="*/ 104 w 126"/>
                <a:gd name="T3" fmla="*/ 40 h 191"/>
                <a:gd name="T4" fmla="*/ 63 w 126"/>
                <a:gd name="T5" fmla="*/ 80 h 191"/>
                <a:gd name="T6" fmla="*/ 23 w 126"/>
                <a:gd name="T7" fmla="*/ 40 h 191"/>
                <a:gd name="T8" fmla="*/ 63 w 126"/>
                <a:gd name="T9" fmla="*/ 0 h 191"/>
                <a:gd name="T10" fmla="*/ 2 w 126"/>
                <a:gd name="T11" fmla="*/ 145 h 191"/>
                <a:gd name="T12" fmla="*/ 125 w 126"/>
                <a:gd name="T13" fmla="*/ 144 h 191"/>
                <a:gd name="T14" fmla="*/ 97 w 126"/>
                <a:gd name="T15" fmla="*/ 76 h 191"/>
                <a:gd name="T16" fmla="*/ 63 w 126"/>
                <a:gd name="T17" fmla="*/ 89 h 191"/>
                <a:gd name="T18" fmla="*/ 30 w 126"/>
                <a:gd name="T19" fmla="*/ 76 h 191"/>
                <a:gd name="T20" fmla="*/ 2 w 126"/>
                <a:gd name="T21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1">
                  <a:moveTo>
                    <a:pt x="63" y="0"/>
                  </a:moveTo>
                  <a:cubicBezTo>
                    <a:pt x="86" y="0"/>
                    <a:pt x="104" y="18"/>
                    <a:pt x="104" y="40"/>
                  </a:cubicBezTo>
                  <a:cubicBezTo>
                    <a:pt x="104" y="62"/>
                    <a:pt x="86" y="80"/>
                    <a:pt x="63" y="80"/>
                  </a:cubicBezTo>
                  <a:cubicBezTo>
                    <a:pt x="41" y="80"/>
                    <a:pt x="23" y="62"/>
                    <a:pt x="23" y="40"/>
                  </a:cubicBezTo>
                  <a:cubicBezTo>
                    <a:pt x="23" y="18"/>
                    <a:pt x="41" y="0"/>
                    <a:pt x="63" y="0"/>
                  </a:cubicBezTo>
                  <a:close/>
                  <a:moveTo>
                    <a:pt x="2" y="145"/>
                  </a:moveTo>
                  <a:cubicBezTo>
                    <a:pt x="7" y="191"/>
                    <a:pt x="120" y="191"/>
                    <a:pt x="125" y="144"/>
                  </a:cubicBezTo>
                  <a:cubicBezTo>
                    <a:pt x="126" y="129"/>
                    <a:pt x="123" y="103"/>
                    <a:pt x="97" y="76"/>
                  </a:cubicBezTo>
                  <a:cubicBezTo>
                    <a:pt x="88" y="84"/>
                    <a:pt x="76" y="89"/>
                    <a:pt x="63" y="89"/>
                  </a:cubicBezTo>
                  <a:cubicBezTo>
                    <a:pt x="50" y="89"/>
                    <a:pt x="38" y="84"/>
                    <a:pt x="30" y="76"/>
                  </a:cubicBezTo>
                  <a:cubicBezTo>
                    <a:pt x="3" y="104"/>
                    <a:pt x="0" y="130"/>
                    <a:pt x="2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776612" y="2899364"/>
              <a:ext cx="1170424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860142" y="2984906"/>
              <a:ext cx="185174" cy="282794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8 w 78"/>
                <a:gd name="T13" fmla="*/ 90 h 119"/>
                <a:gd name="T14" fmla="*/ 60 w 78"/>
                <a:gd name="T15" fmla="*/ 48 h 119"/>
                <a:gd name="T16" fmla="*/ 39 w 78"/>
                <a:gd name="T17" fmla="*/ 56 h 119"/>
                <a:gd name="T18" fmla="*/ 19 w 78"/>
                <a:gd name="T19" fmla="*/ 48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2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6" y="50"/>
                    <a:pt x="14" y="39"/>
                    <a:pt x="14" y="25"/>
                  </a:cubicBezTo>
                  <a:cubicBezTo>
                    <a:pt x="14" y="12"/>
                    <a:pt x="26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9"/>
                    <a:pt x="75" y="119"/>
                    <a:pt x="78" y="90"/>
                  </a:cubicBezTo>
                  <a:cubicBezTo>
                    <a:pt x="78" y="80"/>
                    <a:pt x="77" y="64"/>
                    <a:pt x="60" y="48"/>
                  </a:cubicBezTo>
                  <a:cubicBezTo>
                    <a:pt x="55" y="53"/>
                    <a:pt x="47" y="56"/>
                    <a:pt x="39" y="56"/>
                  </a:cubicBezTo>
                  <a:cubicBezTo>
                    <a:pt x="31" y="56"/>
                    <a:pt x="24" y="53"/>
                    <a:pt x="19" y="48"/>
                  </a:cubicBezTo>
                  <a:cubicBezTo>
                    <a:pt x="2" y="65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776612" y="3539423"/>
              <a:ext cx="1170424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2860142" y="3624966"/>
              <a:ext cx="185174" cy="283800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8 w 78"/>
                <a:gd name="T13" fmla="*/ 89 h 119"/>
                <a:gd name="T14" fmla="*/ 60 w 78"/>
                <a:gd name="T15" fmla="*/ 47 h 119"/>
                <a:gd name="T16" fmla="*/ 39 w 78"/>
                <a:gd name="T17" fmla="*/ 56 h 119"/>
                <a:gd name="T18" fmla="*/ 19 w 78"/>
                <a:gd name="T19" fmla="*/ 47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1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6" y="50"/>
                    <a:pt x="14" y="39"/>
                    <a:pt x="14" y="25"/>
                  </a:cubicBezTo>
                  <a:cubicBezTo>
                    <a:pt x="14" y="11"/>
                    <a:pt x="26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8"/>
                    <a:pt x="75" y="119"/>
                    <a:pt x="78" y="89"/>
                  </a:cubicBezTo>
                  <a:cubicBezTo>
                    <a:pt x="78" y="80"/>
                    <a:pt x="77" y="64"/>
                    <a:pt x="60" y="47"/>
                  </a:cubicBezTo>
                  <a:cubicBezTo>
                    <a:pt x="55" y="52"/>
                    <a:pt x="47" y="56"/>
                    <a:pt x="39" y="56"/>
                  </a:cubicBezTo>
                  <a:cubicBezTo>
                    <a:pt x="31" y="56"/>
                    <a:pt x="24" y="52"/>
                    <a:pt x="19" y="47"/>
                  </a:cubicBezTo>
                  <a:cubicBezTo>
                    <a:pt x="2" y="64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234862" y="2899364"/>
              <a:ext cx="1173443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321411" y="2984906"/>
              <a:ext cx="185174" cy="282794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7 w 78"/>
                <a:gd name="T13" fmla="*/ 90 h 119"/>
                <a:gd name="T14" fmla="*/ 60 w 78"/>
                <a:gd name="T15" fmla="*/ 48 h 119"/>
                <a:gd name="T16" fmla="*/ 39 w 78"/>
                <a:gd name="T17" fmla="*/ 56 h 119"/>
                <a:gd name="T18" fmla="*/ 18 w 78"/>
                <a:gd name="T19" fmla="*/ 48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2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2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9"/>
                    <a:pt x="74" y="119"/>
                    <a:pt x="77" y="90"/>
                  </a:cubicBezTo>
                  <a:cubicBezTo>
                    <a:pt x="78" y="80"/>
                    <a:pt x="76" y="64"/>
                    <a:pt x="60" y="48"/>
                  </a:cubicBezTo>
                  <a:cubicBezTo>
                    <a:pt x="54" y="53"/>
                    <a:pt x="47" y="56"/>
                    <a:pt x="39" y="56"/>
                  </a:cubicBezTo>
                  <a:cubicBezTo>
                    <a:pt x="31" y="56"/>
                    <a:pt x="24" y="53"/>
                    <a:pt x="18" y="48"/>
                  </a:cubicBezTo>
                  <a:cubicBezTo>
                    <a:pt x="2" y="65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234862" y="3539423"/>
              <a:ext cx="1173443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4321411" y="3624966"/>
              <a:ext cx="185174" cy="283800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7 w 78"/>
                <a:gd name="T13" fmla="*/ 89 h 119"/>
                <a:gd name="T14" fmla="*/ 60 w 78"/>
                <a:gd name="T15" fmla="*/ 47 h 119"/>
                <a:gd name="T16" fmla="*/ 39 w 78"/>
                <a:gd name="T17" fmla="*/ 56 h 119"/>
                <a:gd name="T18" fmla="*/ 18 w 78"/>
                <a:gd name="T19" fmla="*/ 47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1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1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8"/>
                    <a:pt x="74" y="119"/>
                    <a:pt x="77" y="89"/>
                  </a:cubicBezTo>
                  <a:cubicBezTo>
                    <a:pt x="78" y="80"/>
                    <a:pt x="76" y="64"/>
                    <a:pt x="60" y="47"/>
                  </a:cubicBezTo>
                  <a:cubicBezTo>
                    <a:pt x="54" y="52"/>
                    <a:pt x="47" y="56"/>
                    <a:pt x="39" y="56"/>
                  </a:cubicBezTo>
                  <a:cubicBezTo>
                    <a:pt x="31" y="56"/>
                    <a:pt x="24" y="52"/>
                    <a:pt x="18" y="47"/>
                  </a:cubicBezTo>
                  <a:cubicBezTo>
                    <a:pt x="2" y="64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234862" y="4179483"/>
              <a:ext cx="1173443" cy="435764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4321411" y="4265026"/>
              <a:ext cx="185174" cy="280781"/>
            </a:xfrm>
            <a:custGeom>
              <a:avLst/>
              <a:gdLst>
                <a:gd name="T0" fmla="*/ 39 w 78"/>
                <a:gd name="T1" fmla="*/ 0 h 118"/>
                <a:gd name="T2" fmla="*/ 64 w 78"/>
                <a:gd name="T3" fmla="*/ 25 h 118"/>
                <a:gd name="T4" fmla="*/ 39 w 78"/>
                <a:gd name="T5" fmla="*/ 50 h 118"/>
                <a:gd name="T6" fmla="*/ 14 w 78"/>
                <a:gd name="T7" fmla="*/ 25 h 118"/>
                <a:gd name="T8" fmla="*/ 39 w 78"/>
                <a:gd name="T9" fmla="*/ 0 h 118"/>
                <a:gd name="T10" fmla="*/ 1 w 78"/>
                <a:gd name="T11" fmla="*/ 90 h 118"/>
                <a:gd name="T12" fmla="*/ 77 w 78"/>
                <a:gd name="T13" fmla="*/ 89 h 118"/>
                <a:gd name="T14" fmla="*/ 60 w 78"/>
                <a:gd name="T15" fmla="*/ 47 h 118"/>
                <a:gd name="T16" fmla="*/ 39 w 78"/>
                <a:gd name="T17" fmla="*/ 55 h 118"/>
                <a:gd name="T18" fmla="*/ 18 w 78"/>
                <a:gd name="T19" fmla="*/ 47 h 118"/>
                <a:gd name="T20" fmla="*/ 1 w 78"/>
                <a:gd name="T21" fmla="*/ 9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8">
                  <a:moveTo>
                    <a:pt x="39" y="0"/>
                  </a:moveTo>
                  <a:cubicBezTo>
                    <a:pt x="53" y="0"/>
                    <a:pt x="64" y="11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1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8"/>
                    <a:pt x="74" y="118"/>
                    <a:pt x="77" y="89"/>
                  </a:cubicBezTo>
                  <a:cubicBezTo>
                    <a:pt x="78" y="80"/>
                    <a:pt x="76" y="64"/>
                    <a:pt x="60" y="47"/>
                  </a:cubicBezTo>
                  <a:cubicBezTo>
                    <a:pt x="54" y="52"/>
                    <a:pt x="47" y="55"/>
                    <a:pt x="39" y="55"/>
                  </a:cubicBezTo>
                  <a:cubicBezTo>
                    <a:pt x="31" y="55"/>
                    <a:pt x="24" y="52"/>
                    <a:pt x="18" y="47"/>
                  </a:cubicBezTo>
                  <a:cubicBezTo>
                    <a:pt x="2" y="64"/>
                    <a:pt x="0" y="80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142274" y="1504517"/>
              <a:ext cx="0" cy="183162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84025" y="1595091"/>
              <a:ext cx="0" cy="925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603543" y="1595091"/>
              <a:ext cx="0" cy="925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1222756" y="1595091"/>
              <a:ext cx="5842056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684025" y="2694062"/>
              <a:ext cx="92588" cy="1064753"/>
              <a:chOff x="3578700" y="3592082"/>
              <a:chExt cx="123450" cy="1419671"/>
            </a:xfrm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3578700" y="3592082"/>
                <a:ext cx="0" cy="141967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 flipH="1">
                <a:off x="3578700" y="4156998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H="1">
                <a:off x="3578700" y="5011753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142274" y="2694062"/>
              <a:ext cx="92588" cy="1701794"/>
              <a:chOff x="5523032" y="3592082"/>
              <a:chExt cx="123450" cy="2269059"/>
            </a:xfrm>
          </p:grpSpPr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5523032" y="3592082"/>
                <a:ext cx="0" cy="2269059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 flipH="1">
                <a:off x="5523032" y="4156998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H="1">
                <a:off x="5523032" y="5011753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 flipH="1">
                <a:off x="5523032" y="5861141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6657227" y="1687678"/>
              <a:ext cx="814164" cy="1006383"/>
            </a:xfrm>
            <a:prstGeom prst="rect">
              <a:avLst/>
            </a:prstGeom>
            <a:solidFill>
              <a:srgbClr val="114577"/>
            </a:solidFill>
            <a:ln w="1905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540000" rIns="68580" bIns="34290" numCol="1" anchor="t" anchorCtr="0" compatLnSpc="1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技术</a:t>
              </a: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中心</a:t>
              </a: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6939079" y="1795667"/>
              <a:ext cx="251466" cy="381419"/>
            </a:xfrm>
            <a:custGeom>
              <a:avLst/>
              <a:gdLst>
                <a:gd name="T0" fmla="*/ 63 w 126"/>
                <a:gd name="T1" fmla="*/ 0 h 191"/>
                <a:gd name="T2" fmla="*/ 103 w 126"/>
                <a:gd name="T3" fmla="*/ 40 h 191"/>
                <a:gd name="T4" fmla="*/ 63 w 126"/>
                <a:gd name="T5" fmla="*/ 80 h 191"/>
                <a:gd name="T6" fmla="*/ 23 w 126"/>
                <a:gd name="T7" fmla="*/ 40 h 191"/>
                <a:gd name="T8" fmla="*/ 63 w 126"/>
                <a:gd name="T9" fmla="*/ 0 h 191"/>
                <a:gd name="T10" fmla="*/ 1 w 126"/>
                <a:gd name="T11" fmla="*/ 145 h 191"/>
                <a:gd name="T12" fmla="*/ 124 w 126"/>
                <a:gd name="T13" fmla="*/ 144 h 191"/>
                <a:gd name="T14" fmla="*/ 97 w 126"/>
                <a:gd name="T15" fmla="*/ 76 h 191"/>
                <a:gd name="T16" fmla="*/ 63 w 126"/>
                <a:gd name="T17" fmla="*/ 89 h 191"/>
                <a:gd name="T18" fmla="*/ 29 w 126"/>
                <a:gd name="T19" fmla="*/ 76 h 191"/>
                <a:gd name="T20" fmla="*/ 1 w 126"/>
                <a:gd name="T21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1">
                  <a:moveTo>
                    <a:pt x="63" y="0"/>
                  </a:moveTo>
                  <a:cubicBezTo>
                    <a:pt x="85" y="0"/>
                    <a:pt x="103" y="18"/>
                    <a:pt x="103" y="40"/>
                  </a:cubicBezTo>
                  <a:cubicBezTo>
                    <a:pt x="103" y="62"/>
                    <a:pt x="85" y="80"/>
                    <a:pt x="63" y="80"/>
                  </a:cubicBezTo>
                  <a:cubicBezTo>
                    <a:pt x="41" y="80"/>
                    <a:pt x="23" y="62"/>
                    <a:pt x="23" y="40"/>
                  </a:cubicBezTo>
                  <a:cubicBezTo>
                    <a:pt x="23" y="18"/>
                    <a:pt x="41" y="0"/>
                    <a:pt x="63" y="0"/>
                  </a:cubicBezTo>
                  <a:close/>
                  <a:moveTo>
                    <a:pt x="1" y="145"/>
                  </a:moveTo>
                  <a:cubicBezTo>
                    <a:pt x="6" y="191"/>
                    <a:pt x="120" y="191"/>
                    <a:pt x="124" y="144"/>
                  </a:cubicBezTo>
                  <a:cubicBezTo>
                    <a:pt x="126" y="129"/>
                    <a:pt x="123" y="103"/>
                    <a:pt x="97" y="76"/>
                  </a:cubicBezTo>
                  <a:cubicBezTo>
                    <a:pt x="88" y="84"/>
                    <a:pt x="76" y="89"/>
                    <a:pt x="63" y="89"/>
                  </a:cubicBezTo>
                  <a:cubicBezTo>
                    <a:pt x="50" y="89"/>
                    <a:pt x="38" y="84"/>
                    <a:pt x="29" y="76"/>
                  </a:cubicBezTo>
                  <a:cubicBezTo>
                    <a:pt x="2" y="104"/>
                    <a:pt x="0" y="130"/>
                    <a:pt x="1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7157399" y="2899364"/>
              <a:ext cx="1170424" cy="437777"/>
            </a:xfrm>
            <a:prstGeom prst="rect">
              <a:avLst/>
            </a:prstGeom>
            <a:gradFill flip="none" rotWithShape="1">
              <a:gsLst>
                <a:gs pos="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7240929" y="2984906"/>
              <a:ext cx="187187" cy="282794"/>
            </a:xfrm>
            <a:custGeom>
              <a:avLst/>
              <a:gdLst>
                <a:gd name="T0" fmla="*/ 40 w 79"/>
                <a:gd name="T1" fmla="*/ 0 h 119"/>
                <a:gd name="T2" fmla="*/ 65 w 79"/>
                <a:gd name="T3" fmla="*/ 25 h 119"/>
                <a:gd name="T4" fmla="*/ 40 w 79"/>
                <a:gd name="T5" fmla="*/ 50 h 119"/>
                <a:gd name="T6" fmla="*/ 15 w 79"/>
                <a:gd name="T7" fmla="*/ 25 h 119"/>
                <a:gd name="T8" fmla="*/ 40 w 79"/>
                <a:gd name="T9" fmla="*/ 0 h 119"/>
                <a:gd name="T10" fmla="*/ 1 w 79"/>
                <a:gd name="T11" fmla="*/ 90 h 119"/>
                <a:gd name="T12" fmla="*/ 78 w 79"/>
                <a:gd name="T13" fmla="*/ 90 h 119"/>
                <a:gd name="T14" fmla="*/ 60 w 79"/>
                <a:gd name="T15" fmla="*/ 48 h 119"/>
                <a:gd name="T16" fmla="*/ 40 w 79"/>
                <a:gd name="T17" fmla="*/ 56 h 119"/>
                <a:gd name="T18" fmla="*/ 19 w 79"/>
                <a:gd name="T19" fmla="*/ 48 h 119"/>
                <a:gd name="T20" fmla="*/ 1 w 79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19">
                  <a:moveTo>
                    <a:pt x="40" y="0"/>
                  </a:moveTo>
                  <a:cubicBezTo>
                    <a:pt x="53" y="0"/>
                    <a:pt x="65" y="12"/>
                    <a:pt x="65" y="25"/>
                  </a:cubicBezTo>
                  <a:cubicBezTo>
                    <a:pt x="65" y="39"/>
                    <a:pt x="53" y="50"/>
                    <a:pt x="40" y="50"/>
                  </a:cubicBezTo>
                  <a:cubicBezTo>
                    <a:pt x="26" y="50"/>
                    <a:pt x="15" y="39"/>
                    <a:pt x="15" y="25"/>
                  </a:cubicBezTo>
                  <a:cubicBezTo>
                    <a:pt x="15" y="12"/>
                    <a:pt x="26" y="0"/>
                    <a:pt x="40" y="0"/>
                  </a:cubicBezTo>
                  <a:close/>
                  <a:moveTo>
                    <a:pt x="1" y="90"/>
                  </a:moveTo>
                  <a:cubicBezTo>
                    <a:pt x="5" y="119"/>
                    <a:pt x="75" y="119"/>
                    <a:pt x="78" y="90"/>
                  </a:cubicBezTo>
                  <a:cubicBezTo>
                    <a:pt x="79" y="80"/>
                    <a:pt x="77" y="64"/>
                    <a:pt x="60" y="48"/>
                  </a:cubicBezTo>
                  <a:cubicBezTo>
                    <a:pt x="55" y="53"/>
                    <a:pt x="48" y="56"/>
                    <a:pt x="40" y="56"/>
                  </a:cubicBezTo>
                  <a:cubicBezTo>
                    <a:pt x="32" y="56"/>
                    <a:pt x="24" y="53"/>
                    <a:pt x="19" y="48"/>
                  </a:cubicBezTo>
                  <a:cubicBezTo>
                    <a:pt x="2" y="65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7157399" y="3539423"/>
              <a:ext cx="1170424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7240929" y="3624966"/>
              <a:ext cx="187187" cy="283800"/>
            </a:xfrm>
            <a:custGeom>
              <a:avLst/>
              <a:gdLst>
                <a:gd name="T0" fmla="*/ 40 w 79"/>
                <a:gd name="T1" fmla="*/ 0 h 119"/>
                <a:gd name="T2" fmla="*/ 65 w 79"/>
                <a:gd name="T3" fmla="*/ 25 h 119"/>
                <a:gd name="T4" fmla="*/ 40 w 79"/>
                <a:gd name="T5" fmla="*/ 50 h 119"/>
                <a:gd name="T6" fmla="*/ 15 w 79"/>
                <a:gd name="T7" fmla="*/ 25 h 119"/>
                <a:gd name="T8" fmla="*/ 40 w 79"/>
                <a:gd name="T9" fmla="*/ 0 h 119"/>
                <a:gd name="T10" fmla="*/ 1 w 79"/>
                <a:gd name="T11" fmla="*/ 90 h 119"/>
                <a:gd name="T12" fmla="*/ 78 w 79"/>
                <a:gd name="T13" fmla="*/ 89 h 119"/>
                <a:gd name="T14" fmla="*/ 60 w 79"/>
                <a:gd name="T15" fmla="*/ 47 h 119"/>
                <a:gd name="T16" fmla="*/ 40 w 79"/>
                <a:gd name="T17" fmla="*/ 56 h 119"/>
                <a:gd name="T18" fmla="*/ 19 w 79"/>
                <a:gd name="T19" fmla="*/ 47 h 119"/>
                <a:gd name="T20" fmla="*/ 1 w 79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19">
                  <a:moveTo>
                    <a:pt x="40" y="0"/>
                  </a:moveTo>
                  <a:cubicBezTo>
                    <a:pt x="53" y="0"/>
                    <a:pt x="65" y="11"/>
                    <a:pt x="65" y="25"/>
                  </a:cubicBezTo>
                  <a:cubicBezTo>
                    <a:pt x="65" y="39"/>
                    <a:pt x="53" y="50"/>
                    <a:pt x="40" y="50"/>
                  </a:cubicBezTo>
                  <a:cubicBezTo>
                    <a:pt x="26" y="50"/>
                    <a:pt x="15" y="39"/>
                    <a:pt x="15" y="25"/>
                  </a:cubicBezTo>
                  <a:cubicBezTo>
                    <a:pt x="15" y="11"/>
                    <a:pt x="26" y="0"/>
                    <a:pt x="40" y="0"/>
                  </a:cubicBezTo>
                  <a:close/>
                  <a:moveTo>
                    <a:pt x="1" y="90"/>
                  </a:moveTo>
                  <a:cubicBezTo>
                    <a:pt x="5" y="118"/>
                    <a:pt x="75" y="119"/>
                    <a:pt x="78" y="89"/>
                  </a:cubicBezTo>
                  <a:cubicBezTo>
                    <a:pt x="79" y="80"/>
                    <a:pt x="77" y="64"/>
                    <a:pt x="60" y="47"/>
                  </a:cubicBezTo>
                  <a:cubicBezTo>
                    <a:pt x="55" y="52"/>
                    <a:pt x="48" y="56"/>
                    <a:pt x="40" y="56"/>
                  </a:cubicBezTo>
                  <a:cubicBezTo>
                    <a:pt x="32" y="56"/>
                    <a:pt x="24" y="52"/>
                    <a:pt x="19" y="47"/>
                  </a:cubicBezTo>
                  <a:cubicBezTo>
                    <a:pt x="2" y="64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7157399" y="4179483"/>
              <a:ext cx="1170424" cy="435764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7240929" y="4265026"/>
              <a:ext cx="187187" cy="280781"/>
            </a:xfrm>
            <a:custGeom>
              <a:avLst/>
              <a:gdLst>
                <a:gd name="T0" fmla="*/ 40 w 79"/>
                <a:gd name="T1" fmla="*/ 0 h 118"/>
                <a:gd name="T2" fmla="*/ 65 w 79"/>
                <a:gd name="T3" fmla="*/ 25 h 118"/>
                <a:gd name="T4" fmla="*/ 40 w 79"/>
                <a:gd name="T5" fmla="*/ 50 h 118"/>
                <a:gd name="T6" fmla="*/ 15 w 79"/>
                <a:gd name="T7" fmla="*/ 25 h 118"/>
                <a:gd name="T8" fmla="*/ 40 w 79"/>
                <a:gd name="T9" fmla="*/ 0 h 118"/>
                <a:gd name="T10" fmla="*/ 1 w 79"/>
                <a:gd name="T11" fmla="*/ 90 h 118"/>
                <a:gd name="T12" fmla="*/ 78 w 79"/>
                <a:gd name="T13" fmla="*/ 89 h 118"/>
                <a:gd name="T14" fmla="*/ 60 w 79"/>
                <a:gd name="T15" fmla="*/ 47 h 118"/>
                <a:gd name="T16" fmla="*/ 40 w 79"/>
                <a:gd name="T17" fmla="*/ 55 h 118"/>
                <a:gd name="T18" fmla="*/ 19 w 79"/>
                <a:gd name="T19" fmla="*/ 47 h 118"/>
                <a:gd name="T20" fmla="*/ 1 w 79"/>
                <a:gd name="T21" fmla="*/ 9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18">
                  <a:moveTo>
                    <a:pt x="40" y="0"/>
                  </a:moveTo>
                  <a:cubicBezTo>
                    <a:pt x="53" y="0"/>
                    <a:pt x="65" y="11"/>
                    <a:pt x="65" y="25"/>
                  </a:cubicBezTo>
                  <a:cubicBezTo>
                    <a:pt x="65" y="39"/>
                    <a:pt x="53" y="50"/>
                    <a:pt x="40" y="50"/>
                  </a:cubicBezTo>
                  <a:cubicBezTo>
                    <a:pt x="26" y="50"/>
                    <a:pt x="15" y="39"/>
                    <a:pt x="15" y="25"/>
                  </a:cubicBezTo>
                  <a:cubicBezTo>
                    <a:pt x="15" y="11"/>
                    <a:pt x="26" y="0"/>
                    <a:pt x="40" y="0"/>
                  </a:cubicBezTo>
                  <a:close/>
                  <a:moveTo>
                    <a:pt x="1" y="90"/>
                  </a:moveTo>
                  <a:cubicBezTo>
                    <a:pt x="5" y="118"/>
                    <a:pt x="75" y="118"/>
                    <a:pt x="78" y="89"/>
                  </a:cubicBezTo>
                  <a:cubicBezTo>
                    <a:pt x="79" y="80"/>
                    <a:pt x="77" y="64"/>
                    <a:pt x="60" y="47"/>
                  </a:cubicBezTo>
                  <a:cubicBezTo>
                    <a:pt x="55" y="52"/>
                    <a:pt x="48" y="55"/>
                    <a:pt x="40" y="55"/>
                  </a:cubicBezTo>
                  <a:cubicBezTo>
                    <a:pt x="32" y="55"/>
                    <a:pt x="24" y="52"/>
                    <a:pt x="19" y="47"/>
                  </a:cubicBezTo>
                  <a:cubicBezTo>
                    <a:pt x="2" y="64"/>
                    <a:pt x="0" y="80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7064812" y="1595091"/>
              <a:ext cx="0" cy="925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7064812" y="2694062"/>
              <a:ext cx="92588" cy="1701794"/>
              <a:chOff x="9419749" y="3592082"/>
              <a:chExt cx="123450" cy="2269059"/>
            </a:xfrm>
          </p:grpSpPr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9419749" y="3592082"/>
                <a:ext cx="0" cy="2269059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 flipH="1">
                <a:off x="9419749" y="4156998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 flipH="1">
                <a:off x="9419749" y="5011753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 flipH="1">
                <a:off x="9419749" y="5861141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816177" y="1687678"/>
              <a:ext cx="814164" cy="1006383"/>
            </a:xfrm>
            <a:prstGeom prst="rect">
              <a:avLst/>
            </a:prstGeom>
            <a:solidFill>
              <a:srgbClr val="114577"/>
            </a:solidFill>
            <a:ln w="1905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540000" rIns="68580" bIns="34290" numCol="1" anchor="t" anchorCtr="0" compatLnSpc="1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投资</a:t>
              </a: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</a:rPr>
                <a:t>发展部</a:t>
              </a: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1097023" y="1795667"/>
              <a:ext cx="251466" cy="381419"/>
            </a:xfrm>
            <a:custGeom>
              <a:avLst/>
              <a:gdLst>
                <a:gd name="T0" fmla="*/ 63 w 126"/>
                <a:gd name="T1" fmla="*/ 0 h 191"/>
                <a:gd name="T2" fmla="*/ 103 w 126"/>
                <a:gd name="T3" fmla="*/ 40 h 191"/>
                <a:gd name="T4" fmla="*/ 63 w 126"/>
                <a:gd name="T5" fmla="*/ 80 h 191"/>
                <a:gd name="T6" fmla="*/ 23 w 126"/>
                <a:gd name="T7" fmla="*/ 40 h 191"/>
                <a:gd name="T8" fmla="*/ 63 w 126"/>
                <a:gd name="T9" fmla="*/ 0 h 191"/>
                <a:gd name="T10" fmla="*/ 2 w 126"/>
                <a:gd name="T11" fmla="*/ 145 h 191"/>
                <a:gd name="T12" fmla="*/ 125 w 126"/>
                <a:gd name="T13" fmla="*/ 144 h 191"/>
                <a:gd name="T14" fmla="*/ 97 w 126"/>
                <a:gd name="T15" fmla="*/ 76 h 191"/>
                <a:gd name="T16" fmla="*/ 63 w 126"/>
                <a:gd name="T17" fmla="*/ 89 h 191"/>
                <a:gd name="T18" fmla="*/ 29 w 126"/>
                <a:gd name="T19" fmla="*/ 76 h 191"/>
                <a:gd name="T20" fmla="*/ 2 w 126"/>
                <a:gd name="T21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1">
                  <a:moveTo>
                    <a:pt x="63" y="0"/>
                  </a:moveTo>
                  <a:cubicBezTo>
                    <a:pt x="85" y="0"/>
                    <a:pt x="103" y="18"/>
                    <a:pt x="103" y="40"/>
                  </a:cubicBezTo>
                  <a:cubicBezTo>
                    <a:pt x="103" y="62"/>
                    <a:pt x="85" y="80"/>
                    <a:pt x="63" y="80"/>
                  </a:cubicBezTo>
                  <a:cubicBezTo>
                    <a:pt x="41" y="80"/>
                    <a:pt x="23" y="62"/>
                    <a:pt x="23" y="40"/>
                  </a:cubicBezTo>
                  <a:cubicBezTo>
                    <a:pt x="23" y="18"/>
                    <a:pt x="41" y="0"/>
                    <a:pt x="63" y="0"/>
                  </a:cubicBezTo>
                  <a:close/>
                  <a:moveTo>
                    <a:pt x="2" y="145"/>
                  </a:moveTo>
                  <a:cubicBezTo>
                    <a:pt x="7" y="191"/>
                    <a:pt x="120" y="191"/>
                    <a:pt x="125" y="144"/>
                  </a:cubicBezTo>
                  <a:cubicBezTo>
                    <a:pt x="126" y="129"/>
                    <a:pt x="123" y="103"/>
                    <a:pt x="97" y="76"/>
                  </a:cubicBezTo>
                  <a:cubicBezTo>
                    <a:pt x="88" y="84"/>
                    <a:pt x="76" y="89"/>
                    <a:pt x="63" y="89"/>
                  </a:cubicBezTo>
                  <a:cubicBezTo>
                    <a:pt x="50" y="89"/>
                    <a:pt x="38" y="84"/>
                    <a:pt x="29" y="76"/>
                  </a:cubicBezTo>
                  <a:cubicBezTo>
                    <a:pt x="2" y="104"/>
                    <a:pt x="0" y="130"/>
                    <a:pt x="2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315343" y="2899364"/>
              <a:ext cx="1171430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1401893" y="2984906"/>
              <a:ext cx="185174" cy="282794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7 w 78"/>
                <a:gd name="T13" fmla="*/ 90 h 119"/>
                <a:gd name="T14" fmla="*/ 60 w 78"/>
                <a:gd name="T15" fmla="*/ 48 h 119"/>
                <a:gd name="T16" fmla="*/ 39 w 78"/>
                <a:gd name="T17" fmla="*/ 56 h 119"/>
                <a:gd name="T18" fmla="*/ 18 w 78"/>
                <a:gd name="T19" fmla="*/ 48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2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2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9"/>
                    <a:pt x="74" y="119"/>
                    <a:pt x="77" y="90"/>
                  </a:cubicBezTo>
                  <a:cubicBezTo>
                    <a:pt x="78" y="80"/>
                    <a:pt x="76" y="64"/>
                    <a:pt x="60" y="48"/>
                  </a:cubicBezTo>
                  <a:cubicBezTo>
                    <a:pt x="54" y="53"/>
                    <a:pt x="47" y="56"/>
                    <a:pt x="39" y="56"/>
                  </a:cubicBezTo>
                  <a:cubicBezTo>
                    <a:pt x="31" y="56"/>
                    <a:pt x="23" y="53"/>
                    <a:pt x="18" y="48"/>
                  </a:cubicBezTo>
                  <a:cubicBezTo>
                    <a:pt x="1" y="65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315343" y="3539423"/>
              <a:ext cx="1171430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1401893" y="3624966"/>
              <a:ext cx="185174" cy="283800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7 w 78"/>
                <a:gd name="T13" fmla="*/ 89 h 119"/>
                <a:gd name="T14" fmla="*/ 60 w 78"/>
                <a:gd name="T15" fmla="*/ 47 h 119"/>
                <a:gd name="T16" fmla="*/ 39 w 78"/>
                <a:gd name="T17" fmla="*/ 56 h 119"/>
                <a:gd name="T18" fmla="*/ 18 w 78"/>
                <a:gd name="T19" fmla="*/ 47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1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1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8"/>
                    <a:pt x="74" y="119"/>
                    <a:pt x="77" y="89"/>
                  </a:cubicBezTo>
                  <a:cubicBezTo>
                    <a:pt x="78" y="80"/>
                    <a:pt x="76" y="64"/>
                    <a:pt x="60" y="47"/>
                  </a:cubicBezTo>
                  <a:cubicBezTo>
                    <a:pt x="54" y="52"/>
                    <a:pt x="47" y="56"/>
                    <a:pt x="39" y="56"/>
                  </a:cubicBezTo>
                  <a:cubicBezTo>
                    <a:pt x="31" y="56"/>
                    <a:pt x="23" y="52"/>
                    <a:pt x="18" y="47"/>
                  </a:cubicBezTo>
                  <a:cubicBezTo>
                    <a:pt x="1" y="64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315343" y="4179483"/>
              <a:ext cx="1171430" cy="435764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401893" y="4265026"/>
              <a:ext cx="185174" cy="280781"/>
            </a:xfrm>
            <a:custGeom>
              <a:avLst/>
              <a:gdLst>
                <a:gd name="T0" fmla="*/ 39 w 78"/>
                <a:gd name="T1" fmla="*/ 0 h 118"/>
                <a:gd name="T2" fmla="*/ 64 w 78"/>
                <a:gd name="T3" fmla="*/ 25 h 118"/>
                <a:gd name="T4" fmla="*/ 39 w 78"/>
                <a:gd name="T5" fmla="*/ 50 h 118"/>
                <a:gd name="T6" fmla="*/ 14 w 78"/>
                <a:gd name="T7" fmla="*/ 25 h 118"/>
                <a:gd name="T8" fmla="*/ 39 w 78"/>
                <a:gd name="T9" fmla="*/ 0 h 118"/>
                <a:gd name="T10" fmla="*/ 1 w 78"/>
                <a:gd name="T11" fmla="*/ 90 h 118"/>
                <a:gd name="T12" fmla="*/ 77 w 78"/>
                <a:gd name="T13" fmla="*/ 89 h 118"/>
                <a:gd name="T14" fmla="*/ 60 w 78"/>
                <a:gd name="T15" fmla="*/ 47 h 118"/>
                <a:gd name="T16" fmla="*/ 39 w 78"/>
                <a:gd name="T17" fmla="*/ 55 h 118"/>
                <a:gd name="T18" fmla="*/ 18 w 78"/>
                <a:gd name="T19" fmla="*/ 47 h 118"/>
                <a:gd name="T20" fmla="*/ 1 w 78"/>
                <a:gd name="T21" fmla="*/ 9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8">
                  <a:moveTo>
                    <a:pt x="39" y="0"/>
                  </a:moveTo>
                  <a:cubicBezTo>
                    <a:pt x="53" y="0"/>
                    <a:pt x="64" y="11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1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8"/>
                    <a:pt x="74" y="118"/>
                    <a:pt x="77" y="89"/>
                  </a:cubicBezTo>
                  <a:cubicBezTo>
                    <a:pt x="78" y="80"/>
                    <a:pt x="76" y="64"/>
                    <a:pt x="60" y="47"/>
                  </a:cubicBezTo>
                  <a:cubicBezTo>
                    <a:pt x="54" y="52"/>
                    <a:pt x="47" y="55"/>
                    <a:pt x="39" y="55"/>
                  </a:cubicBezTo>
                  <a:cubicBezTo>
                    <a:pt x="31" y="55"/>
                    <a:pt x="23" y="52"/>
                    <a:pt x="18" y="47"/>
                  </a:cubicBezTo>
                  <a:cubicBezTo>
                    <a:pt x="1" y="64"/>
                    <a:pt x="0" y="80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222756" y="1595091"/>
              <a:ext cx="0" cy="925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22756" y="2694062"/>
              <a:ext cx="92588" cy="1701794"/>
              <a:chOff x="1630341" y="3592082"/>
              <a:chExt cx="123450" cy="2269059"/>
            </a:xfrm>
          </p:grpSpPr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1630341" y="3592082"/>
                <a:ext cx="0" cy="2269059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 flipH="1">
                <a:off x="1630341" y="4156998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 flipH="1">
                <a:off x="1630341" y="5011753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H="1">
                <a:off x="1630341" y="5861141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5696130" y="2899364"/>
              <a:ext cx="1173443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5781673" y="2984906"/>
              <a:ext cx="186181" cy="282794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7 w 78"/>
                <a:gd name="T13" fmla="*/ 90 h 119"/>
                <a:gd name="T14" fmla="*/ 60 w 78"/>
                <a:gd name="T15" fmla="*/ 48 h 119"/>
                <a:gd name="T16" fmla="*/ 39 w 78"/>
                <a:gd name="T17" fmla="*/ 56 h 119"/>
                <a:gd name="T18" fmla="*/ 18 w 78"/>
                <a:gd name="T19" fmla="*/ 48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2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2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9"/>
                    <a:pt x="74" y="119"/>
                    <a:pt x="77" y="90"/>
                  </a:cubicBezTo>
                  <a:cubicBezTo>
                    <a:pt x="78" y="80"/>
                    <a:pt x="76" y="64"/>
                    <a:pt x="60" y="48"/>
                  </a:cubicBezTo>
                  <a:cubicBezTo>
                    <a:pt x="54" y="53"/>
                    <a:pt x="47" y="56"/>
                    <a:pt x="39" y="56"/>
                  </a:cubicBezTo>
                  <a:cubicBezTo>
                    <a:pt x="31" y="56"/>
                    <a:pt x="24" y="53"/>
                    <a:pt x="18" y="48"/>
                  </a:cubicBezTo>
                  <a:cubicBezTo>
                    <a:pt x="1" y="65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5696130" y="3539423"/>
              <a:ext cx="1173443" cy="437777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51000" tIns="0" rIns="0" bIns="0" numCol="1" anchor="ctr" anchorCtr="0" compatLnSpc="1"/>
            <a:lstStyle/>
            <a:p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781673" y="3624966"/>
              <a:ext cx="186181" cy="283800"/>
            </a:xfrm>
            <a:custGeom>
              <a:avLst/>
              <a:gdLst>
                <a:gd name="T0" fmla="*/ 39 w 78"/>
                <a:gd name="T1" fmla="*/ 0 h 119"/>
                <a:gd name="T2" fmla="*/ 64 w 78"/>
                <a:gd name="T3" fmla="*/ 25 h 119"/>
                <a:gd name="T4" fmla="*/ 39 w 78"/>
                <a:gd name="T5" fmla="*/ 50 h 119"/>
                <a:gd name="T6" fmla="*/ 14 w 78"/>
                <a:gd name="T7" fmla="*/ 25 h 119"/>
                <a:gd name="T8" fmla="*/ 39 w 78"/>
                <a:gd name="T9" fmla="*/ 0 h 119"/>
                <a:gd name="T10" fmla="*/ 1 w 78"/>
                <a:gd name="T11" fmla="*/ 90 h 119"/>
                <a:gd name="T12" fmla="*/ 77 w 78"/>
                <a:gd name="T13" fmla="*/ 89 h 119"/>
                <a:gd name="T14" fmla="*/ 60 w 78"/>
                <a:gd name="T15" fmla="*/ 47 h 119"/>
                <a:gd name="T16" fmla="*/ 39 w 78"/>
                <a:gd name="T17" fmla="*/ 56 h 119"/>
                <a:gd name="T18" fmla="*/ 18 w 78"/>
                <a:gd name="T19" fmla="*/ 47 h 119"/>
                <a:gd name="T20" fmla="*/ 1 w 78"/>
                <a:gd name="T21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9">
                  <a:moveTo>
                    <a:pt x="39" y="0"/>
                  </a:moveTo>
                  <a:cubicBezTo>
                    <a:pt x="53" y="0"/>
                    <a:pt x="64" y="11"/>
                    <a:pt x="64" y="25"/>
                  </a:cubicBezTo>
                  <a:cubicBezTo>
                    <a:pt x="64" y="39"/>
                    <a:pt x="53" y="50"/>
                    <a:pt x="39" y="50"/>
                  </a:cubicBezTo>
                  <a:cubicBezTo>
                    <a:pt x="25" y="50"/>
                    <a:pt x="14" y="39"/>
                    <a:pt x="14" y="25"/>
                  </a:cubicBezTo>
                  <a:cubicBezTo>
                    <a:pt x="14" y="11"/>
                    <a:pt x="25" y="0"/>
                    <a:pt x="39" y="0"/>
                  </a:cubicBezTo>
                  <a:close/>
                  <a:moveTo>
                    <a:pt x="1" y="90"/>
                  </a:moveTo>
                  <a:cubicBezTo>
                    <a:pt x="4" y="118"/>
                    <a:pt x="74" y="119"/>
                    <a:pt x="77" y="89"/>
                  </a:cubicBezTo>
                  <a:cubicBezTo>
                    <a:pt x="78" y="80"/>
                    <a:pt x="76" y="64"/>
                    <a:pt x="60" y="47"/>
                  </a:cubicBezTo>
                  <a:cubicBezTo>
                    <a:pt x="54" y="52"/>
                    <a:pt x="47" y="56"/>
                    <a:pt x="39" y="56"/>
                  </a:cubicBezTo>
                  <a:cubicBezTo>
                    <a:pt x="31" y="56"/>
                    <a:pt x="24" y="52"/>
                    <a:pt x="18" y="47"/>
                  </a:cubicBezTo>
                  <a:cubicBezTo>
                    <a:pt x="1" y="64"/>
                    <a:pt x="0" y="81"/>
                    <a:pt x="1" y="90"/>
                  </a:cubicBezTo>
                  <a:close/>
                </a:path>
              </a:pathLst>
            </a:custGeom>
            <a:solidFill>
              <a:srgbClr val="CB2C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603543" y="2694062"/>
              <a:ext cx="92588" cy="1064753"/>
              <a:chOff x="7471391" y="3592082"/>
              <a:chExt cx="123450" cy="1419671"/>
            </a:xfrm>
          </p:grpSpPr>
          <p:sp>
            <p:nvSpPr>
              <p:cNvPr id="65" name="Line 65"/>
              <p:cNvSpPr>
                <a:spLocks noChangeShapeType="1"/>
              </p:cNvSpPr>
              <p:nvPr/>
            </p:nvSpPr>
            <p:spPr bwMode="auto">
              <a:xfrm>
                <a:off x="7471391" y="3592082"/>
                <a:ext cx="0" cy="141967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 flipH="1">
                <a:off x="7471391" y="4156998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67"/>
              <p:cNvSpPr>
                <a:spLocks noChangeShapeType="1"/>
              </p:cNvSpPr>
              <p:nvPr/>
            </p:nvSpPr>
            <p:spPr bwMode="auto">
              <a:xfrm flipH="1">
                <a:off x="7471391" y="5011753"/>
                <a:ext cx="1234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856354" y="1003211"/>
            <a:ext cx="5289749" cy="3828480"/>
            <a:chOff x="1856354" y="1003211"/>
            <a:chExt cx="5289749" cy="3828480"/>
          </a:xfrm>
        </p:grpSpPr>
        <p:sp>
          <p:nvSpPr>
            <p:cNvPr id="12" name="Freeform 12"/>
            <p:cNvSpPr/>
            <p:nvPr/>
          </p:nvSpPr>
          <p:spPr bwMode="auto">
            <a:xfrm rot="16453985">
              <a:off x="3744083" y="4190339"/>
              <a:ext cx="57150" cy="348854"/>
            </a:xfrm>
            <a:custGeom>
              <a:avLst/>
              <a:gdLst>
                <a:gd name="T0" fmla="*/ 38 w 48"/>
                <a:gd name="T1" fmla="*/ 0 h 293"/>
                <a:gd name="T2" fmla="*/ 0 w 48"/>
                <a:gd name="T3" fmla="*/ 290 h 293"/>
                <a:gd name="T4" fmla="*/ 10 w 48"/>
                <a:gd name="T5" fmla="*/ 293 h 293"/>
                <a:gd name="T6" fmla="*/ 48 w 48"/>
                <a:gd name="T7" fmla="*/ 2 h 293"/>
                <a:gd name="T8" fmla="*/ 38 w 48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3">
                  <a:moveTo>
                    <a:pt x="38" y="0"/>
                  </a:moveTo>
                  <a:lnTo>
                    <a:pt x="0" y="290"/>
                  </a:lnTo>
                  <a:lnTo>
                    <a:pt x="10" y="293"/>
                  </a:lnTo>
                  <a:lnTo>
                    <a:pt x="4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 rot="16453985">
              <a:off x="2875901" y="3566931"/>
              <a:ext cx="416719" cy="64294"/>
            </a:xfrm>
            <a:custGeom>
              <a:avLst/>
              <a:gdLst>
                <a:gd name="T0" fmla="*/ 3 w 350"/>
                <a:gd name="T1" fmla="*/ 54 h 54"/>
                <a:gd name="T2" fmla="*/ 350 w 350"/>
                <a:gd name="T3" fmla="*/ 9 h 54"/>
                <a:gd name="T4" fmla="*/ 350 w 350"/>
                <a:gd name="T5" fmla="*/ 0 h 54"/>
                <a:gd name="T6" fmla="*/ 0 w 350"/>
                <a:gd name="T7" fmla="*/ 45 h 54"/>
                <a:gd name="T8" fmla="*/ 3 w 35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54">
                  <a:moveTo>
                    <a:pt x="3" y="54"/>
                  </a:moveTo>
                  <a:lnTo>
                    <a:pt x="350" y="9"/>
                  </a:lnTo>
                  <a:lnTo>
                    <a:pt x="350" y="0"/>
                  </a:lnTo>
                  <a:lnTo>
                    <a:pt x="0" y="45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 rot="16453985">
              <a:off x="2462411" y="4230086"/>
              <a:ext cx="151210" cy="396479"/>
            </a:xfrm>
            <a:custGeom>
              <a:avLst/>
              <a:gdLst>
                <a:gd name="T0" fmla="*/ 127 w 127"/>
                <a:gd name="T1" fmla="*/ 328 h 333"/>
                <a:gd name="T2" fmla="*/ 9 w 127"/>
                <a:gd name="T3" fmla="*/ 0 h 333"/>
                <a:gd name="T4" fmla="*/ 0 w 127"/>
                <a:gd name="T5" fmla="*/ 2 h 333"/>
                <a:gd name="T6" fmla="*/ 118 w 127"/>
                <a:gd name="T7" fmla="*/ 333 h 333"/>
                <a:gd name="T8" fmla="*/ 127 w 127"/>
                <a:gd name="T9" fmla="*/ 3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33">
                  <a:moveTo>
                    <a:pt x="127" y="328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118" y="333"/>
                  </a:lnTo>
                  <a:lnTo>
                    <a:pt x="127" y="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 rot="16453985">
              <a:off x="5267453" y="2090951"/>
              <a:ext cx="261938" cy="311944"/>
            </a:xfrm>
            <a:custGeom>
              <a:avLst/>
              <a:gdLst>
                <a:gd name="T0" fmla="*/ 2 w 93"/>
                <a:gd name="T1" fmla="*/ 10 h 111"/>
                <a:gd name="T2" fmla="*/ 82 w 93"/>
                <a:gd name="T3" fmla="*/ 108 h 111"/>
                <a:gd name="T4" fmla="*/ 90 w 93"/>
                <a:gd name="T5" fmla="*/ 109 h 111"/>
                <a:gd name="T6" fmla="*/ 91 w 93"/>
                <a:gd name="T7" fmla="*/ 101 h 111"/>
                <a:gd name="T8" fmla="*/ 10 w 93"/>
                <a:gd name="T9" fmla="*/ 3 h 111"/>
                <a:gd name="T10" fmla="*/ 2 w 93"/>
                <a:gd name="T11" fmla="*/ 2 h 111"/>
                <a:gd name="T12" fmla="*/ 2 w 93"/>
                <a:gd name="T13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11">
                  <a:moveTo>
                    <a:pt x="2" y="10"/>
                  </a:moveTo>
                  <a:cubicBezTo>
                    <a:pt x="82" y="108"/>
                    <a:pt x="82" y="108"/>
                    <a:pt x="82" y="108"/>
                  </a:cubicBezTo>
                  <a:cubicBezTo>
                    <a:pt x="84" y="110"/>
                    <a:pt x="88" y="111"/>
                    <a:pt x="90" y="109"/>
                  </a:cubicBezTo>
                  <a:cubicBezTo>
                    <a:pt x="93" y="107"/>
                    <a:pt x="93" y="103"/>
                    <a:pt x="91" y="10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1"/>
                    <a:pt x="5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 rot="16453985">
              <a:off x="3431465" y="3439173"/>
              <a:ext cx="565547" cy="476250"/>
            </a:xfrm>
            <a:custGeom>
              <a:avLst/>
              <a:gdLst>
                <a:gd name="T0" fmla="*/ 475 w 475"/>
                <a:gd name="T1" fmla="*/ 379 h 400"/>
                <a:gd name="T2" fmla="*/ 16 w 475"/>
                <a:gd name="T3" fmla="*/ 0 h 400"/>
                <a:gd name="T4" fmla="*/ 0 w 475"/>
                <a:gd name="T5" fmla="*/ 22 h 400"/>
                <a:gd name="T6" fmla="*/ 458 w 475"/>
                <a:gd name="T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" h="400">
                  <a:moveTo>
                    <a:pt x="475" y="379"/>
                  </a:moveTo>
                  <a:lnTo>
                    <a:pt x="16" y="0"/>
                  </a:lnTo>
                  <a:lnTo>
                    <a:pt x="0" y="22"/>
                  </a:lnTo>
                  <a:lnTo>
                    <a:pt x="458" y="40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 rot="16453985">
              <a:off x="5033195" y="3605319"/>
              <a:ext cx="435769" cy="377429"/>
            </a:xfrm>
            <a:custGeom>
              <a:avLst/>
              <a:gdLst>
                <a:gd name="T0" fmla="*/ 350 w 366"/>
                <a:gd name="T1" fmla="*/ 0 h 317"/>
                <a:gd name="T2" fmla="*/ 0 w 366"/>
                <a:gd name="T3" fmla="*/ 296 h 317"/>
                <a:gd name="T4" fmla="*/ 16 w 366"/>
                <a:gd name="T5" fmla="*/ 317 h 317"/>
                <a:gd name="T6" fmla="*/ 366 w 366"/>
                <a:gd name="T7" fmla="*/ 22 h 317"/>
                <a:gd name="T8" fmla="*/ 350 w 3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17">
                  <a:moveTo>
                    <a:pt x="350" y="0"/>
                  </a:moveTo>
                  <a:lnTo>
                    <a:pt x="0" y="296"/>
                  </a:lnTo>
                  <a:lnTo>
                    <a:pt x="16" y="317"/>
                  </a:lnTo>
                  <a:lnTo>
                    <a:pt x="366" y="2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 rot="16453985">
              <a:off x="5033195" y="3605319"/>
              <a:ext cx="435769" cy="377429"/>
            </a:xfrm>
            <a:custGeom>
              <a:avLst/>
              <a:gdLst>
                <a:gd name="T0" fmla="*/ 350 w 366"/>
                <a:gd name="T1" fmla="*/ 0 h 317"/>
                <a:gd name="T2" fmla="*/ 0 w 366"/>
                <a:gd name="T3" fmla="*/ 296 h 317"/>
                <a:gd name="T4" fmla="*/ 16 w 366"/>
                <a:gd name="T5" fmla="*/ 317 h 317"/>
                <a:gd name="T6" fmla="*/ 366 w 366"/>
                <a:gd name="T7" fmla="*/ 2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" h="317">
                  <a:moveTo>
                    <a:pt x="350" y="0"/>
                  </a:moveTo>
                  <a:lnTo>
                    <a:pt x="0" y="296"/>
                  </a:lnTo>
                  <a:lnTo>
                    <a:pt x="16" y="317"/>
                  </a:lnTo>
                  <a:lnTo>
                    <a:pt x="366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 rot="16453985">
              <a:off x="6173781" y="4264902"/>
              <a:ext cx="57150" cy="371475"/>
            </a:xfrm>
            <a:custGeom>
              <a:avLst/>
              <a:gdLst>
                <a:gd name="T0" fmla="*/ 38 w 48"/>
                <a:gd name="T1" fmla="*/ 0 h 312"/>
                <a:gd name="T2" fmla="*/ 0 w 48"/>
                <a:gd name="T3" fmla="*/ 312 h 312"/>
                <a:gd name="T4" fmla="*/ 10 w 48"/>
                <a:gd name="T5" fmla="*/ 312 h 312"/>
                <a:gd name="T6" fmla="*/ 48 w 48"/>
                <a:gd name="T7" fmla="*/ 0 h 312"/>
                <a:gd name="T8" fmla="*/ 38 w 4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2">
                  <a:moveTo>
                    <a:pt x="38" y="0"/>
                  </a:moveTo>
                  <a:lnTo>
                    <a:pt x="0" y="312"/>
                  </a:lnTo>
                  <a:lnTo>
                    <a:pt x="10" y="312"/>
                  </a:lnTo>
                  <a:lnTo>
                    <a:pt x="4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 rot="16453985">
              <a:off x="6173781" y="4264902"/>
              <a:ext cx="57150" cy="371475"/>
            </a:xfrm>
            <a:custGeom>
              <a:avLst/>
              <a:gdLst>
                <a:gd name="T0" fmla="*/ 38 w 48"/>
                <a:gd name="T1" fmla="*/ 0 h 312"/>
                <a:gd name="T2" fmla="*/ 0 w 48"/>
                <a:gd name="T3" fmla="*/ 312 h 312"/>
                <a:gd name="T4" fmla="*/ 10 w 48"/>
                <a:gd name="T5" fmla="*/ 312 h 312"/>
                <a:gd name="T6" fmla="*/ 48 w 48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12">
                  <a:moveTo>
                    <a:pt x="38" y="0"/>
                  </a:moveTo>
                  <a:lnTo>
                    <a:pt x="0" y="312"/>
                  </a:lnTo>
                  <a:lnTo>
                    <a:pt x="10" y="31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 rot="16453985">
              <a:off x="5645027" y="3735401"/>
              <a:ext cx="317897" cy="97631"/>
            </a:xfrm>
            <a:custGeom>
              <a:avLst/>
              <a:gdLst>
                <a:gd name="T0" fmla="*/ 0 w 267"/>
                <a:gd name="T1" fmla="*/ 9 h 82"/>
                <a:gd name="T2" fmla="*/ 265 w 267"/>
                <a:gd name="T3" fmla="*/ 82 h 82"/>
                <a:gd name="T4" fmla="*/ 267 w 267"/>
                <a:gd name="T5" fmla="*/ 73 h 82"/>
                <a:gd name="T6" fmla="*/ 2 w 267"/>
                <a:gd name="T7" fmla="*/ 0 h 82"/>
                <a:gd name="T8" fmla="*/ 0 w 267"/>
                <a:gd name="T9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82">
                  <a:moveTo>
                    <a:pt x="0" y="9"/>
                  </a:moveTo>
                  <a:lnTo>
                    <a:pt x="265" y="82"/>
                  </a:lnTo>
                  <a:lnTo>
                    <a:pt x="267" y="7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 rot="16453985">
              <a:off x="5645027" y="3735401"/>
              <a:ext cx="317897" cy="97631"/>
            </a:xfrm>
            <a:custGeom>
              <a:avLst/>
              <a:gdLst>
                <a:gd name="T0" fmla="*/ 0 w 267"/>
                <a:gd name="T1" fmla="*/ 9 h 82"/>
                <a:gd name="T2" fmla="*/ 265 w 267"/>
                <a:gd name="T3" fmla="*/ 82 h 82"/>
                <a:gd name="T4" fmla="*/ 267 w 267"/>
                <a:gd name="T5" fmla="*/ 73 h 82"/>
                <a:gd name="T6" fmla="*/ 2 w 267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82">
                  <a:moveTo>
                    <a:pt x="0" y="9"/>
                  </a:moveTo>
                  <a:lnTo>
                    <a:pt x="265" y="82"/>
                  </a:lnTo>
                  <a:lnTo>
                    <a:pt x="267" y="7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 rot="16453985">
              <a:off x="6353497" y="2179913"/>
              <a:ext cx="172641" cy="270272"/>
            </a:xfrm>
            <a:custGeom>
              <a:avLst/>
              <a:gdLst>
                <a:gd name="T0" fmla="*/ 135 w 145"/>
                <a:gd name="T1" fmla="*/ 0 h 227"/>
                <a:gd name="T2" fmla="*/ 0 w 145"/>
                <a:gd name="T3" fmla="*/ 222 h 227"/>
                <a:gd name="T4" fmla="*/ 8 w 145"/>
                <a:gd name="T5" fmla="*/ 227 h 227"/>
                <a:gd name="T6" fmla="*/ 145 w 145"/>
                <a:gd name="T7" fmla="*/ 4 h 227"/>
                <a:gd name="T8" fmla="*/ 135 w 145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27">
                  <a:moveTo>
                    <a:pt x="135" y="0"/>
                  </a:moveTo>
                  <a:lnTo>
                    <a:pt x="0" y="222"/>
                  </a:lnTo>
                  <a:lnTo>
                    <a:pt x="8" y="227"/>
                  </a:lnTo>
                  <a:lnTo>
                    <a:pt x="145" y="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 rot="16453985">
              <a:off x="6353497" y="2179913"/>
              <a:ext cx="172641" cy="270272"/>
            </a:xfrm>
            <a:custGeom>
              <a:avLst/>
              <a:gdLst>
                <a:gd name="T0" fmla="*/ 135 w 145"/>
                <a:gd name="T1" fmla="*/ 0 h 227"/>
                <a:gd name="T2" fmla="*/ 0 w 145"/>
                <a:gd name="T3" fmla="*/ 222 h 227"/>
                <a:gd name="T4" fmla="*/ 8 w 145"/>
                <a:gd name="T5" fmla="*/ 227 h 227"/>
                <a:gd name="T6" fmla="*/ 145 w 145"/>
                <a:gd name="T7" fmla="*/ 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227">
                  <a:moveTo>
                    <a:pt x="135" y="0"/>
                  </a:moveTo>
                  <a:lnTo>
                    <a:pt x="0" y="222"/>
                  </a:lnTo>
                  <a:lnTo>
                    <a:pt x="8" y="227"/>
                  </a:lnTo>
                  <a:lnTo>
                    <a:pt x="145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 rot="16453985">
              <a:off x="6429984" y="1465497"/>
              <a:ext cx="166688" cy="309563"/>
            </a:xfrm>
            <a:custGeom>
              <a:avLst/>
              <a:gdLst>
                <a:gd name="T0" fmla="*/ 0 w 140"/>
                <a:gd name="T1" fmla="*/ 5 h 260"/>
                <a:gd name="T2" fmla="*/ 133 w 140"/>
                <a:gd name="T3" fmla="*/ 260 h 260"/>
                <a:gd name="T4" fmla="*/ 140 w 140"/>
                <a:gd name="T5" fmla="*/ 258 h 260"/>
                <a:gd name="T6" fmla="*/ 10 w 140"/>
                <a:gd name="T7" fmla="*/ 0 h 260"/>
                <a:gd name="T8" fmla="*/ 0 w 140"/>
                <a:gd name="T9" fmla="*/ 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60">
                  <a:moveTo>
                    <a:pt x="0" y="5"/>
                  </a:moveTo>
                  <a:lnTo>
                    <a:pt x="133" y="260"/>
                  </a:lnTo>
                  <a:lnTo>
                    <a:pt x="140" y="258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 rot="16453985">
              <a:off x="6429984" y="1465497"/>
              <a:ext cx="166688" cy="309563"/>
            </a:xfrm>
            <a:custGeom>
              <a:avLst/>
              <a:gdLst>
                <a:gd name="T0" fmla="*/ 0 w 140"/>
                <a:gd name="T1" fmla="*/ 5 h 260"/>
                <a:gd name="T2" fmla="*/ 133 w 140"/>
                <a:gd name="T3" fmla="*/ 260 h 260"/>
                <a:gd name="T4" fmla="*/ 140 w 140"/>
                <a:gd name="T5" fmla="*/ 258 h 260"/>
                <a:gd name="T6" fmla="*/ 10 w 14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260">
                  <a:moveTo>
                    <a:pt x="0" y="5"/>
                  </a:moveTo>
                  <a:lnTo>
                    <a:pt x="133" y="260"/>
                  </a:lnTo>
                  <a:lnTo>
                    <a:pt x="140" y="258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 rot="15778468">
              <a:off x="3339365" y="2376446"/>
              <a:ext cx="177404" cy="464344"/>
            </a:xfrm>
            <a:custGeom>
              <a:avLst/>
              <a:gdLst>
                <a:gd name="T0" fmla="*/ 24 w 149"/>
                <a:gd name="T1" fmla="*/ 390 h 390"/>
                <a:gd name="T2" fmla="*/ 149 w 149"/>
                <a:gd name="T3" fmla="*/ 7 h 390"/>
                <a:gd name="T4" fmla="*/ 123 w 149"/>
                <a:gd name="T5" fmla="*/ 0 h 390"/>
                <a:gd name="T6" fmla="*/ 0 w 149"/>
                <a:gd name="T7" fmla="*/ 38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90">
                  <a:moveTo>
                    <a:pt x="24" y="390"/>
                  </a:moveTo>
                  <a:lnTo>
                    <a:pt x="149" y="7"/>
                  </a:lnTo>
                  <a:lnTo>
                    <a:pt x="123" y="0"/>
                  </a:lnTo>
                  <a:lnTo>
                    <a:pt x="0" y="38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 rot="15778468">
              <a:off x="2296554" y="2806082"/>
              <a:ext cx="255985" cy="309563"/>
            </a:xfrm>
            <a:custGeom>
              <a:avLst/>
              <a:gdLst>
                <a:gd name="T0" fmla="*/ 215 w 215"/>
                <a:gd name="T1" fmla="*/ 255 h 260"/>
                <a:gd name="T2" fmla="*/ 7 w 215"/>
                <a:gd name="T3" fmla="*/ 0 h 260"/>
                <a:gd name="T4" fmla="*/ 0 w 215"/>
                <a:gd name="T5" fmla="*/ 5 h 260"/>
                <a:gd name="T6" fmla="*/ 208 w 215"/>
                <a:gd name="T7" fmla="*/ 260 h 260"/>
                <a:gd name="T8" fmla="*/ 215 w 215"/>
                <a:gd name="T9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60">
                  <a:moveTo>
                    <a:pt x="215" y="255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208" y="260"/>
                  </a:lnTo>
                  <a:lnTo>
                    <a:pt x="215" y="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605931" y="1893895"/>
              <a:ext cx="1839048" cy="1878133"/>
              <a:chOff x="4807908" y="2525193"/>
              <a:chExt cx="2452064" cy="2504177"/>
            </a:xfrm>
            <a:solidFill>
              <a:srgbClr val="114577"/>
            </a:solidFill>
          </p:grpSpPr>
          <p:sp>
            <p:nvSpPr>
              <p:cNvPr id="21" name="Freeform 21"/>
              <p:cNvSpPr/>
              <p:nvPr/>
            </p:nvSpPr>
            <p:spPr bwMode="auto">
              <a:xfrm rot="16453985">
                <a:off x="6128084" y="3897482"/>
                <a:ext cx="1347788" cy="915988"/>
              </a:xfrm>
              <a:custGeom>
                <a:avLst/>
                <a:gdLst>
                  <a:gd name="T0" fmla="*/ 352 w 359"/>
                  <a:gd name="T1" fmla="*/ 231 h 244"/>
                  <a:gd name="T2" fmla="*/ 313 w 359"/>
                  <a:gd name="T3" fmla="*/ 233 h 244"/>
                  <a:gd name="T4" fmla="*/ 12 w 359"/>
                  <a:gd name="T5" fmla="*/ 5 h 244"/>
                  <a:gd name="T6" fmla="*/ 5 w 359"/>
                  <a:gd name="T7" fmla="*/ 1 h 244"/>
                  <a:gd name="T8" fmla="*/ 1 w 359"/>
                  <a:gd name="T9" fmla="*/ 8 h 244"/>
                  <a:gd name="T10" fmla="*/ 313 w 359"/>
                  <a:gd name="T11" fmla="*/ 244 h 244"/>
                  <a:gd name="T12" fmla="*/ 353 w 359"/>
                  <a:gd name="T13" fmla="*/ 242 h 244"/>
                  <a:gd name="T14" fmla="*/ 358 w 359"/>
                  <a:gd name="T15" fmla="*/ 236 h 244"/>
                  <a:gd name="T16" fmla="*/ 352 w 359"/>
                  <a:gd name="T17" fmla="*/ 231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44">
                    <a:moveTo>
                      <a:pt x="352" y="231"/>
                    </a:moveTo>
                    <a:cubicBezTo>
                      <a:pt x="339" y="232"/>
                      <a:pt x="326" y="233"/>
                      <a:pt x="313" y="233"/>
                    </a:cubicBezTo>
                    <a:cubicBezTo>
                      <a:pt x="169" y="233"/>
                      <a:pt x="49" y="137"/>
                      <a:pt x="12" y="5"/>
                    </a:cubicBezTo>
                    <a:cubicBezTo>
                      <a:pt x="11" y="2"/>
                      <a:pt x="8" y="0"/>
                      <a:pt x="5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39" y="144"/>
                      <a:pt x="164" y="244"/>
                      <a:pt x="313" y="244"/>
                    </a:cubicBezTo>
                    <a:cubicBezTo>
                      <a:pt x="327" y="244"/>
                      <a:pt x="340" y="244"/>
                      <a:pt x="353" y="242"/>
                    </a:cubicBezTo>
                    <a:cubicBezTo>
                      <a:pt x="356" y="242"/>
                      <a:pt x="359" y="239"/>
                      <a:pt x="358" y="236"/>
                    </a:cubicBezTo>
                    <a:cubicBezTo>
                      <a:pt x="358" y="233"/>
                      <a:pt x="355" y="230"/>
                      <a:pt x="352" y="231"/>
                    </a:cubicBezTo>
                    <a:close/>
                  </a:path>
                </a:pathLst>
              </a:custGeom>
              <a:grpFill/>
              <a:ln>
                <a:solidFill>
                  <a:srgbClr val="114577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 rot="16453985">
                <a:off x="5001536" y="3374921"/>
                <a:ext cx="1412875" cy="1606550"/>
              </a:xfrm>
              <a:custGeom>
                <a:avLst/>
                <a:gdLst>
                  <a:gd name="T0" fmla="*/ 36 w 376"/>
                  <a:gd name="T1" fmla="*/ 419 h 428"/>
                  <a:gd name="T2" fmla="*/ 11 w 376"/>
                  <a:gd name="T3" fmla="*/ 301 h 428"/>
                  <a:gd name="T4" fmla="*/ 97 w 376"/>
                  <a:gd name="T5" fmla="*/ 96 h 428"/>
                  <a:gd name="T6" fmla="*/ 302 w 376"/>
                  <a:gd name="T7" fmla="*/ 11 h 428"/>
                  <a:gd name="T8" fmla="*/ 369 w 376"/>
                  <a:gd name="T9" fmla="*/ 19 h 428"/>
                  <a:gd name="T10" fmla="*/ 376 w 376"/>
                  <a:gd name="T11" fmla="*/ 14 h 428"/>
                  <a:gd name="T12" fmla="*/ 371 w 376"/>
                  <a:gd name="T13" fmla="*/ 8 h 428"/>
                  <a:gd name="T14" fmla="*/ 302 w 376"/>
                  <a:gd name="T15" fmla="*/ 0 h 428"/>
                  <a:gd name="T16" fmla="*/ 0 w 376"/>
                  <a:gd name="T17" fmla="*/ 301 h 428"/>
                  <a:gd name="T18" fmla="*/ 26 w 376"/>
                  <a:gd name="T19" fmla="*/ 424 h 428"/>
                  <a:gd name="T20" fmla="*/ 34 w 376"/>
                  <a:gd name="T21" fmla="*/ 427 h 428"/>
                  <a:gd name="T22" fmla="*/ 36 w 376"/>
                  <a:gd name="T23" fmla="*/ 419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6" h="428">
                    <a:moveTo>
                      <a:pt x="36" y="419"/>
                    </a:moveTo>
                    <a:cubicBezTo>
                      <a:pt x="20" y="383"/>
                      <a:pt x="11" y="343"/>
                      <a:pt x="11" y="301"/>
                    </a:cubicBezTo>
                    <a:cubicBezTo>
                      <a:pt x="11" y="221"/>
                      <a:pt x="44" y="149"/>
                      <a:pt x="97" y="96"/>
                    </a:cubicBezTo>
                    <a:cubicBezTo>
                      <a:pt x="149" y="43"/>
                      <a:pt x="222" y="11"/>
                      <a:pt x="302" y="11"/>
                    </a:cubicBezTo>
                    <a:cubicBezTo>
                      <a:pt x="325" y="11"/>
                      <a:pt x="347" y="14"/>
                      <a:pt x="369" y="19"/>
                    </a:cubicBezTo>
                    <a:cubicBezTo>
                      <a:pt x="372" y="19"/>
                      <a:pt x="375" y="18"/>
                      <a:pt x="376" y="14"/>
                    </a:cubicBezTo>
                    <a:cubicBezTo>
                      <a:pt x="376" y="11"/>
                      <a:pt x="374" y="8"/>
                      <a:pt x="371" y="8"/>
                    </a:cubicBezTo>
                    <a:cubicBezTo>
                      <a:pt x="349" y="2"/>
                      <a:pt x="326" y="0"/>
                      <a:pt x="302" y="0"/>
                    </a:cubicBezTo>
                    <a:cubicBezTo>
                      <a:pt x="135" y="0"/>
                      <a:pt x="0" y="135"/>
                      <a:pt x="0" y="301"/>
                    </a:cubicBezTo>
                    <a:cubicBezTo>
                      <a:pt x="0" y="345"/>
                      <a:pt x="9" y="386"/>
                      <a:pt x="26" y="424"/>
                    </a:cubicBezTo>
                    <a:cubicBezTo>
                      <a:pt x="27" y="427"/>
                      <a:pt x="31" y="428"/>
                      <a:pt x="34" y="427"/>
                    </a:cubicBezTo>
                    <a:cubicBezTo>
                      <a:pt x="36" y="425"/>
                      <a:pt x="38" y="422"/>
                      <a:pt x="36" y="419"/>
                    </a:cubicBezTo>
                    <a:close/>
                  </a:path>
                </a:pathLst>
              </a:custGeom>
              <a:grpFill/>
              <a:ln>
                <a:solidFill>
                  <a:srgbClr val="114577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 rot="16453985">
                <a:off x="6297771" y="2856195"/>
                <a:ext cx="1069975" cy="833438"/>
              </a:xfrm>
              <a:custGeom>
                <a:avLst/>
                <a:gdLst>
                  <a:gd name="T0" fmla="*/ 274 w 285"/>
                  <a:gd name="T1" fmla="*/ 5 h 222"/>
                  <a:gd name="T2" fmla="*/ 6 w 285"/>
                  <a:gd name="T3" fmla="*/ 210 h 222"/>
                  <a:gd name="T4" fmla="*/ 0 w 285"/>
                  <a:gd name="T5" fmla="*/ 216 h 222"/>
                  <a:gd name="T6" fmla="*/ 6 w 285"/>
                  <a:gd name="T7" fmla="*/ 222 h 222"/>
                  <a:gd name="T8" fmla="*/ 285 w 285"/>
                  <a:gd name="T9" fmla="*/ 8 h 222"/>
                  <a:gd name="T10" fmla="*/ 281 w 285"/>
                  <a:gd name="T11" fmla="*/ 1 h 222"/>
                  <a:gd name="T12" fmla="*/ 274 w 285"/>
                  <a:gd name="T13" fmla="*/ 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222">
                    <a:moveTo>
                      <a:pt x="274" y="5"/>
                    </a:moveTo>
                    <a:cubicBezTo>
                      <a:pt x="242" y="123"/>
                      <a:pt x="134" y="210"/>
                      <a:pt x="6" y="210"/>
                    </a:cubicBezTo>
                    <a:cubicBezTo>
                      <a:pt x="3" y="210"/>
                      <a:pt x="0" y="213"/>
                      <a:pt x="0" y="216"/>
                    </a:cubicBezTo>
                    <a:cubicBezTo>
                      <a:pt x="0" y="219"/>
                      <a:pt x="3" y="222"/>
                      <a:pt x="6" y="222"/>
                    </a:cubicBezTo>
                    <a:cubicBezTo>
                      <a:pt x="139" y="222"/>
                      <a:pt x="252" y="131"/>
                      <a:pt x="285" y="8"/>
                    </a:cubicBezTo>
                    <a:cubicBezTo>
                      <a:pt x="285" y="5"/>
                      <a:pt x="284" y="2"/>
                      <a:pt x="281" y="1"/>
                    </a:cubicBezTo>
                    <a:cubicBezTo>
                      <a:pt x="278" y="0"/>
                      <a:pt x="274" y="2"/>
                      <a:pt x="274" y="5"/>
                    </a:cubicBezTo>
                    <a:close/>
                  </a:path>
                </a:pathLst>
              </a:custGeom>
              <a:grpFill/>
              <a:ln>
                <a:solidFill>
                  <a:srgbClr val="114577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 rot="15778468">
                <a:off x="4576927" y="3286592"/>
                <a:ext cx="822325" cy="360363"/>
              </a:xfrm>
              <a:custGeom>
                <a:avLst/>
                <a:gdLst>
                  <a:gd name="T0" fmla="*/ 5 w 219"/>
                  <a:gd name="T1" fmla="*/ 11 h 96"/>
                  <a:gd name="T2" fmla="*/ 209 w 219"/>
                  <a:gd name="T3" fmla="*/ 94 h 96"/>
                  <a:gd name="T4" fmla="*/ 217 w 219"/>
                  <a:gd name="T5" fmla="*/ 94 h 96"/>
                  <a:gd name="T6" fmla="*/ 217 w 219"/>
                  <a:gd name="T7" fmla="*/ 86 h 96"/>
                  <a:gd name="T8" fmla="*/ 5 w 219"/>
                  <a:gd name="T9" fmla="*/ 0 h 96"/>
                  <a:gd name="T10" fmla="*/ 0 w 219"/>
                  <a:gd name="T11" fmla="*/ 6 h 96"/>
                  <a:gd name="T12" fmla="*/ 5 w 219"/>
                  <a:gd name="T13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96">
                    <a:moveTo>
                      <a:pt x="5" y="11"/>
                    </a:moveTo>
                    <a:cubicBezTo>
                      <a:pt x="84" y="11"/>
                      <a:pt x="156" y="43"/>
                      <a:pt x="209" y="94"/>
                    </a:cubicBezTo>
                    <a:cubicBezTo>
                      <a:pt x="211" y="96"/>
                      <a:pt x="215" y="96"/>
                      <a:pt x="217" y="94"/>
                    </a:cubicBezTo>
                    <a:cubicBezTo>
                      <a:pt x="219" y="92"/>
                      <a:pt x="219" y="88"/>
                      <a:pt x="217" y="86"/>
                    </a:cubicBezTo>
                    <a:cubicBezTo>
                      <a:pt x="162" y="33"/>
                      <a:pt x="8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lose/>
                  </a:path>
                </a:pathLst>
              </a:custGeom>
              <a:grpFill/>
              <a:ln>
                <a:solidFill>
                  <a:srgbClr val="114577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 rot="15811396">
                <a:off x="5609801" y="1789387"/>
                <a:ext cx="525463" cy="1997075"/>
              </a:xfrm>
              <a:custGeom>
                <a:avLst/>
                <a:gdLst>
                  <a:gd name="T0" fmla="*/ 3 w 140"/>
                  <a:gd name="T1" fmla="*/ 10 h 532"/>
                  <a:gd name="T2" fmla="*/ 27 w 140"/>
                  <a:gd name="T3" fmla="*/ 33 h 532"/>
                  <a:gd name="T4" fmla="*/ 128 w 140"/>
                  <a:gd name="T5" fmla="*/ 276 h 532"/>
                  <a:gd name="T6" fmla="*/ 42 w 140"/>
                  <a:gd name="T7" fmla="*/ 504 h 532"/>
                  <a:gd name="T8" fmla="*/ 26 w 140"/>
                  <a:gd name="T9" fmla="*/ 521 h 532"/>
                  <a:gd name="T10" fmla="*/ 26 w 140"/>
                  <a:gd name="T11" fmla="*/ 529 h 532"/>
                  <a:gd name="T12" fmla="*/ 34 w 140"/>
                  <a:gd name="T13" fmla="*/ 530 h 532"/>
                  <a:gd name="T14" fmla="*/ 50 w 140"/>
                  <a:gd name="T15" fmla="*/ 512 h 532"/>
                  <a:gd name="T16" fmla="*/ 140 w 140"/>
                  <a:gd name="T17" fmla="*/ 276 h 532"/>
                  <a:gd name="T18" fmla="*/ 35 w 140"/>
                  <a:gd name="T19" fmla="*/ 25 h 532"/>
                  <a:gd name="T20" fmla="*/ 10 w 140"/>
                  <a:gd name="T21" fmla="*/ 2 h 532"/>
                  <a:gd name="T22" fmla="*/ 2 w 140"/>
                  <a:gd name="T23" fmla="*/ 2 h 532"/>
                  <a:gd name="T24" fmla="*/ 3 w 140"/>
                  <a:gd name="T25" fmla="*/ 1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532">
                    <a:moveTo>
                      <a:pt x="3" y="10"/>
                    </a:moveTo>
                    <a:cubicBezTo>
                      <a:pt x="11" y="17"/>
                      <a:pt x="20" y="25"/>
                      <a:pt x="27" y="33"/>
                    </a:cubicBezTo>
                    <a:cubicBezTo>
                      <a:pt x="90" y="95"/>
                      <a:pt x="128" y="181"/>
                      <a:pt x="128" y="276"/>
                    </a:cubicBezTo>
                    <a:cubicBezTo>
                      <a:pt x="128" y="364"/>
                      <a:pt x="96" y="444"/>
                      <a:pt x="42" y="504"/>
                    </a:cubicBezTo>
                    <a:cubicBezTo>
                      <a:pt x="37" y="510"/>
                      <a:pt x="31" y="516"/>
                      <a:pt x="26" y="521"/>
                    </a:cubicBezTo>
                    <a:cubicBezTo>
                      <a:pt x="24" y="524"/>
                      <a:pt x="24" y="527"/>
                      <a:pt x="26" y="529"/>
                    </a:cubicBezTo>
                    <a:cubicBezTo>
                      <a:pt x="28" y="532"/>
                      <a:pt x="32" y="532"/>
                      <a:pt x="34" y="530"/>
                    </a:cubicBezTo>
                    <a:cubicBezTo>
                      <a:pt x="40" y="524"/>
                      <a:pt x="45" y="518"/>
                      <a:pt x="50" y="512"/>
                    </a:cubicBezTo>
                    <a:cubicBezTo>
                      <a:pt x="106" y="449"/>
                      <a:pt x="140" y="367"/>
                      <a:pt x="140" y="276"/>
                    </a:cubicBezTo>
                    <a:cubicBezTo>
                      <a:pt x="140" y="178"/>
                      <a:pt x="100" y="89"/>
                      <a:pt x="35" y="25"/>
                    </a:cubicBezTo>
                    <a:cubicBezTo>
                      <a:pt x="27" y="17"/>
                      <a:pt x="19" y="9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ubicBezTo>
                      <a:pt x="0" y="5"/>
                      <a:pt x="1" y="8"/>
                      <a:pt x="3" y="10"/>
                    </a:cubicBezTo>
                    <a:close/>
                  </a:path>
                </a:pathLst>
              </a:custGeom>
              <a:grpFill/>
              <a:ln>
                <a:solidFill>
                  <a:srgbClr val="114577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" name="Freeform 39"/>
            <p:cNvSpPr/>
            <p:nvPr/>
          </p:nvSpPr>
          <p:spPr bwMode="auto">
            <a:xfrm rot="15811396">
              <a:off x="3722383" y="1685032"/>
              <a:ext cx="484585" cy="221456"/>
            </a:xfrm>
            <a:custGeom>
              <a:avLst/>
              <a:gdLst>
                <a:gd name="T0" fmla="*/ 9 w 172"/>
                <a:gd name="T1" fmla="*/ 78 h 79"/>
                <a:gd name="T2" fmla="*/ 168 w 172"/>
                <a:gd name="T3" fmla="*/ 12 h 79"/>
                <a:gd name="T4" fmla="*/ 171 w 172"/>
                <a:gd name="T5" fmla="*/ 4 h 79"/>
                <a:gd name="T6" fmla="*/ 164 w 172"/>
                <a:gd name="T7" fmla="*/ 1 h 79"/>
                <a:gd name="T8" fmla="*/ 5 w 172"/>
                <a:gd name="T9" fmla="*/ 68 h 79"/>
                <a:gd name="T10" fmla="*/ 2 w 172"/>
                <a:gd name="T11" fmla="*/ 75 h 79"/>
                <a:gd name="T12" fmla="*/ 9 w 172"/>
                <a:gd name="T1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9">
                  <a:moveTo>
                    <a:pt x="9" y="78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71" y="10"/>
                    <a:pt x="172" y="7"/>
                    <a:pt x="171" y="4"/>
                  </a:cubicBezTo>
                  <a:cubicBezTo>
                    <a:pt x="170" y="1"/>
                    <a:pt x="167" y="0"/>
                    <a:pt x="164" y="1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9"/>
                    <a:pt x="0" y="72"/>
                    <a:pt x="2" y="75"/>
                  </a:cubicBezTo>
                  <a:cubicBezTo>
                    <a:pt x="3" y="78"/>
                    <a:pt x="6" y="79"/>
                    <a:pt x="9" y="7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 rot="14635421">
              <a:off x="3088609" y="1203584"/>
              <a:ext cx="217885" cy="377429"/>
            </a:xfrm>
            <a:custGeom>
              <a:avLst/>
              <a:gdLst>
                <a:gd name="T0" fmla="*/ 10 w 183"/>
                <a:gd name="T1" fmla="*/ 317 h 317"/>
                <a:gd name="T2" fmla="*/ 183 w 183"/>
                <a:gd name="T3" fmla="*/ 5 h 317"/>
                <a:gd name="T4" fmla="*/ 173 w 183"/>
                <a:gd name="T5" fmla="*/ 0 h 317"/>
                <a:gd name="T6" fmla="*/ 0 w 183"/>
                <a:gd name="T7" fmla="*/ 3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317">
                  <a:moveTo>
                    <a:pt x="10" y="317"/>
                  </a:moveTo>
                  <a:lnTo>
                    <a:pt x="183" y="5"/>
                  </a:lnTo>
                  <a:lnTo>
                    <a:pt x="173" y="0"/>
                  </a:lnTo>
                  <a:lnTo>
                    <a:pt x="0" y="31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761072" y="2042964"/>
              <a:ext cx="1576388" cy="1577579"/>
              <a:chOff x="5014762" y="2723952"/>
              <a:chExt cx="2101850" cy="2103438"/>
            </a:xfrm>
            <a:solidFill>
              <a:srgbClr val="C00000"/>
            </a:solidFill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 rot="16453985">
                <a:off x="5013968" y="2724746"/>
                <a:ext cx="2103438" cy="21018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5537367" y="3237062"/>
                <a:ext cx="1056640" cy="110659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449930" y="1420289"/>
              <a:ext cx="1008460" cy="1008460"/>
              <a:chOff x="7266573" y="1893719"/>
              <a:chExt cx="1344613" cy="1344613"/>
            </a:xfrm>
            <a:solidFill>
              <a:srgbClr val="114577"/>
            </a:solidFill>
          </p:grpSpPr>
          <p:sp>
            <p:nvSpPr>
              <p:cNvPr id="32" name="Oval 32"/>
              <p:cNvSpPr>
                <a:spLocks noChangeArrowheads="1"/>
              </p:cNvSpPr>
              <p:nvPr/>
            </p:nvSpPr>
            <p:spPr bwMode="auto">
              <a:xfrm rot="16453985">
                <a:off x="7315785" y="1942932"/>
                <a:ext cx="1246188" cy="12461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 rot="16453985">
                <a:off x="7266573" y="1893719"/>
                <a:ext cx="1344613" cy="1344613"/>
              </a:xfrm>
              <a:custGeom>
                <a:avLst/>
                <a:gdLst>
                  <a:gd name="T0" fmla="*/ 179 w 358"/>
                  <a:gd name="T1" fmla="*/ 3 h 358"/>
                  <a:gd name="T2" fmla="*/ 355 w 358"/>
                  <a:gd name="T3" fmla="*/ 179 h 358"/>
                  <a:gd name="T4" fmla="*/ 179 w 358"/>
                  <a:gd name="T5" fmla="*/ 355 h 358"/>
                  <a:gd name="T6" fmla="*/ 3 w 358"/>
                  <a:gd name="T7" fmla="*/ 179 h 358"/>
                  <a:gd name="T8" fmla="*/ 179 w 358"/>
                  <a:gd name="T9" fmla="*/ 3 h 358"/>
                  <a:gd name="T10" fmla="*/ 179 w 358"/>
                  <a:gd name="T11" fmla="*/ 0 h 358"/>
                  <a:gd name="T12" fmla="*/ 0 w 358"/>
                  <a:gd name="T13" fmla="*/ 179 h 358"/>
                  <a:gd name="T14" fmla="*/ 179 w 358"/>
                  <a:gd name="T15" fmla="*/ 358 h 358"/>
                  <a:gd name="T16" fmla="*/ 358 w 358"/>
                  <a:gd name="T17" fmla="*/ 179 h 358"/>
                  <a:gd name="T18" fmla="*/ 179 w 358"/>
                  <a:gd name="T1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358">
                    <a:moveTo>
                      <a:pt x="179" y="3"/>
                    </a:moveTo>
                    <a:cubicBezTo>
                      <a:pt x="276" y="3"/>
                      <a:pt x="355" y="82"/>
                      <a:pt x="355" y="179"/>
                    </a:cubicBezTo>
                    <a:cubicBezTo>
                      <a:pt x="355" y="276"/>
                      <a:pt x="276" y="355"/>
                      <a:pt x="179" y="355"/>
                    </a:cubicBezTo>
                    <a:cubicBezTo>
                      <a:pt x="82" y="355"/>
                      <a:pt x="3" y="276"/>
                      <a:pt x="3" y="179"/>
                    </a:cubicBezTo>
                    <a:cubicBezTo>
                      <a:pt x="3" y="82"/>
                      <a:pt x="82" y="3"/>
                      <a:pt x="179" y="3"/>
                    </a:cubicBezTo>
                    <a:moveTo>
                      <a:pt x="179" y="0"/>
                    </a:moveTo>
                    <a:cubicBezTo>
                      <a:pt x="80" y="0"/>
                      <a:pt x="0" y="80"/>
                      <a:pt x="0" y="179"/>
                    </a:cubicBezTo>
                    <a:cubicBezTo>
                      <a:pt x="0" y="278"/>
                      <a:pt x="80" y="358"/>
                      <a:pt x="179" y="358"/>
                    </a:cubicBezTo>
                    <a:cubicBezTo>
                      <a:pt x="278" y="358"/>
                      <a:pt x="358" y="278"/>
                      <a:pt x="358" y="179"/>
                    </a:cubicBezTo>
                    <a:cubicBezTo>
                      <a:pt x="358" y="80"/>
                      <a:pt x="278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7486760" y="2119750"/>
                <a:ext cx="904240" cy="9220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95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08491" y="3884621"/>
              <a:ext cx="856060" cy="856060"/>
              <a:chOff x="6944655" y="5179495"/>
              <a:chExt cx="1141413" cy="1141413"/>
            </a:xfrm>
            <a:solidFill>
              <a:srgbClr val="7EA1BF"/>
            </a:solidFill>
          </p:grpSpPr>
          <p:sp>
            <p:nvSpPr>
              <p:cNvPr id="30" name="Oval 30"/>
              <p:cNvSpPr>
                <a:spLocks noChangeArrowheads="1"/>
              </p:cNvSpPr>
              <p:nvPr/>
            </p:nvSpPr>
            <p:spPr bwMode="auto">
              <a:xfrm rot="16453985">
                <a:off x="6988313" y="5224680"/>
                <a:ext cx="1052513" cy="1050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 rot="16453985">
                <a:off x="6944655" y="5179495"/>
                <a:ext cx="1141413" cy="1141413"/>
              </a:xfrm>
              <a:custGeom>
                <a:avLst/>
                <a:gdLst>
                  <a:gd name="T0" fmla="*/ 152 w 304"/>
                  <a:gd name="T1" fmla="*/ 3 h 304"/>
                  <a:gd name="T2" fmla="*/ 301 w 304"/>
                  <a:gd name="T3" fmla="*/ 152 h 304"/>
                  <a:gd name="T4" fmla="*/ 152 w 304"/>
                  <a:gd name="T5" fmla="*/ 301 h 304"/>
                  <a:gd name="T6" fmla="*/ 3 w 304"/>
                  <a:gd name="T7" fmla="*/ 152 h 304"/>
                  <a:gd name="T8" fmla="*/ 152 w 304"/>
                  <a:gd name="T9" fmla="*/ 3 h 304"/>
                  <a:gd name="T10" fmla="*/ 152 w 304"/>
                  <a:gd name="T11" fmla="*/ 0 h 304"/>
                  <a:gd name="T12" fmla="*/ 0 w 304"/>
                  <a:gd name="T13" fmla="*/ 152 h 304"/>
                  <a:gd name="T14" fmla="*/ 152 w 304"/>
                  <a:gd name="T15" fmla="*/ 304 h 304"/>
                  <a:gd name="T16" fmla="*/ 304 w 304"/>
                  <a:gd name="T17" fmla="*/ 152 h 304"/>
                  <a:gd name="T18" fmla="*/ 152 w 304"/>
                  <a:gd name="T1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304">
                    <a:moveTo>
                      <a:pt x="152" y="3"/>
                    </a:moveTo>
                    <a:cubicBezTo>
                      <a:pt x="234" y="3"/>
                      <a:pt x="301" y="70"/>
                      <a:pt x="301" y="152"/>
                    </a:cubicBezTo>
                    <a:cubicBezTo>
                      <a:pt x="301" y="235"/>
                      <a:pt x="234" y="301"/>
                      <a:pt x="152" y="301"/>
                    </a:cubicBezTo>
                    <a:cubicBezTo>
                      <a:pt x="70" y="301"/>
                      <a:pt x="3" y="235"/>
                      <a:pt x="3" y="152"/>
                    </a:cubicBezTo>
                    <a:cubicBezTo>
                      <a:pt x="3" y="70"/>
                      <a:pt x="70" y="3"/>
                      <a:pt x="152" y="3"/>
                    </a:cubicBezTo>
                    <a:moveTo>
                      <a:pt x="152" y="0"/>
                    </a:moveTo>
                    <a:cubicBezTo>
                      <a:pt x="68" y="0"/>
                      <a:pt x="0" y="68"/>
                      <a:pt x="0" y="152"/>
                    </a:cubicBezTo>
                    <a:cubicBezTo>
                      <a:pt x="0" y="236"/>
                      <a:pt x="68" y="304"/>
                      <a:pt x="152" y="304"/>
                    </a:cubicBezTo>
                    <a:cubicBezTo>
                      <a:pt x="236" y="304"/>
                      <a:pt x="304" y="236"/>
                      <a:pt x="304" y="152"/>
                    </a:cubicBezTo>
                    <a:cubicBezTo>
                      <a:pt x="304" y="68"/>
                      <a:pt x="236" y="0"/>
                      <a:pt x="1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7059843" y="5309391"/>
                <a:ext cx="904240" cy="9220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95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669987" y="3765818"/>
              <a:ext cx="976313" cy="977504"/>
              <a:chOff x="3559982" y="5021090"/>
              <a:chExt cx="1301750" cy="1303338"/>
            </a:xfrm>
            <a:solidFill>
              <a:srgbClr val="114577"/>
            </a:solidFill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 rot="16453985">
                <a:off x="3607731" y="5070130"/>
                <a:ext cx="1201838" cy="12018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 rot="16453985">
                <a:off x="3559188" y="5021884"/>
                <a:ext cx="1303338" cy="1301750"/>
              </a:xfrm>
              <a:custGeom>
                <a:avLst/>
                <a:gdLst>
                  <a:gd name="T0" fmla="*/ 174 w 347"/>
                  <a:gd name="T1" fmla="*/ 3 h 347"/>
                  <a:gd name="T2" fmla="*/ 344 w 347"/>
                  <a:gd name="T3" fmla="*/ 173 h 347"/>
                  <a:gd name="T4" fmla="*/ 174 w 347"/>
                  <a:gd name="T5" fmla="*/ 344 h 347"/>
                  <a:gd name="T6" fmla="*/ 3 w 347"/>
                  <a:gd name="T7" fmla="*/ 173 h 347"/>
                  <a:gd name="T8" fmla="*/ 174 w 347"/>
                  <a:gd name="T9" fmla="*/ 3 h 347"/>
                  <a:gd name="T10" fmla="*/ 174 w 347"/>
                  <a:gd name="T11" fmla="*/ 0 h 347"/>
                  <a:gd name="T12" fmla="*/ 0 w 347"/>
                  <a:gd name="T13" fmla="*/ 173 h 347"/>
                  <a:gd name="T14" fmla="*/ 174 w 347"/>
                  <a:gd name="T15" fmla="*/ 347 h 347"/>
                  <a:gd name="T16" fmla="*/ 347 w 347"/>
                  <a:gd name="T17" fmla="*/ 173 h 347"/>
                  <a:gd name="T18" fmla="*/ 174 w 347"/>
                  <a:gd name="T1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4" y="3"/>
                    </a:moveTo>
                    <a:cubicBezTo>
                      <a:pt x="268" y="3"/>
                      <a:pt x="344" y="79"/>
                      <a:pt x="344" y="173"/>
                    </a:cubicBezTo>
                    <a:cubicBezTo>
                      <a:pt x="344" y="267"/>
                      <a:pt x="268" y="344"/>
                      <a:pt x="174" y="344"/>
                    </a:cubicBezTo>
                    <a:cubicBezTo>
                      <a:pt x="80" y="344"/>
                      <a:pt x="3" y="267"/>
                      <a:pt x="3" y="173"/>
                    </a:cubicBezTo>
                    <a:cubicBezTo>
                      <a:pt x="3" y="79"/>
                      <a:pt x="80" y="3"/>
                      <a:pt x="174" y="3"/>
                    </a:cubicBezTo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70" y="347"/>
                      <a:pt x="347" y="269"/>
                      <a:pt x="347" y="173"/>
                    </a:cubicBezTo>
                    <a:cubicBezTo>
                      <a:pt x="347" y="77"/>
                      <a:pt x="270" y="0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3758150" y="5225911"/>
                <a:ext cx="904240" cy="9220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95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355912" y="2048748"/>
              <a:ext cx="889397" cy="889397"/>
              <a:chOff x="3141216" y="2731664"/>
              <a:chExt cx="1185863" cy="1185863"/>
            </a:xfrm>
            <a:solidFill>
              <a:srgbClr val="7EA1BF"/>
            </a:solidFill>
          </p:grpSpPr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 rot="15778468">
                <a:off x="3193603" y="2784052"/>
                <a:ext cx="1081088" cy="10810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 rot="15778468">
                <a:off x="3141216" y="2731664"/>
                <a:ext cx="1185863" cy="1185863"/>
              </a:xfrm>
              <a:custGeom>
                <a:avLst/>
                <a:gdLst>
                  <a:gd name="T0" fmla="*/ 158 w 316"/>
                  <a:gd name="T1" fmla="*/ 3 h 316"/>
                  <a:gd name="T2" fmla="*/ 313 w 316"/>
                  <a:gd name="T3" fmla="*/ 158 h 316"/>
                  <a:gd name="T4" fmla="*/ 158 w 316"/>
                  <a:gd name="T5" fmla="*/ 314 h 316"/>
                  <a:gd name="T6" fmla="*/ 2 w 316"/>
                  <a:gd name="T7" fmla="*/ 158 h 316"/>
                  <a:gd name="T8" fmla="*/ 158 w 316"/>
                  <a:gd name="T9" fmla="*/ 3 h 316"/>
                  <a:gd name="T10" fmla="*/ 158 w 316"/>
                  <a:gd name="T11" fmla="*/ 0 h 316"/>
                  <a:gd name="T12" fmla="*/ 0 w 316"/>
                  <a:gd name="T13" fmla="*/ 158 h 316"/>
                  <a:gd name="T14" fmla="*/ 158 w 316"/>
                  <a:gd name="T15" fmla="*/ 316 h 316"/>
                  <a:gd name="T16" fmla="*/ 316 w 316"/>
                  <a:gd name="T17" fmla="*/ 158 h 316"/>
                  <a:gd name="T18" fmla="*/ 158 w 316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" h="316">
                    <a:moveTo>
                      <a:pt x="158" y="3"/>
                    </a:moveTo>
                    <a:cubicBezTo>
                      <a:pt x="243" y="3"/>
                      <a:pt x="313" y="73"/>
                      <a:pt x="313" y="158"/>
                    </a:cubicBezTo>
                    <a:cubicBezTo>
                      <a:pt x="313" y="244"/>
                      <a:pt x="243" y="314"/>
                      <a:pt x="158" y="314"/>
                    </a:cubicBezTo>
                    <a:cubicBezTo>
                      <a:pt x="72" y="314"/>
                      <a:pt x="2" y="244"/>
                      <a:pt x="2" y="158"/>
                    </a:cubicBezTo>
                    <a:cubicBezTo>
                      <a:pt x="2" y="73"/>
                      <a:pt x="72" y="3"/>
                      <a:pt x="158" y="3"/>
                    </a:cubicBezTo>
                    <a:moveTo>
                      <a:pt x="158" y="0"/>
                    </a:moveTo>
                    <a:cubicBezTo>
                      <a:pt x="70" y="0"/>
                      <a:pt x="0" y="71"/>
                      <a:pt x="0" y="158"/>
                    </a:cubicBezTo>
                    <a:cubicBezTo>
                      <a:pt x="0" y="246"/>
                      <a:pt x="70" y="316"/>
                      <a:pt x="158" y="316"/>
                    </a:cubicBezTo>
                    <a:cubicBezTo>
                      <a:pt x="245" y="316"/>
                      <a:pt x="316" y="246"/>
                      <a:pt x="316" y="158"/>
                    </a:cubicBezTo>
                    <a:cubicBezTo>
                      <a:pt x="316" y="71"/>
                      <a:pt x="245" y="0"/>
                      <a:pt x="1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3282026" y="2876637"/>
                <a:ext cx="904240" cy="9220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95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333992" y="1003211"/>
              <a:ext cx="844154" cy="845344"/>
              <a:chOff x="4445322" y="1337614"/>
              <a:chExt cx="1125538" cy="1127125"/>
            </a:xfrm>
            <a:solidFill>
              <a:srgbClr val="EBAD44"/>
            </a:solidFill>
          </p:grpSpPr>
          <p:sp>
            <p:nvSpPr>
              <p:cNvPr id="28" name="Oval 28"/>
              <p:cNvSpPr>
                <a:spLocks noChangeArrowheads="1"/>
              </p:cNvSpPr>
              <p:nvPr/>
            </p:nvSpPr>
            <p:spPr bwMode="auto">
              <a:xfrm rot="15811396">
                <a:off x="4496915" y="1390794"/>
                <a:ext cx="1022350" cy="1020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9"/>
              <p:cNvSpPr>
                <a:spLocks noEditPoints="1"/>
              </p:cNvSpPr>
              <p:nvPr/>
            </p:nvSpPr>
            <p:spPr bwMode="auto">
              <a:xfrm rot="15811396">
                <a:off x="4444528" y="1338407"/>
                <a:ext cx="1127125" cy="1125538"/>
              </a:xfrm>
              <a:custGeom>
                <a:avLst/>
                <a:gdLst>
                  <a:gd name="T0" fmla="*/ 150 w 300"/>
                  <a:gd name="T1" fmla="*/ 3 h 300"/>
                  <a:gd name="T2" fmla="*/ 297 w 300"/>
                  <a:gd name="T3" fmla="*/ 150 h 300"/>
                  <a:gd name="T4" fmla="*/ 150 w 300"/>
                  <a:gd name="T5" fmla="*/ 297 h 300"/>
                  <a:gd name="T6" fmla="*/ 3 w 300"/>
                  <a:gd name="T7" fmla="*/ 150 h 300"/>
                  <a:gd name="T8" fmla="*/ 150 w 300"/>
                  <a:gd name="T9" fmla="*/ 3 h 300"/>
                  <a:gd name="T10" fmla="*/ 150 w 300"/>
                  <a:gd name="T11" fmla="*/ 0 h 300"/>
                  <a:gd name="T12" fmla="*/ 0 w 300"/>
                  <a:gd name="T13" fmla="*/ 150 h 300"/>
                  <a:gd name="T14" fmla="*/ 150 w 300"/>
                  <a:gd name="T15" fmla="*/ 300 h 300"/>
                  <a:gd name="T16" fmla="*/ 300 w 300"/>
                  <a:gd name="T17" fmla="*/ 150 h 300"/>
                  <a:gd name="T18" fmla="*/ 150 w 300"/>
                  <a:gd name="T1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0" h="300">
                    <a:moveTo>
                      <a:pt x="150" y="3"/>
                    </a:moveTo>
                    <a:cubicBezTo>
                      <a:pt x="231" y="3"/>
                      <a:pt x="297" y="69"/>
                      <a:pt x="297" y="150"/>
                    </a:cubicBezTo>
                    <a:cubicBezTo>
                      <a:pt x="297" y="231"/>
                      <a:pt x="231" y="297"/>
                      <a:pt x="150" y="297"/>
                    </a:cubicBezTo>
                    <a:cubicBezTo>
                      <a:pt x="69" y="297"/>
                      <a:pt x="3" y="231"/>
                      <a:pt x="3" y="150"/>
                    </a:cubicBezTo>
                    <a:cubicBezTo>
                      <a:pt x="3" y="69"/>
                      <a:pt x="69" y="3"/>
                      <a:pt x="150" y="3"/>
                    </a:cubicBezTo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cubicBezTo>
                      <a:pt x="0" y="233"/>
                      <a:pt x="67" y="300"/>
                      <a:pt x="150" y="300"/>
                    </a:cubicBezTo>
                    <a:cubicBezTo>
                      <a:pt x="233" y="300"/>
                      <a:pt x="300" y="233"/>
                      <a:pt x="300" y="150"/>
                    </a:cubicBezTo>
                    <a:cubicBezTo>
                      <a:pt x="300" y="67"/>
                      <a:pt x="233" y="0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4555971" y="1454899"/>
                <a:ext cx="904240" cy="9220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95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95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510111" y="1098870"/>
              <a:ext cx="558305" cy="556994"/>
              <a:chOff x="3346815" y="1465160"/>
              <a:chExt cx="744406" cy="742658"/>
            </a:xfrm>
            <a:solidFill>
              <a:srgbClr val="114577"/>
            </a:solidFill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 rot="14635421">
                <a:off x="3347689" y="1464286"/>
                <a:ext cx="742658" cy="74440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50"/>
              <p:cNvSpPr>
                <a:spLocks noChangeArrowheads="1"/>
              </p:cNvSpPr>
              <p:nvPr/>
            </p:nvSpPr>
            <p:spPr bwMode="auto">
              <a:xfrm rot="14635421">
                <a:off x="3395248" y="1513777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3403569" y="1558382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867705" y="2957906"/>
              <a:ext cx="567477" cy="567477"/>
              <a:chOff x="2490273" y="3943874"/>
              <a:chExt cx="756636" cy="756636"/>
            </a:xfrm>
            <a:solidFill>
              <a:srgbClr val="EBAD44"/>
            </a:solidFill>
          </p:grpSpPr>
          <p:sp>
            <p:nvSpPr>
              <p:cNvPr id="47" name="Oval 47"/>
              <p:cNvSpPr>
                <a:spLocks noChangeArrowheads="1"/>
              </p:cNvSpPr>
              <p:nvPr/>
            </p:nvSpPr>
            <p:spPr bwMode="auto">
              <a:xfrm rot="15778468">
                <a:off x="2544151" y="4000900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8"/>
              <p:cNvSpPr>
                <a:spLocks noEditPoints="1"/>
              </p:cNvSpPr>
              <p:nvPr/>
            </p:nvSpPr>
            <p:spPr bwMode="auto">
              <a:xfrm rot="15778468">
                <a:off x="2490273" y="3943874"/>
                <a:ext cx="756636" cy="756636"/>
              </a:xfrm>
              <a:custGeom>
                <a:avLst/>
                <a:gdLst>
                  <a:gd name="T0" fmla="*/ 91 w 183"/>
                  <a:gd name="T1" fmla="*/ 161 h 183"/>
                  <a:gd name="T2" fmla="*/ 21 w 183"/>
                  <a:gd name="T3" fmla="*/ 91 h 183"/>
                  <a:gd name="T4" fmla="*/ 91 w 183"/>
                  <a:gd name="T5" fmla="*/ 21 h 183"/>
                  <a:gd name="T6" fmla="*/ 161 w 183"/>
                  <a:gd name="T7" fmla="*/ 91 h 183"/>
                  <a:gd name="T8" fmla="*/ 91 w 183"/>
                  <a:gd name="T9" fmla="*/ 161 h 183"/>
                  <a:gd name="T10" fmla="*/ 91 w 183"/>
                  <a:gd name="T11" fmla="*/ 0 h 183"/>
                  <a:gd name="T12" fmla="*/ 0 w 183"/>
                  <a:gd name="T13" fmla="*/ 91 h 183"/>
                  <a:gd name="T14" fmla="*/ 91 w 183"/>
                  <a:gd name="T15" fmla="*/ 183 h 183"/>
                  <a:gd name="T16" fmla="*/ 183 w 183"/>
                  <a:gd name="T17" fmla="*/ 91 h 183"/>
                  <a:gd name="T18" fmla="*/ 91 w 183"/>
                  <a:gd name="T1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83">
                    <a:moveTo>
                      <a:pt x="91" y="161"/>
                    </a:moveTo>
                    <a:cubicBezTo>
                      <a:pt x="53" y="161"/>
                      <a:pt x="21" y="130"/>
                      <a:pt x="21" y="91"/>
                    </a:cubicBezTo>
                    <a:cubicBezTo>
                      <a:pt x="21" y="52"/>
                      <a:pt x="53" y="21"/>
                      <a:pt x="91" y="21"/>
                    </a:cubicBezTo>
                    <a:cubicBezTo>
                      <a:pt x="130" y="21"/>
                      <a:pt x="161" y="52"/>
                      <a:pt x="161" y="91"/>
                    </a:cubicBezTo>
                    <a:cubicBezTo>
                      <a:pt x="161" y="130"/>
                      <a:pt x="130" y="161"/>
                      <a:pt x="91" y="161"/>
                    </a:cubicBezTo>
                    <a:moveTo>
                      <a:pt x="91" y="0"/>
                    </a:moveTo>
                    <a:cubicBezTo>
                      <a:pt x="41" y="0"/>
                      <a:pt x="0" y="41"/>
                      <a:pt x="0" y="91"/>
                    </a:cubicBezTo>
                    <a:cubicBezTo>
                      <a:pt x="0" y="142"/>
                      <a:pt x="41" y="183"/>
                      <a:pt x="91" y="183"/>
                    </a:cubicBezTo>
                    <a:cubicBezTo>
                      <a:pt x="142" y="183"/>
                      <a:pt x="183" y="142"/>
                      <a:pt x="183" y="91"/>
                    </a:cubicBezTo>
                    <a:cubicBezTo>
                      <a:pt x="183" y="41"/>
                      <a:pt x="142" y="0"/>
                      <a:pt x="9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49"/>
              <p:cNvSpPr>
                <a:spLocks noChangeArrowheads="1"/>
              </p:cNvSpPr>
              <p:nvPr/>
            </p:nvSpPr>
            <p:spPr bwMode="auto">
              <a:xfrm rot="15778468">
                <a:off x="2544151" y="4000900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2542090" y="4055961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763509" y="3030617"/>
              <a:ext cx="576651" cy="579272"/>
              <a:chOff x="3684678" y="4040822"/>
              <a:chExt cx="768868" cy="772362"/>
            </a:xfrm>
            <a:solidFill>
              <a:srgbClr val="7EA1BF"/>
            </a:solidFill>
          </p:grpSpPr>
          <p:sp>
            <p:nvSpPr>
              <p:cNvPr id="51" name="Oval 51"/>
              <p:cNvSpPr>
                <a:spLocks noChangeArrowheads="1"/>
              </p:cNvSpPr>
              <p:nvPr/>
            </p:nvSpPr>
            <p:spPr bwMode="auto">
              <a:xfrm rot="16453985">
                <a:off x="3744402" y="4102302"/>
                <a:ext cx="648072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2"/>
              <p:cNvSpPr>
                <a:spLocks noEditPoints="1"/>
              </p:cNvSpPr>
              <p:nvPr/>
            </p:nvSpPr>
            <p:spPr bwMode="auto">
              <a:xfrm rot="16453985">
                <a:off x="3682931" y="4042569"/>
                <a:ext cx="772362" cy="768868"/>
              </a:xfrm>
              <a:custGeom>
                <a:avLst/>
                <a:gdLst>
                  <a:gd name="T0" fmla="*/ 94 w 187"/>
                  <a:gd name="T1" fmla="*/ 163 h 186"/>
                  <a:gd name="T2" fmla="*/ 24 w 187"/>
                  <a:gd name="T3" fmla="*/ 93 h 186"/>
                  <a:gd name="T4" fmla="*/ 94 w 187"/>
                  <a:gd name="T5" fmla="*/ 23 h 186"/>
                  <a:gd name="T6" fmla="*/ 164 w 187"/>
                  <a:gd name="T7" fmla="*/ 93 h 186"/>
                  <a:gd name="T8" fmla="*/ 94 w 187"/>
                  <a:gd name="T9" fmla="*/ 163 h 186"/>
                  <a:gd name="T10" fmla="*/ 94 w 187"/>
                  <a:gd name="T11" fmla="*/ 0 h 186"/>
                  <a:gd name="T12" fmla="*/ 0 w 187"/>
                  <a:gd name="T13" fmla="*/ 93 h 186"/>
                  <a:gd name="T14" fmla="*/ 1 w 187"/>
                  <a:gd name="T15" fmla="*/ 107 h 186"/>
                  <a:gd name="T16" fmla="*/ 24 w 187"/>
                  <a:gd name="T17" fmla="*/ 104 h 186"/>
                  <a:gd name="T18" fmla="*/ 24 w 187"/>
                  <a:gd name="T19" fmla="*/ 108 h 186"/>
                  <a:gd name="T20" fmla="*/ 2 w 187"/>
                  <a:gd name="T21" fmla="*/ 111 h 186"/>
                  <a:gd name="T22" fmla="*/ 94 w 187"/>
                  <a:gd name="T23" fmla="*/ 186 h 186"/>
                  <a:gd name="T24" fmla="*/ 187 w 187"/>
                  <a:gd name="T25" fmla="*/ 93 h 186"/>
                  <a:gd name="T26" fmla="*/ 94 w 187"/>
                  <a:gd name="T27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186">
                    <a:moveTo>
                      <a:pt x="94" y="163"/>
                    </a:moveTo>
                    <a:cubicBezTo>
                      <a:pt x="55" y="163"/>
                      <a:pt x="24" y="132"/>
                      <a:pt x="24" y="93"/>
                    </a:cubicBezTo>
                    <a:cubicBezTo>
                      <a:pt x="24" y="54"/>
                      <a:pt x="55" y="23"/>
                      <a:pt x="94" y="23"/>
                    </a:cubicBezTo>
                    <a:cubicBezTo>
                      <a:pt x="132" y="23"/>
                      <a:pt x="164" y="54"/>
                      <a:pt x="164" y="93"/>
                    </a:cubicBezTo>
                    <a:cubicBezTo>
                      <a:pt x="164" y="132"/>
                      <a:pt x="132" y="163"/>
                      <a:pt x="94" y="163"/>
                    </a:cubicBezTo>
                    <a:moveTo>
                      <a:pt x="94" y="0"/>
                    </a:moveTo>
                    <a:cubicBezTo>
                      <a:pt x="42" y="0"/>
                      <a:pt x="0" y="41"/>
                      <a:pt x="0" y="93"/>
                    </a:cubicBezTo>
                    <a:cubicBezTo>
                      <a:pt x="0" y="98"/>
                      <a:pt x="1" y="103"/>
                      <a:pt x="1" y="10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0" y="154"/>
                      <a:pt x="48" y="186"/>
                      <a:pt x="94" y="186"/>
                    </a:cubicBezTo>
                    <a:cubicBezTo>
                      <a:pt x="145" y="186"/>
                      <a:pt x="187" y="145"/>
                      <a:pt x="187" y="93"/>
                    </a:cubicBezTo>
                    <a:cubicBezTo>
                      <a:pt x="187" y="41"/>
                      <a:pt x="145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54"/>
              <p:cNvSpPr>
                <a:spLocks noChangeArrowheads="1"/>
              </p:cNvSpPr>
              <p:nvPr/>
            </p:nvSpPr>
            <p:spPr bwMode="auto">
              <a:xfrm rot="16453985">
                <a:off x="3744402" y="4102302"/>
                <a:ext cx="648072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3748996" y="4147238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3848098" y="4150259"/>
              <a:ext cx="579276" cy="579275"/>
              <a:chOff x="5130797" y="5533678"/>
              <a:chExt cx="772368" cy="772366"/>
            </a:xfrm>
            <a:solidFill>
              <a:srgbClr val="EBAD44"/>
            </a:solidFill>
          </p:grpSpPr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 rot="16453985">
                <a:off x="5191607" y="5595834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8"/>
              <p:cNvSpPr>
                <a:spLocks noEditPoints="1"/>
              </p:cNvSpPr>
              <p:nvPr/>
            </p:nvSpPr>
            <p:spPr bwMode="auto">
              <a:xfrm rot="16453985">
                <a:off x="5130798" y="5533677"/>
                <a:ext cx="772366" cy="772368"/>
              </a:xfrm>
              <a:custGeom>
                <a:avLst/>
                <a:gdLst>
                  <a:gd name="T0" fmla="*/ 94 w 187"/>
                  <a:gd name="T1" fmla="*/ 163 h 187"/>
                  <a:gd name="T2" fmla="*/ 24 w 187"/>
                  <a:gd name="T3" fmla="*/ 93 h 187"/>
                  <a:gd name="T4" fmla="*/ 94 w 187"/>
                  <a:gd name="T5" fmla="*/ 23 h 187"/>
                  <a:gd name="T6" fmla="*/ 164 w 187"/>
                  <a:gd name="T7" fmla="*/ 93 h 187"/>
                  <a:gd name="T8" fmla="*/ 94 w 187"/>
                  <a:gd name="T9" fmla="*/ 163 h 187"/>
                  <a:gd name="T10" fmla="*/ 94 w 187"/>
                  <a:gd name="T11" fmla="*/ 0 h 187"/>
                  <a:gd name="T12" fmla="*/ 0 w 187"/>
                  <a:gd name="T13" fmla="*/ 93 h 187"/>
                  <a:gd name="T14" fmla="*/ 94 w 187"/>
                  <a:gd name="T15" fmla="*/ 187 h 187"/>
                  <a:gd name="T16" fmla="*/ 187 w 187"/>
                  <a:gd name="T17" fmla="*/ 93 h 187"/>
                  <a:gd name="T18" fmla="*/ 108 w 187"/>
                  <a:gd name="T19" fmla="*/ 1 h 187"/>
                  <a:gd name="T20" fmla="*/ 105 w 187"/>
                  <a:gd name="T21" fmla="*/ 24 h 187"/>
                  <a:gd name="T22" fmla="*/ 101 w 187"/>
                  <a:gd name="T23" fmla="*/ 23 h 187"/>
                  <a:gd name="T24" fmla="*/ 104 w 187"/>
                  <a:gd name="T25" fmla="*/ 0 h 187"/>
                  <a:gd name="T26" fmla="*/ 94 w 187"/>
                  <a:gd name="T2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187">
                    <a:moveTo>
                      <a:pt x="94" y="163"/>
                    </a:moveTo>
                    <a:cubicBezTo>
                      <a:pt x="55" y="163"/>
                      <a:pt x="24" y="132"/>
                      <a:pt x="24" y="93"/>
                    </a:cubicBezTo>
                    <a:cubicBezTo>
                      <a:pt x="24" y="55"/>
                      <a:pt x="55" y="23"/>
                      <a:pt x="94" y="23"/>
                    </a:cubicBezTo>
                    <a:cubicBezTo>
                      <a:pt x="132" y="23"/>
                      <a:pt x="164" y="55"/>
                      <a:pt x="164" y="93"/>
                    </a:cubicBezTo>
                    <a:cubicBezTo>
                      <a:pt x="164" y="132"/>
                      <a:pt x="132" y="163"/>
                      <a:pt x="94" y="163"/>
                    </a:cubicBezTo>
                    <a:moveTo>
                      <a:pt x="94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7"/>
                      <a:pt x="94" y="187"/>
                    </a:cubicBezTo>
                    <a:cubicBezTo>
                      <a:pt x="145" y="187"/>
                      <a:pt x="187" y="145"/>
                      <a:pt x="187" y="93"/>
                    </a:cubicBezTo>
                    <a:cubicBezTo>
                      <a:pt x="187" y="47"/>
                      <a:pt x="153" y="8"/>
                      <a:pt x="108" y="1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1" y="0"/>
                      <a:pt x="97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9"/>
              <p:cNvSpPr/>
              <p:nvPr/>
            </p:nvSpPr>
            <p:spPr bwMode="auto">
              <a:xfrm rot="16453985">
                <a:off x="5191853" y="5778624"/>
                <a:ext cx="46712" cy="156618"/>
              </a:xfrm>
              <a:custGeom>
                <a:avLst/>
                <a:gdLst>
                  <a:gd name="T0" fmla="*/ 3 w 7"/>
                  <a:gd name="T1" fmla="*/ 0 h 24"/>
                  <a:gd name="T2" fmla="*/ 0 w 7"/>
                  <a:gd name="T3" fmla="*/ 23 h 24"/>
                  <a:gd name="T4" fmla="*/ 4 w 7"/>
                  <a:gd name="T5" fmla="*/ 24 h 24"/>
                  <a:gd name="T6" fmla="*/ 7 w 7"/>
                  <a:gd name="T7" fmla="*/ 1 h 24"/>
                  <a:gd name="T8" fmla="*/ 3 w 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3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 rot="16453985">
                <a:off x="5191607" y="5595834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5189546" y="5635276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856354" y="4251107"/>
              <a:ext cx="579275" cy="580584"/>
              <a:chOff x="2475139" y="5668143"/>
              <a:chExt cx="772366" cy="774112"/>
            </a:xfrm>
            <a:solidFill>
              <a:srgbClr val="7EA1BF"/>
            </a:solidFill>
          </p:grpSpPr>
          <p:sp>
            <p:nvSpPr>
              <p:cNvPr id="46" name="Oval 46"/>
              <p:cNvSpPr>
                <a:spLocks noChangeArrowheads="1"/>
              </p:cNvSpPr>
              <p:nvPr/>
            </p:nvSpPr>
            <p:spPr bwMode="auto">
              <a:xfrm rot="16453985">
                <a:off x="2536006" y="5730380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5"/>
              <p:cNvSpPr/>
              <p:nvPr/>
            </p:nvSpPr>
            <p:spPr bwMode="auto">
              <a:xfrm rot="16453985">
                <a:off x="2474266" y="5669016"/>
                <a:ext cx="774112" cy="772366"/>
              </a:xfrm>
              <a:custGeom>
                <a:avLst/>
                <a:gdLst>
                  <a:gd name="T0" fmla="*/ 94 w 187"/>
                  <a:gd name="T1" fmla="*/ 0 h 187"/>
                  <a:gd name="T2" fmla="*/ 0 w 187"/>
                  <a:gd name="T3" fmla="*/ 93 h 187"/>
                  <a:gd name="T4" fmla="*/ 94 w 187"/>
                  <a:gd name="T5" fmla="*/ 187 h 187"/>
                  <a:gd name="T6" fmla="*/ 124 w 187"/>
                  <a:gd name="T7" fmla="*/ 182 h 187"/>
                  <a:gd name="T8" fmla="*/ 116 w 187"/>
                  <a:gd name="T9" fmla="*/ 160 h 187"/>
                  <a:gd name="T10" fmla="*/ 116 w 187"/>
                  <a:gd name="T11" fmla="*/ 160 h 187"/>
                  <a:gd name="T12" fmla="*/ 94 w 187"/>
                  <a:gd name="T13" fmla="*/ 163 h 187"/>
                  <a:gd name="T14" fmla="*/ 24 w 187"/>
                  <a:gd name="T15" fmla="*/ 93 h 187"/>
                  <a:gd name="T16" fmla="*/ 94 w 187"/>
                  <a:gd name="T17" fmla="*/ 23 h 187"/>
                  <a:gd name="T18" fmla="*/ 164 w 187"/>
                  <a:gd name="T19" fmla="*/ 93 h 187"/>
                  <a:gd name="T20" fmla="*/ 120 w 187"/>
                  <a:gd name="T21" fmla="*/ 159 h 187"/>
                  <a:gd name="T22" fmla="*/ 127 w 187"/>
                  <a:gd name="T23" fmla="*/ 180 h 187"/>
                  <a:gd name="T24" fmla="*/ 187 w 187"/>
                  <a:gd name="T25" fmla="*/ 93 h 187"/>
                  <a:gd name="T26" fmla="*/ 94 w 187"/>
                  <a:gd name="T2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187">
                    <a:moveTo>
                      <a:pt x="94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7"/>
                      <a:pt x="94" y="187"/>
                    </a:cubicBezTo>
                    <a:cubicBezTo>
                      <a:pt x="104" y="187"/>
                      <a:pt x="114" y="185"/>
                      <a:pt x="124" y="182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0" y="162"/>
                      <a:pt x="102" y="163"/>
                      <a:pt x="94" y="163"/>
                    </a:cubicBezTo>
                    <a:cubicBezTo>
                      <a:pt x="56" y="163"/>
                      <a:pt x="24" y="132"/>
                      <a:pt x="24" y="93"/>
                    </a:cubicBezTo>
                    <a:cubicBezTo>
                      <a:pt x="24" y="55"/>
                      <a:pt x="56" y="23"/>
                      <a:pt x="94" y="23"/>
                    </a:cubicBezTo>
                    <a:cubicBezTo>
                      <a:pt x="133" y="23"/>
                      <a:pt x="164" y="55"/>
                      <a:pt x="164" y="93"/>
                    </a:cubicBezTo>
                    <a:cubicBezTo>
                      <a:pt x="164" y="123"/>
                      <a:pt x="146" y="149"/>
                      <a:pt x="120" y="159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62" y="167"/>
                      <a:pt x="187" y="133"/>
                      <a:pt x="187" y="93"/>
                    </a:cubicBezTo>
                    <a:cubicBezTo>
                      <a:pt x="187" y="42"/>
                      <a:pt x="145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7"/>
              <p:cNvSpPr/>
              <p:nvPr/>
            </p:nvSpPr>
            <p:spPr bwMode="auto">
              <a:xfrm rot="16453985">
                <a:off x="2536006" y="5730380"/>
                <a:ext cx="646118" cy="646120"/>
              </a:xfrm>
              <a:custGeom>
                <a:avLst/>
                <a:gdLst>
                  <a:gd name="T0" fmla="*/ 70 w 140"/>
                  <a:gd name="T1" fmla="*/ 0 h 140"/>
                  <a:gd name="T2" fmla="*/ 0 w 140"/>
                  <a:gd name="T3" fmla="*/ 70 h 140"/>
                  <a:gd name="T4" fmla="*/ 70 w 140"/>
                  <a:gd name="T5" fmla="*/ 140 h 140"/>
                  <a:gd name="T6" fmla="*/ 92 w 140"/>
                  <a:gd name="T7" fmla="*/ 137 h 140"/>
                  <a:gd name="T8" fmla="*/ 96 w 140"/>
                  <a:gd name="T9" fmla="*/ 136 h 140"/>
                  <a:gd name="T10" fmla="*/ 140 w 140"/>
                  <a:gd name="T11" fmla="*/ 70 h 140"/>
                  <a:gd name="T12" fmla="*/ 70 w 140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0"/>
                      <a:pt x="70" y="140"/>
                    </a:cubicBezTo>
                    <a:cubicBezTo>
                      <a:pt x="78" y="140"/>
                      <a:pt x="86" y="139"/>
                      <a:pt x="92" y="137"/>
                    </a:cubicBezTo>
                    <a:cubicBezTo>
                      <a:pt x="94" y="136"/>
                      <a:pt x="95" y="136"/>
                      <a:pt x="96" y="136"/>
                    </a:cubicBezTo>
                    <a:cubicBezTo>
                      <a:pt x="122" y="126"/>
                      <a:pt x="140" y="100"/>
                      <a:pt x="140" y="70"/>
                    </a:cubicBezTo>
                    <a:cubicBezTo>
                      <a:pt x="140" y="32"/>
                      <a:pt x="109" y="0"/>
                      <a:pt x="7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2538154" y="5775163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288760" y="4186531"/>
              <a:ext cx="563546" cy="644802"/>
              <a:chOff x="8385013" y="5582041"/>
              <a:chExt cx="751394" cy="859736"/>
            </a:xfrm>
            <a:solidFill>
              <a:srgbClr val="114577"/>
            </a:solidFill>
          </p:grpSpPr>
          <p:sp>
            <p:nvSpPr>
              <p:cNvPr id="10" name="Freeform 10"/>
              <p:cNvSpPr/>
              <p:nvPr/>
            </p:nvSpPr>
            <p:spPr bwMode="auto">
              <a:xfrm rot="16453985">
                <a:off x="8330842" y="5636212"/>
                <a:ext cx="859736" cy="751394"/>
              </a:xfrm>
              <a:custGeom>
                <a:avLst/>
                <a:gdLst>
                  <a:gd name="T0" fmla="*/ 104 w 208"/>
                  <a:gd name="T1" fmla="*/ 0 h 182"/>
                  <a:gd name="T2" fmla="*/ 57 w 208"/>
                  <a:gd name="T3" fmla="*/ 13 h 182"/>
                  <a:gd name="T4" fmla="*/ 26 w 208"/>
                  <a:gd name="T5" fmla="*/ 138 h 182"/>
                  <a:gd name="T6" fmla="*/ 104 w 208"/>
                  <a:gd name="T7" fmla="*/ 182 h 182"/>
                  <a:gd name="T8" fmla="*/ 151 w 208"/>
                  <a:gd name="T9" fmla="*/ 169 h 182"/>
                  <a:gd name="T10" fmla="*/ 182 w 208"/>
                  <a:gd name="T11" fmla="*/ 44 h 182"/>
                  <a:gd name="T12" fmla="*/ 104 w 208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82">
                    <a:moveTo>
                      <a:pt x="104" y="0"/>
                    </a:moveTo>
                    <a:cubicBezTo>
                      <a:pt x="88" y="0"/>
                      <a:pt x="72" y="4"/>
                      <a:pt x="57" y="13"/>
                    </a:cubicBezTo>
                    <a:cubicBezTo>
                      <a:pt x="14" y="39"/>
                      <a:pt x="0" y="95"/>
                      <a:pt x="26" y="138"/>
                    </a:cubicBezTo>
                    <a:cubicBezTo>
                      <a:pt x="43" y="167"/>
                      <a:pt x="73" y="182"/>
                      <a:pt x="104" y="182"/>
                    </a:cubicBezTo>
                    <a:cubicBezTo>
                      <a:pt x="120" y="182"/>
                      <a:pt x="136" y="178"/>
                      <a:pt x="151" y="169"/>
                    </a:cubicBezTo>
                    <a:cubicBezTo>
                      <a:pt x="194" y="143"/>
                      <a:pt x="208" y="87"/>
                      <a:pt x="182" y="44"/>
                    </a:cubicBezTo>
                    <a:cubicBezTo>
                      <a:pt x="165" y="16"/>
                      <a:pt x="135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42"/>
              <p:cNvSpPr>
                <a:spLocks noChangeArrowheads="1"/>
              </p:cNvSpPr>
              <p:nvPr/>
            </p:nvSpPr>
            <p:spPr bwMode="auto">
              <a:xfrm rot="16453985">
                <a:off x="8436919" y="5687998"/>
                <a:ext cx="646118" cy="64612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8434858" y="5732089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649698" y="3125673"/>
              <a:ext cx="564860" cy="644802"/>
              <a:chOff x="7532930" y="4167564"/>
              <a:chExt cx="753146" cy="859736"/>
            </a:xfrm>
            <a:solidFill>
              <a:srgbClr val="EBAD44"/>
            </a:solidFill>
          </p:grpSpPr>
          <p:sp>
            <p:nvSpPr>
              <p:cNvPr id="9" name="Freeform 9"/>
              <p:cNvSpPr/>
              <p:nvPr/>
            </p:nvSpPr>
            <p:spPr bwMode="auto">
              <a:xfrm rot="16453985">
                <a:off x="7479635" y="4220859"/>
                <a:ext cx="859736" cy="753146"/>
              </a:xfrm>
              <a:custGeom>
                <a:avLst/>
                <a:gdLst>
                  <a:gd name="T0" fmla="*/ 104 w 208"/>
                  <a:gd name="T1" fmla="*/ 0 h 182"/>
                  <a:gd name="T2" fmla="*/ 57 w 208"/>
                  <a:gd name="T3" fmla="*/ 13 h 182"/>
                  <a:gd name="T4" fmla="*/ 26 w 208"/>
                  <a:gd name="T5" fmla="*/ 138 h 182"/>
                  <a:gd name="T6" fmla="*/ 104 w 208"/>
                  <a:gd name="T7" fmla="*/ 182 h 182"/>
                  <a:gd name="T8" fmla="*/ 151 w 208"/>
                  <a:gd name="T9" fmla="*/ 169 h 182"/>
                  <a:gd name="T10" fmla="*/ 182 w 208"/>
                  <a:gd name="T11" fmla="*/ 44 h 182"/>
                  <a:gd name="T12" fmla="*/ 104 w 208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82">
                    <a:moveTo>
                      <a:pt x="104" y="0"/>
                    </a:moveTo>
                    <a:cubicBezTo>
                      <a:pt x="88" y="0"/>
                      <a:pt x="72" y="4"/>
                      <a:pt x="57" y="13"/>
                    </a:cubicBezTo>
                    <a:cubicBezTo>
                      <a:pt x="14" y="39"/>
                      <a:pt x="0" y="95"/>
                      <a:pt x="26" y="138"/>
                    </a:cubicBezTo>
                    <a:cubicBezTo>
                      <a:pt x="43" y="166"/>
                      <a:pt x="73" y="182"/>
                      <a:pt x="104" y="182"/>
                    </a:cubicBezTo>
                    <a:cubicBezTo>
                      <a:pt x="120" y="182"/>
                      <a:pt x="136" y="178"/>
                      <a:pt x="151" y="169"/>
                    </a:cubicBezTo>
                    <a:cubicBezTo>
                      <a:pt x="194" y="143"/>
                      <a:pt x="208" y="87"/>
                      <a:pt x="182" y="44"/>
                    </a:cubicBezTo>
                    <a:cubicBezTo>
                      <a:pt x="165" y="16"/>
                      <a:pt x="135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 rot="16453985">
                <a:off x="7540571" y="4227520"/>
                <a:ext cx="737864" cy="739820"/>
              </a:xfrm>
              <a:custGeom>
                <a:avLst/>
                <a:gdLst>
                  <a:gd name="T0" fmla="*/ 140 w 160"/>
                  <a:gd name="T1" fmla="*/ 44 h 160"/>
                  <a:gd name="T2" fmla="*/ 116 w 160"/>
                  <a:gd name="T3" fmla="*/ 140 h 160"/>
                  <a:gd name="T4" fmla="*/ 20 w 160"/>
                  <a:gd name="T5" fmla="*/ 116 h 160"/>
                  <a:gd name="T6" fmla="*/ 44 w 160"/>
                  <a:gd name="T7" fmla="*/ 20 h 160"/>
                  <a:gd name="T8" fmla="*/ 140 w 160"/>
                  <a:gd name="T9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0">
                    <a:moveTo>
                      <a:pt x="140" y="44"/>
                    </a:moveTo>
                    <a:cubicBezTo>
                      <a:pt x="160" y="77"/>
                      <a:pt x="149" y="120"/>
                      <a:pt x="116" y="140"/>
                    </a:cubicBezTo>
                    <a:cubicBezTo>
                      <a:pt x="83" y="160"/>
                      <a:pt x="40" y="149"/>
                      <a:pt x="20" y="116"/>
                    </a:cubicBezTo>
                    <a:cubicBezTo>
                      <a:pt x="0" y="83"/>
                      <a:pt x="11" y="40"/>
                      <a:pt x="44" y="20"/>
                    </a:cubicBezTo>
                    <a:cubicBezTo>
                      <a:pt x="77" y="0"/>
                      <a:pt x="120" y="11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7591575" y="4320735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581243" y="1105738"/>
              <a:ext cx="564860" cy="644802"/>
              <a:chOff x="7532930" y="4167564"/>
              <a:chExt cx="753146" cy="859736"/>
            </a:xfrm>
            <a:solidFill>
              <a:srgbClr val="EBAD44"/>
            </a:solidFill>
          </p:grpSpPr>
          <p:sp>
            <p:nvSpPr>
              <p:cNvPr id="15" name="Freeform 9"/>
              <p:cNvSpPr/>
              <p:nvPr/>
            </p:nvSpPr>
            <p:spPr bwMode="auto">
              <a:xfrm rot="16453985">
                <a:off x="7479635" y="4220859"/>
                <a:ext cx="859736" cy="753146"/>
              </a:xfrm>
              <a:custGeom>
                <a:avLst/>
                <a:gdLst>
                  <a:gd name="T0" fmla="*/ 104 w 208"/>
                  <a:gd name="T1" fmla="*/ 0 h 182"/>
                  <a:gd name="T2" fmla="*/ 57 w 208"/>
                  <a:gd name="T3" fmla="*/ 13 h 182"/>
                  <a:gd name="T4" fmla="*/ 26 w 208"/>
                  <a:gd name="T5" fmla="*/ 138 h 182"/>
                  <a:gd name="T6" fmla="*/ 104 w 208"/>
                  <a:gd name="T7" fmla="*/ 182 h 182"/>
                  <a:gd name="T8" fmla="*/ 151 w 208"/>
                  <a:gd name="T9" fmla="*/ 169 h 182"/>
                  <a:gd name="T10" fmla="*/ 182 w 208"/>
                  <a:gd name="T11" fmla="*/ 44 h 182"/>
                  <a:gd name="T12" fmla="*/ 104 w 208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82">
                    <a:moveTo>
                      <a:pt x="104" y="0"/>
                    </a:moveTo>
                    <a:cubicBezTo>
                      <a:pt x="88" y="0"/>
                      <a:pt x="72" y="4"/>
                      <a:pt x="57" y="13"/>
                    </a:cubicBezTo>
                    <a:cubicBezTo>
                      <a:pt x="14" y="39"/>
                      <a:pt x="0" y="95"/>
                      <a:pt x="26" y="138"/>
                    </a:cubicBezTo>
                    <a:cubicBezTo>
                      <a:pt x="43" y="166"/>
                      <a:pt x="73" y="182"/>
                      <a:pt x="104" y="182"/>
                    </a:cubicBezTo>
                    <a:cubicBezTo>
                      <a:pt x="120" y="182"/>
                      <a:pt x="136" y="178"/>
                      <a:pt x="151" y="169"/>
                    </a:cubicBezTo>
                    <a:cubicBezTo>
                      <a:pt x="194" y="143"/>
                      <a:pt x="208" y="87"/>
                      <a:pt x="182" y="44"/>
                    </a:cubicBezTo>
                    <a:cubicBezTo>
                      <a:pt x="165" y="16"/>
                      <a:pt x="135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3"/>
              <p:cNvSpPr/>
              <p:nvPr/>
            </p:nvSpPr>
            <p:spPr bwMode="auto">
              <a:xfrm rot="16453985">
                <a:off x="7540571" y="4227520"/>
                <a:ext cx="737864" cy="739820"/>
              </a:xfrm>
              <a:custGeom>
                <a:avLst/>
                <a:gdLst>
                  <a:gd name="T0" fmla="*/ 140 w 160"/>
                  <a:gd name="T1" fmla="*/ 44 h 160"/>
                  <a:gd name="T2" fmla="*/ 116 w 160"/>
                  <a:gd name="T3" fmla="*/ 140 h 160"/>
                  <a:gd name="T4" fmla="*/ 20 w 160"/>
                  <a:gd name="T5" fmla="*/ 116 h 160"/>
                  <a:gd name="T6" fmla="*/ 44 w 160"/>
                  <a:gd name="T7" fmla="*/ 20 h 160"/>
                  <a:gd name="T8" fmla="*/ 140 w 160"/>
                  <a:gd name="T9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0">
                    <a:moveTo>
                      <a:pt x="140" y="44"/>
                    </a:moveTo>
                    <a:cubicBezTo>
                      <a:pt x="160" y="77"/>
                      <a:pt x="149" y="120"/>
                      <a:pt x="116" y="140"/>
                    </a:cubicBezTo>
                    <a:cubicBezTo>
                      <a:pt x="83" y="160"/>
                      <a:pt x="40" y="149"/>
                      <a:pt x="20" y="116"/>
                    </a:cubicBezTo>
                    <a:cubicBezTo>
                      <a:pt x="0" y="83"/>
                      <a:pt x="11" y="40"/>
                      <a:pt x="44" y="20"/>
                    </a:cubicBezTo>
                    <a:cubicBezTo>
                      <a:pt x="77" y="0"/>
                      <a:pt x="120" y="11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7591575" y="4320735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494248" y="2204923"/>
              <a:ext cx="564860" cy="644802"/>
              <a:chOff x="7532930" y="4167564"/>
              <a:chExt cx="753146" cy="859736"/>
            </a:xfrm>
            <a:solidFill>
              <a:srgbClr val="7EA1BF"/>
            </a:solidFill>
          </p:grpSpPr>
          <p:sp>
            <p:nvSpPr>
              <p:cNvPr id="75" name="Freeform 9"/>
              <p:cNvSpPr/>
              <p:nvPr/>
            </p:nvSpPr>
            <p:spPr bwMode="auto">
              <a:xfrm rot="16453985">
                <a:off x="7479635" y="4220859"/>
                <a:ext cx="859736" cy="753146"/>
              </a:xfrm>
              <a:custGeom>
                <a:avLst/>
                <a:gdLst>
                  <a:gd name="T0" fmla="*/ 104 w 208"/>
                  <a:gd name="T1" fmla="*/ 0 h 182"/>
                  <a:gd name="T2" fmla="*/ 57 w 208"/>
                  <a:gd name="T3" fmla="*/ 13 h 182"/>
                  <a:gd name="T4" fmla="*/ 26 w 208"/>
                  <a:gd name="T5" fmla="*/ 138 h 182"/>
                  <a:gd name="T6" fmla="*/ 104 w 208"/>
                  <a:gd name="T7" fmla="*/ 182 h 182"/>
                  <a:gd name="T8" fmla="*/ 151 w 208"/>
                  <a:gd name="T9" fmla="*/ 169 h 182"/>
                  <a:gd name="T10" fmla="*/ 182 w 208"/>
                  <a:gd name="T11" fmla="*/ 44 h 182"/>
                  <a:gd name="T12" fmla="*/ 104 w 208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82">
                    <a:moveTo>
                      <a:pt x="104" y="0"/>
                    </a:moveTo>
                    <a:cubicBezTo>
                      <a:pt x="88" y="0"/>
                      <a:pt x="72" y="4"/>
                      <a:pt x="57" y="13"/>
                    </a:cubicBezTo>
                    <a:cubicBezTo>
                      <a:pt x="14" y="39"/>
                      <a:pt x="0" y="95"/>
                      <a:pt x="26" y="138"/>
                    </a:cubicBezTo>
                    <a:cubicBezTo>
                      <a:pt x="43" y="166"/>
                      <a:pt x="73" y="182"/>
                      <a:pt x="104" y="182"/>
                    </a:cubicBezTo>
                    <a:cubicBezTo>
                      <a:pt x="120" y="182"/>
                      <a:pt x="136" y="178"/>
                      <a:pt x="151" y="169"/>
                    </a:cubicBezTo>
                    <a:cubicBezTo>
                      <a:pt x="194" y="143"/>
                      <a:pt x="208" y="87"/>
                      <a:pt x="182" y="44"/>
                    </a:cubicBezTo>
                    <a:cubicBezTo>
                      <a:pt x="165" y="16"/>
                      <a:pt x="135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3"/>
              <p:cNvSpPr/>
              <p:nvPr/>
            </p:nvSpPr>
            <p:spPr bwMode="auto">
              <a:xfrm rot="16453985">
                <a:off x="7540571" y="4227520"/>
                <a:ext cx="737864" cy="739820"/>
              </a:xfrm>
              <a:custGeom>
                <a:avLst/>
                <a:gdLst>
                  <a:gd name="T0" fmla="*/ 140 w 160"/>
                  <a:gd name="T1" fmla="*/ 44 h 160"/>
                  <a:gd name="T2" fmla="*/ 116 w 160"/>
                  <a:gd name="T3" fmla="*/ 140 h 160"/>
                  <a:gd name="T4" fmla="*/ 20 w 160"/>
                  <a:gd name="T5" fmla="*/ 116 h 160"/>
                  <a:gd name="T6" fmla="*/ 44 w 160"/>
                  <a:gd name="T7" fmla="*/ 20 h 160"/>
                  <a:gd name="T8" fmla="*/ 140 w 160"/>
                  <a:gd name="T9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0">
                    <a:moveTo>
                      <a:pt x="140" y="44"/>
                    </a:moveTo>
                    <a:cubicBezTo>
                      <a:pt x="160" y="77"/>
                      <a:pt x="149" y="120"/>
                      <a:pt x="116" y="140"/>
                    </a:cubicBezTo>
                    <a:cubicBezTo>
                      <a:pt x="83" y="160"/>
                      <a:pt x="40" y="149"/>
                      <a:pt x="20" y="116"/>
                    </a:cubicBezTo>
                    <a:cubicBezTo>
                      <a:pt x="0" y="83"/>
                      <a:pt x="11" y="40"/>
                      <a:pt x="44" y="20"/>
                    </a:cubicBezTo>
                    <a:cubicBezTo>
                      <a:pt x="77" y="0"/>
                      <a:pt x="120" y="11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7591575" y="4320735"/>
                <a:ext cx="650240" cy="6138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2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</a:rPr>
                  <a:t>姓名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6774" y="314134"/>
            <a:ext cx="6853342" cy="4274666"/>
            <a:chOff x="1136774" y="314134"/>
            <a:chExt cx="6853342" cy="4274666"/>
          </a:xfrm>
        </p:grpSpPr>
        <p:sp>
          <p:nvSpPr>
            <p:cNvPr id="67" name="Oval 7"/>
            <p:cNvSpPr>
              <a:spLocks noChangeArrowheads="1"/>
            </p:cNvSpPr>
            <p:nvPr/>
          </p:nvSpPr>
          <p:spPr bwMode="auto">
            <a:xfrm>
              <a:off x="4015923" y="314134"/>
              <a:ext cx="1113228" cy="1113228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4005763" y="2146743"/>
              <a:ext cx="1113228" cy="111429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EBAD44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20366" y="2146743"/>
              <a:ext cx="1113228" cy="111429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114577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3"/>
            <p:cNvSpPr>
              <a:spLocks noChangeArrowheads="1"/>
            </p:cNvSpPr>
            <p:nvPr/>
          </p:nvSpPr>
          <p:spPr bwMode="auto">
            <a:xfrm>
              <a:off x="1232834" y="2146743"/>
              <a:ext cx="1113228" cy="111429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B086B8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15"/>
            <p:cNvSpPr>
              <a:spLocks noChangeArrowheads="1"/>
            </p:cNvSpPr>
            <p:nvPr/>
          </p:nvSpPr>
          <p:spPr bwMode="auto">
            <a:xfrm>
              <a:off x="6781895" y="2146743"/>
              <a:ext cx="1110026" cy="111429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7EA1BF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5394363" y="2146743"/>
              <a:ext cx="1112161" cy="111429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>
              <a:off x="4563978" y="1427362"/>
              <a:ext cx="0" cy="719382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Line 31"/>
            <p:cNvSpPr>
              <a:spLocks noChangeShapeType="1"/>
            </p:cNvSpPr>
            <p:nvPr/>
          </p:nvSpPr>
          <p:spPr bwMode="auto">
            <a:xfrm>
              <a:off x="1789982" y="3261038"/>
              <a:ext cx="0" cy="39384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Line 32"/>
            <p:cNvSpPr>
              <a:spLocks noChangeShapeType="1"/>
            </p:cNvSpPr>
            <p:nvPr/>
          </p:nvSpPr>
          <p:spPr bwMode="auto">
            <a:xfrm>
              <a:off x="2441054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3"/>
            <p:cNvSpPr/>
            <p:nvPr/>
          </p:nvSpPr>
          <p:spPr bwMode="auto">
            <a:xfrm>
              <a:off x="1136774" y="3654884"/>
              <a:ext cx="1304280" cy="72578"/>
            </a:xfrm>
            <a:custGeom>
              <a:avLst/>
              <a:gdLst>
                <a:gd name="T0" fmla="*/ 0 w 517"/>
                <a:gd name="T1" fmla="*/ 29 h 29"/>
                <a:gd name="T2" fmla="*/ 29 w 517"/>
                <a:gd name="T3" fmla="*/ 0 h 29"/>
                <a:gd name="T4" fmla="*/ 488 w 517"/>
                <a:gd name="T5" fmla="*/ 0 h 29"/>
                <a:gd name="T6" fmla="*/ 517 w 517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7" h="29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04" y="0"/>
                    <a:pt x="517" y="13"/>
                    <a:pt x="517" y="29"/>
                  </a:cubicBez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V="1">
              <a:off x="1136774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3175379" y="3261038"/>
              <a:ext cx="0" cy="39384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>
              <a:off x="3829654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7"/>
            <p:cNvSpPr/>
            <p:nvPr/>
          </p:nvSpPr>
          <p:spPr bwMode="auto">
            <a:xfrm>
              <a:off x="2522171" y="3654884"/>
              <a:ext cx="1307482" cy="72578"/>
            </a:xfrm>
            <a:custGeom>
              <a:avLst/>
              <a:gdLst>
                <a:gd name="T0" fmla="*/ 0 w 518"/>
                <a:gd name="T1" fmla="*/ 29 h 29"/>
                <a:gd name="T2" fmla="*/ 30 w 518"/>
                <a:gd name="T3" fmla="*/ 0 h 29"/>
                <a:gd name="T4" fmla="*/ 489 w 518"/>
                <a:gd name="T5" fmla="*/ 0 h 29"/>
                <a:gd name="T6" fmla="*/ 518 w 518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29">
                  <a:moveTo>
                    <a:pt x="0" y="29"/>
                  </a:moveTo>
                  <a:cubicBezTo>
                    <a:pt x="0" y="13"/>
                    <a:pt x="14" y="0"/>
                    <a:pt x="3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05" y="0"/>
                    <a:pt x="518" y="13"/>
                    <a:pt x="518" y="29"/>
                  </a:cubicBez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38"/>
            <p:cNvSpPr>
              <a:spLocks noChangeShapeType="1"/>
            </p:cNvSpPr>
            <p:nvPr/>
          </p:nvSpPr>
          <p:spPr bwMode="auto">
            <a:xfrm flipV="1">
              <a:off x="2522171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Line 39"/>
            <p:cNvSpPr>
              <a:spLocks noChangeShapeType="1"/>
            </p:cNvSpPr>
            <p:nvPr/>
          </p:nvSpPr>
          <p:spPr bwMode="auto">
            <a:xfrm>
              <a:off x="4563978" y="3261038"/>
              <a:ext cx="0" cy="39384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Line 40"/>
            <p:cNvSpPr>
              <a:spLocks noChangeShapeType="1"/>
            </p:cNvSpPr>
            <p:nvPr/>
          </p:nvSpPr>
          <p:spPr bwMode="auto">
            <a:xfrm>
              <a:off x="5217186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1"/>
            <p:cNvSpPr/>
            <p:nvPr/>
          </p:nvSpPr>
          <p:spPr bwMode="auto">
            <a:xfrm>
              <a:off x="3909704" y="3654884"/>
              <a:ext cx="1307482" cy="72578"/>
            </a:xfrm>
            <a:custGeom>
              <a:avLst/>
              <a:gdLst>
                <a:gd name="T0" fmla="*/ 0 w 518"/>
                <a:gd name="T1" fmla="*/ 29 h 29"/>
                <a:gd name="T2" fmla="*/ 29 w 518"/>
                <a:gd name="T3" fmla="*/ 0 h 29"/>
                <a:gd name="T4" fmla="*/ 488 w 518"/>
                <a:gd name="T5" fmla="*/ 0 h 29"/>
                <a:gd name="T6" fmla="*/ 518 w 518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29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04" y="0"/>
                    <a:pt x="518" y="13"/>
                    <a:pt x="518" y="29"/>
                  </a:cubicBez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Line 42"/>
            <p:cNvSpPr>
              <a:spLocks noChangeShapeType="1"/>
            </p:cNvSpPr>
            <p:nvPr/>
          </p:nvSpPr>
          <p:spPr bwMode="auto">
            <a:xfrm flipV="1">
              <a:off x="3909704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Line 43"/>
            <p:cNvSpPr>
              <a:spLocks noChangeShapeType="1"/>
            </p:cNvSpPr>
            <p:nvPr/>
          </p:nvSpPr>
          <p:spPr bwMode="auto">
            <a:xfrm>
              <a:off x="5949376" y="3261038"/>
              <a:ext cx="0" cy="39384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>
              <a:off x="6602584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5"/>
            <p:cNvSpPr/>
            <p:nvPr/>
          </p:nvSpPr>
          <p:spPr bwMode="auto">
            <a:xfrm>
              <a:off x="5298303" y="3654884"/>
              <a:ext cx="1304280" cy="72578"/>
            </a:xfrm>
            <a:custGeom>
              <a:avLst/>
              <a:gdLst>
                <a:gd name="T0" fmla="*/ 0 w 517"/>
                <a:gd name="T1" fmla="*/ 29 h 29"/>
                <a:gd name="T2" fmla="*/ 29 w 517"/>
                <a:gd name="T3" fmla="*/ 0 h 29"/>
                <a:gd name="T4" fmla="*/ 488 w 517"/>
                <a:gd name="T5" fmla="*/ 0 h 29"/>
                <a:gd name="T6" fmla="*/ 517 w 517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7" h="29">
                  <a:moveTo>
                    <a:pt x="0" y="29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04" y="0"/>
                    <a:pt x="517" y="13"/>
                    <a:pt x="517" y="29"/>
                  </a:cubicBez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Line 46"/>
            <p:cNvSpPr>
              <a:spLocks noChangeShapeType="1"/>
            </p:cNvSpPr>
            <p:nvPr/>
          </p:nvSpPr>
          <p:spPr bwMode="auto">
            <a:xfrm flipV="1">
              <a:off x="5298303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47"/>
            <p:cNvSpPr>
              <a:spLocks noChangeShapeType="1"/>
            </p:cNvSpPr>
            <p:nvPr/>
          </p:nvSpPr>
          <p:spPr bwMode="auto">
            <a:xfrm>
              <a:off x="7336908" y="3261038"/>
              <a:ext cx="0" cy="393845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>
              <a:off x="7990115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9"/>
            <p:cNvSpPr/>
            <p:nvPr/>
          </p:nvSpPr>
          <p:spPr bwMode="auto">
            <a:xfrm>
              <a:off x="6683701" y="3654884"/>
              <a:ext cx="1306415" cy="72578"/>
            </a:xfrm>
            <a:custGeom>
              <a:avLst/>
              <a:gdLst>
                <a:gd name="T0" fmla="*/ 0 w 518"/>
                <a:gd name="T1" fmla="*/ 29 h 29"/>
                <a:gd name="T2" fmla="*/ 30 w 518"/>
                <a:gd name="T3" fmla="*/ 0 h 29"/>
                <a:gd name="T4" fmla="*/ 488 w 518"/>
                <a:gd name="T5" fmla="*/ 0 h 29"/>
                <a:gd name="T6" fmla="*/ 518 w 518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29">
                  <a:moveTo>
                    <a:pt x="0" y="29"/>
                  </a:moveTo>
                  <a:cubicBezTo>
                    <a:pt x="0" y="13"/>
                    <a:pt x="13" y="0"/>
                    <a:pt x="3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05" y="0"/>
                    <a:pt x="518" y="13"/>
                    <a:pt x="518" y="29"/>
                  </a:cubicBez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0"/>
            <p:cNvSpPr>
              <a:spLocks noChangeShapeType="1"/>
            </p:cNvSpPr>
            <p:nvPr/>
          </p:nvSpPr>
          <p:spPr bwMode="auto">
            <a:xfrm flipV="1">
              <a:off x="6683701" y="3727463"/>
              <a:ext cx="0" cy="8613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1210420" y="3740270"/>
              <a:ext cx="1158056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1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1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3" y="0"/>
                    <a:pt x="459" y="6"/>
                    <a:pt x="459" y="14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59" y="89"/>
                    <a:pt x="453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7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1210420" y="4043393"/>
              <a:ext cx="1158056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2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2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3" y="0"/>
                    <a:pt x="459" y="7"/>
                    <a:pt x="459" y="14"/>
                  </a:cubicBezTo>
                  <a:cubicBezTo>
                    <a:pt x="459" y="82"/>
                    <a:pt x="459" y="82"/>
                    <a:pt x="459" y="82"/>
                  </a:cubicBezTo>
                  <a:cubicBezTo>
                    <a:pt x="459" y="89"/>
                    <a:pt x="453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7" y="95"/>
                    <a:pt x="0" y="89"/>
                    <a:pt x="0" y="8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08" name="Freeform 53"/>
            <p:cNvSpPr/>
            <p:nvPr/>
          </p:nvSpPr>
          <p:spPr bwMode="auto">
            <a:xfrm>
              <a:off x="1210420" y="4348649"/>
              <a:ext cx="1158056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1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1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3" y="0"/>
                    <a:pt x="459" y="6"/>
                    <a:pt x="459" y="14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59" y="89"/>
                    <a:pt x="453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7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09" name="Freeform 54"/>
            <p:cNvSpPr/>
            <p:nvPr/>
          </p:nvSpPr>
          <p:spPr bwMode="auto">
            <a:xfrm>
              <a:off x="2597952" y="3740270"/>
              <a:ext cx="1158056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1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1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2" y="0"/>
                    <a:pt x="459" y="6"/>
                    <a:pt x="459" y="14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59" y="89"/>
                    <a:pt x="452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10" name="Freeform 55"/>
            <p:cNvSpPr/>
            <p:nvPr/>
          </p:nvSpPr>
          <p:spPr bwMode="auto">
            <a:xfrm>
              <a:off x="2597952" y="4043393"/>
              <a:ext cx="1158056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2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2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2" y="0"/>
                    <a:pt x="459" y="7"/>
                    <a:pt x="459" y="14"/>
                  </a:cubicBezTo>
                  <a:cubicBezTo>
                    <a:pt x="459" y="82"/>
                    <a:pt x="459" y="82"/>
                    <a:pt x="459" y="82"/>
                  </a:cubicBezTo>
                  <a:cubicBezTo>
                    <a:pt x="459" y="89"/>
                    <a:pt x="452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11" name="Freeform 56"/>
            <p:cNvSpPr/>
            <p:nvPr/>
          </p:nvSpPr>
          <p:spPr bwMode="auto">
            <a:xfrm>
              <a:off x="2597952" y="4348649"/>
              <a:ext cx="1158056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1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1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2" y="0"/>
                    <a:pt x="459" y="6"/>
                    <a:pt x="459" y="14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59" y="89"/>
                    <a:pt x="452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12" name="Freeform 57"/>
            <p:cNvSpPr/>
            <p:nvPr/>
          </p:nvSpPr>
          <p:spPr bwMode="auto">
            <a:xfrm>
              <a:off x="3985484" y="3740270"/>
              <a:ext cx="1155921" cy="240150"/>
            </a:xfrm>
            <a:custGeom>
              <a:avLst/>
              <a:gdLst>
                <a:gd name="T0" fmla="*/ 13 w 458"/>
                <a:gd name="T1" fmla="*/ 0 h 95"/>
                <a:gd name="T2" fmla="*/ 444 w 458"/>
                <a:gd name="T3" fmla="*/ 0 h 95"/>
                <a:gd name="T4" fmla="*/ 458 w 458"/>
                <a:gd name="T5" fmla="*/ 14 h 95"/>
                <a:gd name="T6" fmla="*/ 458 w 458"/>
                <a:gd name="T7" fmla="*/ 81 h 95"/>
                <a:gd name="T8" fmla="*/ 444 w 458"/>
                <a:gd name="T9" fmla="*/ 95 h 95"/>
                <a:gd name="T10" fmla="*/ 13 w 458"/>
                <a:gd name="T11" fmla="*/ 95 h 95"/>
                <a:gd name="T12" fmla="*/ 0 w 458"/>
                <a:gd name="T13" fmla="*/ 81 h 95"/>
                <a:gd name="T14" fmla="*/ 0 w 458"/>
                <a:gd name="T15" fmla="*/ 14 h 95"/>
                <a:gd name="T16" fmla="*/ 13 w 45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95">
                  <a:moveTo>
                    <a:pt x="13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52" y="0"/>
                    <a:pt x="458" y="6"/>
                    <a:pt x="458" y="14"/>
                  </a:cubicBezTo>
                  <a:cubicBezTo>
                    <a:pt x="458" y="81"/>
                    <a:pt x="458" y="81"/>
                    <a:pt x="458" y="81"/>
                  </a:cubicBezTo>
                  <a:cubicBezTo>
                    <a:pt x="458" y="89"/>
                    <a:pt x="452" y="95"/>
                    <a:pt x="444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EBAD44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13" name="Freeform 58"/>
            <p:cNvSpPr/>
            <p:nvPr/>
          </p:nvSpPr>
          <p:spPr bwMode="auto">
            <a:xfrm>
              <a:off x="3985484" y="4043393"/>
              <a:ext cx="1155921" cy="240150"/>
            </a:xfrm>
            <a:custGeom>
              <a:avLst/>
              <a:gdLst>
                <a:gd name="T0" fmla="*/ 13 w 458"/>
                <a:gd name="T1" fmla="*/ 0 h 95"/>
                <a:gd name="T2" fmla="*/ 444 w 458"/>
                <a:gd name="T3" fmla="*/ 0 h 95"/>
                <a:gd name="T4" fmla="*/ 458 w 458"/>
                <a:gd name="T5" fmla="*/ 14 h 95"/>
                <a:gd name="T6" fmla="*/ 458 w 458"/>
                <a:gd name="T7" fmla="*/ 82 h 95"/>
                <a:gd name="T8" fmla="*/ 444 w 458"/>
                <a:gd name="T9" fmla="*/ 95 h 95"/>
                <a:gd name="T10" fmla="*/ 13 w 458"/>
                <a:gd name="T11" fmla="*/ 95 h 95"/>
                <a:gd name="T12" fmla="*/ 0 w 458"/>
                <a:gd name="T13" fmla="*/ 82 h 95"/>
                <a:gd name="T14" fmla="*/ 0 w 458"/>
                <a:gd name="T15" fmla="*/ 14 h 95"/>
                <a:gd name="T16" fmla="*/ 13 w 45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95">
                  <a:moveTo>
                    <a:pt x="13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52" y="0"/>
                    <a:pt x="458" y="7"/>
                    <a:pt x="458" y="14"/>
                  </a:cubicBezTo>
                  <a:cubicBezTo>
                    <a:pt x="458" y="82"/>
                    <a:pt x="458" y="82"/>
                    <a:pt x="458" y="82"/>
                  </a:cubicBezTo>
                  <a:cubicBezTo>
                    <a:pt x="458" y="89"/>
                    <a:pt x="452" y="95"/>
                    <a:pt x="444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6" y="95"/>
                    <a:pt x="0" y="89"/>
                    <a:pt x="0" y="8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EBAD44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14" name="Freeform 59"/>
            <p:cNvSpPr/>
            <p:nvPr/>
          </p:nvSpPr>
          <p:spPr bwMode="auto">
            <a:xfrm>
              <a:off x="3985484" y="4348649"/>
              <a:ext cx="1155921" cy="240150"/>
            </a:xfrm>
            <a:custGeom>
              <a:avLst/>
              <a:gdLst>
                <a:gd name="T0" fmla="*/ 13 w 458"/>
                <a:gd name="T1" fmla="*/ 0 h 95"/>
                <a:gd name="T2" fmla="*/ 444 w 458"/>
                <a:gd name="T3" fmla="*/ 0 h 95"/>
                <a:gd name="T4" fmla="*/ 458 w 458"/>
                <a:gd name="T5" fmla="*/ 14 h 95"/>
                <a:gd name="T6" fmla="*/ 458 w 458"/>
                <a:gd name="T7" fmla="*/ 81 h 95"/>
                <a:gd name="T8" fmla="*/ 444 w 458"/>
                <a:gd name="T9" fmla="*/ 95 h 95"/>
                <a:gd name="T10" fmla="*/ 13 w 458"/>
                <a:gd name="T11" fmla="*/ 95 h 95"/>
                <a:gd name="T12" fmla="*/ 0 w 458"/>
                <a:gd name="T13" fmla="*/ 81 h 95"/>
                <a:gd name="T14" fmla="*/ 0 w 458"/>
                <a:gd name="T15" fmla="*/ 14 h 95"/>
                <a:gd name="T16" fmla="*/ 13 w 45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95">
                  <a:moveTo>
                    <a:pt x="13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52" y="0"/>
                    <a:pt x="458" y="6"/>
                    <a:pt x="458" y="14"/>
                  </a:cubicBezTo>
                  <a:cubicBezTo>
                    <a:pt x="458" y="81"/>
                    <a:pt x="458" y="81"/>
                    <a:pt x="458" y="81"/>
                  </a:cubicBezTo>
                  <a:cubicBezTo>
                    <a:pt x="458" y="89"/>
                    <a:pt x="452" y="95"/>
                    <a:pt x="444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EBAD44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填写部门名称</a:t>
              </a:r>
            </a:p>
          </p:txBody>
        </p:sp>
        <p:sp>
          <p:nvSpPr>
            <p:cNvPr id="115" name="Freeform 60"/>
            <p:cNvSpPr/>
            <p:nvPr/>
          </p:nvSpPr>
          <p:spPr bwMode="auto">
            <a:xfrm>
              <a:off x="5371517" y="3727570"/>
              <a:ext cx="1159124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1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1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2" y="0"/>
                    <a:pt x="459" y="6"/>
                    <a:pt x="459" y="14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59" y="89"/>
                    <a:pt x="452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lvl="0" algn="ctr"/>
              <a:r>
                <a:rPr lang="zh-CN" altLang="en-US" sz="900" dirty="0">
                  <a:solidFill>
                    <a:prstClr val="white"/>
                  </a:solidFill>
                </a:rPr>
                <a:t>填写部门名称</a:t>
              </a:r>
            </a:p>
          </p:txBody>
        </p:sp>
        <p:sp>
          <p:nvSpPr>
            <p:cNvPr id="116" name="Freeform 61"/>
            <p:cNvSpPr/>
            <p:nvPr/>
          </p:nvSpPr>
          <p:spPr bwMode="auto">
            <a:xfrm>
              <a:off x="5371517" y="4043393"/>
              <a:ext cx="1159124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2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2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2" y="0"/>
                    <a:pt x="459" y="7"/>
                    <a:pt x="459" y="14"/>
                  </a:cubicBezTo>
                  <a:cubicBezTo>
                    <a:pt x="459" y="82"/>
                    <a:pt x="459" y="82"/>
                    <a:pt x="459" y="82"/>
                  </a:cubicBezTo>
                  <a:cubicBezTo>
                    <a:pt x="459" y="89"/>
                    <a:pt x="452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lvl="0" algn="ctr"/>
              <a:r>
                <a:rPr lang="zh-CN" altLang="en-US" sz="900">
                  <a:solidFill>
                    <a:prstClr val="white"/>
                  </a:solidFill>
                </a:rPr>
                <a:t>填写部门名称</a:t>
              </a:r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17" name="Freeform 62"/>
            <p:cNvSpPr/>
            <p:nvPr/>
          </p:nvSpPr>
          <p:spPr bwMode="auto">
            <a:xfrm>
              <a:off x="5371517" y="4348649"/>
              <a:ext cx="1159124" cy="240150"/>
            </a:xfrm>
            <a:custGeom>
              <a:avLst/>
              <a:gdLst>
                <a:gd name="T0" fmla="*/ 14 w 459"/>
                <a:gd name="T1" fmla="*/ 0 h 95"/>
                <a:gd name="T2" fmla="*/ 445 w 459"/>
                <a:gd name="T3" fmla="*/ 0 h 95"/>
                <a:gd name="T4" fmla="*/ 459 w 459"/>
                <a:gd name="T5" fmla="*/ 14 h 95"/>
                <a:gd name="T6" fmla="*/ 459 w 459"/>
                <a:gd name="T7" fmla="*/ 81 h 95"/>
                <a:gd name="T8" fmla="*/ 445 w 459"/>
                <a:gd name="T9" fmla="*/ 95 h 95"/>
                <a:gd name="T10" fmla="*/ 14 w 459"/>
                <a:gd name="T11" fmla="*/ 95 h 95"/>
                <a:gd name="T12" fmla="*/ 0 w 459"/>
                <a:gd name="T13" fmla="*/ 81 h 95"/>
                <a:gd name="T14" fmla="*/ 0 w 459"/>
                <a:gd name="T15" fmla="*/ 14 h 95"/>
                <a:gd name="T16" fmla="*/ 14 w 4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95">
                  <a:moveTo>
                    <a:pt x="14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52" y="0"/>
                    <a:pt x="459" y="6"/>
                    <a:pt x="459" y="14"/>
                  </a:cubicBezTo>
                  <a:cubicBezTo>
                    <a:pt x="459" y="81"/>
                    <a:pt x="459" y="81"/>
                    <a:pt x="459" y="81"/>
                  </a:cubicBezTo>
                  <a:cubicBezTo>
                    <a:pt x="459" y="89"/>
                    <a:pt x="452" y="95"/>
                    <a:pt x="4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lvl="0" algn="ctr"/>
              <a:r>
                <a:rPr lang="zh-CN" altLang="en-US" sz="900" dirty="0">
                  <a:solidFill>
                    <a:prstClr val="white"/>
                  </a:solidFill>
                </a:rPr>
                <a:t>填写部门名称</a:t>
              </a:r>
            </a:p>
          </p:txBody>
        </p:sp>
        <p:sp>
          <p:nvSpPr>
            <p:cNvPr id="118" name="Freeform 63"/>
            <p:cNvSpPr/>
            <p:nvPr/>
          </p:nvSpPr>
          <p:spPr bwMode="auto">
            <a:xfrm>
              <a:off x="6759481" y="3740270"/>
              <a:ext cx="1155921" cy="240150"/>
            </a:xfrm>
            <a:custGeom>
              <a:avLst/>
              <a:gdLst>
                <a:gd name="T0" fmla="*/ 14 w 458"/>
                <a:gd name="T1" fmla="*/ 0 h 95"/>
                <a:gd name="T2" fmla="*/ 444 w 458"/>
                <a:gd name="T3" fmla="*/ 0 h 95"/>
                <a:gd name="T4" fmla="*/ 458 w 458"/>
                <a:gd name="T5" fmla="*/ 14 h 95"/>
                <a:gd name="T6" fmla="*/ 458 w 458"/>
                <a:gd name="T7" fmla="*/ 81 h 95"/>
                <a:gd name="T8" fmla="*/ 444 w 458"/>
                <a:gd name="T9" fmla="*/ 95 h 95"/>
                <a:gd name="T10" fmla="*/ 14 w 458"/>
                <a:gd name="T11" fmla="*/ 95 h 95"/>
                <a:gd name="T12" fmla="*/ 0 w 458"/>
                <a:gd name="T13" fmla="*/ 81 h 95"/>
                <a:gd name="T14" fmla="*/ 0 w 458"/>
                <a:gd name="T15" fmla="*/ 14 h 95"/>
                <a:gd name="T16" fmla="*/ 14 w 45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95">
                  <a:moveTo>
                    <a:pt x="1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52" y="0"/>
                    <a:pt x="458" y="6"/>
                    <a:pt x="458" y="14"/>
                  </a:cubicBezTo>
                  <a:cubicBezTo>
                    <a:pt x="458" y="81"/>
                    <a:pt x="458" y="81"/>
                    <a:pt x="458" y="81"/>
                  </a:cubicBezTo>
                  <a:cubicBezTo>
                    <a:pt x="458" y="89"/>
                    <a:pt x="452" y="95"/>
                    <a:pt x="44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lvl="0" algn="ctr"/>
              <a:r>
                <a:rPr lang="zh-CN" altLang="en-US" sz="900">
                  <a:solidFill>
                    <a:prstClr val="white"/>
                  </a:solidFill>
                </a:rPr>
                <a:t>填写部门名称</a:t>
              </a:r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19" name="Freeform 64"/>
            <p:cNvSpPr/>
            <p:nvPr/>
          </p:nvSpPr>
          <p:spPr bwMode="auto">
            <a:xfrm>
              <a:off x="6759481" y="4043393"/>
              <a:ext cx="1155921" cy="240150"/>
            </a:xfrm>
            <a:custGeom>
              <a:avLst/>
              <a:gdLst>
                <a:gd name="T0" fmla="*/ 14 w 458"/>
                <a:gd name="T1" fmla="*/ 0 h 95"/>
                <a:gd name="T2" fmla="*/ 444 w 458"/>
                <a:gd name="T3" fmla="*/ 0 h 95"/>
                <a:gd name="T4" fmla="*/ 458 w 458"/>
                <a:gd name="T5" fmla="*/ 14 h 95"/>
                <a:gd name="T6" fmla="*/ 458 w 458"/>
                <a:gd name="T7" fmla="*/ 82 h 95"/>
                <a:gd name="T8" fmla="*/ 444 w 458"/>
                <a:gd name="T9" fmla="*/ 95 h 95"/>
                <a:gd name="T10" fmla="*/ 14 w 458"/>
                <a:gd name="T11" fmla="*/ 95 h 95"/>
                <a:gd name="T12" fmla="*/ 0 w 458"/>
                <a:gd name="T13" fmla="*/ 82 h 95"/>
                <a:gd name="T14" fmla="*/ 0 w 458"/>
                <a:gd name="T15" fmla="*/ 14 h 95"/>
                <a:gd name="T16" fmla="*/ 14 w 45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95">
                  <a:moveTo>
                    <a:pt x="1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52" y="0"/>
                    <a:pt x="458" y="7"/>
                    <a:pt x="458" y="14"/>
                  </a:cubicBezTo>
                  <a:cubicBezTo>
                    <a:pt x="458" y="82"/>
                    <a:pt x="458" y="82"/>
                    <a:pt x="458" y="82"/>
                  </a:cubicBezTo>
                  <a:cubicBezTo>
                    <a:pt x="458" y="89"/>
                    <a:pt x="452" y="95"/>
                    <a:pt x="44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lvl="0" algn="ctr"/>
              <a:r>
                <a:rPr lang="zh-CN" altLang="en-US" sz="900">
                  <a:solidFill>
                    <a:prstClr val="white"/>
                  </a:solidFill>
                </a:rPr>
                <a:t>填写部门名称</a:t>
              </a:r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20" name="Freeform 65"/>
            <p:cNvSpPr/>
            <p:nvPr/>
          </p:nvSpPr>
          <p:spPr bwMode="auto">
            <a:xfrm>
              <a:off x="6759481" y="4348649"/>
              <a:ext cx="1155921" cy="240150"/>
            </a:xfrm>
            <a:custGeom>
              <a:avLst/>
              <a:gdLst>
                <a:gd name="T0" fmla="*/ 14 w 458"/>
                <a:gd name="T1" fmla="*/ 0 h 95"/>
                <a:gd name="T2" fmla="*/ 444 w 458"/>
                <a:gd name="T3" fmla="*/ 0 h 95"/>
                <a:gd name="T4" fmla="*/ 458 w 458"/>
                <a:gd name="T5" fmla="*/ 14 h 95"/>
                <a:gd name="T6" fmla="*/ 458 w 458"/>
                <a:gd name="T7" fmla="*/ 81 h 95"/>
                <a:gd name="T8" fmla="*/ 444 w 458"/>
                <a:gd name="T9" fmla="*/ 95 h 95"/>
                <a:gd name="T10" fmla="*/ 14 w 458"/>
                <a:gd name="T11" fmla="*/ 95 h 95"/>
                <a:gd name="T12" fmla="*/ 0 w 458"/>
                <a:gd name="T13" fmla="*/ 81 h 95"/>
                <a:gd name="T14" fmla="*/ 0 w 458"/>
                <a:gd name="T15" fmla="*/ 14 h 95"/>
                <a:gd name="T16" fmla="*/ 14 w 45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95">
                  <a:moveTo>
                    <a:pt x="1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52" y="0"/>
                    <a:pt x="458" y="6"/>
                    <a:pt x="458" y="14"/>
                  </a:cubicBezTo>
                  <a:cubicBezTo>
                    <a:pt x="458" y="81"/>
                    <a:pt x="458" y="81"/>
                    <a:pt x="458" y="81"/>
                  </a:cubicBezTo>
                  <a:cubicBezTo>
                    <a:pt x="458" y="89"/>
                    <a:pt x="452" y="95"/>
                    <a:pt x="44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6" y="95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889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/>
            <a:lstStyle/>
            <a:p>
              <a:pPr lvl="0" algn="ctr"/>
              <a:r>
                <a:rPr lang="zh-CN" altLang="en-US" sz="900">
                  <a:solidFill>
                    <a:prstClr val="white"/>
                  </a:solidFill>
                </a:rPr>
                <a:t>填写部门名称</a:t>
              </a:r>
              <a:endParaRPr lang="zh-CN" alt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21" name="Oval 6"/>
            <p:cNvSpPr>
              <a:spLocks noChangeArrowheads="1"/>
            </p:cNvSpPr>
            <p:nvPr/>
          </p:nvSpPr>
          <p:spPr bwMode="auto">
            <a:xfrm>
              <a:off x="4127439" y="434743"/>
              <a:ext cx="869876" cy="872011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56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altLang="zh-CN" sz="2100" b="1" dirty="0">
                  <a:solidFill>
                    <a:srgbClr val="CB2C23"/>
                  </a:solidFill>
                </a:rPr>
                <a:t>CEO</a:t>
              </a:r>
            </a:p>
          </p:txBody>
        </p:sp>
        <p:sp>
          <p:nvSpPr>
            <p:cNvPr id="122" name="Oval 8"/>
            <p:cNvSpPr>
              <a:spLocks noChangeArrowheads="1"/>
            </p:cNvSpPr>
            <p:nvPr/>
          </p:nvSpPr>
          <p:spPr bwMode="auto">
            <a:xfrm>
              <a:off x="4127439" y="2268419"/>
              <a:ext cx="869876" cy="870944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56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人力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资源部</a:t>
              </a:r>
            </a:p>
          </p:txBody>
        </p:sp>
        <p:sp>
          <p:nvSpPr>
            <p:cNvPr id="123" name="Oval 10"/>
            <p:cNvSpPr>
              <a:spLocks noChangeArrowheads="1"/>
            </p:cNvSpPr>
            <p:nvPr/>
          </p:nvSpPr>
          <p:spPr bwMode="auto">
            <a:xfrm>
              <a:off x="2742041" y="2268419"/>
              <a:ext cx="869876" cy="870944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56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计划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财务部</a:t>
              </a:r>
            </a:p>
          </p:txBody>
        </p:sp>
        <p:sp>
          <p:nvSpPr>
            <p:cNvPr id="124" name="Oval 12"/>
            <p:cNvSpPr>
              <a:spLocks noChangeArrowheads="1"/>
            </p:cNvSpPr>
            <p:nvPr/>
          </p:nvSpPr>
          <p:spPr bwMode="auto">
            <a:xfrm>
              <a:off x="1353443" y="2268419"/>
              <a:ext cx="870944" cy="870944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56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投资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发展部</a:t>
              </a:r>
            </a:p>
          </p:txBody>
        </p:sp>
        <p:sp>
          <p:nvSpPr>
            <p:cNvPr id="125" name="Oval 14"/>
            <p:cNvSpPr>
              <a:spLocks noChangeArrowheads="1"/>
            </p:cNvSpPr>
            <p:nvPr/>
          </p:nvSpPr>
          <p:spPr bwMode="auto">
            <a:xfrm>
              <a:off x="6900369" y="2268419"/>
              <a:ext cx="870944" cy="870944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56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技术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5514972" y="2268419"/>
              <a:ext cx="870944" cy="870944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56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品牌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管理部</a:t>
              </a:r>
            </a:p>
          </p:txBody>
        </p:sp>
        <p:cxnSp>
          <p:nvCxnSpPr>
            <p:cNvPr id="4" name="肘形连接符 3"/>
            <p:cNvCxnSpPr/>
            <p:nvPr/>
          </p:nvCxnSpPr>
          <p:spPr>
            <a:xfrm rot="5400000">
              <a:off x="2538182" y="514793"/>
              <a:ext cx="883752" cy="2380151"/>
            </a:xfrm>
            <a:prstGeom prst="bentConnector3">
              <a:avLst>
                <a:gd name="adj1" fmla="val 42994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6"/>
            <p:cNvCxnSpPr>
              <a:endCxn id="71" idx="0"/>
            </p:cNvCxnSpPr>
            <p:nvPr/>
          </p:nvCxnSpPr>
          <p:spPr>
            <a:xfrm rot="16200000" flipH="1">
              <a:off x="5706558" y="516392"/>
              <a:ext cx="883751" cy="2376950"/>
            </a:xfrm>
            <a:prstGeom prst="bentConnector3">
              <a:avLst>
                <a:gd name="adj1" fmla="val 42886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肘形连接符 9"/>
            <p:cNvCxnSpPr>
              <a:endCxn id="69" idx="0"/>
            </p:cNvCxnSpPr>
            <p:nvPr/>
          </p:nvCxnSpPr>
          <p:spPr>
            <a:xfrm rot="5400000">
              <a:off x="3393382" y="1173602"/>
              <a:ext cx="756739" cy="1189542"/>
            </a:xfrm>
            <a:prstGeom prst="bentConnector3">
              <a:avLst>
                <a:gd name="adj1" fmla="val 59818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连接符 12"/>
            <p:cNvCxnSpPr>
              <a:endCxn id="72" idx="0"/>
            </p:cNvCxnSpPr>
            <p:nvPr/>
          </p:nvCxnSpPr>
          <p:spPr>
            <a:xfrm rot="16200000" flipH="1">
              <a:off x="4978637" y="1174936"/>
              <a:ext cx="756739" cy="1186874"/>
            </a:xfrm>
            <a:prstGeom prst="bentConnector3">
              <a:avLst>
                <a:gd name="adj1" fmla="val 59818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16" y="202780"/>
            <a:ext cx="9123760" cy="4886098"/>
            <a:chOff x="10716" y="202780"/>
            <a:chExt cx="9123760" cy="4886098"/>
          </a:xfrm>
        </p:grpSpPr>
        <p:sp>
          <p:nvSpPr>
            <p:cNvPr id="20" name="Freeform 14"/>
            <p:cNvSpPr/>
            <p:nvPr/>
          </p:nvSpPr>
          <p:spPr bwMode="auto">
            <a:xfrm rot="5400000">
              <a:off x="4468268" y="1209031"/>
              <a:ext cx="207464" cy="204788"/>
            </a:xfrm>
            <a:custGeom>
              <a:avLst/>
              <a:gdLst>
                <a:gd name="T0" fmla="*/ 0 w 1245"/>
                <a:gd name="T1" fmla="*/ 677 h 759"/>
                <a:gd name="T2" fmla="*/ 653 w 1245"/>
                <a:gd name="T3" fmla="*/ 527 h 759"/>
                <a:gd name="T4" fmla="*/ 653 w 1245"/>
                <a:gd name="T5" fmla="*/ 759 h 759"/>
                <a:gd name="T6" fmla="*/ 1245 w 1245"/>
                <a:gd name="T7" fmla="*/ 379 h 759"/>
                <a:gd name="T8" fmla="*/ 653 w 1245"/>
                <a:gd name="T9" fmla="*/ 0 h 759"/>
                <a:gd name="T10" fmla="*/ 653 w 1245"/>
                <a:gd name="T11" fmla="*/ 232 h 759"/>
                <a:gd name="T12" fmla="*/ 0 w 1245"/>
                <a:gd name="T13" fmla="*/ 82 h 759"/>
                <a:gd name="T14" fmla="*/ 0 w 1245"/>
                <a:gd name="T15" fmla="*/ 67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5" h="759">
                  <a:moveTo>
                    <a:pt x="0" y="677"/>
                  </a:moveTo>
                  <a:lnTo>
                    <a:pt x="653" y="527"/>
                  </a:lnTo>
                  <a:lnTo>
                    <a:pt x="653" y="759"/>
                  </a:lnTo>
                  <a:lnTo>
                    <a:pt x="1245" y="379"/>
                  </a:lnTo>
                  <a:lnTo>
                    <a:pt x="653" y="0"/>
                  </a:lnTo>
                  <a:lnTo>
                    <a:pt x="653" y="232"/>
                  </a:lnTo>
                  <a:lnTo>
                    <a:pt x="0" y="82"/>
                  </a:lnTo>
                  <a:lnTo>
                    <a:pt x="0" y="6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chemeClr val="accent5"/>
                </a:gs>
              </a:gsLst>
              <a:lin ang="0" scaled="1"/>
              <a:tileRect/>
            </a:gradFill>
            <a:ln w="7938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0716" y="925115"/>
              <a:ext cx="9123760" cy="1688306"/>
            </a:xfrm>
            <a:custGeom>
              <a:avLst/>
              <a:gdLst>
                <a:gd name="T0" fmla="*/ 32099 w 33849"/>
                <a:gd name="T1" fmla="*/ 1350 h 6255"/>
                <a:gd name="T2" fmla="*/ 16924 w 33849"/>
                <a:gd name="T3" fmla="*/ 6164 h 6255"/>
                <a:gd name="T4" fmla="*/ 1749 w 33849"/>
                <a:gd name="T5" fmla="*/ 1350 h 6255"/>
                <a:gd name="T6" fmla="*/ 0 w 33849"/>
                <a:gd name="T7" fmla="*/ 0 h 6255"/>
                <a:gd name="T8" fmla="*/ 0 w 33849"/>
                <a:gd name="T9" fmla="*/ 119 h 6255"/>
                <a:gd name="T10" fmla="*/ 1749 w 33849"/>
                <a:gd name="T11" fmla="*/ 1462 h 6255"/>
                <a:gd name="T12" fmla="*/ 16924 w 33849"/>
                <a:gd name="T13" fmla="*/ 6255 h 6255"/>
                <a:gd name="T14" fmla="*/ 32099 w 33849"/>
                <a:gd name="T15" fmla="*/ 1462 h 6255"/>
                <a:gd name="T16" fmla="*/ 33849 w 33849"/>
                <a:gd name="T17" fmla="*/ 119 h 6255"/>
                <a:gd name="T18" fmla="*/ 33849 w 33849"/>
                <a:gd name="T19" fmla="*/ 0 h 6255"/>
                <a:gd name="T20" fmla="*/ 32099 w 33849"/>
                <a:gd name="T21" fmla="*/ 1350 h 6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49" h="6255">
                  <a:moveTo>
                    <a:pt x="32099" y="1350"/>
                  </a:moveTo>
                  <a:cubicBezTo>
                    <a:pt x="27811" y="4382"/>
                    <a:pt x="22576" y="6164"/>
                    <a:pt x="16924" y="6164"/>
                  </a:cubicBezTo>
                  <a:cubicBezTo>
                    <a:pt x="11273" y="6164"/>
                    <a:pt x="6038" y="4382"/>
                    <a:pt x="1749" y="1350"/>
                  </a:cubicBezTo>
                  <a:cubicBezTo>
                    <a:pt x="1147" y="924"/>
                    <a:pt x="564" y="473"/>
                    <a:pt x="0" y="0"/>
                  </a:cubicBezTo>
                  <a:lnTo>
                    <a:pt x="0" y="119"/>
                  </a:lnTo>
                  <a:cubicBezTo>
                    <a:pt x="564" y="590"/>
                    <a:pt x="1147" y="1038"/>
                    <a:pt x="1749" y="1462"/>
                  </a:cubicBezTo>
                  <a:cubicBezTo>
                    <a:pt x="6043" y="4482"/>
                    <a:pt x="11276" y="6255"/>
                    <a:pt x="16924" y="6255"/>
                  </a:cubicBezTo>
                  <a:cubicBezTo>
                    <a:pt x="22572" y="6255"/>
                    <a:pt x="27806" y="4482"/>
                    <a:pt x="32099" y="1462"/>
                  </a:cubicBezTo>
                  <a:cubicBezTo>
                    <a:pt x="32701" y="1038"/>
                    <a:pt x="33285" y="590"/>
                    <a:pt x="33849" y="119"/>
                  </a:cubicBezTo>
                  <a:lnTo>
                    <a:pt x="33849" y="0"/>
                  </a:lnTo>
                  <a:cubicBezTo>
                    <a:pt x="33285" y="473"/>
                    <a:pt x="32702" y="924"/>
                    <a:pt x="32099" y="13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130404" y="598482"/>
              <a:ext cx="335756" cy="204788"/>
            </a:xfrm>
            <a:custGeom>
              <a:avLst/>
              <a:gdLst>
                <a:gd name="T0" fmla="*/ 0 w 1245"/>
                <a:gd name="T1" fmla="*/ 677 h 759"/>
                <a:gd name="T2" fmla="*/ 653 w 1245"/>
                <a:gd name="T3" fmla="*/ 527 h 759"/>
                <a:gd name="T4" fmla="*/ 653 w 1245"/>
                <a:gd name="T5" fmla="*/ 759 h 759"/>
                <a:gd name="T6" fmla="*/ 1245 w 1245"/>
                <a:gd name="T7" fmla="*/ 379 h 759"/>
                <a:gd name="T8" fmla="*/ 653 w 1245"/>
                <a:gd name="T9" fmla="*/ 0 h 759"/>
                <a:gd name="T10" fmla="*/ 653 w 1245"/>
                <a:gd name="T11" fmla="*/ 232 h 759"/>
                <a:gd name="T12" fmla="*/ 0 w 1245"/>
                <a:gd name="T13" fmla="*/ 82 h 759"/>
                <a:gd name="T14" fmla="*/ 0 w 1245"/>
                <a:gd name="T15" fmla="*/ 67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5" h="759">
                  <a:moveTo>
                    <a:pt x="0" y="677"/>
                  </a:moveTo>
                  <a:lnTo>
                    <a:pt x="653" y="527"/>
                  </a:lnTo>
                  <a:lnTo>
                    <a:pt x="653" y="759"/>
                  </a:lnTo>
                  <a:lnTo>
                    <a:pt x="1245" y="379"/>
                  </a:lnTo>
                  <a:lnTo>
                    <a:pt x="653" y="0"/>
                  </a:lnTo>
                  <a:lnTo>
                    <a:pt x="653" y="232"/>
                  </a:lnTo>
                  <a:lnTo>
                    <a:pt x="0" y="82"/>
                  </a:lnTo>
                  <a:lnTo>
                    <a:pt x="0" y="6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chemeClr val="accent5"/>
                </a:gs>
              </a:gsLst>
              <a:lin ang="0" scaled="1"/>
              <a:tileRect/>
            </a:gradFill>
            <a:ln w="7938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074445" y="202780"/>
              <a:ext cx="996192" cy="1036300"/>
              <a:chOff x="5432593" y="270374"/>
              <a:chExt cx="1328256" cy="1381734"/>
            </a:xfrm>
            <a:solidFill>
              <a:srgbClr val="C00000"/>
            </a:solidFill>
          </p:grpSpPr>
          <p:sp>
            <p:nvSpPr>
              <p:cNvPr id="18" name="椭圆 17"/>
              <p:cNvSpPr>
                <a:spLocks noChangeAspect="1"/>
              </p:cNvSpPr>
              <p:nvPr/>
            </p:nvSpPr>
            <p:spPr bwMode="auto">
              <a:xfrm>
                <a:off x="5432593" y="270374"/>
                <a:ext cx="1328256" cy="1328254"/>
              </a:xfrm>
              <a:prstGeom prst="ellipse">
                <a:avLst/>
              </a:pr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05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457367" y="669128"/>
                <a:ext cx="1278714" cy="9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100" b="1" dirty="0">
                    <a:solidFill>
                      <a:schemeClr val="bg1"/>
                    </a:solidFill>
                    <a:cs typeface="+mn-ea"/>
                  </a:rPr>
                  <a:t>董事会</a:t>
                </a:r>
              </a:p>
            </p:txBody>
          </p:sp>
        </p:grpSp>
        <p:sp>
          <p:nvSpPr>
            <p:cNvPr id="21" name="Freeform 14"/>
            <p:cNvSpPr/>
            <p:nvPr/>
          </p:nvSpPr>
          <p:spPr bwMode="auto">
            <a:xfrm rot="5400000">
              <a:off x="4468268" y="1723901"/>
              <a:ext cx="207464" cy="204788"/>
            </a:xfrm>
            <a:custGeom>
              <a:avLst/>
              <a:gdLst>
                <a:gd name="T0" fmla="*/ 0 w 1245"/>
                <a:gd name="T1" fmla="*/ 677 h 759"/>
                <a:gd name="T2" fmla="*/ 653 w 1245"/>
                <a:gd name="T3" fmla="*/ 527 h 759"/>
                <a:gd name="T4" fmla="*/ 653 w 1245"/>
                <a:gd name="T5" fmla="*/ 759 h 759"/>
                <a:gd name="T6" fmla="*/ 1245 w 1245"/>
                <a:gd name="T7" fmla="*/ 379 h 759"/>
                <a:gd name="T8" fmla="*/ 653 w 1245"/>
                <a:gd name="T9" fmla="*/ 0 h 759"/>
                <a:gd name="T10" fmla="*/ 653 w 1245"/>
                <a:gd name="T11" fmla="*/ 232 h 759"/>
                <a:gd name="T12" fmla="*/ 0 w 1245"/>
                <a:gd name="T13" fmla="*/ 82 h 759"/>
                <a:gd name="T14" fmla="*/ 0 w 1245"/>
                <a:gd name="T15" fmla="*/ 67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5" h="759">
                  <a:moveTo>
                    <a:pt x="0" y="677"/>
                  </a:moveTo>
                  <a:lnTo>
                    <a:pt x="653" y="527"/>
                  </a:lnTo>
                  <a:lnTo>
                    <a:pt x="653" y="759"/>
                  </a:lnTo>
                  <a:lnTo>
                    <a:pt x="1245" y="379"/>
                  </a:lnTo>
                  <a:lnTo>
                    <a:pt x="653" y="0"/>
                  </a:lnTo>
                  <a:lnTo>
                    <a:pt x="653" y="232"/>
                  </a:lnTo>
                  <a:lnTo>
                    <a:pt x="0" y="82"/>
                  </a:lnTo>
                  <a:lnTo>
                    <a:pt x="0" y="6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chemeClr val="accent1"/>
                </a:gs>
              </a:gsLst>
              <a:lin ang="0" scaled="1"/>
              <a:tileRect/>
            </a:gradFill>
            <a:ln w="7938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 rot="12743735">
              <a:off x="3537533" y="1247333"/>
              <a:ext cx="207464" cy="204788"/>
            </a:xfrm>
            <a:custGeom>
              <a:avLst/>
              <a:gdLst>
                <a:gd name="T0" fmla="*/ 0 w 1245"/>
                <a:gd name="T1" fmla="*/ 677 h 759"/>
                <a:gd name="T2" fmla="*/ 653 w 1245"/>
                <a:gd name="T3" fmla="*/ 527 h 759"/>
                <a:gd name="T4" fmla="*/ 653 w 1245"/>
                <a:gd name="T5" fmla="*/ 759 h 759"/>
                <a:gd name="T6" fmla="*/ 1245 w 1245"/>
                <a:gd name="T7" fmla="*/ 379 h 759"/>
                <a:gd name="T8" fmla="*/ 653 w 1245"/>
                <a:gd name="T9" fmla="*/ 0 h 759"/>
                <a:gd name="T10" fmla="*/ 653 w 1245"/>
                <a:gd name="T11" fmla="*/ 232 h 759"/>
                <a:gd name="T12" fmla="*/ 0 w 1245"/>
                <a:gd name="T13" fmla="*/ 82 h 759"/>
                <a:gd name="T14" fmla="*/ 0 w 1245"/>
                <a:gd name="T15" fmla="*/ 67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5" h="759">
                  <a:moveTo>
                    <a:pt x="0" y="677"/>
                  </a:moveTo>
                  <a:lnTo>
                    <a:pt x="653" y="527"/>
                  </a:lnTo>
                  <a:lnTo>
                    <a:pt x="653" y="759"/>
                  </a:lnTo>
                  <a:lnTo>
                    <a:pt x="1245" y="379"/>
                  </a:lnTo>
                  <a:lnTo>
                    <a:pt x="653" y="0"/>
                  </a:lnTo>
                  <a:lnTo>
                    <a:pt x="653" y="232"/>
                  </a:lnTo>
                  <a:lnTo>
                    <a:pt x="0" y="82"/>
                  </a:lnTo>
                  <a:lnTo>
                    <a:pt x="0" y="6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chemeClr val="accent1"/>
                </a:gs>
              </a:gsLst>
              <a:lin ang="0" scaled="1"/>
              <a:tileRect/>
            </a:gradFill>
            <a:ln w="7938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 bwMode="auto">
            <a:xfrm>
              <a:off x="5533788" y="494844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 bwMode="auto">
            <a:xfrm>
              <a:off x="3145286" y="925115"/>
              <a:ext cx="403192" cy="403191"/>
            </a:xfrm>
            <a:prstGeom prst="ellipse">
              <a:avLst/>
            </a:prstGeom>
            <a:solidFill>
              <a:srgbClr val="EBAD44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6" name="PA_椭圆 25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1972684" y="1994319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7" name="PA_椭圆 2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3171842" y="2289233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8" name="PA_椭圆 27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370999" y="2403812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9" name="PA_椭圆 28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5570157" y="2289233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0" name="PA_椭圆 29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6769315" y="1994319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PA_椭圆 2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73526" y="1423104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2" name="PA_椭圆 3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7968473" y="1423104"/>
              <a:ext cx="403192" cy="403191"/>
            </a:xfrm>
            <a:prstGeom prst="ellipse">
              <a:avLst/>
            </a:prstGeom>
            <a:solidFill>
              <a:srgbClr val="C00000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893492" y="542915"/>
              <a:ext cx="95903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800" dirty="0">
                  <a:solidFill>
                    <a:schemeClr val="bg2">
                      <a:lumMod val="25000"/>
                    </a:schemeClr>
                  </a:solidFill>
                  <a:cs typeface="+mn-ea"/>
                </a:rPr>
                <a:t>监事会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11892" y="953586"/>
              <a:ext cx="95903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800" dirty="0">
                  <a:solidFill>
                    <a:schemeClr val="bg2">
                      <a:lumMod val="25000"/>
                    </a:schemeClr>
                  </a:solidFill>
                  <a:cs typeface="+mn-ea"/>
                </a:rPr>
                <a:t>总裁办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677841" y="1047269"/>
              <a:ext cx="1788319" cy="664164"/>
              <a:chOff x="4903788" y="1396359"/>
              <a:chExt cx="2384425" cy="885552"/>
            </a:xfrm>
            <a:solidFill>
              <a:srgbClr val="B086B8"/>
            </a:solidFill>
          </p:grpSpPr>
          <p:sp>
            <p:nvSpPr>
              <p:cNvPr id="10" name="Freeform 6"/>
              <p:cNvSpPr/>
              <p:nvPr/>
            </p:nvSpPr>
            <p:spPr bwMode="auto">
              <a:xfrm>
                <a:off x="4903788" y="1775498"/>
                <a:ext cx="2384425" cy="506413"/>
              </a:xfrm>
              <a:custGeom>
                <a:avLst/>
                <a:gdLst>
                  <a:gd name="T0" fmla="*/ 3303 w 6608"/>
                  <a:gd name="T1" fmla="*/ 413 h 1401"/>
                  <a:gd name="T2" fmla="*/ 2041 w 6608"/>
                  <a:gd name="T3" fmla="*/ 317 h 1401"/>
                  <a:gd name="T4" fmla="*/ 799 w 6608"/>
                  <a:gd name="T5" fmla="*/ 0 h 1401"/>
                  <a:gd name="T6" fmla="*/ 399 w 6608"/>
                  <a:gd name="T7" fmla="*/ 397 h 1401"/>
                  <a:gd name="T8" fmla="*/ 0 w 6608"/>
                  <a:gd name="T9" fmla="*/ 811 h 1401"/>
                  <a:gd name="T10" fmla="*/ 1633 w 6608"/>
                  <a:gd name="T11" fmla="*/ 1268 h 1401"/>
                  <a:gd name="T12" fmla="*/ 3303 w 6608"/>
                  <a:gd name="T13" fmla="*/ 1401 h 1401"/>
                  <a:gd name="T14" fmla="*/ 4973 w 6608"/>
                  <a:gd name="T15" fmla="*/ 1269 h 1401"/>
                  <a:gd name="T16" fmla="*/ 6608 w 6608"/>
                  <a:gd name="T17" fmla="*/ 811 h 1401"/>
                  <a:gd name="T18" fmla="*/ 6207 w 6608"/>
                  <a:gd name="T19" fmla="*/ 398 h 1401"/>
                  <a:gd name="T20" fmla="*/ 5807 w 6608"/>
                  <a:gd name="T21" fmla="*/ 0 h 1401"/>
                  <a:gd name="T22" fmla="*/ 4565 w 6608"/>
                  <a:gd name="T23" fmla="*/ 317 h 1401"/>
                  <a:gd name="T24" fmla="*/ 3303 w 6608"/>
                  <a:gd name="T25" fmla="*/ 413 h 1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08" h="1401">
                    <a:moveTo>
                      <a:pt x="3303" y="413"/>
                    </a:moveTo>
                    <a:cubicBezTo>
                      <a:pt x="2879" y="413"/>
                      <a:pt x="2457" y="383"/>
                      <a:pt x="2041" y="317"/>
                    </a:cubicBezTo>
                    <a:cubicBezTo>
                      <a:pt x="1623" y="251"/>
                      <a:pt x="1210" y="137"/>
                      <a:pt x="799" y="0"/>
                    </a:cubicBezTo>
                    <a:cubicBezTo>
                      <a:pt x="666" y="131"/>
                      <a:pt x="531" y="263"/>
                      <a:pt x="399" y="397"/>
                    </a:cubicBezTo>
                    <a:cubicBezTo>
                      <a:pt x="266" y="532"/>
                      <a:pt x="133" y="670"/>
                      <a:pt x="0" y="811"/>
                    </a:cubicBezTo>
                    <a:cubicBezTo>
                      <a:pt x="538" y="1012"/>
                      <a:pt x="1081" y="1175"/>
                      <a:pt x="1633" y="1268"/>
                    </a:cubicBezTo>
                    <a:cubicBezTo>
                      <a:pt x="2182" y="1361"/>
                      <a:pt x="2741" y="1400"/>
                      <a:pt x="3303" y="1401"/>
                    </a:cubicBezTo>
                    <a:cubicBezTo>
                      <a:pt x="3865" y="1401"/>
                      <a:pt x="4424" y="1361"/>
                      <a:pt x="4973" y="1269"/>
                    </a:cubicBezTo>
                    <a:cubicBezTo>
                      <a:pt x="5525" y="1175"/>
                      <a:pt x="6069" y="1012"/>
                      <a:pt x="6608" y="811"/>
                    </a:cubicBezTo>
                    <a:cubicBezTo>
                      <a:pt x="6474" y="670"/>
                      <a:pt x="6340" y="533"/>
                      <a:pt x="6207" y="398"/>
                    </a:cubicBezTo>
                    <a:cubicBezTo>
                      <a:pt x="6075" y="263"/>
                      <a:pt x="5940" y="131"/>
                      <a:pt x="5807" y="0"/>
                    </a:cubicBezTo>
                    <a:cubicBezTo>
                      <a:pt x="5397" y="137"/>
                      <a:pt x="4983" y="251"/>
                      <a:pt x="4565" y="317"/>
                    </a:cubicBezTo>
                    <a:cubicBezTo>
                      <a:pt x="4149" y="383"/>
                      <a:pt x="3727" y="413"/>
                      <a:pt x="3303" y="413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076364" y="1396359"/>
                <a:ext cx="2132160" cy="76979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800" spc="600" dirty="0">
                    <a:solidFill>
                      <a:schemeClr val="bg1"/>
                    </a:solidFill>
                    <a:cs typeface="+mn-ea"/>
                  </a:rPr>
                  <a:t>总 裁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68254" y="1569338"/>
              <a:ext cx="2808685" cy="687899"/>
              <a:chOff x="4224338" y="2092450"/>
              <a:chExt cx="3744913" cy="917198"/>
            </a:xfrm>
            <a:solidFill>
              <a:srgbClr val="114577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4224338" y="2328610"/>
                <a:ext cx="3744913" cy="681038"/>
              </a:xfrm>
              <a:custGeom>
                <a:avLst/>
                <a:gdLst>
                  <a:gd name="T0" fmla="*/ 5190 w 10381"/>
                  <a:gd name="T1" fmla="*/ 796 h 1885"/>
                  <a:gd name="T2" fmla="*/ 3005 w 10381"/>
                  <a:gd name="T3" fmla="*/ 612 h 1885"/>
                  <a:gd name="T4" fmla="*/ 878 w 10381"/>
                  <a:gd name="T5" fmla="*/ 0 h 1885"/>
                  <a:gd name="T6" fmla="*/ 438 w 10381"/>
                  <a:gd name="T7" fmla="*/ 436 h 1885"/>
                  <a:gd name="T8" fmla="*/ 0 w 10381"/>
                  <a:gd name="T9" fmla="*/ 887 h 1885"/>
                  <a:gd name="T10" fmla="*/ 2554 w 10381"/>
                  <a:gd name="T11" fmla="*/ 1659 h 1885"/>
                  <a:gd name="T12" fmla="*/ 5190 w 10381"/>
                  <a:gd name="T13" fmla="*/ 1885 h 1885"/>
                  <a:gd name="T14" fmla="*/ 7825 w 10381"/>
                  <a:gd name="T15" fmla="*/ 1659 h 1885"/>
                  <a:gd name="T16" fmla="*/ 10381 w 10381"/>
                  <a:gd name="T17" fmla="*/ 887 h 1885"/>
                  <a:gd name="T18" fmla="*/ 9942 w 10381"/>
                  <a:gd name="T19" fmla="*/ 436 h 1885"/>
                  <a:gd name="T20" fmla="*/ 9503 w 10381"/>
                  <a:gd name="T21" fmla="*/ 0 h 1885"/>
                  <a:gd name="T22" fmla="*/ 7375 w 10381"/>
                  <a:gd name="T23" fmla="*/ 612 h 1885"/>
                  <a:gd name="T24" fmla="*/ 5190 w 10381"/>
                  <a:gd name="T25" fmla="*/ 796 h 1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81" h="1885">
                    <a:moveTo>
                      <a:pt x="5190" y="796"/>
                    </a:moveTo>
                    <a:cubicBezTo>
                      <a:pt x="4453" y="796"/>
                      <a:pt x="3721" y="739"/>
                      <a:pt x="3005" y="612"/>
                    </a:cubicBezTo>
                    <a:cubicBezTo>
                      <a:pt x="2284" y="484"/>
                      <a:pt x="1576" y="268"/>
                      <a:pt x="878" y="0"/>
                    </a:cubicBezTo>
                    <a:cubicBezTo>
                      <a:pt x="731" y="144"/>
                      <a:pt x="583" y="289"/>
                      <a:pt x="438" y="436"/>
                    </a:cubicBezTo>
                    <a:cubicBezTo>
                      <a:pt x="293" y="584"/>
                      <a:pt x="146" y="734"/>
                      <a:pt x="0" y="887"/>
                    </a:cubicBezTo>
                    <a:cubicBezTo>
                      <a:pt x="837" y="1230"/>
                      <a:pt x="1686" y="1501"/>
                      <a:pt x="2554" y="1659"/>
                    </a:cubicBezTo>
                    <a:cubicBezTo>
                      <a:pt x="3416" y="1816"/>
                      <a:pt x="4299" y="1884"/>
                      <a:pt x="5190" y="1885"/>
                    </a:cubicBezTo>
                    <a:cubicBezTo>
                      <a:pt x="6080" y="1885"/>
                      <a:pt x="6962" y="1816"/>
                      <a:pt x="7825" y="1659"/>
                    </a:cubicBezTo>
                    <a:cubicBezTo>
                      <a:pt x="8694" y="1501"/>
                      <a:pt x="9543" y="1230"/>
                      <a:pt x="10381" y="887"/>
                    </a:cubicBezTo>
                    <a:cubicBezTo>
                      <a:pt x="10235" y="735"/>
                      <a:pt x="10089" y="584"/>
                      <a:pt x="9942" y="436"/>
                    </a:cubicBezTo>
                    <a:cubicBezTo>
                      <a:pt x="9796" y="289"/>
                      <a:pt x="9649" y="144"/>
                      <a:pt x="9503" y="0"/>
                    </a:cubicBezTo>
                    <a:cubicBezTo>
                      <a:pt x="8804" y="267"/>
                      <a:pt x="8097" y="484"/>
                      <a:pt x="7375" y="612"/>
                    </a:cubicBezTo>
                    <a:cubicBezTo>
                      <a:pt x="6658" y="739"/>
                      <a:pt x="5927" y="796"/>
                      <a:pt x="5190" y="796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665090" y="2092450"/>
                <a:ext cx="2954708" cy="76979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800" spc="600" dirty="0">
                    <a:solidFill>
                      <a:schemeClr val="bg1"/>
                    </a:solidFill>
                    <a:cs typeface="+mn-ea"/>
                  </a:rPr>
                  <a:t>常务副总裁</a:t>
                </a:r>
              </a:p>
            </p:txBody>
          </p:sp>
        </p:grpSp>
        <p:sp>
          <p:nvSpPr>
            <p:cNvPr id="46" name="PA_椭圆 45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001566" y="3027128"/>
              <a:ext cx="345429" cy="345428"/>
            </a:xfrm>
            <a:prstGeom prst="ellipse">
              <a:avLst/>
            </a:prstGeom>
            <a:solidFill>
              <a:srgbClr val="B086B8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7" name="PA_椭圆 4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3200723" y="3322042"/>
              <a:ext cx="345429" cy="345428"/>
            </a:xfrm>
            <a:prstGeom prst="ellipse">
              <a:avLst/>
            </a:prstGeom>
            <a:solidFill>
              <a:srgbClr val="7EA1BF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8" name="PA_椭圆 4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4399881" y="3436620"/>
              <a:ext cx="345429" cy="345428"/>
            </a:xfrm>
            <a:prstGeom prst="ellipse">
              <a:avLst/>
            </a:prstGeom>
            <a:solidFill>
              <a:srgbClr val="114577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9" name="PA_椭圆 4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5599039" y="3322042"/>
              <a:ext cx="345429" cy="345428"/>
            </a:xfrm>
            <a:prstGeom prst="ellipse">
              <a:avLst/>
            </a:prstGeom>
            <a:solidFill>
              <a:srgbClr val="EBAD44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0" name="PA_椭圆 49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6798197" y="3027128"/>
              <a:ext cx="345429" cy="345428"/>
            </a:xfrm>
            <a:prstGeom prst="ellipse">
              <a:avLst/>
            </a:prstGeom>
            <a:solidFill>
              <a:srgbClr val="B086B8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1" name="PA_椭圆 5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802408" y="2455913"/>
              <a:ext cx="345429" cy="345428"/>
            </a:xfrm>
            <a:prstGeom prst="ellipse">
              <a:avLst/>
            </a:prstGeom>
            <a:solidFill>
              <a:srgbClr val="EBAD44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2" name="PA_椭圆 5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7997355" y="2455913"/>
              <a:ext cx="345429" cy="345428"/>
            </a:xfrm>
            <a:prstGeom prst="ellipse">
              <a:avLst/>
            </a:prstGeom>
            <a:solidFill>
              <a:srgbClr val="7EA1BF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825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05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3" name="PA_文本框 52"/>
            <p:cNvSpPr txBox="1"/>
            <p:nvPr>
              <p:custDataLst>
                <p:tags r:id="rId15"/>
              </p:custDataLst>
            </p:nvPr>
          </p:nvSpPr>
          <p:spPr>
            <a:xfrm>
              <a:off x="415142" y="1862246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仓储物流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54" name="PA_文本框 53"/>
            <p:cNvSpPr txBox="1"/>
            <p:nvPr>
              <p:custDataLst>
                <p:tags r:id="rId16"/>
              </p:custDataLst>
            </p:nvPr>
          </p:nvSpPr>
          <p:spPr>
            <a:xfrm>
              <a:off x="7632770" y="1862246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集团下属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公司</a:t>
              </a:r>
            </a:p>
          </p:txBody>
        </p:sp>
        <p:sp>
          <p:nvSpPr>
            <p:cNvPr id="55" name="PA_文本框 54"/>
            <p:cNvSpPr txBox="1"/>
            <p:nvPr>
              <p:custDataLst>
                <p:tags r:id="rId17"/>
              </p:custDataLst>
            </p:nvPr>
          </p:nvSpPr>
          <p:spPr>
            <a:xfrm>
              <a:off x="6422270" y="2434775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财务管理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56" name="PA_文本框 55"/>
            <p:cNvSpPr txBox="1"/>
            <p:nvPr>
              <p:custDataLst>
                <p:tags r:id="rId18"/>
              </p:custDataLst>
            </p:nvPr>
          </p:nvSpPr>
          <p:spPr>
            <a:xfrm>
              <a:off x="1662914" y="2434775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研发管理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57" name="PA_文本框 56"/>
            <p:cNvSpPr txBox="1"/>
            <p:nvPr>
              <p:custDataLst>
                <p:tags r:id="rId19"/>
              </p:custDataLst>
            </p:nvPr>
          </p:nvSpPr>
          <p:spPr>
            <a:xfrm>
              <a:off x="2824797" y="2745966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营销策划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58" name="PA_文本框 57"/>
            <p:cNvSpPr txBox="1"/>
            <p:nvPr>
              <p:custDataLst>
                <p:tags r:id="rId20"/>
              </p:custDataLst>
            </p:nvPr>
          </p:nvSpPr>
          <p:spPr>
            <a:xfrm>
              <a:off x="5223113" y="2745966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生产管理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59" name="PA_文本框 58"/>
            <p:cNvSpPr txBox="1"/>
            <p:nvPr>
              <p:custDataLst>
                <p:tags r:id="rId21"/>
              </p:custDataLst>
            </p:nvPr>
          </p:nvSpPr>
          <p:spPr>
            <a:xfrm>
              <a:off x="4034244" y="2848801"/>
              <a:ext cx="10972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企业管理</a:t>
              </a:r>
              <a:endParaRPr lang="en-US" altLang="zh-CN" sz="15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zh-CN" altLang="en-US" sz="1500" spc="300" dirty="0">
                  <a:solidFill>
                    <a:schemeClr val="bg2">
                      <a:lumMod val="25000"/>
                    </a:schemeClr>
                  </a:solidFill>
                </a:rPr>
                <a:t>中心</a:t>
              </a:r>
            </a:p>
          </p:txBody>
        </p:sp>
        <p:sp>
          <p:nvSpPr>
            <p:cNvPr id="60" name="PA_文本框 59"/>
            <p:cNvSpPr txBox="1"/>
            <p:nvPr>
              <p:custDataLst>
                <p:tags r:id="rId22"/>
              </p:custDataLst>
            </p:nvPr>
          </p:nvSpPr>
          <p:spPr>
            <a:xfrm>
              <a:off x="586592" y="2839409"/>
              <a:ext cx="754380" cy="496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物流部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仓储部</a:t>
              </a:r>
            </a:p>
          </p:txBody>
        </p:sp>
        <p:sp>
          <p:nvSpPr>
            <p:cNvPr id="62" name="PA_文本框 61"/>
            <p:cNvSpPr txBox="1"/>
            <p:nvPr>
              <p:custDataLst>
                <p:tags r:id="rId23"/>
              </p:custDataLst>
            </p:nvPr>
          </p:nvSpPr>
          <p:spPr>
            <a:xfrm>
              <a:off x="7708968" y="2839409"/>
              <a:ext cx="944880" cy="901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饲料公司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养殖场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食品公司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贸易公司</a:t>
              </a:r>
            </a:p>
          </p:txBody>
        </p:sp>
        <p:sp>
          <p:nvSpPr>
            <p:cNvPr id="63" name="PA_文本框 62"/>
            <p:cNvSpPr txBox="1"/>
            <p:nvPr>
              <p:custDataLst>
                <p:tags r:id="rId24"/>
              </p:custDataLst>
            </p:nvPr>
          </p:nvSpPr>
          <p:spPr>
            <a:xfrm>
              <a:off x="6593719" y="3404126"/>
              <a:ext cx="754380" cy="699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财务部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审计部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资金部</a:t>
              </a:r>
            </a:p>
          </p:txBody>
        </p:sp>
        <p:sp>
          <p:nvSpPr>
            <p:cNvPr id="65" name="PA_文本框 64"/>
            <p:cNvSpPr txBox="1"/>
            <p:nvPr>
              <p:custDataLst>
                <p:tags r:id="rId25"/>
              </p:custDataLst>
            </p:nvPr>
          </p:nvSpPr>
          <p:spPr>
            <a:xfrm>
              <a:off x="1796810" y="3404126"/>
              <a:ext cx="754380" cy="294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研发部</a:t>
              </a:r>
            </a:p>
          </p:txBody>
        </p:sp>
        <p:sp>
          <p:nvSpPr>
            <p:cNvPr id="66" name="PA_文本框 65"/>
            <p:cNvSpPr txBox="1"/>
            <p:nvPr>
              <p:custDataLst>
                <p:tags r:id="rId26"/>
              </p:custDataLst>
            </p:nvPr>
          </p:nvSpPr>
          <p:spPr>
            <a:xfrm>
              <a:off x="2615248" y="3701759"/>
              <a:ext cx="1516380" cy="110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市场部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销售部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企划部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信息部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直营连锁开发部</a:t>
              </a:r>
            </a:p>
          </p:txBody>
        </p:sp>
        <p:sp>
          <p:nvSpPr>
            <p:cNvPr id="67" name="PA_文本框 66"/>
            <p:cNvSpPr txBox="1"/>
            <p:nvPr>
              <p:custDataLst>
                <p:tags r:id="rId27"/>
              </p:custDataLst>
            </p:nvPr>
          </p:nvSpPr>
          <p:spPr>
            <a:xfrm>
              <a:off x="5419848" y="3701759"/>
              <a:ext cx="754380" cy="1104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生产部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采购部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项目部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质量部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检修部</a:t>
              </a:r>
            </a:p>
          </p:txBody>
        </p:sp>
        <p:sp>
          <p:nvSpPr>
            <p:cNvPr id="68" name="PA_文本框 67"/>
            <p:cNvSpPr txBox="1"/>
            <p:nvPr>
              <p:custDataLst>
                <p:tags r:id="rId28"/>
              </p:custDataLst>
            </p:nvPr>
          </p:nvSpPr>
          <p:spPr>
            <a:xfrm>
              <a:off x="4007432" y="3782048"/>
              <a:ext cx="1135380" cy="130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企管部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行政部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人力资源部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规划发展部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网络部</a:t>
              </a:r>
              <a:endParaRPr lang="en-US" altLang="zh-CN" sz="1200" spc="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spc="300" dirty="0">
                  <a:solidFill>
                    <a:schemeClr val="bg2">
                      <a:lumMod val="25000"/>
                    </a:schemeClr>
                  </a:solidFill>
                </a:rPr>
                <a:t>法务部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78118" y="789985"/>
            <a:ext cx="5017390" cy="4253684"/>
            <a:chOff x="2278118" y="789985"/>
            <a:chExt cx="5017390" cy="4253684"/>
          </a:xfrm>
        </p:grpSpPr>
        <p:sp>
          <p:nvSpPr>
            <p:cNvPr id="7" name="Freeform 6"/>
            <p:cNvSpPr/>
            <p:nvPr/>
          </p:nvSpPr>
          <p:spPr bwMode="auto">
            <a:xfrm rot="20784464">
              <a:off x="3592453" y="789985"/>
              <a:ext cx="1455864" cy="1358276"/>
            </a:xfrm>
            <a:custGeom>
              <a:avLst/>
              <a:gdLst>
                <a:gd name="T0" fmla="*/ 1191 w 4763"/>
                <a:gd name="T1" fmla="*/ 0 h 4125"/>
                <a:gd name="T2" fmla="*/ 2382 w 4763"/>
                <a:gd name="T3" fmla="*/ 0 h 4125"/>
                <a:gd name="T4" fmla="*/ 3572 w 4763"/>
                <a:gd name="T5" fmla="*/ 0 h 4125"/>
                <a:gd name="T6" fmla="*/ 4168 w 4763"/>
                <a:gd name="T7" fmla="*/ 1031 h 4125"/>
                <a:gd name="T8" fmla="*/ 4763 w 4763"/>
                <a:gd name="T9" fmla="*/ 2062 h 4125"/>
                <a:gd name="T10" fmla="*/ 4168 w 4763"/>
                <a:gd name="T11" fmla="*/ 3093 h 4125"/>
                <a:gd name="T12" fmla="*/ 3572 w 4763"/>
                <a:gd name="T13" fmla="*/ 4125 h 4125"/>
                <a:gd name="T14" fmla="*/ 2382 w 4763"/>
                <a:gd name="T15" fmla="*/ 4125 h 4125"/>
                <a:gd name="T16" fmla="*/ 1191 w 4763"/>
                <a:gd name="T17" fmla="*/ 4125 h 4125"/>
                <a:gd name="T18" fmla="*/ 596 w 4763"/>
                <a:gd name="T19" fmla="*/ 3093 h 4125"/>
                <a:gd name="T20" fmla="*/ 0 w 4763"/>
                <a:gd name="T21" fmla="*/ 2062 h 4125"/>
                <a:gd name="T22" fmla="*/ 596 w 4763"/>
                <a:gd name="T23" fmla="*/ 1031 h 4125"/>
                <a:gd name="T24" fmla="*/ 1191 w 4763"/>
                <a:gd name="T25" fmla="*/ 0 h 4125"/>
                <a:gd name="connsiteX0" fmla="*/ 2501 w 10000"/>
                <a:gd name="connsiteY0" fmla="*/ 0 h 10000"/>
                <a:gd name="connsiteX1" fmla="*/ 5001 w 10000"/>
                <a:gd name="connsiteY1" fmla="*/ 0 h 10000"/>
                <a:gd name="connsiteX2" fmla="*/ 7499 w 10000"/>
                <a:gd name="connsiteY2" fmla="*/ 0 h 10000"/>
                <a:gd name="connsiteX3" fmla="*/ 8751 w 10000"/>
                <a:gd name="connsiteY3" fmla="*/ 2499 h 10000"/>
                <a:gd name="connsiteX4" fmla="*/ 10000 w 10000"/>
                <a:gd name="connsiteY4" fmla="*/ 4999 h 10000"/>
                <a:gd name="connsiteX5" fmla="*/ 7499 w 10000"/>
                <a:gd name="connsiteY5" fmla="*/ 10000 h 10000"/>
                <a:gd name="connsiteX6" fmla="*/ 5001 w 10000"/>
                <a:gd name="connsiteY6" fmla="*/ 10000 h 10000"/>
                <a:gd name="connsiteX7" fmla="*/ 2501 w 10000"/>
                <a:gd name="connsiteY7" fmla="*/ 10000 h 10000"/>
                <a:gd name="connsiteX8" fmla="*/ 1251 w 10000"/>
                <a:gd name="connsiteY8" fmla="*/ 7498 h 10000"/>
                <a:gd name="connsiteX9" fmla="*/ 0 w 10000"/>
                <a:gd name="connsiteY9" fmla="*/ 4999 h 10000"/>
                <a:gd name="connsiteX10" fmla="*/ 1251 w 10000"/>
                <a:gd name="connsiteY10" fmla="*/ 2499 h 10000"/>
                <a:gd name="connsiteX11" fmla="*/ 2501 w 10000"/>
                <a:gd name="connsiteY11" fmla="*/ 0 h 10000"/>
                <a:gd name="connsiteX0-1" fmla="*/ 2501 w 10000"/>
                <a:gd name="connsiteY0-2" fmla="*/ 0 h 10000"/>
                <a:gd name="connsiteX1-3" fmla="*/ 5001 w 10000"/>
                <a:gd name="connsiteY1-4" fmla="*/ 0 h 10000"/>
                <a:gd name="connsiteX2-5" fmla="*/ 7499 w 10000"/>
                <a:gd name="connsiteY2-6" fmla="*/ 0 h 10000"/>
                <a:gd name="connsiteX3-7" fmla="*/ 8751 w 10000"/>
                <a:gd name="connsiteY3-8" fmla="*/ 2499 h 10000"/>
                <a:gd name="connsiteX4-9" fmla="*/ 10000 w 10000"/>
                <a:gd name="connsiteY4-10" fmla="*/ 4999 h 10000"/>
                <a:gd name="connsiteX5-11" fmla="*/ 7499 w 10000"/>
                <a:gd name="connsiteY5-12" fmla="*/ 10000 h 10000"/>
                <a:gd name="connsiteX6-13" fmla="*/ 2501 w 10000"/>
                <a:gd name="connsiteY6-14" fmla="*/ 10000 h 10000"/>
                <a:gd name="connsiteX7-15" fmla="*/ 1251 w 10000"/>
                <a:gd name="connsiteY7-16" fmla="*/ 7498 h 10000"/>
                <a:gd name="connsiteX8-17" fmla="*/ 0 w 10000"/>
                <a:gd name="connsiteY8-18" fmla="*/ 4999 h 10000"/>
                <a:gd name="connsiteX9-19" fmla="*/ 1251 w 10000"/>
                <a:gd name="connsiteY9-20" fmla="*/ 2499 h 10000"/>
                <a:gd name="connsiteX10-21" fmla="*/ 2501 w 10000"/>
                <a:gd name="connsiteY10-22" fmla="*/ 0 h 10000"/>
                <a:gd name="connsiteX0-23" fmla="*/ 2501 w 10000"/>
                <a:gd name="connsiteY0-24" fmla="*/ 0 h 10000"/>
                <a:gd name="connsiteX1-25" fmla="*/ 5001 w 10000"/>
                <a:gd name="connsiteY1-26" fmla="*/ 0 h 10000"/>
                <a:gd name="connsiteX2-27" fmla="*/ 7499 w 10000"/>
                <a:gd name="connsiteY2-28" fmla="*/ 0 h 10000"/>
                <a:gd name="connsiteX3-29" fmla="*/ 10000 w 10000"/>
                <a:gd name="connsiteY3-30" fmla="*/ 4999 h 10000"/>
                <a:gd name="connsiteX4-31" fmla="*/ 7499 w 10000"/>
                <a:gd name="connsiteY4-32" fmla="*/ 10000 h 10000"/>
                <a:gd name="connsiteX5-33" fmla="*/ 2501 w 10000"/>
                <a:gd name="connsiteY5-34" fmla="*/ 10000 h 10000"/>
                <a:gd name="connsiteX6-35" fmla="*/ 1251 w 10000"/>
                <a:gd name="connsiteY6-36" fmla="*/ 7498 h 10000"/>
                <a:gd name="connsiteX7-37" fmla="*/ 0 w 10000"/>
                <a:gd name="connsiteY7-38" fmla="*/ 4999 h 10000"/>
                <a:gd name="connsiteX8-39" fmla="*/ 1251 w 10000"/>
                <a:gd name="connsiteY8-40" fmla="*/ 2499 h 10000"/>
                <a:gd name="connsiteX9-41" fmla="*/ 2501 w 10000"/>
                <a:gd name="connsiteY9-42" fmla="*/ 0 h 10000"/>
                <a:gd name="connsiteX0-43" fmla="*/ 2501 w 10000"/>
                <a:gd name="connsiteY0-44" fmla="*/ 0 h 10000"/>
                <a:gd name="connsiteX1-45" fmla="*/ 5001 w 10000"/>
                <a:gd name="connsiteY1-46" fmla="*/ 0 h 10000"/>
                <a:gd name="connsiteX2-47" fmla="*/ 7499 w 10000"/>
                <a:gd name="connsiteY2-48" fmla="*/ 0 h 10000"/>
                <a:gd name="connsiteX3-49" fmla="*/ 10000 w 10000"/>
                <a:gd name="connsiteY3-50" fmla="*/ 4999 h 10000"/>
                <a:gd name="connsiteX4-51" fmla="*/ 7499 w 10000"/>
                <a:gd name="connsiteY4-52" fmla="*/ 10000 h 10000"/>
                <a:gd name="connsiteX5-53" fmla="*/ 2501 w 10000"/>
                <a:gd name="connsiteY5-54" fmla="*/ 10000 h 10000"/>
                <a:gd name="connsiteX6-55" fmla="*/ 0 w 10000"/>
                <a:gd name="connsiteY6-56" fmla="*/ 4999 h 10000"/>
                <a:gd name="connsiteX7-57" fmla="*/ 1251 w 10000"/>
                <a:gd name="connsiteY7-58" fmla="*/ 2499 h 10000"/>
                <a:gd name="connsiteX8-59" fmla="*/ 2501 w 10000"/>
                <a:gd name="connsiteY8-60" fmla="*/ 0 h 10000"/>
                <a:gd name="connsiteX0-61" fmla="*/ 2501 w 10000"/>
                <a:gd name="connsiteY0-62" fmla="*/ 0 h 10677"/>
                <a:gd name="connsiteX1-63" fmla="*/ 5001 w 10000"/>
                <a:gd name="connsiteY1-64" fmla="*/ 0 h 10677"/>
                <a:gd name="connsiteX2-65" fmla="*/ 7499 w 10000"/>
                <a:gd name="connsiteY2-66" fmla="*/ 0 h 10677"/>
                <a:gd name="connsiteX3-67" fmla="*/ 10000 w 10000"/>
                <a:gd name="connsiteY3-68" fmla="*/ 4999 h 10677"/>
                <a:gd name="connsiteX4-69" fmla="*/ 7499 w 10000"/>
                <a:gd name="connsiteY4-70" fmla="*/ 10000 h 10677"/>
                <a:gd name="connsiteX5-71" fmla="*/ 2613 w 10000"/>
                <a:gd name="connsiteY5-72" fmla="*/ 10677 h 10677"/>
                <a:gd name="connsiteX6-73" fmla="*/ 0 w 10000"/>
                <a:gd name="connsiteY6-74" fmla="*/ 4999 h 10677"/>
                <a:gd name="connsiteX7-75" fmla="*/ 1251 w 10000"/>
                <a:gd name="connsiteY7-76" fmla="*/ 2499 h 10677"/>
                <a:gd name="connsiteX8-77" fmla="*/ 2501 w 10000"/>
                <a:gd name="connsiteY8-78" fmla="*/ 0 h 10677"/>
                <a:gd name="connsiteX0-79" fmla="*/ 2501 w 10000"/>
                <a:gd name="connsiteY0-80" fmla="*/ 0 h 10704"/>
                <a:gd name="connsiteX1-81" fmla="*/ 5001 w 10000"/>
                <a:gd name="connsiteY1-82" fmla="*/ 0 h 10704"/>
                <a:gd name="connsiteX2-83" fmla="*/ 7499 w 10000"/>
                <a:gd name="connsiteY2-84" fmla="*/ 0 h 10704"/>
                <a:gd name="connsiteX3-85" fmla="*/ 10000 w 10000"/>
                <a:gd name="connsiteY3-86" fmla="*/ 4999 h 10704"/>
                <a:gd name="connsiteX4-87" fmla="*/ 7499 w 10000"/>
                <a:gd name="connsiteY4-88" fmla="*/ 10000 h 10704"/>
                <a:gd name="connsiteX5-89" fmla="*/ 2709 w 10000"/>
                <a:gd name="connsiteY5-90" fmla="*/ 10704 h 10704"/>
                <a:gd name="connsiteX6-91" fmla="*/ 0 w 10000"/>
                <a:gd name="connsiteY6-92" fmla="*/ 4999 h 10704"/>
                <a:gd name="connsiteX7-93" fmla="*/ 1251 w 10000"/>
                <a:gd name="connsiteY7-94" fmla="*/ 2499 h 10704"/>
                <a:gd name="connsiteX8-95" fmla="*/ 2501 w 10000"/>
                <a:gd name="connsiteY8-96" fmla="*/ 0 h 10704"/>
                <a:gd name="connsiteX0-97" fmla="*/ 2501 w 10000"/>
                <a:gd name="connsiteY0-98" fmla="*/ 0 h 10704"/>
                <a:gd name="connsiteX1-99" fmla="*/ 5001 w 10000"/>
                <a:gd name="connsiteY1-100" fmla="*/ 0 h 10704"/>
                <a:gd name="connsiteX2-101" fmla="*/ 7499 w 10000"/>
                <a:gd name="connsiteY2-102" fmla="*/ 0 h 10704"/>
                <a:gd name="connsiteX3-103" fmla="*/ 10000 w 10000"/>
                <a:gd name="connsiteY3-104" fmla="*/ 4999 h 10704"/>
                <a:gd name="connsiteX4-105" fmla="*/ 7499 w 10000"/>
                <a:gd name="connsiteY4-106" fmla="*/ 10000 h 10704"/>
                <a:gd name="connsiteX5-107" fmla="*/ 2709 w 10000"/>
                <a:gd name="connsiteY5-108" fmla="*/ 10704 h 10704"/>
                <a:gd name="connsiteX6-109" fmla="*/ 0 w 10000"/>
                <a:gd name="connsiteY6-110" fmla="*/ 4999 h 10704"/>
                <a:gd name="connsiteX7-111" fmla="*/ 1251 w 10000"/>
                <a:gd name="connsiteY7-112" fmla="*/ 2499 h 10704"/>
                <a:gd name="connsiteX8-113" fmla="*/ 2501 w 10000"/>
                <a:gd name="connsiteY8-114" fmla="*/ 0 h 10704"/>
                <a:gd name="connsiteX0-115" fmla="*/ 2501 w 10000"/>
                <a:gd name="connsiteY0-116" fmla="*/ 0 h 10775"/>
                <a:gd name="connsiteX1-117" fmla="*/ 5001 w 10000"/>
                <a:gd name="connsiteY1-118" fmla="*/ 0 h 10775"/>
                <a:gd name="connsiteX2-119" fmla="*/ 7499 w 10000"/>
                <a:gd name="connsiteY2-120" fmla="*/ 0 h 10775"/>
                <a:gd name="connsiteX3-121" fmla="*/ 10000 w 10000"/>
                <a:gd name="connsiteY3-122" fmla="*/ 4999 h 10775"/>
                <a:gd name="connsiteX4-123" fmla="*/ 7499 w 10000"/>
                <a:gd name="connsiteY4-124" fmla="*/ 10000 h 10775"/>
                <a:gd name="connsiteX5-125" fmla="*/ 2542 w 10000"/>
                <a:gd name="connsiteY5-126" fmla="*/ 10775 h 10775"/>
                <a:gd name="connsiteX6-127" fmla="*/ 0 w 10000"/>
                <a:gd name="connsiteY6-128" fmla="*/ 4999 h 10775"/>
                <a:gd name="connsiteX7-129" fmla="*/ 1251 w 10000"/>
                <a:gd name="connsiteY7-130" fmla="*/ 2499 h 10775"/>
                <a:gd name="connsiteX8-131" fmla="*/ 2501 w 10000"/>
                <a:gd name="connsiteY8-132" fmla="*/ 0 h 10775"/>
                <a:gd name="connsiteX0-133" fmla="*/ 2501 w 10000"/>
                <a:gd name="connsiteY0-134" fmla="*/ 0 h 10775"/>
                <a:gd name="connsiteX1-135" fmla="*/ 5001 w 10000"/>
                <a:gd name="connsiteY1-136" fmla="*/ 0 h 10775"/>
                <a:gd name="connsiteX2-137" fmla="*/ 7499 w 10000"/>
                <a:gd name="connsiteY2-138" fmla="*/ 0 h 10775"/>
                <a:gd name="connsiteX3-139" fmla="*/ 10000 w 10000"/>
                <a:gd name="connsiteY3-140" fmla="*/ 4999 h 10775"/>
                <a:gd name="connsiteX4-141" fmla="*/ 7572 w 10000"/>
                <a:gd name="connsiteY4-142" fmla="*/ 10138 h 10775"/>
                <a:gd name="connsiteX5-143" fmla="*/ 2542 w 10000"/>
                <a:gd name="connsiteY5-144" fmla="*/ 10775 h 10775"/>
                <a:gd name="connsiteX6-145" fmla="*/ 0 w 10000"/>
                <a:gd name="connsiteY6-146" fmla="*/ 4999 h 10775"/>
                <a:gd name="connsiteX7-147" fmla="*/ 1251 w 10000"/>
                <a:gd name="connsiteY7-148" fmla="*/ 2499 h 10775"/>
                <a:gd name="connsiteX8-149" fmla="*/ 2501 w 10000"/>
                <a:gd name="connsiteY8-150" fmla="*/ 0 h 10775"/>
                <a:gd name="connsiteX0-151" fmla="*/ 2501 w 10000"/>
                <a:gd name="connsiteY0-152" fmla="*/ 0 h 10775"/>
                <a:gd name="connsiteX1-153" fmla="*/ 5001 w 10000"/>
                <a:gd name="connsiteY1-154" fmla="*/ 0 h 10775"/>
                <a:gd name="connsiteX2-155" fmla="*/ 7499 w 10000"/>
                <a:gd name="connsiteY2-156" fmla="*/ 0 h 10775"/>
                <a:gd name="connsiteX3-157" fmla="*/ 10000 w 10000"/>
                <a:gd name="connsiteY3-158" fmla="*/ 4999 h 10775"/>
                <a:gd name="connsiteX4-159" fmla="*/ 7718 w 10000"/>
                <a:gd name="connsiteY4-160" fmla="*/ 10413 h 10775"/>
                <a:gd name="connsiteX5-161" fmla="*/ 2542 w 10000"/>
                <a:gd name="connsiteY5-162" fmla="*/ 10775 h 10775"/>
                <a:gd name="connsiteX6-163" fmla="*/ 0 w 10000"/>
                <a:gd name="connsiteY6-164" fmla="*/ 4999 h 10775"/>
                <a:gd name="connsiteX7-165" fmla="*/ 1251 w 10000"/>
                <a:gd name="connsiteY7-166" fmla="*/ 2499 h 10775"/>
                <a:gd name="connsiteX8-167" fmla="*/ 2501 w 10000"/>
                <a:gd name="connsiteY8-168" fmla="*/ 0 h 10775"/>
                <a:gd name="connsiteX0-169" fmla="*/ 2501 w 10000"/>
                <a:gd name="connsiteY0-170" fmla="*/ 0 h 10775"/>
                <a:gd name="connsiteX1-171" fmla="*/ 5001 w 10000"/>
                <a:gd name="connsiteY1-172" fmla="*/ 0 h 10775"/>
                <a:gd name="connsiteX2-173" fmla="*/ 7499 w 10000"/>
                <a:gd name="connsiteY2-174" fmla="*/ 0 h 10775"/>
                <a:gd name="connsiteX3-175" fmla="*/ 10000 w 10000"/>
                <a:gd name="connsiteY3-176" fmla="*/ 4999 h 10775"/>
                <a:gd name="connsiteX4-177" fmla="*/ 7468 w 10000"/>
                <a:gd name="connsiteY4-178" fmla="*/ 10637 h 10775"/>
                <a:gd name="connsiteX5-179" fmla="*/ 2542 w 10000"/>
                <a:gd name="connsiteY5-180" fmla="*/ 10775 h 10775"/>
                <a:gd name="connsiteX6-181" fmla="*/ 0 w 10000"/>
                <a:gd name="connsiteY6-182" fmla="*/ 4999 h 10775"/>
                <a:gd name="connsiteX7-183" fmla="*/ 1251 w 10000"/>
                <a:gd name="connsiteY7-184" fmla="*/ 2499 h 10775"/>
                <a:gd name="connsiteX8-185" fmla="*/ 2501 w 10000"/>
                <a:gd name="connsiteY8-186" fmla="*/ 0 h 10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0000" h="10775">
                  <a:moveTo>
                    <a:pt x="2501" y="0"/>
                  </a:moveTo>
                  <a:lnTo>
                    <a:pt x="5001" y="0"/>
                  </a:lnTo>
                  <a:lnTo>
                    <a:pt x="7499" y="0"/>
                  </a:lnTo>
                  <a:lnTo>
                    <a:pt x="10000" y="4999"/>
                  </a:lnTo>
                  <a:lnTo>
                    <a:pt x="7468" y="10637"/>
                  </a:lnTo>
                  <a:lnTo>
                    <a:pt x="2542" y="10775"/>
                  </a:lnTo>
                  <a:lnTo>
                    <a:pt x="0" y="4999"/>
                  </a:lnTo>
                  <a:lnTo>
                    <a:pt x="1251" y="249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tx2"/>
            </a:solidFill>
            <a:ln w="7938" cap="flat">
              <a:noFill/>
              <a:prstDash val="solid"/>
              <a:miter lim="800000"/>
            </a:ln>
            <a:effectLst>
              <a:outerShdw blurRad="101600" dist="38100" dir="6600000" algn="tl" rotWithShape="0">
                <a:prstClr val="black">
                  <a:alpha val="40000"/>
                </a:prstClr>
              </a:outerShdw>
            </a:effectLst>
            <a:scene3d>
              <a:camera prst="isometricTopUp">
                <a:rot lat="20520000" lon="19050797" rev="3875511"/>
              </a:camera>
              <a:lightRig rig="threePt" dir="t"/>
            </a:scene3d>
            <a:sp3d>
              <a:bevelT w="0" h="139700"/>
            </a:sp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 rot="20784464">
              <a:off x="2308095" y="1531915"/>
              <a:ext cx="1652253" cy="1387234"/>
            </a:xfrm>
            <a:custGeom>
              <a:avLst/>
              <a:gdLst>
                <a:gd name="T0" fmla="*/ 0 w 4762"/>
                <a:gd name="T1" fmla="*/ 2063 h 4125"/>
                <a:gd name="T2" fmla="*/ 595 w 4762"/>
                <a:gd name="T3" fmla="*/ 1031 h 4125"/>
                <a:gd name="T4" fmla="*/ 1190 w 4762"/>
                <a:gd name="T5" fmla="*/ 0 h 4125"/>
                <a:gd name="T6" fmla="*/ 2381 w 4762"/>
                <a:gd name="T7" fmla="*/ 0 h 4125"/>
                <a:gd name="T8" fmla="*/ 3572 w 4762"/>
                <a:gd name="T9" fmla="*/ 0 h 4125"/>
                <a:gd name="T10" fmla="*/ 4167 w 4762"/>
                <a:gd name="T11" fmla="*/ 1031 h 4125"/>
                <a:gd name="T12" fmla="*/ 4762 w 4762"/>
                <a:gd name="T13" fmla="*/ 2063 h 4125"/>
                <a:gd name="T14" fmla="*/ 4167 w 4762"/>
                <a:gd name="T15" fmla="*/ 3094 h 4125"/>
                <a:gd name="T16" fmla="*/ 3572 w 4762"/>
                <a:gd name="T17" fmla="*/ 4125 h 4125"/>
                <a:gd name="T18" fmla="*/ 2381 w 4762"/>
                <a:gd name="T19" fmla="*/ 4125 h 4125"/>
                <a:gd name="T20" fmla="*/ 1190 w 4762"/>
                <a:gd name="T21" fmla="*/ 4125 h 4125"/>
                <a:gd name="T22" fmla="*/ 595 w 4762"/>
                <a:gd name="T23" fmla="*/ 3094 h 4125"/>
                <a:gd name="T24" fmla="*/ 0 w 4762"/>
                <a:gd name="T25" fmla="*/ 2063 h 4125"/>
                <a:gd name="connsiteX0" fmla="*/ 0 w 10000"/>
                <a:gd name="connsiteY0" fmla="*/ 5001 h 10000"/>
                <a:gd name="connsiteX1" fmla="*/ 1249 w 10000"/>
                <a:gd name="connsiteY1" fmla="*/ 2499 h 10000"/>
                <a:gd name="connsiteX2" fmla="*/ 2499 w 10000"/>
                <a:gd name="connsiteY2" fmla="*/ 0 h 10000"/>
                <a:gd name="connsiteX3" fmla="*/ 5000 w 10000"/>
                <a:gd name="connsiteY3" fmla="*/ 0 h 10000"/>
                <a:gd name="connsiteX4" fmla="*/ 7501 w 10000"/>
                <a:gd name="connsiteY4" fmla="*/ 0 h 10000"/>
                <a:gd name="connsiteX5" fmla="*/ 10000 w 10000"/>
                <a:gd name="connsiteY5" fmla="*/ 5001 h 10000"/>
                <a:gd name="connsiteX6" fmla="*/ 8751 w 10000"/>
                <a:gd name="connsiteY6" fmla="*/ 7501 h 10000"/>
                <a:gd name="connsiteX7" fmla="*/ 7501 w 10000"/>
                <a:gd name="connsiteY7" fmla="*/ 10000 h 10000"/>
                <a:gd name="connsiteX8" fmla="*/ 5000 w 10000"/>
                <a:gd name="connsiteY8" fmla="*/ 10000 h 10000"/>
                <a:gd name="connsiteX9" fmla="*/ 2499 w 10000"/>
                <a:gd name="connsiteY9" fmla="*/ 10000 h 10000"/>
                <a:gd name="connsiteX10" fmla="*/ 1249 w 10000"/>
                <a:gd name="connsiteY10" fmla="*/ 7501 h 10000"/>
                <a:gd name="connsiteX11" fmla="*/ 0 w 10000"/>
                <a:gd name="connsiteY11" fmla="*/ 5001 h 10000"/>
                <a:gd name="connsiteX0-1" fmla="*/ 0 w 10000"/>
                <a:gd name="connsiteY0-2" fmla="*/ 5001 h 10000"/>
                <a:gd name="connsiteX1-3" fmla="*/ 1249 w 10000"/>
                <a:gd name="connsiteY1-4" fmla="*/ 2499 h 10000"/>
                <a:gd name="connsiteX2-5" fmla="*/ 2499 w 10000"/>
                <a:gd name="connsiteY2-6" fmla="*/ 0 h 10000"/>
                <a:gd name="connsiteX3-7" fmla="*/ 5000 w 10000"/>
                <a:gd name="connsiteY3-8" fmla="*/ 0 h 10000"/>
                <a:gd name="connsiteX4-9" fmla="*/ 7501 w 10000"/>
                <a:gd name="connsiteY4-10" fmla="*/ 0 h 10000"/>
                <a:gd name="connsiteX5-11" fmla="*/ 10000 w 10000"/>
                <a:gd name="connsiteY5-12" fmla="*/ 5001 h 10000"/>
                <a:gd name="connsiteX6-13" fmla="*/ 7501 w 10000"/>
                <a:gd name="connsiteY6-14" fmla="*/ 10000 h 10000"/>
                <a:gd name="connsiteX7-15" fmla="*/ 5000 w 10000"/>
                <a:gd name="connsiteY7-16" fmla="*/ 10000 h 10000"/>
                <a:gd name="connsiteX8-17" fmla="*/ 2499 w 10000"/>
                <a:gd name="connsiteY8-18" fmla="*/ 10000 h 10000"/>
                <a:gd name="connsiteX9-19" fmla="*/ 1249 w 10000"/>
                <a:gd name="connsiteY9-20" fmla="*/ 7501 h 10000"/>
                <a:gd name="connsiteX10-21" fmla="*/ 0 w 10000"/>
                <a:gd name="connsiteY10-22" fmla="*/ 5001 h 10000"/>
                <a:gd name="connsiteX0-23" fmla="*/ 0 w 10000"/>
                <a:gd name="connsiteY0-24" fmla="*/ 5001 h 10000"/>
                <a:gd name="connsiteX1-25" fmla="*/ 1249 w 10000"/>
                <a:gd name="connsiteY1-26" fmla="*/ 2499 h 10000"/>
                <a:gd name="connsiteX2-27" fmla="*/ 2499 w 10000"/>
                <a:gd name="connsiteY2-28" fmla="*/ 0 h 10000"/>
                <a:gd name="connsiteX3-29" fmla="*/ 5000 w 10000"/>
                <a:gd name="connsiteY3-30" fmla="*/ 0 h 10000"/>
                <a:gd name="connsiteX4-31" fmla="*/ 7501 w 10000"/>
                <a:gd name="connsiteY4-32" fmla="*/ 0 h 10000"/>
                <a:gd name="connsiteX5-33" fmla="*/ 10000 w 10000"/>
                <a:gd name="connsiteY5-34" fmla="*/ 5001 h 10000"/>
                <a:gd name="connsiteX6-35" fmla="*/ 7501 w 10000"/>
                <a:gd name="connsiteY6-36" fmla="*/ 10000 h 10000"/>
                <a:gd name="connsiteX7-37" fmla="*/ 2499 w 10000"/>
                <a:gd name="connsiteY7-38" fmla="*/ 10000 h 10000"/>
                <a:gd name="connsiteX8-39" fmla="*/ 1249 w 10000"/>
                <a:gd name="connsiteY8-40" fmla="*/ 7501 h 10000"/>
                <a:gd name="connsiteX9-41" fmla="*/ 0 w 10000"/>
                <a:gd name="connsiteY9-42" fmla="*/ 5001 h 10000"/>
                <a:gd name="connsiteX0-43" fmla="*/ 0 w 10000"/>
                <a:gd name="connsiteY0-44" fmla="*/ 5001 h 10000"/>
                <a:gd name="connsiteX1-45" fmla="*/ 1249 w 10000"/>
                <a:gd name="connsiteY1-46" fmla="*/ 2499 h 10000"/>
                <a:gd name="connsiteX2-47" fmla="*/ 2499 w 10000"/>
                <a:gd name="connsiteY2-48" fmla="*/ 0 h 10000"/>
                <a:gd name="connsiteX3-49" fmla="*/ 7501 w 10000"/>
                <a:gd name="connsiteY3-50" fmla="*/ 0 h 10000"/>
                <a:gd name="connsiteX4-51" fmla="*/ 10000 w 10000"/>
                <a:gd name="connsiteY4-52" fmla="*/ 5001 h 10000"/>
                <a:gd name="connsiteX5-53" fmla="*/ 7501 w 10000"/>
                <a:gd name="connsiteY5-54" fmla="*/ 10000 h 10000"/>
                <a:gd name="connsiteX6-55" fmla="*/ 2499 w 10000"/>
                <a:gd name="connsiteY6-56" fmla="*/ 10000 h 10000"/>
                <a:gd name="connsiteX7-57" fmla="*/ 1249 w 10000"/>
                <a:gd name="connsiteY7-58" fmla="*/ 7501 h 10000"/>
                <a:gd name="connsiteX8-59" fmla="*/ 0 w 10000"/>
                <a:gd name="connsiteY8-60" fmla="*/ 5001 h 10000"/>
                <a:gd name="connsiteX0-61" fmla="*/ 0 w 10000"/>
                <a:gd name="connsiteY0-62" fmla="*/ 5001 h 10225"/>
                <a:gd name="connsiteX1-63" fmla="*/ 1249 w 10000"/>
                <a:gd name="connsiteY1-64" fmla="*/ 2499 h 10225"/>
                <a:gd name="connsiteX2-65" fmla="*/ 2499 w 10000"/>
                <a:gd name="connsiteY2-66" fmla="*/ 0 h 10225"/>
                <a:gd name="connsiteX3-67" fmla="*/ 7501 w 10000"/>
                <a:gd name="connsiteY3-68" fmla="*/ 0 h 10225"/>
                <a:gd name="connsiteX4-69" fmla="*/ 10000 w 10000"/>
                <a:gd name="connsiteY4-70" fmla="*/ 5001 h 10225"/>
                <a:gd name="connsiteX5-71" fmla="*/ 7643 w 10000"/>
                <a:gd name="connsiteY5-72" fmla="*/ 10225 h 10225"/>
                <a:gd name="connsiteX6-73" fmla="*/ 2499 w 10000"/>
                <a:gd name="connsiteY6-74" fmla="*/ 10000 h 10225"/>
                <a:gd name="connsiteX7-75" fmla="*/ 1249 w 10000"/>
                <a:gd name="connsiteY7-76" fmla="*/ 7501 h 10225"/>
                <a:gd name="connsiteX8-77" fmla="*/ 0 w 10000"/>
                <a:gd name="connsiteY8-78" fmla="*/ 5001 h 10225"/>
                <a:gd name="connsiteX0-79" fmla="*/ 0 w 10478"/>
                <a:gd name="connsiteY0-80" fmla="*/ 5001 h 10225"/>
                <a:gd name="connsiteX1-81" fmla="*/ 1249 w 10478"/>
                <a:gd name="connsiteY1-82" fmla="*/ 2499 h 10225"/>
                <a:gd name="connsiteX2-83" fmla="*/ 2499 w 10478"/>
                <a:gd name="connsiteY2-84" fmla="*/ 0 h 10225"/>
                <a:gd name="connsiteX3-85" fmla="*/ 7501 w 10478"/>
                <a:gd name="connsiteY3-86" fmla="*/ 0 h 10225"/>
                <a:gd name="connsiteX4-87" fmla="*/ 10478 w 10478"/>
                <a:gd name="connsiteY4-88" fmla="*/ 5393 h 10225"/>
                <a:gd name="connsiteX5-89" fmla="*/ 7643 w 10478"/>
                <a:gd name="connsiteY5-90" fmla="*/ 10225 h 10225"/>
                <a:gd name="connsiteX6-91" fmla="*/ 2499 w 10478"/>
                <a:gd name="connsiteY6-92" fmla="*/ 10000 h 10225"/>
                <a:gd name="connsiteX7-93" fmla="*/ 1249 w 10478"/>
                <a:gd name="connsiteY7-94" fmla="*/ 7501 h 10225"/>
                <a:gd name="connsiteX8-95" fmla="*/ 0 w 10478"/>
                <a:gd name="connsiteY8-96" fmla="*/ 5001 h 10225"/>
                <a:gd name="connsiteX0-97" fmla="*/ 0 w 10348"/>
                <a:gd name="connsiteY0-98" fmla="*/ 5001 h 10225"/>
                <a:gd name="connsiteX1-99" fmla="*/ 1249 w 10348"/>
                <a:gd name="connsiteY1-100" fmla="*/ 2499 h 10225"/>
                <a:gd name="connsiteX2-101" fmla="*/ 2499 w 10348"/>
                <a:gd name="connsiteY2-102" fmla="*/ 0 h 10225"/>
                <a:gd name="connsiteX3-103" fmla="*/ 7501 w 10348"/>
                <a:gd name="connsiteY3-104" fmla="*/ 0 h 10225"/>
                <a:gd name="connsiteX4-105" fmla="*/ 10348 w 10348"/>
                <a:gd name="connsiteY4-106" fmla="*/ 5352 h 10225"/>
                <a:gd name="connsiteX5-107" fmla="*/ 7643 w 10348"/>
                <a:gd name="connsiteY5-108" fmla="*/ 10225 h 10225"/>
                <a:gd name="connsiteX6-109" fmla="*/ 2499 w 10348"/>
                <a:gd name="connsiteY6-110" fmla="*/ 10000 h 10225"/>
                <a:gd name="connsiteX7-111" fmla="*/ 1249 w 10348"/>
                <a:gd name="connsiteY7-112" fmla="*/ 7501 h 10225"/>
                <a:gd name="connsiteX8-113" fmla="*/ 0 w 10348"/>
                <a:gd name="connsiteY8-114" fmla="*/ 5001 h 10225"/>
                <a:gd name="connsiteX0-115" fmla="*/ 0 w 10348"/>
                <a:gd name="connsiteY0-116" fmla="*/ 5001 h 10572"/>
                <a:gd name="connsiteX1-117" fmla="*/ 1249 w 10348"/>
                <a:gd name="connsiteY1-118" fmla="*/ 2499 h 10572"/>
                <a:gd name="connsiteX2-119" fmla="*/ 2499 w 10348"/>
                <a:gd name="connsiteY2-120" fmla="*/ 0 h 10572"/>
                <a:gd name="connsiteX3-121" fmla="*/ 7501 w 10348"/>
                <a:gd name="connsiteY3-122" fmla="*/ 0 h 10572"/>
                <a:gd name="connsiteX4-123" fmla="*/ 10348 w 10348"/>
                <a:gd name="connsiteY4-124" fmla="*/ 5352 h 10572"/>
                <a:gd name="connsiteX5-125" fmla="*/ 8358 w 10348"/>
                <a:gd name="connsiteY5-126" fmla="*/ 10572 h 10572"/>
                <a:gd name="connsiteX6-127" fmla="*/ 2499 w 10348"/>
                <a:gd name="connsiteY6-128" fmla="*/ 10000 h 10572"/>
                <a:gd name="connsiteX7-129" fmla="*/ 1249 w 10348"/>
                <a:gd name="connsiteY7-130" fmla="*/ 7501 h 10572"/>
                <a:gd name="connsiteX8-131" fmla="*/ 0 w 10348"/>
                <a:gd name="connsiteY8-132" fmla="*/ 5001 h 10572"/>
                <a:gd name="connsiteX0-133" fmla="*/ 0 w 10348"/>
                <a:gd name="connsiteY0-134" fmla="*/ 5001 h 10572"/>
                <a:gd name="connsiteX1-135" fmla="*/ 1249 w 10348"/>
                <a:gd name="connsiteY1-136" fmla="*/ 2499 h 10572"/>
                <a:gd name="connsiteX2-137" fmla="*/ 2499 w 10348"/>
                <a:gd name="connsiteY2-138" fmla="*/ 0 h 10572"/>
                <a:gd name="connsiteX3-139" fmla="*/ 7501 w 10348"/>
                <a:gd name="connsiteY3-140" fmla="*/ 0 h 10572"/>
                <a:gd name="connsiteX4-141" fmla="*/ 10348 w 10348"/>
                <a:gd name="connsiteY4-142" fmla="*/ 5352 h 10572"/>
                <a:gd name="connsiteX5-143" fmla="*/ 8358 w 10348"/>
                <a:gd name="connsiteY5-144" fmla="*/ 10572 h 10572"/>
                <a:gd name="connsiteX6-145" fmla="*/ 2499 w 10348"/>
                <a:gd name="connsiteY6-146" fmla="*/ 10000 h 10572"/>
                <a:gd name="connsiteX7-147" fmla="*/ 0 w 10348"/>
                <a:gd name="connsiteY7-148" fmla="*/ 5001 h 10572"/>
                <a:gd name="connsiteX0-149" fmla="*/ 0 w 10348"/>
                <a:gd name="connsiteY0-150" fmla="*/ 5001 h 10572"/>
                <a:gd name="connsiteX1-151" fmla="*/ 1249 w 10348"/>
                <a:gd name="connsiteY1-152" fmla="*/ 2499 h 10572"/>
                <a:gd name="connsiteX2-153" fmla="*/ 2499 w 10348"/>
                <a:gd name="connsiteY2-154" fmla="*/ 0 h 10572"/>
                <a:gd name="connsiteX3-155" fmla="*/ 7501 w 10348"/>
                <a:gd name="connsiteY3-156" fmla="*/ 0 h 10572"/>
                <a:gd name="connsiteX4-157" fmla="*/ 10348 w 10348"/>
                <a:gd name="connsiteY4-158" fmla="*/ 5352 h 10572"/>
                <a:gd name="connsiteX5-159" fmla="*/ 8358 w 10348"/>
                <a:gd name="connsiteY5-160" fmla="*/ 10572 h 10572"/>
                <a:gd name="connsiteX6-161" fmla="*/ 3040 w 10348"/>
                <a:gd name="connsiteY6-162" fmla="*/ 10051 h 10572"/>
                <a:gd name="connsiteX7-163" fmla="*/ 0 w 10348"/>
                <a:gd name="connsiteY7-164" fmla="*/ 5001 h 10572"/>
                <a:gd name="connsiteX0-165" fmla="*/ 0 w 10348"/>
                <a:gd name="connsiteY0-166" fmla="*/ 5001 h 10572"/>
                <a:gd name="connsiteX1-167" fmla="*/ 1249 w 10348"/>
                <a:gd name="connsiteY1-168" fmla="*/ 2499 h 10572"/>
                <a:gd name="connsiteX2-169" fmla="*/ 2499 w 10348"/>
                <a:gd name="connsiteY2-170" fmla="*/ 0 h 10572"/>
                <a:gd name="connsiteX3-171" fmla="*/ 7501 w 10348"/>
                <a:gd name="connsiteY3-172" fmla="*/ 0 h 10572"/>
                <a:gd name="connsiteX4-173" fmla="*/ 10348 w 10348"/>
                <a:gd name="connsiteY4-174" fmla="*/ 5352 h 10572"/>
                <a:gd name="connsiteX5-175" fmla="*/ 8358 w 10348"/>
                <a:gd name="connsiteY5-176" fmla="*/ 10572 h 10572"/>
                <a:gd name="connsiteX6-177" fmla="*/ 1980 w 10348"/>
                <a:gd name="connsiteY6-178" fmla="*/ 9835 h 10572"/>
                <a:gd name="connsiteX7-179" fmla="*/ 0 w 10348"/>
                <a:gd name="connsiteY7-180" fmla="*/ 5001 h 10572"/>
                <a:gd name="connsiteX0-181" fmla="*/ 0 w 10348"/>
                <a:gd name="connsiteY0-182" fmla="*/ 5001 h 10572"/>
                <a:gd name="connsiteX1-183" fmla="*/ 1249 w 10348"/>
                <a:gd name="connsiteY1-184" fmla="*/ 2499 h 10572"/>
                <a:gd name="connsiteX2-185" fmla="*/ 2499 w 10348"/>
                <a:gd name="connsiteY2-186" fmla="*/ 0 h 10572"/>
                <a:gd name="connsiteX3-187" fmla="*/ 7501 w 10348"/>
                <a:gd name="connsiteY3-188" fmla="*/ 0 h 10572"/>
                <a:gd name="connsiteX4-189" fmla="*/ 10348 w 10348"/>
                <a:gd name="connsiteY4-190" fmla="*/ 5352 h 10572"/>
                <a:gd name="connsiteX5-191" fmla="*/ 8358 w 10348"/>
                <a:gd name="connsiteY5-192" fmla="*/ 10572 h 10572"/>
                <a:gd name="connsiteX6-193" fmla="*/ 3364 w 10348"/>
                <a:gd name="connsiteY6-194" fmla="*/ 10033 h 10572"/>
                <a:gd name="connsiteX7-195" fmla="*/ 0 w 10348"/>
                <a:gd name="connsiteY7-196" fmla="*/ 5001 h 10572"/>
                <a:gd name="connsiteX0-197" fmla="*/ 0 w 10348"/>
                <a:gd name="connsiteY0-198" fmla="*/ 5001 h 12086"/>
                <a:gd name="connsiteX1-199" fmla="*/ 1249 w 10348"/>
                <a:gd name="connsiteY1-200" fmla="*/ 2499 h 12086"/>
                <a:gd name="connsiteX2-201" fmla="*/ 2499 w 10348"/>
                <a:gd name="connsiteY2-202" fmla="*/ 0 h 12086"/>
                <a:gd name="connsiteX3-203" fmla="*/ 7501 w 10348"/>
                <a:gd name="connsiteY3-204" fmla="*/ 0 h 12086"/>
                <a:gd name="connsiteX4-205" fmla="*/ 10348 w 10348"/>
                <a:gd name="connsiteY4-206" fmla="*/ 5352 h 12086"/>
                <a:gd name="connsiteX5-207" fmla="*/ 8358 w 10348"/>
                <a:gd name="connsiteY5-208" fmla="*/ 10572 h 12086"/>
                <a:gd name="connsiteX6-209" fmla="*/ 739 w 10348"/>
                <a:gd name="connsiteY6-210" fmla="*/ 12086 h 12086"/>
                <a:gd name="connsiteX7-211" fmla="*/ 0 w 10348"/>
                <a:gd name="connsiteY7-212" fmla="*/ 5001 h 12086"/>
                <a:gd name="connsiteX0-213" fmla="*/ 0 w 10348"/>
                <a:gd name="connsiteY0-214" fmla="*/ 5001 h 10572"/>
                <a:gd name="connsiteX1-215" fmla="*/ 1249 w 10348"/>
                <a:gd name="connsiteY1-216" fmla="*/ 2499 h 10572"/>
                <a:gd name="connsiteX2-217" fmla="*/ 2499 w 10348"/>
                <a:gd name="connsiteY2-218" fmla="*/ 0 h 10572"/>
                <a:gd name="connsiteX3-219" fmla="*/ 7501 w 10348"/>
                <a:gd name="connsiteY3-220" fmla="*/ 0 h 10572"/>
                <a:gd name="connsiteX4-221" fmla="*/ 10348 w 10348"/>
                <a:gd name="connsiteY4-222" fmla="*/ 5352 h 10572"/>
                <a:gd name="connsiteX5-223" fmla="*/ 8358 w 10348"/>
                <a:gd name="connsiteY5-224" fmla="*/ 10572 h 10572"/>
                <a:gd name="connsiteX6-225" fmla="*/ 1356 w 10348"/>
                <a:gd name="connsiteY6-226" fmla="*/ 10479 h 10572"/>
                <a:gd name="connsiteX7-227" fmla="*/ 0 w 10348"/>
                <a:gd name="connsiteY7-228" fmla="*/ 5001 h 10572"/>
                <a:gd name="connsiteX0-229" fmla="*/ 0 w 10348"/>
                <a:gd name="connsiteY0-230" fmla="*/ 5001 h 10572"/>
                <a:gd name="connsiteX1-231" fmla="*/ 1249 w 10348"/>
                <a:gd name="connsiteY1-232" fmla="*/ 2499 h 10572"/>
                <a:gd name="connsiteX2-233" fmla="*/ 2499 w 10348"/>
                <a:gd name="connsiteY2-234" fmla="*/ 0 h 10572"/>
                <a:gd name="connsiteX3-235" fmla="*/ 7501 w 10348"/>
                <a:gd name="connsiteY3-236" fmla="*/ 0 h 10572"/>
                <a:gd name="connsiteX4-237" fmla="*/ 10348 w 10348"/>
                <a:gd name="connsiteY4-238" fmla="*/ 5352 h 10572"/>
                <a:gd name="connsiteX5-239" fmla="*/ 8358 w 10348"/>
                <a:gd name="connsiteY5-240" fmla="*/ 10572 h 10572"/>
                <a:gd name="connsiteX6-241" fmla="*/ 1429 w 10348"/>
                <a:gd name="connsiteY6-242" fmla="*/ 10081 h 10572"/>
                <a:gd name="connsiteX7-243" fmla="*/ 0 w 10348"/>
                <a:gd name="connsiteY7-244" fmla="*/ 5001 h 10572"/>
                <a:gd name="connsiteX0-245" fmla="*/ 0 w 10348"/>
                <a:gd name="connsiteY0-246" fmla="*/ 5001 h 10572"/>
                <a:gd name="connsiteX1-247" fmla="*/ 2499 w 10348"/>
                <a:gd name="connsiteY1-248" fmla="*/ 0 h 10572"/>
                <a:gd name="connsiteX2-249" fmla="*/ 7501 w 10348"/>
                <a:gd name="connsiteY2-250" fmla="*/ 0 h 10572"/>
                <a:gd name="connsiteX3-251" fmla="*/ 10348 w 10348"/>
                <a:gd name="connsiteY3-252" fmla="*/ 5352 h 10572"/>
                <a:gd name="connsiteX4-253" fmla="*/ 8358 w 10348"/>
                <a:gd name="connsiteY4-254" fmla="*/ 10572 h 10572"/>
                <a:gd name="connsiteX5-255" fmla="*/ 1429 w 10348"/>
                <a:gd name="connsiteY5-256" fmla="*/ 10081 h 10572"/>
                <a:gd name="connsiteX6-257" fmla="*/ 0 w 10348"/>
                <a:gd name="connsiteY6-258" fmla="*/ 5001 h 10572"/>
                <a:gd name="connsiteX0-259" fmla="*/ 0 w 10348"/>
                <a:gd name="connsiteY0-260" fmla="*/ 5001 h 10572"/>
                <a:gd name="connsiteX1-261" fmla="*/ 2499 w 10348"/>
                <a:gd name="connsiteY1-262" fmla="*/ 0 h 10572"/>
                <a:gd name="connsiteX2-263" fmla="*/ 7501 w 10348"/>
                <a:gd name="connsiteY2-264" fmla="*/ 0 h 10572"/>
                <a:gd name="connsiteX3-265" fmla="*/ 10348 w 10348"/>
                <a:gd name="connsiteY3-266" fmla="*/ 5352 h 10572"/>
                <a:gd name="connsiteX4-267" fmla="*/ 8358 w 10348"/>
                <a:gd name="connsiteY4-268" fmla="*/ 10572 h 10572"/>
                <a:gd name="connsiteX5-269" fmla="*/ 1429 w 10348"/>
                <a:gd name="connsiteY5-270" fmla="*/ 10081 h 10572"/>
                <a:gd name="connsiteX6-271" fmla="*/ 0 w 10348"/>
                <a:gd name="connsiteY6-272" fmla="*/ 5001 h 10572"/>
                <a:gd name="connsiteX0-273" fmla="*/ 0 w 10348"/>
                <a:gd name="connsiteY0-274" fmla="*/ 5001 h 10572"/>
                <a:gd name="connsiteX1-275" fmla="*/ 2499 w 10348"/>
                <a:gd name="connsiteY1-276" fmla="*/ 0 h 10572"/>
                <a:gd name="connsiteX2-277" fmla="*/ 7501 w 10348"/>
                <a:gd name="connsiteY2-278" fmla="*/ 0 h 10572"/>
                <a:gd name="connsiteX3-279" fmla="*/ 10348 w 10348"/>
                <a:gd name="connsiteY3-280" fmla="*/ 5352 h 10572"/>
                <a:gd name="connsiteX4-281" fmla="*/ 8358 w 10348"/>
                <a:gd name="connsiteY4-282" fmla="*/ 10572 h 10572"/>
                <a:gd name="connsiteX5-283" fmla="*/ 1429 w 10348"/>
                <a:gd name="connsiteY5-284" fmla="*/ 10081 h 10572"/>
                <a:gd name="connsiteX6-285" fmla="*/ 0 w 10348"/>
                <a:gd name="connsiteY6-286" fmla="*/ 5001 h 10572"/>
                <a:gd name="connsiteX0-287" fmla="*/ 0 w 10348"/>
                <a:gd name="connsiteY0-288" fmla="*/ 5001 h 10572"/>
                <a:gd name="connsiteX1-289" fmla="*/ 2499 w 10348"/>
                <a:gd name="connsiteY1-290" fmla="*/ 0 h 10572"/>
                <a:gd name="connsiteX2-291" fmla="*/ 7501 w 10348"/>
                <a:gd name="connsiteY2-292" fmla="*/ 0 h 10572"/>
                <a:gd name="connsiteX3-293" fmla="*/ 10348 w 10348"/>
                <a:gd name="connsiteY3-294" fmla="*/ 5352 h 10572"/>
                <a:gd name="connsiteX4-295" fmla="*/ 8358 w 10348"/>
                <a:gd name="connsiteY4-296" fmla="*/ 10572 h 10572"/>
                <a:gd name="connsiteX5-297" fmla="*/ 1429 w 10348"/>
                <a:gd name="connsiteY5-298" fmla="*/ 10081 h 10572"/>
                <a:gd name="connsiteX6-299" fmla="*/ 0 w 10348"/>
                <a:gd name="connsiteY6-300" fmla="*/ 5001 h 10572"/>
                <a:gd name="connsiteX0-301" fmla="*/ 0 w 10348"/>
                <a:gd name="connsiteY0-302" fmla="*/ 5001 h 10572"/>
                <a:gd name="connsiteX1-303" fmla="*/ 2499 w 10348"/>
                <a:gd name="connsiteY1-304" fmla="*/ 0 h 10572"/>
                <a:gd name="connsiteX2-305" fmla="*/ 7501 w 10348"/>
                <a:gd name="connsiteY2-306" fmla="*/ 0 h 10572"/>
                <a:gd name="connsiteX3-307" fmla="*/ 10348 w 10348"/>
                <a:gd name="connsiteY3-308" fmla="*/ 5352 h 10572"/>
                <a:gd name="connsiteX4-309" fmla="*/ 8358 w 10348"/>
                <a:gd name="connsiteY4-310" fmla="*/ 10572 h 10572"/>
                <a:gd name="connsiteX5-311" fmla="*/ 1429 w 10348"/>
                <a:gd name="connsiteY5-312" fmla="*/ 10081 h 10572"/>
                <a:gd name="connsiteX6-313" fmla="*/ 0 w 10348"/>
                <a:gd name="connsiteY6-314" fmla="*/ 5001 h 10572"/>
                <a:gd name="connsiteX0-315" fmla="*/ 0 w 10348"/>
                <a:gd name="connsiteY0-316" fmla="*/ 5001 h 10572"/>
                <a:gd name="connsiteX1-317" fmla="*/ 2499 w 10348"/>
                <a:gd name="connsiteY1-318" fmla="*/ 0 h 10572"/>
                <a:gd name="connsiteX2-319" fmla="*/ 7501 w 10348"/>
                <a:gd name="connsiteY2-320" fmla="*/ 0 h 10572"/>
                <a:gd name="connsiteX3-321" fmla="*/ 10348 w 10348"/>
                <a:gd name="connsiteY3-322" fmla="*/ 5352 h 10572"/>
                <a:gd name="connsiteX4-323" fmla="*/ 8358 w 10348"/>
                <a:gd name="connsiteY4-324" fmla="*/ 10572 h 10572"/>
                <a:gd name="connsiteX5-325" fmla="*/ 1429 w 10348"/>
                <a:gd name="connsiteY5-326" fmla="*/ 10081 h 10572"/>
                <a:gd name="connsiteX6-327" fmla="*/ 0 w 10348"/>
                <a:gd name="connsiteY6-328" fmla="*/ 5001 h 10572"/>
                <a:gd name="connsiteX0-329" fmla="*/ 0 w 10348"/>
                <a:gd name="connsiteY0-330" fmla="*/ 5001 h 10572"/>
                <a:gd name="connsiteX1-331" fmla="*/ 2499 w 10348"/>
                <a:gd name="connsiteY1-332" fmla="*/ 0 h 10572"/>
                <a:gd name="connsiteX2-333" fmla="*/ 7501 w 10348"/>
                <a:gd name="connsiteY2-334" fmla="*/ 0 h 10572"/>
                <a:gd name="connsiteX3-335" fmla="*/ 10348 w 10348"/>
                <a:gd name="connsiteY3-336" fmla="*/ 5352 h 10572"/>
                <a:gd name="connsiteX4-337" fmla="*/ 8358 w 10348"/>
                <a:gd name="connsiteY4-338" fmla="*/ 10572 h 10572"/>
                <a:gd name="connsiteX5-339" fmla="*/ 1934 w 10348"/>
                <a:gd name="connsiteY5-340" fmla="*/ 9580 h 10572"/>
                <a:gd name="connsiteX6-341" fmla="*/ 0 w 10348"/>
                <a:gd name="connsiteY6-342" fmla="*/ 5001 h 10572"/>
                <a:gd name="connsiteX0-343" fmla="*/ 0 w 10348"/>
                <a:gd name="connsiteY0-344" fmla="*/ 5001 h 10572"/>
                <a:gd name="connsiteX1-345" fmla="*/ 2499 w 10348"/>
                <a:gd name="connsiteY1-346" fmla="*/ 0 h 10572"/>
                <a:gd name="connsiteX2-347" fmla="*/ 7501 w 10348"/>
                <a:gd name="connsiteY2-348" fmla="*/ 0 h 10572"/>
                <a:gd name="connsiteX3-349" fmla="*/ 10348 w 10348"/>
                <a:gd name="connsiteY3-350" fmla="*/ 5352 h 10572"/>
                <a:gd name="connsiteX4-351" fmla="*/ 8358 w 10348"/>
                <a:gd name="connsiteY4-352" fmla="*/ 10572 h 10572"/>
                <a:gd name="connsiteX5-353" fmla="*/ 1429 w 10348"/>
                <a:gd name="connsiteY5-354" fmla="*/ 10081 h 10572"/>
                <a:gd name="connsiteX6-355" fmla="*/ 0 w 10348"/>
                <a:gd name="connsiteY6-356" fmla="*/ 5001 h 10572"/>
                <a:gd name="connsiteX0-357" fmla="*/ 0 w 10348"/>
                <a:gd name="connsiteY0-358" fmla="*/ 5001 h 10572"/>
                <a:gd name="connsiteX1-359" fmla="*/ 2499 w 10348"/>
                <a:gd name="connsiteY1-360" fmla="*/ 0 h 10572"/>
                <a:gd name="connsiteX2-361" fmla="*/ 7501 w 10348"/>
                <a:gd name="connsiteY2-362" fmla="*/ 0 h 10572"/>
                <a:gd name="connsiteX3-363" fmla="*/ 10348 w 10348"/>
                <a:gd name="connsiteY3-364" fmla="*/ 5352 h 10572"/>
                <a:gd name="connsiteX4-365" fmla="*/ 8358 w 10348"/>
                <a:gd name="connsiteY4-366" fmla="*/ 10572 h 10572"/>
                <a:gd name="connsiteX5-367" fmla="*/ 694 w 10348"/>
                <a:gd name="connsiteY5-368" fmla="*/ 10088 h 10572"/>
                <a:gd name="connsiteX6-369" fmla="*/ 0 w 10348"/>
                <a:gd name="connsiteY6-370" fmla="*/ 5001 h 10572"/>
                <a:gd name="connsiteX0-371" fmla="*/ 0 w 10348"/>
                <a:gd name="connsiteY0-372" fmla="*/ 5001 h 10572"/>
                <a:gd name="connsiteX1-373" fmla="*/ 2499 w 10348"/>
                <a:gd name="connsiteY1-374" fmla="*/ 0 h 10572"/>
                <a:gd name="connsiteX2-375" fmla="*/ 7501 w 10348"/>
                <a:gd name="connsiteY2-376" fmla="*/ 0 h 10572"/>
                <a:gd name="connsiteX3-377" fmla="*/ 10348 w 10348"/>
                <a:gd name="connsiteY3-378" fmla="*/ 5352 h 10572"/>
                <a:gd name="connsiteX4-379" fmla="*/ 8358 w 10348"/>
                <a:gd name="connsiteY4-380" fmla="*/ 10572 h 10572"/>
                <a:gd name="connsiteX5-381" fmla="*/ 143 w 10348"/>
                <a:gd name="connsiteY5-382" fmla="*/ 10094 h 10572"/>
                <a:gd name="connsiteX6-383" fmla="*/ 0 w 10348"/>
                <a:gd name="connsiteY6-384" fmla="*/ 5001 h 10572"/>
                <a:gd name="connsiteX0-385" fmla="*/ 238 w 10586"/>
                <a:gd name="connsiteY0-386" fmla="*/ 5001 h 10572"/>
                <a:gd name="connsiteX1-387" fmla="*/ 2737 w 10586"/>
                <a:gd name="connsiteY1-388" fmla="*/ 0 h 10572"/>
                <a:gd name="connsiteX2-389" fmla="*/ 7739 w 10586"/>
                <a:gd name="connsiteY2-390" fmla="*/ 0 h 10572"/>
                <a:gd name="connsiteX3-391" fmla="*/ 10586 w 10586"/>
                <a:gd name="connsiteY3-392" fmla="*/ 5352 h 10572"/>
                <a:gd name="connsiteX4-393" fmla="*/ 8596 w 10586"/>
                <a:gd name="connsiteY4-394" fmla="*/ 10572 h 10572"/>
                <a:gd name="connsiteX5-395" fmla="*/ 50 w 10586"/>
                <a:gd name="connsiteY5-396" fmla="*/ 8907 h 10572"/>
                <a:gd name="connsiteX6-397" fmla="*/ 238 w 10586"/>
                <a:gd name="connsiteY6-398" fmla="*/ 5001 h 10572"/>
                <a:gd name="connsiteX0-399" fmla="*/ 589 w 10937"/>
                <a:gd name="connsiteY0-400" fmla="*/ 5001 h 12637"/>
                <a:gd name="connsiteX1-401" fmla="*/ 3088 w 10937"/>
                <a:gd name="connsiteY1-402" fmla="*/ 0 h 12637"/>
                <a:gd name="connsiteX2-403" fmla="*/ 8090 w 10937"/>
                <a:gd name="connsiteY2-404" fmla="*/ 0 h 12637"/>
                <a:gd name="connsiteX3-405" fmla="*/ 10937 w 10937"/>
                <a:gd name="connsiteY3-406" fmla="*/ 5352 h 12637"/>
                <a:gd name="connsiteX4-407" fmla="*/ 8947 w 10937"/>
                <a:gd name="connsiteY4-408" fmla="*/ 10572 h 12637"/>
                <a:gd name="connsiteX5-409" fmla="*/ 34 w 10937"/>
                <a:gd name="connsiteY5-410" fmla="*/ 12637 h 12637"/>
                <a:gd name="connsiteX6-411" fmla="*/ 589 w 10937"/>
                <a:gd name="connsiteY6-412" fmla="*/ 5001 h 12637"/>
                <a:gd name="connsiteX0-413" fmla="*/ 55 w 10403"/>
                <a:gd name="connsiteY0-414" fmla="*/ 5001 h 12036"/>
                <a:gd name="connsiteX1-415" fmla="*/ 2554 w 10403"/>
                <a:gd name="connsiteY1-416" fmla="*/ 0 h 12036"/>
                <a:gd name="connsiteX2-417" fmla="*/ 7556 w 10403"/>
                <a:gd name="connsiteY2-418" fmla="*/ 0 h 12036"/>
                <a:gd name="connsiteX3-419" fmla="*/ 10403 w 10403"/>
                <a:gd name="connsiteY3-420" fmla="*/ 5352 h 12036"/>
                <a:gd name="connsiteX4-421" fmla="*/ 8413 w 10403"/>
                <a:gd name="connsiteY4-422" fmla="*/ 10572 h 12036"/>
                <a:gd name="connsiteX5-423" fmla="*/ 69 w 10403"/>
                <a:gd name="connsiteY5-424" fmla="*/ 12036 h 12036"/>
                <a:gd name="connsiteX6-425" fmla="*/ 55 w 10403"/>
                <a:gd name="connsiteY6-426" fmla="*/ 5001 h 12036"/>
                <a:gd name="connsiteX0-427" fmla="*/ 0 w 10348"/>
                <a:gd name="connsiteY0-428" fmla="*/ 5001 h 10922"/>
                <a:gd name="connsiteX1-429" fmla="*/ 2499 w 10348"/>
                <a:gd name="connsiteY1-430" fmla="*/ 0 h 10922"/>
                <a:gd name="connsiteX2-431" fmla="*/ 7501 w 10348"/>
                <a:gd name="connsiteY2-432" fmla="*/ 0 h 10922"/>
                <a:gd name="connsiteX3-433" fmla="*/ 10348 w 10348"/>
                <a:gd name="connsiteY3-434" fmla="*/ 5352 h 10922"/>
                <a:gd name="connsiteX4-435" fmla="*/ 8358 w 10348"/>
                <a:gd name="connsiteY4-436" fmla="*/ 10572 h 10922"/>
                <a:gd name="connsiteX5-437" fmla="*/ 861 w 10348"/>
                <a:gd name="connsiteY5-438" fmla="*/ 10922 h 10922"/>
                <a:gd name="connsiteX6-439" fmla="*/ 0 w 10348"/>
                <a:gd name="connsiteY6-440" fmla="*/ 5001 h 10922"/>
                <a:gd name="connsiteX0-441" fmla="*/ 0 w 10348"/>
                <a:gd name="connsiteY0-442" fmla="*/ 5001 h 10756"/>
                <a:gd name="connsiteX1-443" fmla="*/ 2499 w 10348"/>
                <a:gd name="connsiteY1-444" fmla="*/ 0 h 10756"/>
                <a:gd name="connsiteX2-445" fmla="*/ 7501 w 10348"/>
                <a:gd name="connsiteY2-446" fmla="*/ 0 h 10756"/>
                <a:gd name="connsiteX3-447" fmla="*/ 10348 w 10348"/>
                <a:gd name="connsiteY3-448" fmla="*/ 5352 h 10756"/>
                <a:gd name="connsiteX4-449" fmla="*/ 8358 w 10348"/>
                <a:gd name="connsiteY4-450" fmla="*/ 10572 h 10756"/>
                <a:gd name="connsiteX5-451" fmla="*/ 1854 w 10348"/>
                <a:gd name="connsiteY5-452" fmla="*/ 10756 h 10756"/>
                <a:gd name="connsiteX6-453" fmla="*/ 0 w 10348"/>
                <a:gd name="connsiteY6-454" fmla="*/ 5001 h 10756"/>
                <a:gd name="connsiteX0-455" fmla="*/ 0 w 10348"/>
                <a:gd name="connsiteY0-456" fmla="*/ 5001 h 10641"/>
                <a:gd name="connsiteX1-457" fmla="*/ 2499 w 10348"/>
                <a:gd name="connsiteY1-458" fmla="*/ 0 h 10641"/>
                <a:gd name="connsiteX2-459" fmla="*/ 7501 w 10348"/>
                <a:gd name="connsiteY2-460" fmla="*/ 0 h 10641"/>
                <a:gd name="connsiteX3-461" fmla="*/ 10348 w 10348"/>
                <a:gd name="connsiteY3-462" fmla="*/ 5352 h 10641"/>
                <a:gd name="connsiteX4-463" fmla="*/ 8358 w 10348"/>
                <a:gd name="connsiteY4-464" fmla="*/ 10572 h 10641"/>
                <a:gd name="connsiteX5-465" fmla="*/ 2059 w 10348"/>
                <a:gd name="connsiteY5-466" fmla="*/ 10641 h 10641"/>
                <a:gd name="connsiteX6-467" fmla="*/ 0 w 10348"/>
                <a:gd name="connsiteY6-468" fmla="*/ 5001 h 10641"/>
                <a:gd name="connsiteX0-469" fmla="*/ 0 w 10348"/>
                <a:gd name="connsiteY0-470" fmla="*/ 5001 h 10641"/>
                <a:gd name="connsiteX1-471" fmla="*/ 2499 w 10348"/>
                <a:gd name="connsiteY1-472" fmla="*/ 0 h 10641"/>
                <a:gd name="connsiteX2-473" fmla="*/ 7501 w 10348"/>
                <a:gd name="connsiteY2-474" fmla="*/ 0 h 10641"/>
                <a:gd name="connsiteX3-475" fmla="*/ 10348 w 10348"/>
                <a:gd name="connsiteY3-476" fmla="*/ 5352 h 10641"/>
                <a:gd name="connsiteX4-477" fmla="*/ 8358 w 10348"/>
                <a:gd name="connsiteY4-478" fmla="*/ 10572 h 10641"/>
                <a:gd name="connsiteX5-479" fmla="*/ 2059 w 10348"/>
                <a:gd name="connsiteY5-480" fmla="*/ 10641 h 10641"/>
                <a:gd name="connsiteX6-481" fmla="*/ 0 w 10348"/>
                <a:gd name="connsiteY6-482" fmla="*/ 5001 h 10641"/>
                <a:gd name="connsiteX0-483" fmla="*/ 0 w 10348"/>
                <a:gd name="connsiteY0-484" fmla="*/ 5001 h 10641"/>
                <a:gd name="connsiteX1-485" fmla="*/ 2499 w 10348"/>
                <a:gd name="connsiteY1-486" fmla="*/ 0 h 10641"/>
                <a:gd name="connsiteX2-487" fmla="*/ 7501 w 10348"/>
                <a:gd name="connsiteY2-488" fmla="*/ 0 h 10641"/>
                <a:gd name="connsiteX3-489" fmla="*/ 10348 w 10348"/>
                <a:gd name="connsiteY3-490" fmla="*/ 5352 h 10641"/>
                <a:gd name="connsiteX4-491" fmla="*/ 8358 w 10348"/>
                <a:gd name="connsiteY4-492" fmla="*/ 10572 h 10641"/>
                <a:gd name="connsiteX5-493" fmla="*/ 2059 w 10348"/>
                <a:gd name="connsiteY5-494" fmla="*/ 10641 h 10641"/>
                <a:gd name="connsiteX6-495" fmla="*/ 0 w 10348"/>
                <a:gd name="connsiteY6-496" fmla="*/ 5001 h 10641"/>
                <a:gd name="connsiteX0-497" fmla="*/ 0 w 10348"/>
                <a:gd name="connsiteY0-498" fmla="*/ 5001 h 10572"/>
                <a:gd name="connsiteX1-499" fmla="*/ 2499 w 10348"/>
                <a:gd name="connsiteY1-500" fmla="*/ 0 h 10572"/>
                <a:gd name="connsiteX2-501" fmla="*/ 7501 w 10348"/>
                <a:gd name="connsiteY2-502" fmla="*/ 0 h 10572"/>
                <a:gd name="connsiteX3-503" fmla="*/ 10348 w 10348"/>
                <a:gd name="connsiteY3-504" fmla="*/ 5352 h 10572"/>
                <a:gd name="connsiteX4-505" fmla="*/ 8358 w 10348"/>
                <a:gd name="connsiteY4-506" fmla="*/ 10572 h 10572"/>
                <a:gd name="connsiteX5-507" fmla="*/ 2047 w 10348"/>
                <a:gd name="connsiteY5-508" fmla="*/ 10457 h 10572"/>
                <a:gd name="connsiteX6-509" fmla="*/ 0 w 10348"/>
                <a:gd name="connsiteY6-510" fmla="*/ 5001 h 10572"/>
                <a:gd name="connsiteX0-511" fmla="*/ 0 w 10348"/>
                <a:gd name="connsiteY0-512" fmla="*/ 5001 h 10572"/>
                <a:gd name="connsiteX1-513" fmla="*/ 2499 w 10348"/>
                <a:gd name="connsiteY1-514" fmla="*/ 0 h 10572"/>
                <a:gd name="connsiteX2-515" fmla="*/ 7501 w 10348"/>
                <a:gd name="connsiteY2-516" fmla="*/ 0 h 10572"/>
                <a:gd name="connsiteX3-517" fmla="*/ 10348 w 10348"/>
                <a:gd name="connsiteY3-518" fmla="*/ 5352 h 10572"/>
                <a:gd name="connsiteX4-519" fmla="*/ 8358 w 10348"/>
                <a:gd name="connsiteY4-520" fmla="*/ 10572 h 10572"/>
                <a:gd name="connsiteX5-521" fmla="*/ 1636 w 10348"/>
                <a:gd name="connsiteY5-522" fmla="*/ 10447 h 10572"/>
                <a:gd name="connsiteX6-523" fmla="*/ 0 w 10348"/>
                <a:gd name="connsiteY6-524" fmla="*/ 5001 h 10572"/>
                <a:gd name="connsiteX0-525" fmla="*/ 0 w 10348"/>
                <a:gd name="connsiteY0-526" fmla="*/ 5001 h 10792"/>
                <a:gd name="connsiteX1-527" fmla="*/ 2499 w 10348"/>
                <a:gd name="connsiteY1-528" fmla="*/ 0 h 10792"/>
                <a:gd name="connsiteX2-529" fmla="*/ 7501 w 10348"/>
                <a:gd name="connsiteY2-530" fmla="*/ 0 h 10792"/>
                <a:gd name="connsiteX3-531" fmla="*/ 10348 w 10348"/>
                <a:gd name="connsiteY3-532" fmla="*/ 5352 h 10792"/>
                <a:gd name="connsiteX4-533" fmla="*/ 8358 w 10348"/>
                <a:gd name="connsiteY4-534" fmla="*/ 10572 h 10792"/>
                <a:gd name="connsiteX5-535" fmla="*/ 2535 w 10348"/>
                <a:gd name="connsiteY5-536" fmla="*/ 10792 h 10792"/>
                <a:gd name="connsiteX6-537" fmla="*/ 0 w 10348"/>
                <a:gd name="connsiteY6-538" fmla="*/ 5001 h 10792"/>
                <a:gd name="connsiteX0-539" fmla="*/ 0 w 10348"/>
                <a:gd name="connsiteY0-540" fmla="*/ 5001 h 10761"/>
                <a:gd name="connsiteX1-541" fmla="*/ 2499 w 10348"/>
                <a:gd name="connsiteY1-542" fmla="*/ 0 h 10761"/>
                <a:gd name="connsiteX2-543" fmla="*/ 7501 w 10348"/>
                <a:gd name="connsiteY2-544" fmla="*/ 0 h 10761"/>
                <a:gd name="connsiteX3-545" fmla="*/ 10348 w 10348"/>
                <a:gd name="connsiteY3-546" fmla="*/ 5352 h 10761"/>
                <a:gd name="connsiteX4-547" fmla="*/ 8358 w 10348"/>
                <a:gd name="connsiteY4-548" fmla="*/ 10572 h 10761"/>
                <a:gd name="connsiteX5-549" fmla="*/ 2816 w 10348"/>
                <a:gd name="connsiteY5-550" fmla="*/ 10761 h 10761"/>
                <a:gd name="connsiteX6-551" fmla="*/ 0 w 10348"/>
                <a:gd name="connsiteY6-552" fmla="*/ 5001 h 10761"/>
                <a:gd name="connsiteX0-553" fmla="*/ 0 w 10348"/>
                <a:gd name="connsiteY0-554" fmla="*/ 5001 h 10787"/>
                <a:gd name="connsiteX1-555" fmla="*/ 2499 w 10348"/>
                <a:gd name="connsiteY1-556" fmla="*/ 0 h 10787"/>
                <a:gd name="connsiteX2-557" fmla="*/ 7501 w 10348"/>
                <a:gd name="connsiteY2-558" fmla="*/ 0 h 10787"/>
                <a:gd name="connsiteX3-559" fmla="*/ 10348 w 10348"/>
                <a:gd name="connsiteY3-560" fmla="*/ 5352 h 10787"/>
                <a:gd name="connsiteX4-561" fmla="*/ 8358 w 10348"/>
                <a:gd name="connsiteY4-562" fmla="*/ 10572 h 10787"/>
                <a:gd name="connsiteX5-563" fmla="*/ 3086 w 10348"/>
                <a:gd name="connsiteY5-564" fmla="*/ 10787 h 10787"/>
                <a:gd name="connsiteX6-565" fmla="*/ 0 w 10348"/>
                <a:gd name="connsiteY6-566" fmla="*/ 5001 h 10787"/>
                <a:gd name="connsiteX0-567" fmla="*/ 0 w 10348"/>
                <a:gd name="connsiteY0-568" fmla="*/ 5001 h 10902"/>
                <a:gd name="connsiteX1-569" fmla="*/ 2499 w 10348"/>
                <a:gd name="connsiteY1-570" fmla="*/ 0 h 10902"/>
                <a:gd name="connsiteX2-571" fmla="*/ 7501 w 10348"/>
                <a:gd name="connsiteY2-572" fmla="*/ 0 h 10902"/>
                <a:gd name="connsiteX3-573" fmla="*/ 10348 w 10348"/>
                <a:gd name="connsiteY3-574" fmla="*/ 5352 h 10902"/>
                <a:gd name="connsiteX4-575" fmla="*/ 8358 w 10348"/>
                <a:gd name="connsiteY4-576" fmla="*/ 10572 h 10902"/>
                <a:gd name="connsiteX5-577" fmla="*/ 2881 w 10348"/>
                <a:gd name="connsiteY5-578" fmla="*/ 10902 h 10902"/>
                <a:gd name="connsiteX6-579" fmla="*/ 0 w 10348"/>
                <a:gd name="connsiteY6-580" fmla="*/ 5001 h 10902"/>
                <a:gd name="connsiteX0-581" fmla="*/ 0 w 10327"/>
                <a:gd name="connsiteY0-582" fmla="*/ 4887 h 10902"/>
                <a:gd name="connsiteX1-583" fmla="*/ 2478 w 10327"/>
                <a:gd name="connsiteY1-584" fmla="*/ 0 h 10902"/>
                <a:gd name="connsiteX2-585" fmla="*/ 7480 w 10327"/>
                <a:gd name="connsiteY2-586" fmla="*/ 0 h 10902"/>
                <a:gd name="connsiteX3-587" fmla="*/ 10327 w 10327"/>
                <a:gd name="connsiteY3-588" fmla="*/ 5352 h 10902"/>
                <a:gd name="connsiteX4-589" fmla="*/ 8337 w 10327"/>
                <a:gd name="connsiteY4-590" fmla="*/ 10572 h 10902"/>
                <a:gd name="connsiteX5-591" fmla="*/ 2860 w 10327"/>
                <a:gd name="connsiteY5-592" fmla="*/ 10902 h 10902"/>
                <a:gd name="connsiteX6-593" fmla="*/ 0 w 10327"/>
                <a:gd name="connsiteY6-594" fmla="*/ 4887 h 10902"/>
                <a:gd name="connsiteX0-595" fmla="*/ 0 w 10433"/>
                <a:gd name="connsiteY0-596" fmla="*/ 5214 h 10902"/>
                <a:gd name="connsiteX1-597" fmla="*/ 2584 w 10433"/>
                <a:gd name="connsiteY1-598" fmla="*/ 0 h 10902"/>
                <a:gd name="connsiteX2-599" fmla="*/ 7586 w 10433"/>
                <a:gd name="connsiteY2-600" fmla="*/ 0 h 10902"/>
                <a:gd name="connsiteX3-601" fmla="*/ 10433 w 10433"/>
                <a:gd name="connsiteY3-602" fmla="*/ 5352 h 10902"/>
                <a:gd name="connsiteX4-603" fmla="*/ 8443 w 10433"/>
                <a:gd name="connsiteY4-604" fmla="*/ 10572 h 10902"/>
                <a:gd name="connsiteX5-605" fmla="*/ 2966 w 10433"/>
                <a:gd name="connsiteY5-606" fmla="*/ 10902 h 10902"/>
                <a:gd name="connsiteX6-607" fmla="*/ 0 w 10433"/>
                <a:gd name="connsiteY6-608" fmla="*/ 5214 h 10902"/>
                <a:gd name="connsiteX0-609" fmla="*/ 0 w 10693"/>
                <a:gd name="connsiteY0-610" fmla="*/ 5132 h 10902"/>
                <a:gd name="connsiteX1-611" fmla="*/ 2844 w 10693"/>
                <a:gd name="connsiteY1-612" fmla="*/ 0 h 10902"/>
                <a:gd name="connsiteX2-613" fmla="*/ 7846 w 10693"/>
                <a:gd name="connsiteY2-614" fmla="*/ 0 h 10902"/>
                <a:gd name="connsiteX3-615" fmla="*/ 10693 w 10693"/>
                <a:gd name="connsiteY3-616" fmla="*/ 5352 h 10902"/>
                <a:gd name="connsiteX4-617" fmla="*/ 8703 w 10693"/>
                <a:gd name="connsiteY4-618" fmla="*/ 10572 h 10902"/>
                <a:gd name="connsiteX5-619" fmla="*/ 3226 w 10693"/>
                <a:gd name="connsiteY5-620" fmla="*/ 10902 h 10902"/>
                <a:gd name="connsiteX6-621" fmla="*/ 0 w 10693"/>
                <a:gd name="connsiteY6-622" fmla="*/ 5132 h 10902"/>
                <a:gd name="connsiteX0-623" fmla="*/ 0 w 10390"/>
                <a:gd name="connsiteY0-624" fmla="*/ 5228 h 10902"/>
                <a:gd name="connsiteX1-625" fmla="*/ 2541 w 10390"/>
                <a:gd name="connsiteY1-626" fmla="*/ 0 h 10902"/>
                <a:gd name="connsiteX2-627" fmla="*/ 7543 w 10390"/>
                <a:gd name="connsiteY2-628" fmla="*/ 0 h 10902"/>
                <a:gd name="connsiteX3-629" fmla="*/ 10390 w 10390"/>
                <a:gd name="connsiteY3-630" fmla="*/ 5352 h 10902"/>
                <a:gd name="connsiteX4-631" fmla="*/ 8400 w 10390"/>
                <a:gd name="connsiteY4-632" fmla="*/ 10572 h 10902"/>
                <a:gd name="connsiteX5-633" fmla="*/ 2923 w 10390"/>
                <a:gd name="connsiteY5-634" fmla="*/ 10902 h 10902"/>
                <a:gd name="connsiteX6-635" fmla="*/ 0 w 10390"/>
                <a:gd name="connsiteY6-636" fmla="*/ 5228 h 10902"/>
                <a:gd name="connsiteX0-637" fmla="*/ 0 w 10239"/>
                <a:gd name="connsiteY0-638" fmla="*/ 5156 h 10902"/>
                <a:gd name="connsiteX1-639" fmla="*/ 2390 w 10239"/>
                <a:gd name="connsiteY1-640" fmla="*/ 0 h 10902"/>
                <a:gd name="connsiteX2-641" fmla="*/ 7392 w 10239"/>
                <a:gd name="connsiteY2-642" fmla="*/ 0 h 10902"/>
                <a:gd name="connsiteX3-643" fmla="*/ 10239 w 10239"/>
                <a:gd name="connsiteY3-644" fmla="*/ 5352 h 10902"/>
                <a:gd name="connsiteX4-645" fmla="*/ 8249 w 10239"/>
                <a:gd name="connsiteY4-646" fmla="*/ 10572 h 10902"/>
                <a:gd name="connsiteX5-647" fmla="*/ 2772 w 10239"/>
                <a:gd name="connsiteY5-648" fmla="*/ 10902 h 10902"/>
                <a:gd name="connsiteX6-649" fmla="*/ 0 w 10239"/>
                <a:gd name="connsiteY6-650" fmla="*/ 5156 h 10902"/>
                <a:gd name="connsiteX0-651" fmla="*/ 0 w 10239"/>
                <a:gd name="connsiteY0-652" fmla="*/ 5156 h 10902"/>
                <a:gd name="connsiteX1-653" fmla="*/ 2390 w 10239"/>
                <a:gd name="connsiteY1-654" fmla="*/ 0 h 10902"/>
                <a:gd name="connsiteX2-655" fmla="*/ 7392 w 10239"/>
                <a:gd name="connsiteY2-656" fmla="*/ 0 h 10902"/>
                <a:gd name="connsiteX3-657" fmla="*/ 10239 w 10239"/>
                <a:gd name="connsiteY3-658" fmla="*/ 5352 h 10902"/>
                <a:gd name="connsiteX4-659" fmla="*/ 8249 w 10239"/>
                <a:gd name="connsiteY4-660" fmla="*/ 10572 h 10902"/>
                <a:gd name="connsiteX5-661" fmla="*/ 2772 w 10239"/>
                <a:gd name="connsiteY5-662" fmla="*/ 10902 h 10902"/>
                <a:gd name="connsiteX6-663" fmla="*/ 0 w 10239"/>
                <a:gd name="connsiteY6-664" fmla="*/ 5156 h 10902"/>
                <a:gd name="connsiteX0-665" fmla="*/ 0 w 10239"/>
                <a:gd name="connsiteY0-666" fmla="*/ 5426 h 11172"/>
                <a:gd name="connsiteX1-667" fmla="*/ 2486 w 10239"/>
                <a:gd name="connsiteY1-668" fmla="*/ 0 h 11172"/>
                <a:gd name="connsiteX2-669" fmla="*/ 7392 w 10239"/>
                <a:gd name="connsiteY2-670" fmla="*/ 270 h 11172"/>
                <a:gd name="connsiteX3-671" fmla="*/ 10239 w 10239"/>
                <a:gd name="connsiteY3-672" fmla="*/ 5622 h 11172"/>
                <a:gd name="connsiteX4-673" fmla="*/ 8249 w 10239"/>
                <a:gd name="connsiteY4-674" fmla="*/ 10842 h 11172"/>
                <a:gd name="connsiteX5-675" fmla="*/ 2772 w 10239"/>
                <a:gd name="connsiteY5-676" fmla="*/ 11172 h 11172"/>
                <a:gd name="connsiteX6-677" fmla="*/ 0 w 10239"/>
                <a:gd name="connsiteY6-678" fmla="*/ 5426 h 11172"/>
                <a:gd name="connsiteX0-679" fmla="*/ 0 w 10239"/>
                <a:gd name="connsiteY0-680" fmla="*/ 5526 h 11272"/>
                <a:gd name="connsiteX1-681" fmla="*/ 2486 w 10239"/>
                <a:gd name="connsiteY1-682" fmla="*/ 100 h 11272"/>
                <a:gd name="connsiteX2-683" fmla="*/ 7552 w 10239"/>
                <a:gd name="connsiteY2-684" fmla="*/ 0 h 11272"/>
                <a:gd name="connsiteX3-685" fmla="*/ 10239 w 10239"/>
                <a:gd name="connsiteY3-686" fmla="*/ 5722 h 11272"/>
                <a:gd name="connsiteX4-687" fmla="*/ 8249 w 10239"/>
                <a:gd name="connsiteY4-688" fmla="*/ 10942 h 11272"/>
                <a:gd name="connsiteX5-689" fmla="*/ 2772 w 10239"/>
                <a:gd name="connsiteY5-690" fmla="*/ 11272 h 11272"/>
                <a:gd name="connsiteX6-691" fmla="*/ 0 w 10239"/>
                <a:gd name="connsiteY6-692" fmla="*/ 5526 h 11272"/>
                <a:gd name="connsiteX0-693" fmla="*/ 0 w 10239"/>
                <a:gd name="connsiteY0-694" fmla="*/ 5526 h 11272"/>
                <a:gd name="connsiteX1-695" fmla="*/ 2486 w 10239"/>
                <a:gd name="connsiteY1-696" fmla="*/ 100 h 11272"/>
                <a:gd name="connsiteX2-697" fmla="*/ 7552 w 10239"/>
                <a:gd name="connsiteY2-698" fmla="*/ 0 h 11272"/>
                <a:gd name="connsiteX3-699" fmla="*/ 10239 w 10239"/>
                <a:gd name="connsiteY3-700" fmla="*/ 5722 h 11272"/>
                <a:gd name="connsiteX4-701" fmla="*/ 8249 w 10239"/>
                <a:gd name="connsiteY4-702" fmla="*/ 10942 h 11272"/>
                <a:gd name="connsiteX5-703" fmla="*/ 2772 w 10239"/>
                <a:gd name="connsiteY5-704" fmla="*/ 11272 h 11272"/>
                <a:gd name="connsiteX6-705" fmla="*/ 0 w 10239"/>
                <a:gd name="connsiteY6-706" fmla="*/ 5526 h 112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239" h="11272">
                  <a:moveTo>
                    <a:pt x="0" y="5526"/>
                  </a:moveTo>
                  <a:lnTo>
                    <a:pt x="2486" y="100"/>
                  </a:lnTo>
                  <a:lnTo>
                    <a:pt x="7552" y="0"/>
                  </a:lnTo>
                  <a:lnTo>
                    <a:pt x="10239" y="5722"/>
                  </a:lnTo>
                  <a:lnTo>
                    <a:pt x="8249" y="10942"/>
                  </a:lnTo>
                  <a:lnTo>
                    <a:pt x="2772" y="11272"/>
                  </a:lnTo>
                  <a:lnTo>
                    <a:pt x="0" y="5526"/>
                  </a:lnTo>
                  <a:close/>
                </a:path>
              </a:pathLst>
            </a:custGeom>
            <a:solidFill>
              <a:srgbClr val="EBAD44"/>
            </a:solidFill>
            <a:ln w="7938" cap="flat">
              <a:noFill/>
              <a:prstDash val="solid"/>
              <a:miter lim="800000"/>
            </a:ln>
            <a:effectLst>
              <a:outerShdw blurRad="101600" dist="38100" dir="6600000" algn="tl" rotWithShape="0">
                <a:prstClr val="black">
                  <a:alpha val="40000"/>
                </a:prstClr>
              </a:outerShdw>
            </a:effectLst>
            <a:scene3d>
              <a:camera prst="isometricTopUp">
                <a:rot lat="20579842" lon="19310062" rev="3494613"/>
              </a:camera>
              <a:lightRig rig="threePt" dir="t"/>
            </a:scene3d>
            <a:sp3d>
              <a:bevelT w="0" h="146050"/>
            </a:sp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 rot="20897474">
              <a:off x="2289563" y="2729163"/>
              <a:ext cx="1905397" cy="1721275"/>
            </a:xfrm>
            <a:custGeom>
              <a:avLst/>
              <a:gdLst>
                <a:gd name="T0" fmla="*/ 1190 w 4762"/>
                <a:gd name="T1" fmla="*/ 4124 h 4124"/>
                <a:gd name="T2" fmla="*/ 595 w 4762"/>
                <a:gd name="T3" fmla="*/ 3093 h 4124"/>
                <a:gd name="T4" fmla="*/ 0 w 4762"/>
                <a:gd name="T5" fmla="*/ 2062 h 4124"/>
                <a:gd name="T6" fmla="*/ 595 w 4762"/>
                <a:gd name="T7" fmla="*/ 1031 h 4124"/>
                <a:gd name="T8" fmla="*/ 1190 w 4762"/>
                <a:gd name="T9" fmla="*/ 0 h 4124"/>
                <a:gd name="T10" fmla="*/ 2381 w 4762"/>
                <a:gd name="T11" fmla="*/ 0 h 4124"/>
                <a:gd name="T12" fmla="*/ 3572 w 4762"/>
                <a:gd name="T13" fmla="*/ 0 h 4124"/>
                <a:gd name="T14" fmla="*/ 4167 w 4762"/>
                <a:gd name="T15" fmla="*/ 1031 h 4124"/>
                <a:gd name="T16" fmla="*/ 4762 w 4762"/>
                <a:gd name="T17" fmla="*/ 2062 h 4124"/>
                <a:gd name="T18" fmla="*/ 4167 w 4762"/>
                <a:gd name="T19" fmla="*/ 3093 h 4124"/>
                <a:gd name="T20" fmla="*/ 3572 w 4762"/>
                <a:gd name="T21" fmla="*/ 4124 h 4124"/>
                <a:gd name="T22" fmla="*/ 2381 w 4762"/>
                <a:gd name="T23" fmla="*/ 4124 h 4124"/>
                <a:gd name="T24" fmla="*/ 1190 w 4762"/>
                <a:gd name="T25" fmla="*/ 4124 h 4124"/>
                <a:gd name="connsiteX0" fmla="*/ 2499 w 10000"/>
                <a:gd name="connsiteY0" fmla="*/ 10000 h 10000"/>
                <a:gd name="connsiteX1" fmla="*/ 1249 w 10000"/>
                <a:gd name="connsiteY1" fmla="*/ 7500 h 10000"/>
                <a:gd name="connsiteX2" fmla="*/ 0 w 10000"/>
                <a:gd name="connsiteY2" fmla="*/ 5000 h 10000"/>
                <a:gd name="connsiteX3" fmla="*/ 2499 w 10000"/>
                <a:gd name="connsiteY3" fmla="*/ 0 h 10000"/>
                <a:gd name="connsiteX4" fmla="*/ 5000 w 10000"/>
                <a:gd name="connsiteY4" fmla="*/ 0 h 10000"/>
                <a:gd name="connsiteX5" fmla="*/ 7501 w 10000"/>
                <a:gd name="connsiteY5" fmla="*/ 0 h 10000"/>
                <a:gd name="connsiteX6" fmla="*/ 8751 w 10000"/>
                <a:gd name="connsiteY6" fmla="*/ 2500 h 10000"/>
                <a:gd name="connsiteX7" fmla="*/ 10000 w 10000"/>
                <a:gd name="connsiteY7" fmla="*/ 5000 h 10000"/>
                <a:gd name="connsiteX8" fmla="*/ 8751 w 10000"/>
                <a:gd name="connsiteY8" fmla="*/ 7500 h 10000"/>
                <a:gd name="connsiteX9" fmla="*/ 7501 w 10000"/>
                <a:gd name="connsiteY9" fmla="*/ 10000 h 10000"/>
                <a:gd name="connsiteX10" fmla="*/ 5000 w 10000"/>
                <a:gd name="connsiteY10" fmla="*/ 10000 h 10000"/>
                <a:gd name="connsiteX11" fmla="*/ 2499 w 10000"/>
                <a:gd name="connsiteY11" fmla="*/ 10000 h 10000"/>
                <a:gd name="connsiteX0-1" fmla="*/ 2499 w 10000"/>
                <a:gd name="connsiteY0-2" fmla="*/ 10000 h 10000"/>
                <a:gd name="connsiteX1-3" fmla="*/ 1249 w 10000"/>
                <a:gd name="connsiteY1-4" fmla="*/ 7500 h 10000"/>
                <a:gd name="connsiteX2-5" fmla="*/ 0 w 10000"/>
                <a:gd name="connsiteY2-6" fmla="*/ 5000 h 10000"/>
                <a:gd name="connsiteX3-7" fmla="*/ 2499 w 10000"/>
                <a:gd name="connsiteY3-8" fmla="*/ 0 h 10000"/>
                <a:gd name="connsiteX4-9" fmla="*/ 5000 w 10000"/>
                <a:gd name="connsiteY4-10" fmla="*/ 0 h 10000"/>
                <a:gd name="connsiteX5-11" fmla="*/ 7501 w 10000"/>
                <a:gd name="connsiteY5-12" fmla="*/ 0 h 10000"/>
                <a:gd name="connsiteX6-13" fmla="*/ 8751 w 10000"/>
                <a:gd name="connsiteY6-14" fmla="*/ 2500 h 10000"/>
                <a:gd name="connsiteX7-15" fmla="*/ 10000 w 10000"/>
                <a:gd name="connsiteY7-16" fmla="*/ 5000 h 10000"/>
                <a:gd name="connsiteX8-17" fmla="*/ 8751 w 10000"/>
                <a:gd name="connsiteY8-18" fmla="*/ 7500 h 10000"/>
                <a:gd name="connsiteX9-19" fmla="*/ 7501 w 10000"/>
                <a:gd name="connsiteY9-20" fmla="*/ 10000 h 10000"/>
                <a:gd name="connsiteX10-21" fmla="*/ 5000 w 10000"/>
                <a:gd name="connsiteY10-22" fmla="*/ 10000 h 10000"/>
                <a:gd name="connsiteX11-23" fmla="*/ 2499 w 10000"/>
                <a:gd name="connsiteY11-24" fmla="*/ 10000 h 10000"/>
                <a:gd name="connsiteX0-25" fmla="*/ 2499 w 10000"/>
                <a:gd name="connsiteY0-26" fmla="*/ 10000 h 10000"/>
                <a:gd name="connsiteX1-27" fmla="*/ 0 w 10000"/>
                <a:gd name="connsiteY1-28" fmla="*/ 5000 h 10000"/>
                <a:gd name="connsiteX2-29" fmla="*/ 2499 w 10000"/>
                <a:gd name="connsiteY2-30" fmla="*/ 0 h 10000"/>
                <a:gd name="connsiteX3-31" fmla="*/ 5000 w 10000"/>
                <a:gd name="connsiteY3-32" fmla="*/ 0 h 10000"/>
                <a:gd name="connsiteX4-33" fmla="*/ 7501 w 10000"/>
                <a:gd name="connsiteY4-34" fmla="*/ 0 h 10000"/>
                <a:gd name="connsiteX5-35" fmla="*/ 8751 w 10000"/>
                <a:gd name="connsiteY5-36" fmla="*/ 2500 h 10000"/>
                <a:gd name="connsiteX6-37" fmla="*/ 10000 w 10000"/>
                <a:gd name="connsiteY6-38" fmla="*/ 5000 h 10000"/>
                <a:gd name="connsiteX7-39" fmla="*/ 8751 w 10000"/>
                <a:gd name="connsiteY7-40" fmla="*/ 7500 h 10000"/>
                <a:gd name="connsiteX8-41" fmla="*/ 7501 w 10000"/>
                <a:gd name="connsiteY8-42" fmla="*/ 10000 h 10000"/>
                <a:gd name="connsiteX9-43" fmla="*/ 5000 w 10000"/>
                <a:gd name="connsiteY9-44" fmla="*/ 10000 h 10000"/>
                <a:gd name="connsiteX10-45" fmla="*/ 2499 w 10000"/>
                <a:gd name="connsiteY10-46" fmla="*/ 10000 h 10000"/>
                <a:gd name="connsiteX0-47" fmla="*/ 2499 w 10000"/>
                <a:gd name="connsiteY0-48" fmla="*/ 10000 h 10000"/>
                <a:gd name="connsiteX1-49" fmla="*/ 0 w 10000"/>
                <a:gd name="connsiteY1-50" fmla="*/ 5000 h 10000"/>
                <a:gd name="connsiteX2-51" fmla="*/ 2499 w 10000"/>
                <a:gd name="connsiteY2-52" fmla="*/ 0 h 10000"/>
                <a:gd name="connsiteX3-53" fmla="*/ 5000 w 10000"/>
                <a:gd name="connsiteY3-54" fmla="*/ 0 h 10000"/>
                <a:gd name="connsiteX4-55" fmla="*/ 7501 w 10000"/>
                <a:gd name="connsiteY4-56" fmla="*/ 0 h 10000"/>
                <a:gd name="connsiteX5-57" fmla="*/ 10000 w 10000"/>
                <a:gd name="connsiteY5-58" fmla="*/ 5000 h 10000"/>
                <a:gd name="connsiteX6-59" fmla="*/ 8751 w 10000"/>
                <a:gd name="connsiteY6-60" fmla="*/ 7500 h 10000"/>
                <a:gd name="connsiteX7-61" fmla="*/ 7501 w 10000"/>
                <a:gd name="connsiteY7-62" fmla="*/ 10000 h 10000"/>
                <a:gd name="connsiteX8-63" fmla="*/ 5000 w 10000"/>
                <a:gd name="connsiteY8-64" fmla="*/ 10000 h 10000"/>
                <a:gd name="connsiteX9-65" fmla="*/ 2499 w 10000"/>
                <a:gd name="connsiteY9-66" fmla="*/ 10000 h 10000"/>
                <a:gd name="connsiteX0-67" fmla="*/ 2499 w 10000"/>
                <a:gd name="connsiteY0-68" fmla="*/ 10000 h 10000"/>
                <a:gd name="connsiteX1-69" fmla="*/ 0 w 10000"/>
                <a:gd name="connsiteY1-70" fmla="*/ 5000 h 10000"/>
                <a:gd name="connsiteX2-71" fmla="*/ 2499 w 10000"/>
                <a:gd name="connsiteY2-72" fmla="*/ 0 h 10000"/>
                <a:gd name="connsiteX3-73" fmla="*/ 7501 w 10000"/>
                <a:gd name="connsiteY3-74" fmla="*/ 0 h 10000"/>
                <a:gd name="connsiteX4-75" fmla="*/ 10000 w 10000"/>
                <a:gd name="connsiteY4-76" fmla="*/ 5000 h 10000"/>
                <a:gd name="connsiteX5-77" fmla="*/ 8751 w 10000"/>
                <a:gd name="connsiteY5-78" fmla="*/ 7500 h 10000"/>
                <a:gd name="connsiteX6-79" fmla="*/ 7501 w 10000"/>
                <a:gd name="connsiteY6-80" fmla="*/ 10000 h 10000"/>
                <a:gd name="connsiteX7-81" fmla="*/ 5000 w 10000"/>
                <a:gd name="connsiteY7-82" fmla="*/ 10000 h 10000"/>
                <a:gd name="connsiteX8-83" fmla="*/ 2499 w 10000"/>
                <a:gd name="connsiteY8-84" fmla="*/ 10000 h 10000"/>
                <a:gd name="connsiteX0-85" fmla="*/ 2499 w 10000"/>
                <a:gd name="connsiteY0-86" fmla="*/ 10000 h 10000"/>
                <a:gd name="connsiteX1-87" fmla="*/ 0 w 10000"/>
                <a:gd name="connsiteY1-88" fmla="*/ 5000 h 10000"/>
                <a:gd name="connsiteX2-89" fmla="*/ 2499 w 10000"/>
                <a:gd name="connsiteY2-90" fmla="*/ 0 h 10000"/>
                <a:gd name="connsiteX3-91" fmla="*/ 7501 w 10000"/>
                <a:gd name="connsiteY3-92" fmla="*/ 0 h 10000"/>
                <a:gd name="connsiteX4-93" fmla="*/ 10000 w 10000"/>
                <a:gd name="connsiteY4-94" fmla="*/ 5000 h 10000"/>
                <a:gd name="connsiteX5-95" fmla="*/ 7501 w 10000"/>
                <a:gd name="connsiteY5-96" fmla="*/ 10000 h 10000"/>
                <a:gd name="connsiteX6-97" fmla="*/ 5000 w 10000"/>
                <a:gd name="connsiteY6-98" fmla="*/ 10000 h 10000"/>
                <a:gd name="connsiteX7-99" fmla="*/ 2499 w 10000"/>
                <a:gd name="connsiteY7-100" fmla="*/ 10000 h 10000"/>
                <a:gd name="connsiteX0-101" fmla="*/ 2499 w 10000"/>
                <a:gd name="connsiteY0-102" fmla="*/ 10000 h 10000"/>
                <a:gd name="connsiteX1-103" fmla="*/ 0 w 10000"/>
                <a:gd name="connsiteY1-104" fmla="*/ 5000 h 10000"/>
                <a:gd name="connsiteX2-105" fmla="*/ 2499 w 10000"/>
                <a:gd name="connsiteY2-106" fmla="*/ 0 h 10000"/>
                <a:gd name="connsiteX3-107" fmla="*/ 7501 w 10000"/>
                <a:gd name="connsiteY3-108" fmla="*/ 0 h 10000"/>
                <a:gd name="connsiteX4-109" fmla="*/ 10000 w 10000"/>
                <a:gd name="connsiteY4-110" fmla="*/ 5000 h 10000"/>
                <a:gd name="connsiteX5-111" fmla="*/ 7501 w 10000"/>
                <a:gd name="connsiteY5-112" fmla="*/ 10000 h 10000"/>
                <a:gd name="connsiteX6-113" fmla="*/ 2499 w 10000"/>
                <a:gd name="connsiteY6-114" fmla="*/ 10000 h 10000"/>
                <a:gd name="connsiteX0-115" fmla="*/ 2499 w 10000"/>
                <a:gd name="connsiteY0-116" fmla="*/ 10000 h 10000"/>
                <a:gd name="connsiteX1-117" fmla="*/ 0 w 10000"/>
                <a:gd name="connsiteY1-118" fmla="*/ 5000 h 10000"/>
                <a:gd name="connsiteX2-119" fmla="*/ 2499 w 10000"/>
                <a:gd name="connsiteY2-120" fmla="*/ 0 h 10000"/>
                <a:gd name="connsiteX3-121" fmla="*/ 7539 w 10000"/>
                <a:gd name="connsiteY3-122" fmla="*/ 361 h 10000"/>
                <a:gd name="connsiteX4-123" fmla="*/ 10000 w 10000"/>
                <a:gd name="connsiteY4-124" fmla="*/ 5000 h 10000"/>
                <a:gd name="connsiteX5-125" fmla="*/ 7501 w 10000"/>
                <a:gd name="connsiteY5-126" fmla="*/ 10000 h 10000"/>
                <a:gd name="connsiteX6-127" fmla="*/ 2499 w 10000"/>
                <a:gd name="connsiteY6-128" fmla="*/ 10000 h 10000"/>
                <a:gd name="connsiteX0-129" fmla="*/ 2499 w 10000"/>
                <a:gd name="connsiteY0-130" fmla="*/ 10000 h 10000"/>
                <a:gd name="connsiteX1-131" fmla="*/ 0 w 10000"/>
                <a:gd name="connsiteY1-132" fmla="*/ 5000 h 10000"/>
                <a:gd name="connsiteX2-133" fmla="*/ 2499 w 10000"/>
                <a:gd name="connsiteY2-134" fmla="*/ 0 h 10000"/>
                <a:gd name="connsiteX3-135" fmla="*/ 7770 w 10000"/>
                <a:gd name="connsiteY3-136" fmla="*/ 338 h 10000"/>
                <a:gd name="connsiteX4-137" fmla="*/ 10000 w 10000"/>
                <a:gd name="connsiteY4-138" fmla="*/ 5000 h 10000"/>
                <a:gd name="connsiteX5-139" fmla="*/ 7501 w 10000"/>
                <a:gd name="connsiteY5-140" fmla="*/ 10000 h 10000"/>
                <a:gd name="connsiteX6-141" fmla="*/ 2499 w 10000"/>
                <a:gd name="connsiteY6-142" fmla="*/ 10000 h 10000"/>
                <a:gd name="connsiteX0-143" fmla="*/ 2499 w 10000"/>
                <a:gd name="connsiteY0-144" fmla="*/ 10000 h 10000"/>
                <a:gd name="connsiteX1-145" fmla="*/ 0 w 10000"/>
                <a:gd name="connsiteY1-146" fmla="*/ 5000 h 10000"/>
                <a:gd name="connsiteX2-147" fmla="*/ 2499 w 10000"/>
                <a:gd name="connsiteY2-148" fmla="*/ 0 h 10000"/>
                <a:gd name="connsiteX3-149" fmla="*/ 8082 w 10000"/>
                <a:gd name="connsiteY3-150" fmla="*/ 470 h 10000"/>
                <a:gd name="connsiteX4-151" fmla="*/ 10000 w 10000"/>
                <a:gd name="connsiteY4-152" fmla="*/ 5000 h 10000"/>
                <a:gd name="connsiteX5-153" fmla="*/ 7501 w 10000"/>
                <a:gd name="connsiteY5-154" fmla="*/ 10000 h 10000"/>
                <a:gd name="connsiteX6-155" fmla="*/ 2499 w 10000"/>
                <a:gd name="connsiteY6-156" fmla="*/ 10000 h 10000"/>
                <a:gd name="connsiteX0-157" fmla="*/ 2499 w 10000"/>
                <a:gd name="connsiteY0-158" fmla="*/ 10000 h 10000"/>
                <a:gd name="connsiteX1-159" fmla="*/ 0 w 10000"/>
                <a:gd name="connsiteY1-160" fmla="*/ 5000 h 10000"/>
                <a:gd name="connsiteX2-161" fmla="*/ 2499 w 10000"/>
                <a:gd name="connsiteY2-162" fmla="*/ 0 h 10000"/>
                <a:gd name="connsiteX3-163" fmla="*/ 8163 w 10000"/>
                <a:gd name="connsiteY3-164" fmla="*/ 624 h 10000"/>
                <a:gd name="connsiteX4-165" fmla="*/ 10000 w 10000"/>
                <a:gd name="connsiteY4-166" fmla="*/ 5000 h 10000"/>
                <a:gd name="connsiteX5-167" fmla="*/ 7501 w 10000"/>
                <a:gd name="connsiteY5-168" fmla="*/ 10000 h 10000"/>
                <a:gd name="connsiteX6-169" fmla="*/ 2499 w 10000"/>
                <a:gd name="connsiteY6-170" fmla="*/ 10000 h 10000"/>
                <a:gd name="connsiteX0-171" fmla="*/ 2499 w 10000"/>
                <a:gd name="connsiteY0-172" fmla="*/ 10000 h 10000"/>
                <a:gd name="connsiteX1-173" fmla="*/ 0 w 10000"/>
                <a:gd name="connsiteY1-174" fmla="*/ 5000 h 10000"/>
                <a:gd name="connsiteX2-175" fmla="*/ 2499 w 10000"/>
                <a:gd name="connsiteY2-176" fmla="*/ 0 h 10000"/>
                <a:gd name="connsiteX3-177" fmla="*/ 8048 w 10000"/>
                <a:gd name="connsiteY3-178" fmla="*/ 635 h 10000"/>
                <a:gd name="connsiteX4-179" fmla="*/ 10000 w 10000"/>
                <a:gd name="connsiteY4-180" fmla="*/ 5000 h 10000"/>
                <a:gd name="connsiteX5-181" fmla="*/ 7501 w 10000"/>
                <a:gd name="connsiteY5-182" fmla="*/ 10000 h 10000"/>
                <a:gd name="connsiteX6-183" fmla="*/ 2499 w 10000"/>
                <a:gd name="connsiteY6-184" fmla="*/ 10000 h 10000"/>
                <a:gd name="connsiteX0-185" fmla="*/ 2499 w 10000"/>
                <a:gd name="connsiteY0-186" fmla="*/ 10000 h 10000"/>
                <a:gd name="connsiteX1-187" fmla="*/ 0 w 10000"/>
                <a:gd name="connsiteY1-188" fmla="*/ 5000 h 10000"/>
                <a:gd name="connsiteX2-189" fmla="*/ 2499 w 10000"/>
                <a:gd name="connsiteY2-190" fmla="*/ 0 h 10000"/>
                <a:gd name="connsiteX3-191" fmla="*/ 8005 w 10000"/>
                <a:gd name="connsiteY3-192" fmla="*/ 842 h 10000"/>
                <a:gd name="connsiteX4-193" fmla="*/ 10000 w 10000"/>
                <a:gd name="connsiteY4-194" fmla="*/ 5000 h 10000"/>
                <a:gd name="connsiteX5-195" fmla="*/ 7501 w 10000"/>
                <a:gd name="connsiteY5-196" fmla="*/ 10000 h 10000"/>
                <a:gd name="connsiteX6-197" fmla="*/ 2499 w 10000"/>
                <a:gd name="connsiteY6-198" fmla="*/ 10000 h 10000"/>
                <a:gd name="connsiteX0-199" fmla="*/ 2499 w 10000"/>
                <a:gd name="connsiteY0-200" fmla="*/ 10000 h 10000"/>
                <a:gd name="connsiteX1-201" fmla="*/ 0 w 10000"/>
                <a:gd name="connsiteY1-202" fmla="*/ 5000 h 10000"/>
                <a:gd name="connsiteX2-203" fmla="*/ 2499 w 10000"/>
                <a:gd name="connsiteY2-204" fmla="*/ 0 h 10000"/>
                <a:gd name="connsiteX3-205" fmla="*/ 8122 w 10000"/>
                <a:gd name="connsiteY3-206" fmla="*/ 1006 h 10000"/>
                <a:gd name="connsiteX4-207" fmla="*/ 10000 w 10000"/>
                <a:gd name="connsiteY4-208" fmla="*/ 5000 h 10000"/>
                <a:gd name="connsiteX5-209" fmla="*/ 7501 w 10000"/>
                <a:gd name="connsiteY5-210" fmla="*/ 10000 h 10000"/>
                <a:gd name="connsiteX6-211" fmla="*/ 2499 w 10000"/>
                <a:gd name="connsiteY6-212" fmla="*/ 10000 h 10000"/>
                <a:gd name="connsiteX0-213" fmla="*/ 2499 w 10000"/>
                <a:gd name="connsiteY0-214" fmla="*/ 10258 h 10258"/>
                <a:gd name="connsiteX1-215" fmla="*/ 0 w 10000"/>
                <a:gd name="connsiteY1-216" fmla="*/ 5258 h 10258"/>
                <a:gd name="connsiteX2-217" fmla="*/ 2515 w 10000"/>
                <a:gd name="connsiteY2-218" fmla="*/ 0 h 10258"/>
                <a:gd name="connsiteX3-219" fmla="*/ 8122 w 10000"/>
                <a:gd name="connsiteY3-220" fmla="*/ 1264 h 10258"/>
                <a:gd name="connsiteX4-221" fmla="*/ 10000 w 10000"/>
                <a:gd name="connsiteY4-222" fmla="*/ 5258 h 10258"/>
                <a:gd name="connsiteX5-223" fmla="*/ 7501 w 10000"/>
                <a:gd name="connsiteY5-224" fmla="*/ 10258 h 10258"/>
                <a:gd name="connsiteX6-225" fmla="*/ 2499 w 10000"/>
                <a:gd name="connsiteY6-226" fmla="*/ 10258 h 10258"/>
                <a:gd name="connsiteX0-227" fmla="*/ 2499 w 10000"/>
                <a:gd name="connsiteY0-228" fmla="*/ 9961 h 9961"/>
                <a:gd name="connsiteX1-229" fmla="*/ 0 w 10000"/>
                <a:gd name="connsiteY1-230" fmla="*/ 4961 h 9961"/>
                <a:gd name="connsiteX2-231" fmla="*/ 2792 w 10000"/>
                <a:gd name="connsiteY2-232" fmla="*/ 0 h 9961"/>
                <a:gd name="connsiteX3-233" fmla="*/ 8122 w 10000"/>
                <a:gd name="connsiteY3-234" fmla="*/ 967 h 9961"/>
                <a:gd name="connsiteX4-235" fmla="*/ 10000 w 10000"/>
                <a:gd name="connsiteY4-236" fmla="*/ 4961 h 9961"/>
                <a:gd name="connsiteX5-237" fmla="*/ 7501 w 10000"/>
                <a:gd name="connsiteY5-238" fmla="*/ 9961 h 9961"/>
                <a:gd name="connsiteX6-239" fmla="*/ 2499 w 10000"/>
                <a:gd name="connsiteY6-240" fmla="*/ 9961 h 9961"/>
                <a:gd name="connsiteX0-241" fmla="*/ 2499 w 10000"/>
                <a:gd name="connsiteY0-242" fmla="*/ 10229 h 10229"/>
                <a:gd name="connsiteX1-243" fmla="*/ 0 w 10000"/>
                <a:gd name="connsiteY1-244" fmla="*/ 5209 h 10229"/>
                <a:gd name="connsiteX2-245" fmla="*/ 2915 w 10000"/>
                <a:gd name="connsiteY2-246" fmla="*/ 0 h 10229"/>
                <a:gd name="connsiteX3-247" fmla="*/ 8122 w 10000"/>
                <a:gd name="connsiteY3-248" fmla="*/ 1200 h 10229"/>
                <a:gd name="connsiteX4-249" fmla="*/ 10000 w 10000"/>
                <a:gd name="connsiteY4-250" fmla="*/ 5209 h 10229"/>
                <a:gd name="connsiteX5-251" fmla="*/ 7501 w 10000"/>
                <a:gd name="connsiteY5-252" fmla="*/ 10229 h 10229"/>
                <a:gd name="connsiteX6-253" fmla="*/ 2499 w 10000"/>
                <a:gd name="connsiteY6-254" fmla="*/ 10229 h 10229"/>
                <a:gd name="connsiteX0-255" fmla="*/ 2499 w 10000"/>
                <a:gd name="connsiteY0-256" fmla="*/ 10199 h 10199"/>
                <a:gd name="connsiteX1-257" fmla="*/ 0 w 10000"/>
                <a:gd name="connsiteY1-258" fmla="*/ 5179 h 10199"/>
                <a:gd name="connsiteX2-259" fmla="*/ 3022 w 10000"/>
                <a:gd name="connsiteY2-260" fmla="*/ 0 h 10199"/>
                <a:gd name="connsiteX3-261" fmla="*/ 8122 w 10000"/>
                <a:gd name="connsiteY3-262" fmla="*/ 1170 h 10199"/>
                <a:gd name="connsiteX4-263" fmla="*/ 10000 w 10000"/>
                <a:gd name="connsiteY4-264" fmla="*/ 5179 h 10199"/>
                <a:gd name="connsiteX5-265" fmla="*/ 7501 w 10000"/>
                <a:gd name="connsiteY5-266" fmla="*/ 10199 h 10199"/>
                <a:gd name="connsiteX6-267" fmla="*/ 2499 w 10000"/>
                <a:gd name="connsiteY6-268" fmla="*/ 10199 h 10199"/>
                <a:gd name="connsiteX0-269" fmla="*/ 2499 w 10000"/>
                <a:gd name="connsiteY0-270" fmla="*/ 10239 h 10239"/>
                <a:gd name="connsiteX1-271" fmla="*/ 0 w 10000"/>
                <a:gd name="connsiteY1-272" fmla="*/ 5219 h 10239"/>
                <a:gd name="connsiteX2-273" fmla="*/ 2880 w 10000"/>
                <a:gd name="connsiteY2-274" fmla="*/ 0 h 10239"/>
                <a:gd name="connsiteX3-275" fmla="*/ 8122 w 10000"/>
                <a:gd name="connsiteY3-276" fmla="*/ 1210 h 10239"/>
                <a:gd name="connsiteX4-277" fmla="*/ 10000 w 10000"/>
                <a:gd name="connsiteY4-278" fmla="*/ 5219 h 10239"/>
                <a:gd name="connsiteX5-279" fmla="*/ 7501 w 10000"/>
                <a:gd name="connsiteY5-280" fmla="*/ 10239 h 10239"/>
                <a:gd name="connsiteX6-281" fmla="*/ 2499 w 10000"/>
                <a:gd name="connsiteY6-282" fmla="*/ 10239 h 10239"/>
                <a:gd name="connsiteX0-283" fmla="*/ 2499 w 10000"/>
                <a:gd name="connsiteY0-284" fmla="*/ 10239 h 10239"/>
                <a:gd name="connsiteX1-285" fmla="*/ 0 w 10000"/>
                <a:gd name="connsiteY1-286" fmla="*/ 5219 h 10239"/>
                <a:gd name="connsiteX2-287" fmla="*/ 2880 w 10000"/>
                <a:gd name="connsiteY2-288" fmla="*/ 0 h 10239"/>
                <a:gd name="connsiteX3-289" fmla="*/ 7809 w 10000"/>
                <a:gd name="connsiteY3-290" fmla="*/ 902 h 10239"/>
                <a:gd name="connsiteX4-291" fmla="*/ 10000 w 10000"/>
                <a:gd name="connsiteY4-292" fmla="*/ 5219 h 10239"/>
                <a:gd name="connsiteX5-293" fmla="*/ 7501 w 10000"/>
                <a:gd name="connsiteY5-294" fmla="*/ 10239 h 10239"/>
                <a:gd name="connsiteX6-295" fmla="*/ 2499 w 10000"/>
                <a:gd name="connsiteY6-296" fmla="*/ 10239 h 10239"/>
                <a:gd name="connsiteX0-297" fmla="*/ 2499 w 10000"/>
                <a:gd name="connsiteY0-298" fmla="*/ 10239 h 10239"/>
                <a:gd name="connsiteX1-299" fmla="*/ 0 w 10000"/>
                <a:gd name="connsiteY1-300" fmla="*/ 5219 h 10239"/>
                <a:gd name="connsiteX2-301" fmla="*/ 2880 w 10000"/>
                <a:gd name="connsiteY2-302" fmla="*/ 0 h 10239"/>
                <a:gd name="connsiteX3-303" fmla="*/ 7621 w 10000"/>
                <a:gd name="connsiteY3-304" fmla="*/ 717 h 10239"/>
                <a:gd name="connsiteX4-305" fmla="*/ 10000 w 10000"/>
                <a:gd name="connsiteY4-306" fmla="*/ 5219 h 10239"/>
                <a:gd name="connsiteX5-307" fmla="*/ 7501 w 10000"/>
                <a:gd name="connsiteY5-308" fmla="*/ 10239 h 10239"/>
                <a:gd name="connsiteX6-309" fmla="*/ 2499 w 10000"/>
                <a:gd name="connsiteY6-310" fmla="*/ 10239 h 10239"/>
                <a:gd name="connsiteX0-311" fmla="*/ 2499 w 10000"/>
                <a:gd name="connsiteY0-312" fmla="*/ 10239 h 10239"/>
                <a:gd name="connsiteX1-313" fmla="*/ 0 w 10000"/>
                <a:gd name="connsiteY1-314" fmla="*/ 5219 h 10239"/>
                <a:gd name="connsiteX2-315" fmla="*/ 2880 w 10000"/>
                <a:gd name="connsiteY2-316" fmla="*/ 0 h 10239"/>
                <a:gd name="connsiteX3-317" fmla="*/ 7540 w 10000"/>
                <a:gd name="connsiteY3-318" fmla="*/ 562 h 10239"/>
                <a:gd name="connsiteX4-319" fmla="*/ 10000 w 10000"/>
                <a:gd name="connsiteY4-320" fmla="*/ 5219 h 10239"/>
                <a:gd name="connsiteX5-321" fmla="*/ 7501 w 10000"/>
                <a:gd name="connsiteY5-322" fmla="*/ 10239 h 10239"/>
                <a:gd name="connsiteX6-323" fmla="*/ 2499 w 10000"/>
                <a:gd name="connsiteY6-324" fmla="*/ 10239 h 10239"/>
                <a:gd name="connsiteX0-325" fmla="*/ 2499 w 10000"/>
                <a:gd name="connsiteY0-326" fmla="*/ 10239 h 10239"/>
                <a:gd name="connsiteX1-327" fmla="*/ 0 w 10000"/>
                <a:gd name="connsiteY1-328" fmla="*/ 5219 h 10239"/>
                <a:gd name="connsiteX2-329" fmla="*/ 2880 w 10000"/>
                <a:gd name="connsiteY2-330" fmla="*/ 0 h 10239"/>
                <a:gd name="connsiteX3-331" fmla="*/ 7718 w 10000"/>
                <a:gd name="connsiteY3-332" fmla="*/ 612 h 10239"/>
                <a:gd name="connsiteX4-333" fmla="*/ 10000 w 10000"/>
                <a:gd name="connsiteY4-334" fmla="*/ 5219 h 10239"/>
                <a:gd name="connsiteX5-335" fmla="*/ 7501 w 10000"/>
                <a:gd name="connsiteY5-336" fmla="*/ 10239 h 10239"/>
                <a:gd name="connsiteX6-337" fmla="*/ 2499 w 10000"/>
                <a:gd name="connsiteY6-338" fmla="*/ 10239 h 10239"/>
                <a:gd name="connsiteX0-339" fmla="*/ 2499 w 9743"/>
                <a:gd name="connsiteY0-340" fmla="*/ 10239 h 10239"/>
                <a:gd name="connsiteX1-341" fmla="*/ 0 w 9743"/>
                <a:gd name="connsiteY1-342" fmla="*/ 5219 h 10239"/>
                <a:gd name="connsiteX2-343" fmla="*/ 2880 w 9743"/>
                <a:gd name="connsiteY2-344" fmla="*/ 0 h 10239"/>
                <a:gd name="connsiteX3-345" fmla="*/ 7718 w 9743"/>
                <a:gd name="connsiteY3-346" fmla="*/ 612 h 10239"/>
                <a:gd name="connsiteX4-347" fmla="*/ 9743 w 9743"/>
                <a:gd name="connsiteY4-348" fmla="*/ 5367 h 10239"/>
                <a:gd name="connsiteX5-349" fmla="*/ 7501 w 9743"/>
                <a:gd name="connsiteY5-350" fmla="*/ 10239 h 10239"/>
                <a:gd name="connsiteX6-351" fmla="*/ 2499 w 9743"/>
                <a:gd name="connsiteY6-352" fmla="*/ 10239 h 10239"/>
                <a:gd name="connsiteX0-353" fmla="*/ 2565 w 9965"/>
                <a:gd name="connsiteY0-354" fmla="*/ 10000 h 10000"/>
                <a:gd name="connsiteX1-355" fmla="*/ 0 w 9965"/>
                <a:gd name="connsiteY1-356" fmla="*/ 5097 h 10000"/>
                <a:gd name="connsiteX2-357" fmla="*/ 2956 w 9965"/>
                <a:gd name="connsiteY2-358" fmla="*/ 0 h 10000"/>
                <a:gd name="connsiteX3-359" fmla="*/ 7922 w 9965"/>
                <a:gd name="connsiteY3-360" fmla="*/ 598 h 10000"/>
                <a:gd name="connsiteX4-361" fmla="*/ 9965 w 9965"/>
                <a:gd name="connsiteY4-362" fmla="*/ 5404 h 10000"/>
                <a:gd name="connsiteX5-363" fmla="*/ 7699 w 9965"/>
                <a:gd name="connsiteY5-364" fmla="*/ 10000 h 10000"/>
                <a:gd name="connsiteX6-365" fmla="*/ 2565 w 9965"/>
                <a:gd name="connsiteY6-366" fmla="*/ 10000 h 10000"/>
                <a:gd name="connsiteX0-367" fmla="*/ 2574 w 9743"/>
                <a:gd name="connsiteY0-368" fmla="*/ 10000 h 10000"/>
                <a:gd name="connsiteX1-369" fmla="*/ 0 w 9743"/>
                <a:gd name="connsiteY1-370" fmla="*/ 5097 h 10000"/>
                <a:gd name="connsiteX2-371" fmla="*/ 2966 w 9743"/>
                <a:gd name="connsiteY2-372" fmla="*/ 0 h 10000"/>
                <a:gd name="connsiteX3-373" fmla="*/ 7950 w 9743"/>
                <a:gd name="connsiteY3-374" fmla="*/ 598 h 10000"/>
                <a:gd name="connsiteX4-375" fmla="*/ 9743 w 9743"/>
                <a:gd name="connsiteY4-376" fmla="*/ 5335 h 10000"/>
                <a:gd name="connsiteX5-377" fmla="*/ 7726 w 9743"/>
                <a:gd name="connsiteY5-378" fmla="*/ 10000 h 10000"/>
                <a:gd name="connsiteX6-379" fmla="*/ 2574 w 9743"/>
                <a:gd name="connsiteY6-380" fmla="*/ 10000 h 10000"/>
                <a:gd name="connsiteX0-381" fmla="*/ 2642 w 10327"/>
                <a:gd name="connsiteY0-382" fmla="*/ 10000 h 10000"/>
                <a:gd name="connsiteX1-383" fmla="*/ 0 w 10327"/>
                <a:gd name="connsiteY1-384" fmla="*/ 5097 h 10000"/>
                <a:gd name="connsiteX2-385" fmla="*/ 3044 w 10327"/>
                <a:gd name="connsiteY2-386" fmla="*/ 0 h 10000"/>
                <a:gd name="connsiteX3-387" fmla="*/ 8160 w 10327"/>
                <a:gd name="connsiteY3-388" fmla="*/ 598 h 10000"/>
                <a:gd name="connsiteX4-389" fmla="*/ 10327 w 10327"/>
                <a:gd name="connsiteY4-390" fmla="*/ 5120 h 10000"/>
                <a:gd name="connsiteX5-391" fmla="*/ 7930 w 10327"/>
                <a:gd name="connsiteY5-392" fmla="*/ 10000 h 10000"/>
                <a:gd name="connsiteX6-393" fmla="*/ 2642 w 10327"/>
                <a:gd name="connsiteY6-394" fmla="*/ 10000 h 10000"/>
                <a:gd name="connsiteX0-395" fmla="*/ 2642 w 10262"/>
                <a:gd name="connsiteY0-396" fmla="*/ 10000 h 10000"/>
                <a:gd name="connsiteX1-397" fmla="*/ 0 w 10262"/>
                <a:gd name="connsiteY1-398" fmla="*/ 5097 h 10000"/>
                <a:gd name="connsiteX2-399" fmla="*/ 3044 w 10262"/>
                <a:gd name="connsiteY2-400" fmla="*/ 0 h 10000"/>
                <a:gd name="connsiteX3-401" fmla="*/ 8160 w 10262"/>
                <a:gd name="connsiteY3-402" fmla="*/ 598 h 10000"/>
                <a:gd name="connsiteX4-403" fmla="*/ 10262 w 10262"/>
                <a:gd name="connsiteY4-404" fmla="*/ 5232 h 10000"/>
                <a:gd name="connsiteX5-405" fmla="*/ 7930 w 10262"/>
                <a:gd name="connsiteY5-406" fmla="*/ 10000 h 10000"/>
                <a:gd name="connsiteX6-407" fmla="*/ 2642 w 10262"/>
                <a:gd name="connsiteY6-408" fmla="*/ 10000 h 10000"/>
                <a:gd name="connsiteX0-409" fmla="*/ 2642 w 10262"/>
                <a:gd name="connsiteY0-410" fmla="*/ 10000 h 10000"/>
                <a:gd name="connsiteX1-411" fmla="*/ 0 w 10262"/>
                <a:gd name="connsiteY1-412" fmla="*/ 5097 h 10000"/>
                <a:gd name="connsiteX2-413" fmla="*/ 3044 w 10262"/>
                <a:gd name="connsiteY2-414" fmla="*/ 0 h 10000"/>
                <a:gd name="connsiteX3-415" fmla="*/ 8160 w 10262"/>
                <a:gd name="connsiteY3-416" fmla="*/ 598 h 10000"/>
                <a:gd name="connsiteX4-417" fmla="*/ 10262 w 10262"/>
                <a:gd name="connsiteY4-418" fmla="*/ 5232 h 10000"/>
                <a:gd name="connsiteX5-419" fmla="*/ 7779 w 10262"/>
                <a:gd name="connsiteY5-420" fmla="*/ 9961 h 10000"/>
                <a:gd name="connsiteX6-421" fmla="*/ 2642 w 10262"/>
                <a:gd name="connsiteY6-42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262" h="10000">
                  <a:moveTo>
                    <a:pt x="2642" y="10000"/>
                  </a:moveTo>
                  <a:lnTo>
                    <a:pt x="0" y="5097"/>
                  </a:lnTo>
                  <a:lnTo>
                    <a:pt x="3044" y="0"/>
                  </a:lnTo>
                  <a:lnTo>
                    <a:pt x="8160" y="598"/>
                  </a:lnTo>
                  <a:lnTo>
                    <a:pt x="10262" y="5232"/>
                  </a:lnTo>
                  <a:lnTo>
                    <a:pt x="7779" y="9961"/>
                  </a:lnTo>
                  <a:lnTo>
                    <a:pt x="2642" y="10000"/>
                  </a:lnTo>
                  <a:close/>
                </a:path>
              </a:pathLst>
            </a:custGeom>
            <a:solidFill>
              <a:srgbClr val="B086B8"/>
            </a:solidFill>
            <a:ln w="7938" cap="flat">
              <a:noFill/>
              <a:prstDash val="solid"/>
              <a:miter lim="800000"/>
            </a:ln>
            <a:effectLst>
              <a:outerShdw blurRad="101600" dist="38100" dir="6600000" algn="tl" rotWithShape="0">
                <a:prstClr val="black">
                  <a:alpha val="40000"/>
                </a:prstClr>
              </a:outerShdw>
            </a:effectLst>
            <a:scene3d>
              <a:camera prst="isometricTopUp">
                <a:rot lat="20615575" lon="20033382" rev="3720000"/>
              </a:camera>
              <a:lightRig rig="threePt" dir="t"/>
            </a:scene3d>
            <a:sp3d>
              <a:bevelT w="0" h="158750"/>
            </a:sp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 rot="20784464">
              <a:off x="4008555" y="3242212"/>
              <a:ext cx="1941440" cy="1801457"/>
            </a:xfrm>
            <a:custGeom>
              <a:avLst/>
              <a:gdLst>
                <a:gd name="T0" fmla="*/ 3572 w 4763"/>
                <a:gd name="T1" fmla="*/ 4124 h 4124"/>
                <a:gd name="T2" fmla="*/ 2382 w 4763"/>
                <a:gd name="T3" fmla="*/ 4124 h 4124"/>
                <a:gd name="T4" fmla="*/ 1191 w 4763"/>
                <a:gd name="T5" fmla="*/ 4124 h 4124"/>
                <a:gd name="T6" fmla="*/ 596 w 4763"/>
                <a:gd name="T7" fmla="*/ 3093 h 4124"/>
                <a:gd name="T8" fmla="*/ 0 w 4763"/>
                <a:gd name="T9" fmla="*/ 2062 h 4124"/>
                <a:gd name="T10" fmla="*/ 596 w 4763"/>
                <a:gd name="T11" fmla="*/ 1031 h 4124"/>
                <a:gd name="T12" fmla="*/ 1191 w 4763"/>
                <a:gd name="T13" fmla="*/ 0 h 4124"/>
                <a:gd name="T14" fmla="*/ 2382 w 4763"/>
                <a:gd name="T15" fmla="*/ 0 h 4124"/>
                <a:gd name="T16" fmla="*/ 3572 w 4763"/>
                <a:gd name="T17" fmla="*/ 0 h 4124"/>
                <a:gd name="T18" fmla="*/ 4168 w 4763"/>
                <a:gd name="T19" fmla="*/ 1031 h 4124"/>
                <a:gd name="T20" fmla="*/ 4763 w 4763"/>
                <a:gd name="T21" fmla="*/ 2062 h 4124"/>
                <a:gd name="T22" fmla="*/ 4168 w 4763"/>
                <a:gd name="T23" fmla="*/ 3093 h 4124"/>
                <a:gd name="T24" fmla="*/ 3572 w 4763"/>
                <a:gd name="T25" fmla="*/ 4124 h 4124"/>
                <a:gd name="connsiteX0" fmla="*/ 7499 w 10000"/>
                <a:gd name="connsiteY0" fmla="*/ 10000 h 10000"/>
                <a:gd name="connsiteX1" fmla="*/ 5001 w 10000"/>
                <a:gd name="connsiteY1" fmla="*/ 10000 h 10000"/>
                <a:gd name="connsiteX2" fmla="*/ 2501 w 10000"/>
                <a:gd name="connsiteY2" fmla="*/ 10000 h 10000"/>
                <a:gd name="connsiteX3" fmla="*/ 1251 w 10000"/>
                <a:gd name="connsiteY3" fmla="*/ 7500 h 10000"/>
                <a:gd name="connsiteX4" fmla="*/ 0 w 10000"/>
                <a:gd name="connsiteY4" fmla="*/ 5000 h 10000"/>
                <a:gd name="connsiteX5" fmla="*/ 1251 w 10000"/>
                <a:gd name="connsiteY5" fmla="*/ 2500 h 10000"/>
                <a:gd name="connsiteX6" fmla="*/ 2501 w 10000"/>
                <a:gd name="connsiteY6" fmla="*/ 0 h 10000"/>
                <a:gd name="connsiteX7" fmla="*/ 5001 w 10000"/>
                <a:gd name="connsiteY7" fmla="*/ 0 h 10000"/>
                <a:gd name="connsiteX8" fmla="*/ 7499 w 10000"/>
                <a:gd name="connsiteY8" fmla="*/ 0 h 10000"/>
                <a:gd name="connsiteX9" fmla="*/ 8751 w 10000"/>
                <a:gd name="connsiteY9" fmla="*/ 2500 h 10000"/>
                <a:gd name="connsiteX10" fmla="*/ 10000 w 10000"/>
                <a:gd name="connsiteY10" fmla="*/ 5000 h 10000"/>
                <a:gd name="connsiteX11" fmla="*/ 8751 w 10000"/>
                <a:gd name="connsiteY11" fmla="*/ 7500 h 10000"/>
                <a:gd name="connsiteX12" fmla="*/ 7499 w 10000"/>
                <a:gd name="connsiteY12" fmla="*/ 10000 h 10000"/>
                <a:gd name="connsiteX0-1" fmla="*/ 7499 w 10000"/>
                <a:gd name="connsiteY0-2" fmla="*/ 10000 h 10000"/>
                <a:gd name="connsiteX1-3" fmla="*/ 5001 w 10000"/>
                <a:gd name="connsiteY1-4" fmla="*/ 10000 h 10000"/>
                <a:gd name="connsiteX2-5" fmla="*/ 2501 w 10000"/>
                <a:gd name="connsiteY2-6" fmla="*/ 10000 h 10000"/>
                <a:gd name="connsiteX3-7" fmla="*/ 1251 w 10000"/>
                <a:gd name="connsiteY3-8" fmla="*/ 7500 h 10000"/>
                <a:gd name="connsiteX4-9" fmla="*/ 0 w 10000"/>
                <a:gd name="connsiteY4-10" fmla="*/ 5000 h 10000"/>
                <a:gd name="connsiteX5-11" fmla="*/ 1251 w 10000"/>
                <a:gd name="connsiteY5-12" fmla="*/ 2500 h 10000"/>
                <a:gd name="connsiteX6-13" fmla="*/ 2501 w 10000"/>
                <a:gd name="connsiteY6-14" fmla="*/ 0 h 10000"/>
                <a:gd name="connsiteX7-15" fmla="*/ 7499 w 10000"/>
                <a:gd name="connsiteY7-16" fmla="*/ 0 h 10000"/>
                <a:gd name="connsiteX8-17" fmla="*/ 8751 w 10000"/>
                <a:gd name="connsiteY8-18" fmla="*/ 2500 h 10000"/>
                <a:gd name="connsiteX9-19" fmla="*/ 10000 w 10000"/>
                <a:gd name="connsiteY9-20" fmla="*/ 5000 h 10000"/>
                <a:gd name="connsiteX10-21" fmla="*/ 8751 w 10000"/>
                <a:gd name="connsiteY10-22" fmla="*/ 7500 h 10000"/>
                <a:gd name="connsiteX11-23" fmla="*/ 7499 w 10000"/>
                <a:gd name="connsiteY11-24" fmla="*/ 10000 h 10000"/>
                <a:gd name="connsiteX0-25" fmla="*/ 7499 w 10000"/>
                <a:gd name="connsiteY0-26" fmla="*/ 10000 h 10000"/>
                <a:gd name="connsiteX1-27" fmla="*/ 5001 w 10000"/>
                <a:gd name="connsiteY1-28" fmla="*/ 10000 h 10000"/>
                <a:gd name="connsiteX2-29" fmla="*/ 2501 w 10000"/>
                <a:gd name="connsiteY2-30" fmla="*/ 10000 h 10000"/>
                <a:gd name="connsiteX3-31" fmla="*/ 1251 w 10000"/>
                <a:gd name="connsiteY3-32" fmla="*/ 7500 h 10000"/>
                <a:gd name="connsiteX4-33" fmla="*/ 0 w 10000"/>
                <a:gd name="connsiteY4-34" fmla="*/ 5000 h 10000"/>
                <a:gd name="connsiteX5-35" fmla="*/ 1251 w 10000"/>
                <a:gd name="connsiteY5-36" fmla="*/ 2500 h 10000"/>
                <a:gd name="connsiteX6-37" fmla="*/ 2501 w 10000"/>
                <a:gd name="connsiteY6-38" fmla="*/ 0 h 10000"/>
                <a:gd name="connsiteX7-39" fmla="*/ 7499 w 10000"/>
                <a:gd name="connsiteY7-40" fmla="*/ 0 h 10000"/>
                <a:gd name="connsiteX8-41" fmla="*/ 8751 w 10000"/>
                <a:gd name="connsiteY8-42" fmla="*/ 2500 h 10000"/>
                <a:gd name="connsiteX9-43" fmla="*/ 10000 w 10000"/>
                <a:gd name="connsiteY9-44" fmla="*/ 5000 h 10000"/>
                <a:gd name="connsiteX10-45" fmla="*/ 8751 w 10000"/>
                <a:gd name="connsiteY10-46" fmla="*/ 7500 h 10000"/>
                <a:gd name="connsiteX11-47" fmla="*/ 7499 w 10000"/>
                <a:gd name="connsiteY11-48" fmla="*/ 10000 h 10000"/>
                <a:gd name="connsiteX0-49" fmla="*/ 7499 w 10000"/>
                <a:gd name="connsiteY0-50" fmla="*/ 10000 h 10000"/>
                <a:gd name="connsiteX1-51" fmla="*/ 5001 w 10000"/>
                <a:gd name="connsiteY1-52" fmla="*/ 10000 h 10000"/>
                <a:gd name="connsiteX2-53" fmla="*/ 2501 w 10000"/>
                <a:gd name="connsiteY2-54" fmla="*/ 10000 h 10000"/>
                <a:gd name="connsiteX3-55" fmla="*/ 1251 w 10000"/>
                <a:gd name="connsiteY3-56" fmla="*/ 7500 h 10000"/>
                <a:gd name="connsiteX4-57" fmla="*/ 0 w 10000"/>
                <a:gd name="connsiteY4-58" fmla="*/ 5000 h 10000"/>
                <a:gd name="connsiteX5-59" fmla="*/ 1251 w 10000"/>
                <a:gd name="connsiteY5-60" fmla="*/ 2500 h 10000"/>
                <a:gd name="connsiteX6-61" fmla="*/ 2501 w 10000"/>
                <a:gd name="connsiteY6-62" fmla="*/ 0 h 10000"/>
                <a:gd name="connsiteX7-63" fmla="*/ 7499 w 10000"/>
                <a:gd name="connsiteY7-64" fmla="*/ 0 h 10000"/>
                <a:gd name="connsiteX8-65" fmla="*/ 10000 w 10000"/>
                <a:gd name="connsiteY8-66" fmla="*/ 5000 h 10000"/>
                <a:gd name="connsiteX9-67" fmla="*/ 8751 w 10000"/>
                <a:gd name="connsiteY9-68" fmla="*/ 7500 h 10000"/>
                <a:gd name="connsiteX10-69" fmla="*/ 7499 w 10000"/>
                <a:gd name="connsiteY10-70" fmla="*/ 10000 h 10000"/>
                <a:gd name="connsiteX0-71" fmla="*/ 7499 w 10000"/>
                <a:gd name="connsiteY0-72" fmla="*/ 10038 h 10038"/>
                <a:gd name="connsiteX1-73" fmla="*/ 5001 w 10000"/>
                <a:gd name="connsiteY1-74" fmla="*/ 10038 h 10038"/>
                <a:gd name="connsiteX2-75" fmla="*/ 2501 w 10000"/>
                <a:gd name="connsiteY2-76" fmla="*/ 10038 h 10038"/>
                <a:gd name="connsiteX3-77" fmla="*/ 1251 w 10000"/>
                <a:gd name="connsiteY3-78" fmla="*/ 7538 h 10038"/>
                <a:gd name="connsiteX4-79" fmla="*/ 0 w 10000"/>
                <a:gd name="connsiteY4-80" fmla="*/ 5038 h 10038"/>
                <a:gd name="connsiteX5-81" fmla="*/ 1251 w 10000"/>
                <a:gd name="connsiteY5-82" fmla="*/ 2538 h 10038"/>
                <a:gd name="connsiteX6-83" fmla="*/ 2501 w 10000"/>
                <a:gd name="connsiteY6-84" fmla="*/ 38 h 10038"/>
                <a:gd name="connsiteX7-85" fmla="*/ 7204 w 10000"/>
                <a:gd name="connsiteY7-86" fmla="*/ 0 h 10038"/>
                <a:gd name="connsiteX8-87" fmla="*/ 10000 w 10000"/>
                <a:gd name="connsiteY8-88" fmla="*/ 5038 h 10038"/>
                <a:gd name="connsiteX9-89" fmla="*/ 8751 w 10000"/>
                <a:gd name="connsiteY9-90" fmla="*/ 7538 h 10038"/>
                <a:gd name="connsiteX10-91" fmla="*/ 7499 w 10000"/>
                <a:gd name="connsiteY10-92" fmla="*/ 10038 h 10038"/>
                <a:gd name="connsiteX0-93" fmla="*/ 7499 w 10000"/>
                <a:gd name="connsiteY0-94" fmla="*/ 10000 h 10000"/>
                <a:gd name="connsiteX1-95" fmla="*/ 5001 w 10000"/>
                <a:gd name="connsiteY1-96" fmla="*/ 10000 h 10000"/>
                <a:gd name="connsiteX2-97" fmla="*/ 2501 w 10000"/>
                <a:gd name="connsiteY2-98" fmla="*/ 10000 h 10000"/>
                <a:gd name="connsiteX3-99" fmla="*/ 1251 w 10000"/>
                <a:gd name="connsiteY3-100" fmla="*/ 7500 h 10000"/>
                <a:gd name="connsiteX4-101" fmla="*/ 0 w 10000"/>
                <a:gd name="connsiteY4-102" fmla="*/ 5000 h 10000"/>
                <a:gd name="connsiteX5-103" fmla="*/ 1251 w 10000"/>
                <a:gd name="connsiteY5-104" fmla="*/ 2500 h 10000"/>
                <a:gd name="connsiteX6-105" fmla="*/ 2501 w 10000"/>
                <a:gd name="connsiteY6-106" fmla="*/ 0 h 10000"/>
                <a:gd name="connsiteX7-107" fmla="*/ 5095 w 10000"/>
                <a:gd name="connsiteY7-108" fmla="*/ 980 h 10000"/>
                <a:gd name="connsiteX8-109" fmla="*/ 10000 w 10000"/>
                <a:gd name="connsiteY8-110" fmla="*/ 5000 h 10000"/>
                <a:gd name="connsiteX9-111" fmla="*/ 8751 w 10000"/>
                <a:gd name="connsiteY9-112" fmla="*/ 7500 h 10000"/>
                <a:gd name="connsiteX10-113" fmla="*/ 7499 w 10000"/>
                <a:gd name="connsiteY10-114" fmla="*/ 10000 h 10000"/>
                <a:gd name="connsiteX0-115" fmla="*/ 7499 w 10000"/>
                <a:gd name="connsiteY0-116" fmla="*/ 10045 h 10045"/>
                <a:gd name="connsiteX1-117" fmla="*/ 5001 w 10000"/>
                <a:gd name="connsiteY1-118" fmla="*/ 10045 h 10045"/>
                <a:gd name="connsiteX2-119" fmla="*/ 2501 w 10000"/>
                <a:gd name="connsiteY2-120" fmla="*/ 10045 h 10045"/>
                <a:gd name="connsiteX3-121" fmla="*/ 1251 w 10000"/>
                <a:gd name="connsiteY3-122" fmla="*/ 7545 h 10045"/>
                <a:gd name="connsiteX4-123" fmla="*/ 0 w 10000"/>
                <a:gd name="connsiteY4-124" fmla="*/ 5045 h 10045"/>
                <a:gd name="connsiteX5-125" fmla="*/ 1251 w 10000"/>
                <a:gd name="connsiteY5-126" fmla="*/ 2545 h 10045"/>
                <a:gd name="connsiteX6-127" fmla="*/ 2501 w 10000"/>
                <a:gd name="connsiteY6-128" fmla="*/ 45 h 10045"/>
                <a:gd name="connsiteX7-129" fmla="*/ 6865 w 10000"/>
                <a:gd name="connsiteY7-130" fmla="*/ 0 h 10045"/>
                <a:gd name="connsiteX8-131" fmla="*/ 10000 w 10000"/>
                <a:gd name="connsiteY8-132" fmla="*/ 5045 h 10045"/>
                <a:gd name="connsiteX9-133" fmla="*/ 8751 w 10000"/>
                <a:gd name="connsiteY9-134" fmla="*/ 7545 h 10045"/>
                <a:gd name="connsiteX10-135" fmla="*/ 7499 w 10000"/>
                <a:gd name="connsiteY10-136" fmla="*/ 10045 h 10045"/>
                <a:gd name="connsiteX0-137" fmla="*/ 7499 w 10000"/>
                <a:gd name="connsiteY0-138" fmla="*/ 10000 h 10000"/>
                <a:gd name="connsiteX1-139" fmla="*/ 5001 w 10000"/>
                <a:gd name="connsiteY1-140" fmla="*/ 10000 h 10000"/>
                <a:gd name="connsiteX2-141" fmla="*/ 2501 w 10000"/>
                <a:gd name="connsiteY2-142" fmla="*/ 10000 h 10000"/>
                <a:gd name="connsiteX3-143" fmla="*/ 1251 w 10000"/>
                <a:gd name="connsiteY3-144" fmla="*/ 7500 h 10000"/>
                <a:gd name="connsiteX4-145" fmla="*/ 0 w 10000"/>
                <a:gd name="connsiteY4-146" fmla="*/ 5000 h 10000"/>
                <a:gd name="connsiteX5-147" fmla="*/ 1251 w 10000"/>
                <a:gd name="connsiteY5-148" fmla="*/ 2500 h 10000"/>
                <a:gd name="connsiteX6-149" fmla="*/ 2501 w 10000"/>
                <a:gd name="connsiteY6-150" fmla="*/ 0 h 10000"/>
                <a:gd name="connsiteX7-151" fmla="*/ 7178 w 10000"/>
                <a:gd name="connsiteY7-152" fmla="*/ 85 h 10000"/>
                <a:gd name="connsiteX8-153" fmla="*/ 10000 w 10000"/>
                <a:gd name="connsiteY8-154" fmla="*/ 5000 h 10000"/>
                <a:gd name="connsiteX9-155" fmla="*/ 8751 w 10000"/>
                <a:gd name="connsiteY9-156" fmla="*/ 7500 h 10000"/>
                <a:gd name="connsiteX10-157" fmla="*/ 7499 w 10000"/>
                <a:gd name="connsiteY10-158" fmla="*/ 10000 h 10000"/>
                <a:gd name="connsiteX0-159" fmla="*/ 7499 w 10000"/>
                <a:gd name="connsiteY0-160" fmla="*/ 10000 h 10000"/>
                <a:gd name="connsiteX1-161" fmla="*/ 5001 w 10000"/>
                <a:gd name="connsiteY1-162" fmla="*/ 10000 h 10000"/>
                <a:gd name="connsiteX2-163" fmla="*/ 2501 w 10000"/>
                <a:gd name="connsiteY2-164" fmla="*/ 10000 h 10000"/>
                <a:gd name="connsiteX3-165" fmla="*/ 1251 w 10000"/>
                <a:gd name="connsiteY3-166" fmla="*/ 7500 h 10000"/>
                <a:gd name="connsiteX4-167" fmla="*/ 0 w 10000"/>
                <a:gd name="connsiteY4-168" fmla="*/ 5000 h 10000"/>
                <a:gd name="connsiteX5-169" fmla="*/ 1242 w 10000"/>
                <a:gd name="connsiteY5-170" fmla="*/ 2541 h 10000"/>
                <a:gd name="connsiteX6-171" fmla="*/ 2501 w 10000"/>
                <a:gd name="connsiteY6-172" fmla="*/ 0 h 10000"/>
                <a:gd name="connsiteX7-173" fmla="*/ 7178 w 10000"/>
                <a:gd name="connsiteY7-174" fmla="*/ 85 h 10000"/>
                <a:gd name="connsiteX8-175" fmla="*/ 10000 w 10000"/>
                <a:gd name="connsiteY8-176" fmla="*/ 5000 h 10000"/>
                <a:gd name="connsiteX9-177" fmla="*/ 8751 w 10000"/>
                <a:gd name="connsiteY9-178" fmla="*/ 7500 h 10000"/>
                <a:gd name="connsiteX10-179" fmla="*/ 7499 w 10000"/>
                <a:gd name="connsiteY10-180" fmla="*/ 10000 h 10000"/>
                <a:gd name="connsiteX0-181" fmla="*/ 7499 w 10000"/>
                <a:gd name="connsiteY0-182" fmla="*/ 10000 h 10000"/>
                <a:gd name="connsiteX1-183" fmla="*/ 5001 w 10000"/>
                <a:gd name="connsiteY1-184" fmla="*/ 10000 h 10000"/>
                <a:gd name="connsiteX2-185" fmla="*/ 2501 w 10000"/>
                <a:gd name="connsiteY2-186" fmla="*/ 10000 h 10000"/>
                <a:gd name="connsiteX3-187" fmla="*/ 1251 w 10000"/>
                <a:gd name="connsiteY3-188" fmla="*/ 7500 h 10000"/>
                <a:gd name="connsiteX4-189" fmla="*/ 0 w 10000"/>
                <a:gd name="connsiteY4-190" fmla="*/ 5000 h 10000"/>
                <a:gd name="connsiteX5-191" fmla="*/ 1242 w 10000"/>
                <a:gd name="connsiteY5-192" fmla="*/ 2541 h 10000"/>
                <a:gd name="connsiteX6-193" fmla="*/ 2501 w 10000"/>
                <a:gd name="connsiteY6-194" fmla="*/ 0 h 10000"/>
                <a:gd name="connsiteX7-195" fmla="*/ 7178 w 10000"/>
                <a:gd name="connsiteY7-196" fmla="*/ 85 h 10000"/>
                <a:gd name="connsiteX8-197" fmla="*/ 10000 w 10000"/>
                <a:gd name="connsiteY8-198" fmla="*/ 5000 h 10000"/>
                <a:gd name="connsiteX9-199" fmla="*/ 8751 w 10000"/>
                <a:gd name="connsiteY9-200" fmla="*/ 7500 h 10000"/>
                <a:gd name="connsiteX10-201" fmla="*/ 7499 w 10000"/>
                <a:gd name="connsiteY10-202" fmla="*/ 10000 h 10000"/>
                <a:gd name="connsiteX0-203" fmla="*/ 7499 w 10000"/>
                <a:gd name="connsiteY0-204" fmla="*/ 10000 h 10000"/>
                <a:gd name="connsiteX1-205" fmla="*/ 5001 w 10000"/>
                <a:gd name="connsiteY1-206" fmla="*/ 10000 h 10000"/>
                <a:gd name="connsiteX2-207" fmla="*/ 2501 w 10000"/>
                <a:gd name="connsiteY2-208" fmla="*/ 10000 h 10000"/>
                <a:gd name="connsiteX3-209" fmla="*/ 1251 w 10000"/>
                <a:gd name="connsiteY3-210" fmla="*/ 7500 h 10000"/>
                <a:gd name="connsiteX4-211" fmla="*/ 0 w 10000"/>
                <a:gd name="connsiteY4-212" fmla="*/ 5000 h 10000"/>
                <a:gd name="connsiteX5-213" fmla="*/ 1242 w 10000"/>
                <a:gd name="connsiteY5-214" fmla="*/ 2541 h 10000"/>
                <a:gd name="connsiteX6-215" fmla="*/ 2501 w 10000"/>
                <a:gd name="connsiteY6-216" fmla="*/ 0 h 10000"/>
                <a:gd name="connsiteX7-217" fmla="*/ 7178 w 10000"/>
                <a:gd name="connsiteY7-218" fmla="*/ 85 h 10000"/>
                <a:gd name="connsiteX8-219" fmla="*/ 10000 w 10000"/>
                <a:gd name="connsiteY8-220" fmla="*/ 5000 h 10000"/>
                <a:gd name="connsiteX9-221" fmla="*/ 8751 w 10000"/>
                <a:gd name="connsiteY9-222" fmla="*/ 7500 h 10000"/>
                <a:gd name="connsiteX10-223" fmla="*/ 7499 w 10000"/>
                <a:gd name="connsiteY10-224" fmla="*/ 10000 h 10000"/>
                <a:gd name="connsiteX0-225" fmla="*/ 7499 w 10000"/>
                <a:gd name="connsiteY0-226" fmla="*/ 10000 h 10000"/>
                <a:gd name="connsiteX1-227" fmla="*/ 5001 w 10000"/>
                <a:gd name="connsiteY1-228" fmla="*/ 10000 h 10000"/>
                <a:gd name="connsiteX2-229" fmla="*/ 2501 w 10000"/>
                <a:gd name="connsiteY2-230" fmla="*/ 10000 h 10000"/>
                <a:gd name="connsiteX3-231" fmla="*/ 1251 w 10000"/>
                <a:gd name="connsiteY3-232" fmla="*/ 7500 h 10000"/>
                <a:gd name="connsiteX4-233" fmla="*/ 0 w 10000"/>
                <a:gd name="connsiteY4-234" fmla="*/ 5000 h 10000"/>
                <a:gd name="connsiteX5-235" fmla="*/ 2501 w 10000"/>
                <a:gd name="connsiteY5-236" fmla="*/ 0 h 10000"/>
                <a:gd name="connsiteX6-237" fmla="*/ 7178 w 10000"/>
                <a:gd name="connsiteY6-238" fmla="*/ 85 h 10000"/>
                <a:gd name="connsiteX7-239" fmla="*/ 10000 w 10000"/>
                <a:gd name="connsiteY7-240" fmla="*/ 5000 h 10000"/>
                <a:gd name="connsiteX8-241" fmla="*/ 8751 w 10000"/>
                <a:gd name="connsiteY8-242" fmla="*/ 7500 h 10000"/>
                <a:gd name="connsiteX9-243" fmla="*/ 7499 w 10000"/>
                <a:gd name="connsiteY9-244" fmla="*/ 10000 h 10000"/>
                <a:gd name="connsiteX0-245" fmla="*/ 7499 w 10000"/>
                <a:gd name="connsiteY0-246" fmla="*/ 10165 h 10165"/>
                <a:gd name="connsiteX1-247" fmla="*/ 5001 w 10000"/>
                <a:gd name="connsiteY1-248" fmla="*/ 10165 h 10165"/>
                <a:gd name="connsiteX2-249" fmla="*/ 2501 w 10000"/>
                <a:gd name="connsiteY2-250" fmla="*/ 10165 h 10165"/>
                <a:gd name="connsiteX3-251" fmla="*/ 1251 w 10000"/>
                <a:gd name="connsiteY3-252" fmla="*/ 7665 h 10165"/>
                <a:gd name="connsiteX4-253" fmla="*/ 0 w 10000"/>
                <a:gd name="connsiteY4-254" fmla="*/ 5165 h 10165"/>
                <a:gd name="connsiteX5-255" fmla="*/ 2687 w 10000"/>
                <a:gd name="connsiteY5-256" fmla="*/ 0 h 10165"/>
                <a:gd name="connsiteX6-257" fmla="*/ 7178 w 10000"/>
                <a:gd name="connsiteY6-258" fmla="*/ 250 h 10165"/>
                <a:gd name="connsiteX7-259" fmla="*/ 10000 w 10000"/>
                <a:gd name="connsiteY7-260" fmla="*/ 5165 h 10165"/>
                <a:gd name="connsiteX8-261" fmla="*/ 8751 w 10000"/>
                <a:gd name="connsiteY8-262" fmla="*/ 7665 h 10165"/>
                <a:gd name="connsiteX9-263" fmla="*/ 7499 w 10000"/>
                <a:gd name="connsiteY9-264" fmla="*/ 10165 h 10165"/>
                <a:gd name="connsiteX0-265" fmla="*/ 7499 w 10000"/>
                <a:gd name="connsiteY0-266" fmla="*/ 10156 h 10156"/>
                <a:gd name="connsiteX1-267" fmla="*/ 5001 w 10000"/>
                <a:gd name="connsiteY1-268" fmla="*/ 10156 h 10156"/>
                <a:gd name="connsiteX2-269" fmla="*/ 2501 w 10000"/>
                <a:gd name="connsiteY2-270" fmla="*/ 10156 h 10156"/>
                <a:gd name="connsiteX3-271" fmla="*/ 1251 w 10000"/>
                <a:gd name="connsiteY3-272" fmla="*/ 7656 h 10156"/>
                <a:gd name="connsiteX4-273" fmla="*/ 0 w 10000"/>
                <a:gd name="connsiteY4-274" fmla="*/ 5156 h 10156"/>
                <a:gd name="connsiteX5-275" fmla="*/ 2875 w 10000"/>
                <a:gd name="connsiteY5-276" fmla="*/ 0 h 10156"/>
                <a:gd name="connsiteX6-277" fmla="*/ 7178 w 10000"/>
                <a:gd name="connsiteY6-278" fmla="*/ 241 h 10156"/>
                <a:gd name="connsiteX7-279" fmla="*/ 10000 w 10000"/>
                <a:gd name="connsiteY7-280" fmla="*/ 5156 h 10156"/>
                <a:gd name="connsiteX8-281" fmla="*/ 8751 w 10000"/>
                <a:gd name="connsiteY8-282" fmla="*/ 7656 h 10156"/>
                <a:gd name="connsiteX9-283" fmla="*/ 7499 w 10000"/>
                <a:gd name="connsiteY9-284" fmla="*/ 10156 h 10156"/>
                <a:gd name="connsiteX0-285" fmla="*/ 7499 w 10000"/>
                <a:gd name="connsiteY0-286" fmla="*/ 10156 h 10156"/>
                <a:gd name="connsiteX1-287" fmla="*/ 5001 w 10000"/>
                <a:gd name="connsiteY1-288" fmla="*/ 10156 h 10156"/>
                <a:gd name="connsiteX2-289" fmla="*/ 2501 w 10000"/>
                <a:gd name="connsiteY2-290" fmla="*/ 10156 h 10156"/>
                <a:gd name="connsiteX3-291" fmla="*/ 1251 w 10000"/>
                <a:gd name="connsiteY3-292" fmla="*/ 7656 h 10156"/>
                <a:gd name="connsiteX4-293" fmla="*/ 0 w 10000"/>
                <a:gd name="connsiteY4-294" fmla="*/ 5156 h 10156"/>
                <a:gd name="connsiteX5-295" fmla="*/ 2875 w 10000"/>
                <a:gd name="connsiteY5-296" fmla="*/ 0 h 10156"/>
                <a:gd name="connsiteX6-297" fmla="*/ 6874 w 10000"/>
                <a:gd name="connsiteY6-298" fmla="*/ 244 h 10156"/>
                <a:gd name="connsiteX7-299" fmla="*/ 10000 w 10000"/>
                <a:gd name="connsiteY7-300" fmla="*/ 5156 h 10156"/>
                <a:gd name="connsiteX8-301" fmla="*/ 8751 w 10000"/>
                <a:gd name="connsiteY8-302" fmla="*/ 7656 h 10156"/>
                <a:gd name="connsiteX9-303" fmla="*/ 7499 w 10000"/>
                <a:gd name="connsiteY9-304" fmla="*/ 10156 h 10156"/>
                <a:gd name="connsiteX0-305" fmla="*/ 7499 w 10000"/>
                <a:gd name="connsiteY0-306" fmla="*/ 10373 h 10373"/>
                <a:gd name="connsiteX1-307" fmla="*/ 5001 w 10000"/>
                <a:gd name="connsiteY1-308" fmla="*/ 10373 h 10373"/>
                <a:gd name="connsiteX2-309" fmla="*/ 2501 w 10000"/>
                <a:gd name="connsiteY2-310" fmla="*/ 10373 h 10373"/>
                <a:gd name="connsiteX3-311" fmla="*/ 1251 w 10000"/>
                <a:gd name="connsiteY3-312" fmla="*/ 7873 h 10373"/>
                <a:gd name="connsiteX4-313" fmla="*/ 0 w 10000"/>
                <a:gd name="connsiteY4-314" fmla="*/ 5373 h 10373"/>
                <a:gd name="connsiteX5-315" fmla="*/ 2875 w 10000"/>
                <a:gd name="connsiteY5-316" fmla="*/ 217 h 10373"/>
                <a:gd name="connsiteX6-317" fmla="*/ 7085 w 10000"/>
                <a:gd name="connsiteY6-318" fmla="*/ 0 h 10373"/>
                <a:gd name="connsiteX7-319" fmla="*/ 10000 w 10000"/>
                <a:gd name="connsiteY7-320" fmla="*/ 5373 h 10373"/>
                <a:gd name="connsiteX8-321" fmla="*/ 8751 w 10000"/>
                <a:gd name="connsiteY8-322" fmla="*/ 7873 h 10373"/>
                <a:gd name="connsiteX9-323" fmla="*/ 7499 w 10000"/>
                <a:gd name="connsiteY9-324" fmla="*/ 10373 h 10373"/>
                <a:gd name="connsiteX0-325" fmla="*/ 7499 w 10000"/>
                <a:gd name="connsiteY0-326" fmla="*/ 10308 h 10308"/>
                <a:gd name="connsiteX1-327" fmla="*/ 5001 w 10000"/>
                <a:gd name="connsiteY1-328" fmla="*/ 10308 h 10308"/>
                <a:gd name="connsiteX2-329" fmla="*/ 2501 w 10000"/>
                <a:gd name="connsiteY2-330" fmla="*/ 10308 h 10308"/>
                <a:gd name="connsiteX3-331" fmla="*/ 1251 w 10000"/>
                <a:gd name="connsiteY3-332" fmla="*/ 7808 h 10308"/>
                <a:gd name="connsiteX4-333" fmla="*/ 0 w 10000"/>
                <a:gd name="connsiteY4-334" fmla="*/ 5308 h 10308"/>
                <a:gd name="connsiteX5-335" fmla="*/ 2875 w 10000"/>
                <a:gd name="connsiteY5-336" fmla="*/ 152 h 10308"/>
                <a:gd name="connsiteX6-337" fmla="*/ 6693 w 10000"/>
                <a:gd name="connsiteY6-338" fmla="*/ 0 h 10308"/>
                <a:gd name="connsiteX7-339" fmla="*/ 10000 w 10000"/>
                <a:gd name="connsiteY7-340" fmla="*/ 5308 h 10308"/>
                <a:gd name="connsiteX8-341" fmla="*/ 8751 w 10000"/>
                <a:gd name="connsiteY8-342" fmla="*/ 7808 h 10308"/>
                <a:gd name="connsiteX9-343" fmla="*/ 7499 w 10000"/>
                <a:gd name="connsiteY9-344" fmla="*/ 10308 h 10308"/>
                <a:gd name="connsiteX0-345" fmla="*/ 7499 w 10000"/>
                <a:gd name="connsiteY0-346" fmla="*/ 10304 h 10304"/>
                <a:gd name="connsiteX1-347" fmla="*/ 5001 w 10000"/>
                <a:gd name="connsiteY1-348" fmla="*/ 10304 h 10304"/>
                <a:gd name="connsiteX2-349" fmla="*/ 2501 w 10000"/>
                <a:gd name="connsiteY2-350" fmla="*/ 10304 h 10304"/>
                <a:gd name="connsiteX3-351" fmla="*/ 1251 w 10000"/>
                <a:gd name="connsiteY3-352" fmla="*/ 7804 h 10304"/>
                <a:gd name="connsiteX4-353" fmla="*/ 0 w 10000"/>
                <a:gd name="connsiteY4-354" fmla="*/ 5304 h 10304"/>
                <a:gd name="connsiteX5-355" fmla="*/ 2875 w 10000"/>
                <a:gd name="connsiteY5-356" fmla="*/ 148 h 10304"/>
                <a:gd name="connsiteX6-357" fmla="*/ 6238 w 10000"/>
                <a:gd name="connsiteY6-358" fmla="*/ 0 h 10304"/>
                <a:gd name="connsiteX7-359" fmla="*/ 10000 w 10000"/>
                <a:gd name="connsiteY7-360" fmla="*/ 5304 h 10304"/>
                <a:gd name="connsiteX8-361" fmla="*/ 8751 w 10000"/>
                <a:gd name="connsiteY8-362" fmla="*/ 7804 h 10304"/>
                <a:gd name="connsiteX9-363" fmla="*/ 7499 w 10000"/>
                <a:gd name="connsiteY9-364" fmla="*/ 10304 h 10304"/>
                <a:gd name="connsiteX0-365" fmla="*/ 7499 w 10000"/>
                <a:gd name="connsiteY0-366" fmla="*/ 10231 h 10231"/>
                <a:gd name="connsiteX1-367" fmla="*/ 5001 w 10000"/>
                <a:gd name="connsiteY1-368" fmla="*/ 10231 h 10231"/>
                <a:gd name="connsiteX2-369" fmla="*/ 2501 w 10000"/>
                <a:gd name="connsiteY2-370" fmla="*/ 10231 h 10231"/>
                <a:gd name="connsiteX3-371" fmla="*/ 1251 w 10000"/>
                <a:gd name="connsiteY3-372" fmla="*/ 7731 h 10231"/>
                <a:gd name="connsiteX4-373" fmla="*/ 0 w 10000"/>
                <a:gd name="connsiteY4-374" fmla="*/ 5231 h 10231"/>
                <a:gd name="connsiteX5-375" fmla="*/ 2875 w 10000"/>
                <a:gd name="connsiteY5-376" fmla="*/ 75 h 10231"/>
                <a:gd name="connsiteX6-377" fmla="*/ 4935 w 10000"/>
                <a:gd name="connsiteY6-378" fmla="*/ 0 h 10231"/>
                <a:gd name="connsiteX7-379" fmla="*/ 10000 w 10000"/>
                <a:gd name="connsiteY7-380" fmla="*/ 5231 h 10231"/>
                <a:gd name="connsiteX8-381" fmla="*/ 8751 w 10000"/>
                <a:gd name="connsiteY8-382" fmla="*/ 7731 h 10231"/>
                <a:gd name="connsiteX9-383" fmla="*/ 7499 w 10000"/>
                <a:gd name="connsiteY9-384" fmla="*/ 10231 h 10231"/>
                <a:gd name="connsiteX0-385" fmla="*/ 7499 w 10000"/>
                <a:gd name="connsiteY0-386" fmla="*/ 10878 h 10878"/>
                <a:gd name="connsiteX1-387" fmla="*/ 5001 w 10000"/>
                <a:gd name="connsiteY1-388" fmla="*/ 10878 h 10878"/>
                <a:gd name="connsiteX2-389" fmla="*/ 2501 w 10000"/>
                <a:gd name="connsiteY2-390" fmla="*/ 10878 h 10878"/>
                <a:gd name="connsiteX3-391" fmla="*/ 1251 w 10000"/>
                <a:gd name="connsiteY3-392" fmla="*/ 8378 h 10878"/>
                <a:gd name="connsiteX4-393" fmla="*/ 0 w 10000"/>
                <a:gd name="connsiteY4-394" fmla="*/ 5878 h 10878"/>
                <a:gd name="connsiteX5-395" fmla="*/ 2875 w 10000"/>
                <a:gd name="connsiteY5-396" fmla="*/ 722 h 10878"/>
                <a:gd name="connsiteX6-397" fmla="*/ 7761 w 10000"/>
                <a:gd name="connsiteY6-398" fmla="*/ 0 h 10878"/>
                <a:gd name="connsiteX7-399" fmla="*/ 10000 w 10000"/>
                <a:gd name="connsiteY7-400" fmla="*/ 5878 h 10878"/>
                <a:gd name="connsiteX8-401" fmla="*/ 8751 w 10000"/>
                <a:gd name="connsiteY8-402" fmla="*/ 8378 h 10878"/>
                <a:gd name="connsiteX9-403" fmla="*/ 7499 w 10000"/>
                <a:gd name="connsiteY9-404" fmla="*/ 10878 h 10878"/>
                <a:gd name="connsiteX0-405" fmla="*/ 7499 w 10000"/>
                <a:gd name="connsiteY0-406" fmla="*/ 10156 h 10156"/>
                <a:gd name="connsiteX1-407" fmla="*/ 5001 w 10000"/>
                <a:gd name="connsiteY1-408" fmla="*/ 10156 h 10156"/>
                <a:gd name="connsiteX2-409" fmla="*/ 2501 w 10000"/>
                <a:gd name="connsiteY2-410" fmla="*/ 10156 h 10156"/>
                <a:gd name="connsiteX3-411" fmla="*/ 1251 w 10000"/>
                <a:gd name="connsiteY3-412" fmla="*/ 7656 h 10156"/>
                <a:gd name="connsiteX4-413" fmla="*/ 0 w 10000"/>
                <a:gd name="connsiteY4-414" fmla="*/ 5156 h 10156"/>
                <a:gd name="connsiteX5-415" fmla="*/ 2875 w 10000"/>
                <a:gd name="connsiteY5-416" fmla="*/ 0 h 10156"/>
                <a:gd name="connsiteX6-417" fmla="*/ 8002 w 10000"/>
                <a:gd name="connsiteY6-418" fmla="*/ 642 h 10156"/>
                <a:gd name="connsiteX7-419" fmla="*/ 10000 w 10000"/>
                <a:gd name="connsiteY7-420" fmla="*/ 5156 h 10156"/>
                <a:gd name="connsiteX8-421" fmla="*/ 8751 w 10000"/>
                <a:gd name="connsiteY8-422" fmla="*/ 7656 h 10156"/>
                <a:gd name="connsiteX9-423" fmla="*/ 7499 w 10000"/>
                <a:gd name="connsiteY9-424" fmla="*/ 10156 h 10156"/>
                <a:gd name="connsiteX0-425" fmla="*/ 7499 w 10000"/>
                <a:gd name="connsiteY0-426" fmla="*/ 10156 h 10156"/>
                <a:gd name="connsiteX1-427" fmla="*/ 5001 w 10000"/>
                <a:gd name="connsiteY1-428" fmla="*/ 10156 h 10156"/>
                <a:gd name="connsiteX2-429" fmla="*/ 2501 w 10000"/>
                <a:gd name="connsiteY2-430" fmla="*/ 10156 h 10156"/>
                <a:gd name="connsiteX3-431" fmla="*/ 1251 w 10000"/>
                <a:gd name="connsiteY3-432" fmla="*/ 7656 h 10156"/>
                <a:gd name="connsiteX4-433" fmla="*/ 0 w 10000"/>
                <a:gd name="connsiteY4-434" fmla="*/ 5156 h 10156"/>
                <a:gd name="connsiteX5-435" fmla="*/ 2875 w 10000"/>
                <a:gd name="connsiteY5-436" fmla="*/ 0 h 10156"/>
                <a:gd name="connsiteX6-437" fmla="*/ 7753 w 10000"/>
                <a:gd name="connsiteY6-438" fmla="*/ 746 h 10156"/>
                <a:gd name="connsiteX7-439" fmla="*/ 10000 w 10000"/>
                <a:gd name="connsiteY7-440" fmla="*/ 5156 h 10156"/>
                <a:gd name="connsiteX8-441" fmla="*/ 8751 w 10000"/>
                <a:gd name="connsiteY8-442" fmla="*/ 7656 h 10156"/>
                <a:gd name="connsiteX9-443" fmla="*/ 7499 w 10000"/>
                <a:gd name="connsiteY9-444" fmla="*/ 10156 h 10156"/>
                <a:gd name="connsiteX0-445" fmla="*/ 7499 w 10000"/>
                <a:gd name="connsiteY0-446" fmla="*/ 10156 h 10156"/>
                <a:gd name="connsiteX1-447" fmla="*/ 5001 w 10000"/>
                <a:gd name="connsiteY1-448" fmla="*/ 10156 h 10156"/>
                <a:gd name="connsiteX2-449" fmla="*/ 2501 w 10000"/>
                <a:gd name="connsiteY2-450" fmla="*/ 10156 h 10156"/>
                <a:gd name="connsiteX3-451" fmla="*/ 1251 w 10000"/>
                <a:gd name="connsiteY3-452" fmla="*/ 7656 h 10156"/>
                <a:gd name="connsiteX4-453" fmla="*/ 0 w 10000"/>
                <a:gd name="connsiteY4-454" fmla="*/ 5156 h 10156"/>
                <a:gd name="connsiteX5-455" fmla="*/ 2875 w 10000"/>
                <a:gd name="connsiteY5-456" fmla="*/ 0 h 10156"/>
                <a:gd name="connsiteX6-457" fmla="*/ 7464 w 10000"/>
                <a:gd name="connsiteY6-458" fmla="*/ 320 h 10156"/>
                <a:gd name="connsiteX7-459" fmla="*/ 10000 w 10000"/>
                <a:gd name="connsiteY7-460" fmla="*/ 5156 h 10156"/>
                <a:gd name="connsiteX8-461" fmla="*/ 8751 w 10000"/>
                <a:gd name="connsiteY8-462" fmla="*/ 7656 h 10156"/>
                <a:gd name="connsiteX9-463" fmla="*/ 7499 w 10000"/>
                <a:gd name="connsiteY9-464" fmla="*/ 10156 h 10156"/>
                <a:gd name="connsiteX0-465" fmla="*/ 7499 w 10000"/>
                <a:gd name="connsiteY0-466" fmla="*/ 10156 h 10156"/>
                <a:gd name="connsiteX1-467" fmla="*/ 5001 w 10000"/>
                <a:gd name="connsiteY1-468" fmla="*/ 10156 h 10156"/>
                <a:gd name="connsiteX2-469" fmla="*/ 2501 w 10000"/>
                <a:gd name="connsiteY2-470" fmla="*/ 10156 h 10156"/>
                <a:gd name="connsiteX3-471" fmla="*/ 1251 w 10000"/>
                <a:gd name="connsiteY3-472" fmla="*/ 7656 h 10156"/>
                <a:gd name="connsiteX4-473" fmla="*/ 0 w 10000"/>
                <a:gd name="connsiteY4-474" fmla="*/ 5156 h 10156"/>
                <a:gd name="connsiteX5-475" fmla="*/ 2875 w 10000"/>
                <a:gd name="connsiteY5-476" fmla="*/ 0 h 10156"/>
                <a:gd name="connsiteX6-477" fmla="*/ 7499 w 10000"/>
                <a:gd name="connsiteY6-478" fmla="*/ 157 h 10156"/>
                <a:gd name="connsiteX7-479" fmla="*/ 10000 w 10000"/>
                <a:gd name="connsiteY7-480" fmla="*/ 5156 h 10156"/>
                <a:gd name="connsiteX8-481" fmla="*/ 8751 w 10000"/>
                <a:gd name="connsiteY8-482" fmla="*/ 7656 h 10156"/>
                <a:gd name="connsiteX9-483" fmla="*/ 7499 w 10000"/>
                <a:gd name="connsiteY9-484" fmla="*/ 10156 h 10156"/>
                <a:gd name="connsiteX0-485" fmla="*/ 7499 w 10000"/>
                <a:gd name="connsiteY0-486" fmla="*/ 10156 h 10156"/>
                <a:gd name="connsiteX1-487" fmla="*/ 5001 w 10000"/>
                <a:gd name="connsiteY1-488" fmla="*/ 10156 h 10156"/>
                <a:gd name="connsiteX2-489" fmla="*/ 2501 w 10000"/>
                <a:gd name="connsiteY2-490" fmla="*/ 10156 h 10156"/>
                <a:gd name="connsiteX3-491" fmla="*/ 1251 w 10000"/>
                <a:gd name="connsiteY3-492" fmla="*/ 7656 h 10156"/>
                <a:gd name="connsiteX4-493" fmla="*/ 0 w 10000"/>
                <a:gd name="connsiteY4-494" fmla="*/ 5156 h 10156"/>
                <a:gd name="connsiteX5-495" fmla="*/ 2875 w 10000"/>
                <a:gd name="connsiteY5-496" fmla="*/ 0 h 10156"/>
                <a:gd name="connsiteX6-497" fmla="*/ 7606 w 10000"/>
                <a:gd name="connsiteY6-498" fmla="*/ 187 h 10156"/>
                <a:gd name="connsiteX7-499" fmla="*/ 10000 w 10000"/>
                <a:gd name="connsiteY7-500" fmla="*/ 5156 h 10156"/>
                <a:gd name="connsiteX8-501" fmla="*/ 8751 w 10000"/>
                <a:gd name="connsiteY8-502" fmla="*/ 7656 h 10156"/>
                <a:gd name="connsiteX9-503" fmla="*/ 7499 w 10000"/>
                <a:gd name="connsiteY9-504" fmla="*/ 10156 h 10156"/>
                <a:gd name="connsiteX0-505" fmla="*/ 7499 w 10000"/>
                <a:gd name="connsiteY0-506" fmla="*/ 10156 h 10156"/>
                <a:gd name="connsiteX1-507" fmla="*/ 5001 w 10000"/>
                <a:gd name="connsiteY1-508" fmla="*/ 10156 h 10156"/>
                <a:gd name="connsiteX2-509" fmla="*/ 2501 w 10000"/>
                <a:gd name="connsiteY2-510" fmla="*/ 10156 h 10156"/>
                <a:gd name="connsiteX3-511" fmla="*/ 1251 w 10000"/>
                <a:gd name="connsiteY3-512" fmla="*/ 7656 h 10156"/>
                <a:gd name="connsiteX4-513" fmla="*/ 0 w 10000"/>
                <a:gd name="connsiteY4-514" fmla="*/ 5156 h 10156"/>
                <a:gd name="connsiteX5-515" fmla="*/ 2875 w 10000"/>
                <a:gd name="connsiteY5-516" fmla="*/ 0 h 10156"/>
                <a:gd name="connsiteX6-517" fmla="*/ 7696 w 10000"/>
                <a:gd name="connsiteY6-518" fmla="*/ 298 h 10156"/>
                <a:gd name="connsiteX7-519" fmla="*/ 10000 w 10000"/>
                <a:gd name="connsiteY7-520" fmla="*/ 5156 h 10156"/>
                <a:gd name="connsiteX8-521" fmla="*/ 8751 w 10000"/>
                <a:gd name="connsiteY8-522" fmla="*/ 7656 h 10156"/>
                <a:gd name="connsiteX9-523" fmla="*/ 7499 w 10000"/>
                <a:gd name="connsiteY9-524" fmla="*/ 10156 h 10156"/>
                <a:gd name="connsiteX0-525" fmla="*/ 7499 w 10000"/>
                <a:gd name="connsiteY0-526" fmla="*/ 10297 h 10297"/>
                <a:gd name="connsiteX1-527" fmla="*/ 5001 w 10000"/>
                <a:gd name="connsiteY1-528" fmla="*/ 10297 h 10297"/>
                <a:gd name="connsiteX2-529" fmla="*/ 2501 w 10000"/>
                <a:gd name="connsiteY2-530" fmla="*/ 10297 h 10297"/>
                <a:gd name="connsiteX3-531" fmla="*/ 1251 w 10000"/>
                <a:gd name="connsiteY3-532" fmla="*/ 7797 h 10297"/>
                <a:gd name="connsiteX4-533" fmla="*/ 0 w 10000"/>
                <a:gd name="connsiteY4-534" fmla="*/ 5297 h 10297"/>
                <a:gd name="connsiteX5-535" fmla="*/ 2678 w 10000"/>
                <a:gd name="connsiteY5-536" fmla="*/ 0 h 10297"/>
                <a:gd name="connsiteX6-537" fmla="*/ 7696 w 10000"/>
                <a:gd name="connsiteY6-538" fmla="*/ 439 h 10297"/>
                <a:gd name="connsiteX7-539" fmla="*/ 10000 w 10000"/>
                <a:gd name="connsiteY7-540" fmla="*/ 5297 h 10297"/>
                <a:gd name="connsiteX8-541" fmla="*/ 8751 w 10000"/>
                <a:gd name="connsiteY8-542" fmla="*/ 7797 h 10297"/>
                <a:gd name="connsiteX9-543" fmla="*/ 7499 w 10000"/>
                <a:gd name="connsiteY9-544" fmla="*/ 10297 h 10297"/>
                <a:gd name="connsiteX0-545" fmla="*/ 7499 w 10000"/>
                <a:gd name="connsiteY0-546" fmla="*/ 10105 h 10105"/>
                <a:gd name="connsiteX1-547" fmla="*/ 5001 w 10000"/>
                <a:gd name="connsiteY1-548" fmla="*/ 10105 h 10105"/>
                <a:gd name="connsiteX2-549" fmla="*/ 2501 w 10000"/>
                <a:gd name="connsiteY2-550" fmla="*/ 10105 h 10105"/>
                <a:gd name="connsiteX3-551" fmla="*/ 1251 w 10000"/>
                <a:gd name="connsiteY3-552" fmla="*/ 7605 h 10105"/>
                <a:gd name="connsiteX4-553" fmla="*/ 0 w 10000"/>
                <a:gd name="connsiteY4-554" fmla="*/ 5105 h 10105"/>
                <a:gd name="connsiteX5-555" fmla="*/ 2903 w 10000"/>
                <a:gd name="connsiteY5-556" fmla="*/ 0 h 10105"/>
                <a:gd name="connsiteX6-557" fmla="*/ 7696 w 10000"/>
                <a:gd name="connsiteY6-558" fmla="*/ 247 h 10105"/>
                <a:gd name="connsiteX7-559" fmla="*/ 10000 w 10000"/>
                <a:gd name="connsiteY7-560" fmla="*/ 5105 h 10105"/>
                <a:gd name="connsiteX8-561" fmla="*/ 8751 w 10000"/>
                <a:gd name="connsiteY8-562" fmla="*/ 7605 h 10105"/>
                <a:gd name="connsiteX9-563" fmla="*/ 7499 w 10000"/>
                <a:gd name="connsiteY9-564" fmla="*/ 10105 h 10105"/>
                <a:gd name="connsiteX0-565" fmla="*/ 7499 w 10000"/>
                <a:gd name="connsiteY0-566" fmla="*/ 9858 h 9858"/>
                <a:gd name="connsiteX1-567" fmla="*/ 5001 w 10000"/>
                <a:gd name="connsiteY1-568" fmla="*/ 9858 h 9858"/>
                <a:gd name="connsiteX2-569" fmla="*/ 2501 w 10000"/>
                <a:gd name="connsiteY2-570" fmla="*/ 9858 h 9858"/>
                <a:gd name="connsiteX3-571" fmla="*/ 1251 w 10000"/>
                <a:gd name="connsiteY3-572" fmla="*/ 7358 h 9858"/>
                <a:gd name="connsiteX4-573" fmla="*/ 0 w 10000"/>
                <a:gd name="connsiteY4-574" fmla="*/ 4858 h 9858"/>
                <a:gd name="connsiteX5-575" fmla="*/ 2397 w 10000"/>
                <a:gd name="connsiteY5-576" fmla="*/ 176 h 9858"/>
                <a:gd name="connsiteX6-577" fmla="*/ 7696 w 10000"/>
                <a:gd name="connsiteY6-578" fmla="*/ 0 h 9858"/>
                <a:gd name="connsiteX7-579" fmla="*/ 10000 w 10000"/>
                <a:gd name="connsiteY7-580" fmla="*/ 4858 h 9858"/>
                <a:gd name="connsiteX8-581" fmla="*/ 8751 w 10000"/>
                <a:gd name="connsiteY8-582" fmla="*/ 7358 h 9858"/>
                <a:gd name="connsiteX9-583" fmla="*/ 7499 w 10000"/>
                <a:gd name="connsiteY9-584" fmla="*/ 9858 h 9858"/>
                <a:gd name="connsiteX0-585" fmla="*/ 7499 w 10000"/>
                <a:gd name="connsiteY0-586" fmla="*/ 10204 h 10204"/>
                <a:gd name="connsiteX1-587" fmla="*/ 5001 w 10000"/>
                <a:gd name="connsiteY1-588" fmla="*/ 10204 h 10204"/>
                <a:gd name="connsiteX2-589" fmla="*/ 2501 w 10000"/>
                <a:gd name="connsiteY2-590" fmla="*/ 10204 h 10204"/>
                <a:gd name="connsiteX3-591" fmla="*/ 1251 w 10000"/>
                <a:gd name="connsiteY3-592" fmla="*/ 7668 h 10204"/>
                <a:gd name="connsiteX4-593" fmla="*/ 0 w 10000"/>
                <a:gd name="connsiteY4-594" fmla="*/ 5132 h 10204"/>
                <a:gd name="connsiteX5-595" fmla="*/ 2439 w 10000"/>
                <a:gd name="connsiteY5-596" fmla="*/ 0 h 10204"/>
                <a:gd name="connsiteX6-597" fmla="*/ 7696 w 10000"/>
                <a:gd name="connsiteY6-598" fmla="*/ 204 h 10204"/>
                <a:gd name="connsiteX7-599" fmla="*/ 10000 w 10000"/>
                <a:gd name="connsiteY7-600" fmla="*/ 5132 h 10204"/>
                <a:gd name="connsiteX8-601" fmla="*/ 8751 w 10000"/>
                <a:gd name="connsiteY8-602" fmla="*/ 7668 h 10204"/>
                <a:gd name="connsiteX9-603" fmla="*/ 7499 w 10000"/>
                <a:gd name="connsiteY9-604" fmla="*/ 10204 h 10204"/>
                <a:gd name="connsiteX0-605" fmla="*/ 7499 w 10000"/>
                <a:gd name="connsiteY0-606" fmla="*/ 10413 h 10413"/>
                <a:gd name="connsiteX1-607" fmla="*/ 5001 w 10000"/>
                <a:gd name="connsiteY1-608" fmla="*/ 10413 h 10413"/>
                <a:gd name="connsiteX2-609" fmla="*/ 2501 w 10000"/>
                <a:gd name="connsiteY2-610" fmla="*/ 10413 h 10413"/>
                <a:gd name="connsiteX3-611" fmla="*/ 1251 w 10000"/>
                <a:gd name="connsiteY3-612" fmla="*/ 7877 h 10413"/>
                <a:gd name="connsiteX4-613" fmla="*/ 0 w 10000"/>
                <a:gd name="connsiteY4-614" fmla="*/ 5341 h 10413"/>
                <a:gd name="connsiteX5-615" fmla="*/ 2634 w 10000"/>
                <a:gd name="connsiteY5-616" fmla="*/ 0 h 10413"/>
                <a:gd name="connsiteX6-617" fmla="*/ 7696 w 10000"/>
                <a:gd name="connsiteY6-618" fmla="*/ 413 h 10413"/>
                <a:gd name="connsiteX7-619" fmla="*/ 10000 w 10000"/>
                <a:gd name="connsiteY7-620" fmla="*/ 5341 h 10413"/>
                <a:gd name="connsiteX8-621" fmla="*/ 8751 w 10000"/>
                <a:gd name="connsiteY8-622" fmla="*/ 7877 h 10413"/>
                <a:gd name="connsiteX9-623" fmla="*/ 7499 w 10000"/>
                <a:gd name="connsiteY9-624" fmla="*/ 10413 h 10413"/>
                <a:gd name="connsiteX0-625" fmla="*/ 7499 w 10000"/>
                <a:gd name="connsiteY0-626" fmla="*/ 10198 h 10198"/>
                <a:gd name="connsiteX1-627" fmla="*/ 5001 w 10000"/>
                <a:gd name="connsiteY1-628" fmla="*/ 10198 h 10198"/>
                <a:gd name="connsiteX2-629" fmla="*/ 2501 w 10000"/>
                <a:gd name="connsiteY2-630" fmla="*/ 10198 h 10198"/>
                <a:gd name="connsiteX3-631" fmla="*/ 1251 w 10000"/>
                <a:gd name="connsiteY3-632" fmla="*/ 7662 h 10198"/>
                <a:gd name="connsiteX4-633" fmla="*/ 0 w 10000"/>
                <a:gd name="connsiteY4-634" fmla="*/ 5126 h 10198"/>
                <a:gd name="connsiteX5-635" fmla="*/ 2930 w 10000"/>
                <a:gd name="connsiteY5-636" fmla="*/ 0 h 10198"/>
                <a:gd name="connsiteX6-637" fmla="*/ 7696 w 10000"/>
                <a:gd name="connsiteY6-638" fmla="*/ 198 h 10198"/>
                <a:gd name="connsiteX7-639" fmla="*/ 10000 w 10000"/>
                <a:gd name="connsiteY7-640" fmla="*/ 5126 h 10198"/>
                <a:gd name="connsiteX8-641" fmla="*/ 8751 w 10000"/>
                <a:gd name="connsiteY8-642" fmla="*/ 7662 h 10198"/>
                <a:gd name="connsiteX9-643" fmla="*/ 7499 w 10000"/>
                <a:gd name="connsiteY9-644" fmla="*/ 10198 h 10198"/>
                <a:gd name="connsiteX0-645" fmla="*/ 7499 w 10000"/>
                <a:gd name="connsiteY0-646" fmla="*/ 10000 h 10000"/>
                <a:gd name="connsiteX1-647" fmla="*/ 5001 w 10000"/>
                <a:gd name="connsiteY1-648" fmla="*/ 10000 h 10000"/>
                <a:gd name="connsiteX2-649" fmla="*/ 2501 w 10000"/>
                <a:gd name="connsiteY2-650" fmla="*/ 10000 h 10000"/>
                <a:gd name="connsiteX3-651" fmla="*/ 1251 w 10000"/>
                <a:gd name="connsiteY3-652" fmla="*/ 7464 h 10000"/>
                <a:gd name="connsiteX4-653" fmla="*/ 0 w 10000"/>
                <a:gd name="connsiteY4-654" fmla="*/ 4928 h 10000"/>
                <a:gd name="connsiteX5-655" fmla="*/ 2111 w 10000"/>
                <a:gd name="connsiteY5-656" fmla="*/ 99 h 10000"/>
                <a:gd name="connsiteX6-657" fmla="*/ 7696 w 10000"/>
                <a:gd name="connsiteY6-658" fmla="*/ 0 h 10000"/>
                <a:gd name="connsiteX7-659" fmla="*/ 10000 w 10000"/>
                <a:gd name="connsiteY7-660" fmla="*/ 4928 h 10000"/>
                <a:gd name="connsiteX8-661" fmla="*/ 8751 w 10000"/>
                <a:gd name="connsiteY8-662" fmla="*/ 7464 h 10000"/>
                <a:gd name="connsiteX9-663" fmla="*/ 7499 w 10000"/>
                <a:gd name="connsiteY9-664" fmla="*/ 10000 h 10000"/>
                <a:gd name="connsiteX0-665" fmla="*/ 7499 w 10000"/>
                <a:gd name="connsiteY0-666" fmla="*/ 10000 h 10000"/>
                <a:gd name="connsiteX1-667" fmla="*/ 5001 w 10000"/>
                <a:gd name="connsiteY1-668" fmla="*/ 10000 h 10000"/>
                <a:gd name="connsiteX2-669" fmla="*/ 2501 w 10000"/>
                <a:gd name="connsiteY2-670" fmla="*/ 10000 h 10000"/>
                <a:gd name="connsiteX3-671" fmla="*/ 1251 w 10000"/>
                <a:gd name="connsiteY3-672" fmla="*/ 7464 h 10000"/>
                <a:gd name="connsiteX4-673" fmla="*/ 0 w 10000"/>
                <a:gd name="connsiteY4-674" fmla="*/ 4928 h 10000"/>
                <a:gd name="connsiteX5-675" fmla="*/ 1432 w 10000"/>
                <a:gd name="connsiteY5-676" fmla="*/ 84 h 10000"/>
                <a:gd name="connsiteX6-677" fmla="*/ 7696 w 10000"/>
                <a:gd name="connsiteY6-678" fmla="*/ 0 h 10000"/>
                <a:gd name="connsiteX7-679" fmla="*/ 10000 w 10000"/>
                <a:gd name="connsiteY7-680" fmla="*/ 4928 h 10000"/>
                <a:gd name="connsiteX8-681" fmla="*/ 8751 w 10000"/>
                <a:gd name="connsiteY8-682" fmla="*/ 7464 h 10000"/>
                <a:gd name="connsiteX9-683" fmla="*/ 7499 w 10000"/>
                <a:gd name="connsiteY9-684" fmla="*/ 10000 h 10000"/>
                <a:gd name="connsiteX0-685" fmla="*/ 7499 w 10000"/>
                <a:gd name="connsiteY0-686" fmla="*/ 10139 h 10139"/>
                <a:gd name="connsiteX1-687" fmla="*/ 5001 w 10000"/>
                <a:gd name="connsiteY1-688" fmla="*/ 10139 h 10139"/>
                <a:gd name="connsiteX2-689" fmla="*/ 2501 w 10000"/>
                <a:gd name="connsiteY2-690" fmla="*/ 10139 h 10139"/>
                <a:gd name="connsiteX3-691" fmla="*/ 1251 w 10000"/>
                <a:gd name="connsiteY3-692" fmla="*/ 7603 h 10139"/>
                <a:gd name="connsiteX4-693" fmla="*/ 0 w 10000"/>
                <a:gd name="connsiteY4-694" fmla="*/ 5067 h 10139"/>
                <a:gd name="connsiteX5-695" fmla="*/ 2047 w 10000"/>
                <a:gd name="connsiteY5-696" fmla="*/ 0 h 10139"/>
                <a:gd name="connsiteX6-697" fmla="*/ 7696 w 10000"/>
                <a:gd name="connsiteY6-698" fmla="*/ 139 h 10139"/>
                <a:gd name="connsiteX7-699" fmla="*/ 10000 w 10000"/>
                <a:gd name="connsiteY7-700" fmla="*/ 5067 h 10139"/>
                <a:gd name="connsiteX8-701" fmla="*/ 8751 w 10000"/>
                <a:gd name="connsiteY8-702" fmla="*/ 7603 h 10139"/>
                <a:gd name="connsiteX9-703" fmla="*/ 7499 w 10000"/>
                <a:gd name="connsiteY9-704" fmla="*/ 10139 h 10139"/>
                <a:gd name="connsiteX0-705" fmla="*/ 7499 w 10000"/>
                <a:gd name="connsiteY0-706" fmla="*/ 10638 h 10638"/>
                <a:gd name="connsiteX1-707" fmla="*/ 5001 w 10000"/>
                <a:gd name="connsiteY1-708" fmla="*/ 10638 h 10638"/>
                <a:gd name="connsiteX2-709" fmla="*/ 2501 w 10000"/>
                <a:gd name="connsiteY2-710" fmla="*/ 10638 h 10638"/>
                <a:gd name="connsiteX3-711" fmla="*/ 1251 w 10000"/>
                <a:gd name="connsiteY3-712" fmla="*/ 8102 h 10638"/>
                <a:gd name="connsiteX4-713" fmla="*/ 0 w 10000"/>
                <a:gd name="connsiteY4-714" fmla="*/ 5566 h 10638"/>
                <a:gd name="connsiteX5-715" fmla="*/ 2303 w 10000"/>
                <a:gd name="connsiteY5-716" fmla="*/ 0 h 10638"/>
                <a:gd name="connsiteX6-717" fmla="*/ 7696 w 10000"/>
                <a:gd name="connsiteY6-718" fmla="*/ 638 h 10638"/>
                <a:gd name="connsiteX7-719" fmla="*/ 10000 w 10000"/>
                <a:gd name="connsiteY7-720" fmla="*/ 5566 h 10638"/>
                <a:gd name="connsiteX8-721" fmla="*/ 8751 w 10000"/>
                <a:gd name="connsiteY8-722" fmla="*/ 8102 h 10638"/>
                <a:gd name="connsiteX9-723" fmla="*/ 7499 w 10000"/>
                <a:gd name="connsiteY9-724" fmla="*/ 10638 h 10638"/>
                <a:gd name="connsiteX0-725" fmla="*/ 7499 w 10000"/>
                <a:gd name="connsiteY0-726" fmla="*/ 10235 h 10235"/>
                <a:gd name="connsiteX1-727" fmla="*/ 5001 w 10000"/>
                <a:gd name="connsiteY1-728" fmla="*/ 10235 h 10235"/>
                <a:gd name="connsiteX2-729" fmla="*/ 2501 w 10000"/>
                <a:gd name="connsiteY2-730" fmla="*/ 10235 h 10235"/>
                <a:gd name="connsiteX3-731" fmla="*/ 1251 w 10000"/>
                <a:gd name="connsiteY3-732" fmla="*/ 7699 h 10235"/>
                <a:gd name="connsiteX4-733" fmla="*/ 0 w 10000"/>
                <a:gd name="connsiteY4-734" fmla="*/ 5163 h 10235"/>
                <a:gd name="connsiteX5-735" fmla="*/ 2332 w 10000"/>
                <a:gd name="connsiteY5-736" fmla="*/ 0 h 10235"/>
                <a:gd name="connsiteX6-737" fmla="*/ 7696 w 10000"/>
                <a:gd name="connsiteY6-738" fmla="*/ 235 h 10235"/>
                <a:gd name="connsiteX7-739" fmla="*/ 10000 w 10000"/>
                <a:gd name="connsiteY7-740" fmla="*/ 5163 h 10235"/>
                <a:gd name="connsiteX8-741" fmla="*/ 8751 w 10000"/>
                <a:gd name="connsiteY8-742" fmla="*/ 7699 h 10235"/>
                <a:gd name="connsiteX9-743" fmla="*/ 7499 w 10000"/>
                <a:gd name="connsiteY9-744" fmla="*/ 10235 h 10235"/>
                <a:gd name="connsiteX0-745" fmla="*/ 7499 w 10000"/>
                <a:gd name="connsiteY0-746" fmla="*/ 10611 h 10611"/>
                <a:gd name="connsiteX1-747" fmla="*/ 5001 w 10000"/>
                <a:gd name="connsiteY1-748" fmla="*/ 10611 h 10611"/>
                <a:gd name="connsiteX2-749" fmla="*/ 2501 w 10000"/>
                <a:gd name="connsiteY2-750" fmla="*/ 10611 h 10611"/>
                <a:gd name="connsiteX3-751" fmla="*/ 1251 w 10000"/>
                <a:gd name="connsiteY3-752" fmla="*/ 8075 h 10611"/>
                <a:gd name="connsiteX4-753" fmla="*/ 0 w 10000"/>
                <a:gd name="connsiteY4-754" fmla="*/ 5539 h 10611"/>
                <a:gd name="connsiteX5-755" fmla="*/ 2713 w 10000"/>
                <a:gd name="connsiteY5-756" fmla="*/ 0 h 10611"/>
                <a:gd name="connsiteX6-757" fmla="*/ 7696 w 10000"/>
                <a:gd name="connsiteY6-758" fmla="*/ 611 h 10611"/>
                <a:gd name="connsiteX7-759" fmla="*/ 10000 w 10000"/>
                <a:gd name="connsiteY7-760" fmla="*/ 5539 h 10611"/>
                <a:gd name="connsiteX8-761" fmla="*/ 8751 w 10000"/>
                <a:gd name="connsiteY8-762" fmla="*/ 8075 h 10611"/>
                <a:gd name="connsiteX9-763" fmla="*/ 7499 w 10000"/>
                <a:gd name="connsiteY9-764" fmla="*/ 10611 h 10611"/>
                <a:gd name="connsiteX0-765" fmla="*/ 7499 w 10000"/>
                <a:gd name="connsiteY0-766" fmla="*/ 10208 h 10208"/>
                <a:gd name="connsiteX1-767" fmla="*/ 5001 w 10000"/>
                <a:gd name="connsiteY1-768" fmla="*/ 10208 h 10208"/>
                <a:gd name="connsiteX2-769" fmla="*/ 2501 w 10000"/>
                <a:gd name="connsiteY2-770" fmla="*/ 10208 h 10208"/>
                <a:gd name="connsiteX3-771" fmla="*/ 1251 w 10000"/>
                <a:gd name="connsiteY3-772" fmla="*/ 7672 h 10208"/>
                <a:gd name="connsiteX4-773" fmla="*/ 0 w 10000"/>
                <a:gd name="connsiteY4-774" fmla="*/ 5136 h 10208"/>
                <a:gd name="connsiteX5-775" fmla="*/ 2742 w 10000"/>
                <a:gd name="connsiteY5-776" fmla="*/ 0 h 10208"/>
                <a:gd name="connsiteX6-777" fmla="*/ 7696 w 10000"/>
                <a:gd name="connsiteY6-778" fmla="*/ 208 h 10208"/>
                <a:gd name="connsiteX7-779" fmla="*/ 10000 w 10000"/>
                <a:gd name="connsiteY7-780" fmla="*/ 5136 h 10208"/>
                <a:gd name="connsiteX8-781" fmla="*/ 8751 w 10000"/>
                <a:gd name="connsiteY8-782" fmla="*/ 7672 h 10208"/>
                <a:gd name="connsiteX9-783" fmla="*/ 7499 w 10000"/>
                <a:gd name="connsiteY9-784" fmla="*/ 10208 h 10208"/>
                <a:gd name="connsiteX0-785" fmla="*/ 7499 w 10000"/>
                <a:gd name="connsiteY0-786" fmla="*/ 10268 h 10268"/>
                <a:gd name="connsiteX1-787" fmla="*/ 5001 w 10000"/>
                <a:gd name="connsiteY1-788" fmla="*/ 10268 h 10268"/>
                <a:gd name="connsiteX2-789" fmla="*/ 2501 w 10000"/>
                <a:gd name="connsiteY2-790" fmla="*/ 10268 h 10268"/>
                <a:gd name="connsiteX3-791" fmla="*/ 1251 w 10000"/>
                <a:gd name="connsiteY3-792" fmla="*/ 7732 h 10268"/>
                <a:gd name="connsiteX4-793" fmla="*/ 0 w 10000"/>
                <a:gd name="connsiteY4-794" fmla="*/ 5196 h 10268"/>
                <a:gd name="connsiteX5-795" fmla="*/ 2527 w 10000"/>
                <a:gd name="connsiteY5-796" fmla="*/ 0 h 10268"/>
                <a:gd name="connsiteX6-797" fmla="*/ 7696 w 10000"/>
                <a:gd name="connsiteY6-798" fmla="*/ 268 h 10268"/>
                <a:gd name="connsiteX7-799" fmla="*/ 10000 w 10000"/>
                <a:gd name="connsiteY7-800" fmla="*/ 5196 h 10268"/>
                <a:gd name="connsiteX8-801" fmla="*/ 8751 w 10000"/>
                <a:gd name="connsiteY8-802" fmla="*/ 7732 h 10268"/>
                <a:gd name="connsiteX9-803" fmla="*/ 7499 w 10000"/>
                <a:gd name="connsiteY9-804" fmla="*/ 10268 h 10268"/>
                <a:gd name="connsiteX0-805" fmla="*/ 7499 w 10000"/>
                <a:gd name="connsiteY0-806" fmla="*/ 10145 h 10145"/>
                <a:gd name="connsiteX1-807" fmla="*/ 5001 w 10000"/>
                <a:gd name="connsiteY1-808" fmla="*/ 10145 h 10145"/>
                <a:gd name="connsiteX2-809" fmla="*/ 2501 w 10000"/>
                <a:gd name="connsiteY2-810" fmla="*/ 10145 h 10145"/>
                <a:gd name="connsiteX3-811" fmla="*/ 1251 w 10000"/>
                <a:gd name="connsiteY3-812" fmla="*/ 7609 h 10145"/>
                <a:gd name="connsiteX4-813" fmla="*/ 0 w 10000"/>
                <a:gd name="connsiteY4-814" fmla="*/ 5073 h 10145"/>
                <a:gd name="connsiteX5-815" fmla="*/ 2653 w 10000"/>
                <a:gd name="connsiteY5-816" fmla="*/ 0 h 10145"/>
                <a:gd name="connsiteX6-817" fmla="*/ 7696 w 10000"/>
                <a:gd name="connsiteY6-818" fmla="*/ 145 h 10145"/>
                <a:gd name="connsiteX7-819" fmla="*/ 10000 w 10000"/>
                <a:gd name="connsiteY7-820" fmla="*/ 5073 h 10145"/>
                <a:gd name="connsiteX8-821" fmla="*/ 8751 w 10000"/>
                <a:gd name="connsiteY8-822" fmla="*/ 7609 h 10145"/>
                <a:gd name="connsiteX9-823" fmla="*/ 7499 w 10000"/>
                <a:gd name="connsiteY9-824" fmla="*/ 10145 h 10145"/>
                <a:gd name="connsiteX0-825" fmla="*/ 7499 w 10000"/>
                <a:gd name="connsiteY0-826" fmla="*/ 10218 h 10218"/>
                <a:gd name="connsiteX1-827" fmla="*/ 5001 w 10000"/>
                <a:gd name="connsiteY1-828" fmla="*/ 10218 h 10218"/>
                <a:gd name="connsiteX2-829" fmla="*/ 2501 w 10000"/>
                <a:gd name="connsiteY2-830" fmla="*/ 10218 h 10218"/>
                <a:gd name="connsiteX3-831" fmla="*/ 1251 w 10000"/>
                <a:gd name="connsiteY3-832" fmla="*/ 7682 h 10218"/>
                <a:gd name="connsiteX4-833" fmla="*/ 0 w 10000"/>
                <a:gd name="connsiteY4-834" fmla="*/ 5146 h 10218"/>
                <a:gd name="connsiteX5-835" fmla="*/ 2706 w 10000"/>
                <a:gd name="connsiteY5-836" fmla="*/ 0 h 10218"/>
                <a:gd name="connsiteX6-837" fmla="*/ 7696 w 10000"/>
                <a:gd name="connsiteY6-838" fmla="*/ 218 h 10218"/>
                <a:gd name="connsiteX7-839" fmla="*/ 10000 w 10000"/>
                <a:gd name="connsiteY7-840" fmla="*/ 5146 h 10218"/>
                <a:gd name="connsiteX8-841" fmla="*/ 8751 w 10000"/>
                <a:gd name="connsiteY8-842" fmla="*/ 7682 h 10218"/>
                <a:gd name="connsiteX9-843" fmla="*/ 7499 w 10000"/>
                <a:gd name="connsiteY9-844" fmla="*/ 10218 h 10218"/>
                <a:gd name="connsiteX0-845" fmla="*/ 7499 w 10000"/>
                <a:gd name="connsiteY0-846" fmla="*/ 10218 h 10218"/>
                <a:gd name="connsiteX1-847" fmla="*/ 5001 w 10000"/>
                <a:gd name="connsiteY1-848" fmla="*/ 10218 h 10218"/>
                <a:gd name="connsiteX2-849" fmla="*/ 2501 w 10000"/>
                <a:gd name="connsiteY2-850" fmla="*/ 10218 h 10218"/>
                <a:gd name="connsiteX3-851" fmla="*/ 1251 w 10000"/>
                <a:gd name="connsiteY3-852" fmla="*/ 7682 h 10218"/>
                <a:gd name="connsiteX4-853" fmla="*/ 0 w 10000"/>
                <a:gd name="connsiteY4-854" fmla="*/ 5146 h 10218"/>
                <a:gd name="connsiteX5-855" fmla="*/ 2706 w 10000"/>
                <a:gd name="connsiteY5-856" fmla="*/ 0 h 10218"/>
                <a:gd name="connsiteX6-857" fmla="*/ 7696 w 10000"/>
                <a:gd name="connsiteY6-858" fmla="*/ 218 h 10218"/>
                <a:gd name="connsiteX7-859" fmla="*/ 10000 w 10000"/>
                <a:gd name="connsiteY7-860" fmla="*/ 5146 h 10218"/>
                <a:gd name="connsiteX8-861" fmla="*/ 7499 w 10000"/>
                <a:gd name="connsiteY8-862" fmla="*/ 10218 h 10218"/>
                <a:gd name="connsiteX0-863" fmla="*/ 7499 w 9801"/>
                <a:gd name="connsiteY0-864" fmla="*/ 10218 h 10218"/>
                <a:gd name="connsiteX1-865" fmla="*/ 5001 w 9801"/>
                <a:gd name="connsiteY1-866" fmla="*/ 10218 h 10218"/>
                <a:gd name="connsiteX2-867" fmla="*/ 2501 w 9801"/>
                <a:gd name="connsiteY2-868" fmla="*/ 10218 h 10218"/>
                <a:gd name="connsiteX3-869" fmla="*/ 1251 w 9801"/>
                <a:gd name="connsiteY3-870" fmla="*/ 7682 h 10218"/>
                <a:gd name="connsiteX4-871" fmla="*/ 0 w 9801"/>
                <a:gd name="connsiteY4-872" fmla="*/ 5146 h 10218"/>
                <a:gd name="connsiteX5-873" fmla="*/ 2706 w 9801"/>
                <a:gd name="connsiteY5-874" fmla="*/ 0 h 10218"/>
                <a:gd name="connsiteX6-875" fmla="*/ 7696 w 9801"/>
                <a:gd name="connsiteY6-876" fmla="*/ 218 h 10218"/>
                <a:gd name="connsiteX7-877" fmla="*/ 9801 w 9801"/>
                <a:gd name="connsiteY7-878" fmla="*/ 4827 h 10218"/>
                <a:gd name="connsiteX8-879" fmla="*/ 7499 w 9801"/>
                <a:gd name="connsiteY8-880" fmla="*/ 10218 h 10218"/>
                <a:gd name="connsiteX0-881" fmla="*/ 7651 w 10263"/>
                <a:gd name="connsiteY0-882" fmla="*/ 10000 h 10000"/>
                <a:gd name="connsiteX1-883" fmla="*/ 5103 w 10263"/>
                <a:gd name="connsiteY1-884" fmla="*/ 10000 h 10000"/>
                <a:gd name="connsiteX2-885" fmla="*/ 2552 w 10263"/>
                <a:gd name="connsiteY2-886" fmla="*/ 10000 h 10000"/>
                <a:gd name="connsiteX3-887" fmla="*/ 1276 w 10263"/>
                <a:gd name="connsiteY3-888" fmla="*/ 7518 h 10000"/>
                <a:gd name="connsiteX4-889" fmla="*/ 0 w 10263"/>
                <a:gd name="connsiteY4-890" fmla="*/ 5036 h 10000"/>
                <a:gd name="connsiteX5-891" fmla="*/ 2761 w 10263"/>
                <a:gd name="connsiteY5-892" fmla="*/ 0 h 10000"/>
                <a:gd name="connsiteX6-893" fmla="*/ 7852 w 10263"/>
                <a:gd name="connsiteY6-894" fmla="*/ 213 h 10000"/>
                <a:gd name="connsiteX7-895" fmla="*/ 10263 w 10263"/>
                <a:gd name="connsiteY7-896" fmla="*/ 4580 h 10000"/>
                <a:gd name="connsiteX8-897" fmla="*/ 7651 w 10263"/>
                <a:gd name="connsiteY8-898" fmla="*/ 10000 h 10000"/>
                <a:gd name="connsiteX0-899" fmla="*/ 7651 w 10218"/>
                <a:gd name="connsiteY0-900" fmla="*/ 10000 h 10000"/>
                <a:gd name="connsiteX1-901" fmla="*/ 5103 w 10218"/>
                <a:gd name="connsiteY1-902" fmla="*/ 10000 h 10000"/>
                <a:gd name="connsiteX2-903" fmla="*/ 2552 w 10218"/>
                <a:gd name="connsiteY2-904" fmla="*/ 10000 h 10000"/>
                <a:gd name="connsiteX3-905" fmla="*/ 1276 w 10218"/>
                <a:gd name="connsiteY3-906" fmla="*/ 7518 h 10000"/>
                <a:gd name="connsiteX4-907" fmla="*/ 0 w 10218"/>
                <a:gd name="connsiteY4-908" fmla="*/ 5036 h 10000"/>
                <a:gd name="connsiteX5-909" fmla="*/ 2761 w 10218"/>
                <a:gd name="connsiteY5-910" fmla="*/ 0 h 10000"/>
                <a:gd name="connsiteX6-911" fmla="*/ 7852 w 10218"/>
                <a:gd name="connsiteY6-912" fmla="*/ 213 h 10000"/>
                <a:gd name="connsiteX7-913" fmla="*/ 10218 w 10218"/>
                <a:gd name="connsiteY7-914" fmla="*/ 4611 h 10000"/>
                <a:gd name="connsiteX8-915" fmla="*/ 7651 w 10218"/>
                <a:gd name="connsiteY8-916" fmla="*/ 10000 h 10000"/>
                <a:gd name="connsiteX0-917" fmla="*/ 7651 w 10218"/>
                <a:gd name="connsiteY0-918" fmla="*/ 10000 h 10000"/>
                <a:gd name="connsiteX1-919" fmla="*/ 5103 w 10218"/>
                <a:gd name="connsiteY1-920" fmla="*/ 10000 h 10000"/>
                <a:gd name="connsiteX2-921" fmla="*/ 2552 w 10218"/>
                <a:gd name="connsiteY2-922" fmla="*/ 10000 h 10000"/>
                <a:gd name="connsiteX3-923" fmla="*/ 1276 w 10218"/>
                <a:gd name="connsiteY3-924" fmla="*/ 7518 h 10000"/>
                <a:gd name="connsiteX4-925" fmla="*/ 0 w 10218"/>
                <a:gd name="connsiteY4-926" fmla="*/ 5036 h 10000"/>
                <a:gd name="connsiteX5-927" fmla="*/ 2761 w 10218"/>
                <a:gd name="connsiteY5-928" fmla="*/ 0 h 10000"/>
                <a:gd name="connsiteX6-929" fmla="*/ 7852 w 10218"/>
                <a:gd name="connsiteY6-930" fmla="*/ 213 h 10000"/>
                <a:gd name="connsiteX7-931" fmla="*/ 10218 w 10218"/>
                <a:gd name="connsiteY7-932" fmla="*/ 4611 h 10000"/>
                <a:gd name="connsiteX8-933" fmla="*/ 7651 w 10218"/>
                <a:gd name="connsiteY8-934" fmla="*/ 10000 h 10000"/>
                <a:gd name="connsiteX0-935" fmla="*/ 7651 w 10218"/>
                <a:gd name="connsiteY0-936" fmla="*/ 10000 h 10000"/>
                <a:gd name="connsiteX1-937" fmla="*/ 2552 w 10218"/>
                <a:gd name="connsiteY1-938" fmla="*/ 10000 h 10000"/>
                <a:gd name="connsiteX2-939" fmla="*/ 1276 w 10218"/>
                <a:gd name="connsiteY2-940" fmla="*/ 7518 h 10000"/>
                <a:gd name="connsiteX3-941" fmla="*/ 0 w 10218"/>
                <a:gd name="connsiteY3-942" fmla="*/ 5036 h 10000"/>
                <a:gd name="connsiteX4-943" fmla="*/ 2761 w 10218"/>
                <a:gd name="connsiteY4-944" fmla="*/ 0 h 10000"/>
                <a:gd name="connsiteX5-945" fmla="*/ 7852 w 10218"/>
                <a:gd name="connsiteY5-946" fmla="*/ 213 h 10000"/>
                <a:gd name="connsiteX6-947" fmla="*/ 10218 w 10218"/>
                <a:gd name="connsiteY6-948" fmla="*/ 4611 h 10000"/>
                <a:gd name="connsiteX7-949" fmla="*/ 7651 w 10218"/>
                <a:gd name="connsiteY7-950" fmla="*/ 10000 h 10000"/>
                <a:gd name="connsiteX0-951" fmla="*/ 7740 w 10218"/>
                <a:gd name="connsiteY0-952" fmla="*/ 9766 h 10000"/>
                <a:gd name="connsiteX1-953" fmla="*/ 2552 w 10218"/>
                <a:gd name="connsiteY1-954" fmla="*/ 10000 h 10000"/>
                <a:gd name="connsiteX2-955" fmla="*/ 1276 w 10218"/>
                <a:gd name="connsiteY2-956" fmla="*/ 7518 h 10000"/>
                <a:gd name="connsiteX3-957" fmla="*/ 0 w 10218"/>
                <a:gd name="connsiteY3-958" fmla="*/ 5036 h 10000"/>
                <a:gd name="connsiteX4-959" fmla="*/ 2761 w 10218"/>
                <a:gd name="connsiteY4-960" fmla="*/ 0 h 10000"/>
                <a:gd name="connsiteX5-961" fmla="*/ 7852 w 10218"/>
                <a:gd name="connsiteY5-962" fmla="*/ 213 h 10000"/>
                <a:gd name="connsiteX6-963" fmla="*/ 10218 w 10218"/>
                <a:gd name="connsiteY6-964" fmla="*/ 4611 h 10000"/>
                <a:gd name="connsiteX7-965" fmla="*/ 7740 w 10218"/>
                <a:gd name="connsiteY7-966" fmla="*/ 9766 h 10000"/>
                <a:gd name="connsiteX0-967" fmla="*/ 8067 w 10218"/>
                <a:gd name="connsiteY0-968" fmla="*/ 9682 h 10000"/>
                <a:gd name="connsiteX1-969" fmla="*/ 2552 w 10218"/>
                <a:gd name="connsiteY1-970" fmla="*/ 10000 h 10000"/>
                <a:gd name="connsiteX2-971" fmla="*/ 1276 w 10218"/>
                <a:gd name="connsiteY2-972" fmla="*/ 7518 h 10000"/>
                <a:gd name="connsiteX3-973" fmla="*/ 0 w 10218"/>
                <a:gd name="connsiteY3-974" fmla="*/ 5036 h 10000"/>
                <a:gd name="connsiteX4-975" fmla="*/ 2761 w 10218"/>
                <a:gd name="connsiteY4-976" fmla="*/ 0 h 10000"/>
                <a:gd name="connsiteX5-977" fmla="*/ 7852 w 10218"/>
                <a:gd name="connsiteY5-978" fmla="*/ 213 h 10000"/>
                <a:gd name="connsiteX6-979" fmla="*/ 10218 w 10218"/>
                <a:gd name="connsiteY6-980" fmla="*/ 4611 h 10000"/>
                <a:gd name="connsiteX7-981" fmla="*/ 8067 w 10218"/>
                <a:gd name="connsiteY7-982" fmla="*/ 9682 h 10000"/>
                <a:gd name="connsiteX0-983" fmla="*/ 7986 w 10218"/>
                <a:gd name="connsiteY0-984" fmla="*/ 9875 h 10000"/>
                <a:gd name="connsiteX1-985" fmla="*/ 2552 w 10218"/>
                <a:gd name="connsiteY1-986" fmla="*/ 10000 h 10000"/>
                <a:gd name="connsiteX2-987" fmla="*/ 1276 w 10218"/>
                <a:gd name="connsiteY2-988" fmla="*/ 7518 h 10000"/>
                <a:gd name="connsiteX3-989" fmla="*/ 0 w 10218"/>
                <a:gd name="connsiteY3-990" fmla="*/ 5036 h 10000"/>
                <a:gd name="connsiteX4-991" fmla="*/ 2761 w 10218"/>
                <a:gd name="connsiteY4-992" fmla="*/ 0 h 10000"/>
                <a:gd name="connsiteX5-993" fmla="*/ 7852 w 10218"/>
                <a:gd name="connsiteY5-994" fmla="*/ 213 h 10000"/>
                <a:gd name="connsiteX6-995" fmla="*/ 10218 w 10218"/>
                <a:gd name="connsiteY6-996" fmla="*/ 4611 h 10000"/>
                <a:gd name="connsiteX7-997" fmla="*/ 7986 w 10218"/>
                <a:gd name="connsiteY7-998" fmla="*/ 9875 h 10000"/>
                <a:gd name="connsiteX0-999" fmla="*/ 7767 w 10218"/>
                <a:gd name="connsiteY0-1000" fmla="*/ 9816 h 10000"/>
                <a:gd name="connsiteX1-1001" fmla="*/ 2552 w 10218"/>
                <a:gd name="connsiteY1-1002" fmla="*/ 10000 h 10000"/>
                <a:gd name="connsiteX2-1003" fmla="*/ 1276 w 10218"/>
                <a:gd name="connsiteY2-1004" fmla="*/ 7518 h 10000"/>
                <a:gd name="connsiteX3-1005" fmla="*/ 0 w 10218"/>
                <a:gd name="connsiteY3-1006" fmla="*/ 5036 h 10000"/>
                <a:gd name="connsiteX4-1007" fmla="*/ 2761 w 10218"/>
                <a:gd name="connsiteY4-1008" fmla="*/ 0 h 10000"/>
                <a:gd name="connsiteX5-1009" fmla="*/ 7852 w 10218"/>
                <a:gd name="connsiteY5-1010" fmla="*/ 213 h 10000"/>
                <a:gd name="connsiteX6-1011" fmla="*/ 10218 w 10218"/>
                <a:gd name="connsiteY6-1012" fmla="*/ 4611 h 10000"/>
                <a:gd name="connsiteX7-1013" fmla="*/ 7767 w 10218"/>
                <a:gd name="connsiteY7-1014" fmla="*/ 9816 h 10000"/>
                <a:gd name="connsiteX0-1015" fmla="*/ 7849 w 10218"/>
                <a:gd name="connsiteY0-1016" fmla="*/ 9795 h 10000"/>
                <a:gd name="connsiteX1-1017" fmla="*/ 2552 w 10218"/>
                <a:gd name="connsiteY1-1018" fmla="*/ 10000 h 10000"/>
                <a:gd name="connsiteX2-1019" fmla="*/ 1276 w 10218"/>
                <a:gd name="connsiteY2-1020" fmla="*/ 7518 h 10000"/>
                <a:gd name="connsiteX3-1021" fmla="*/ 0 w 10218"/>
                <a:gd name="connsiteY3-1022" fmla="*/ 5036 h 10000"/>
                <a:gd name="connsiteX4-1023" fmla="*/ 2761 w 10218"/>
                <a:gd name="connsiteY4-1024" fmla="*/ 0 h 10000"/>
                <a:gd name="connsiteX5-1025" fmla="*/ 7852 w 10218"/>
                <a:gd name="connsiteY5-1026" fmla="*/ 213 h 10000"/>
                <a:gd name="connsiteX6-1027" fmla="*/ 10218 w 10218"/>
                <a:gd name="connsiteY6-1028" fmla="*/ 4611 h 10000"/>
                <a:gd name="connsiteX7-1029" fmla="*/ 7849 w 10218"/>
                <a:gd name="connsiteY7-1030" fmla="*/ 9795 h 10000"/>
                <a:gd name="connsiteX0-1031" fmla="*/ 7849 w 10218"/>
                <a:gd name="connsiteY0-1032" fmla="*/ 9795 h 10074"/>
                <a:gd name="connsiteX1-1033" fmla="*/ 2188 w 10218"/>
                <a:gd name="connsiteY1-1034" fmla="*/ 10074 h 10074"/>
                <a:gd name="connsiteX2-1035" fmla="*/ 1276 w 10218"/>
                <a:gd name="connsiteY2-1036" fmla="*/ 7518 h 10074"/>
                <a:gd name="connsiteX3-1037" fmla="*/ 0 w 10218"/>
                <a:gd name="connsiteY3-1038" fmla="*/ 5036 h 10074"/>
                <a:gd name="connsiteX4-1039" fmla="*/ 2761 w 10218"/>
                <a:gd name="connsiteY4-1040" fmla="*/ 0 h 10074"/>
                <a:gd name="connsiteX5-1041" fmla="*/ 7852 w 10218"/>
                <a:gd name="connsiteY5-1042" fmla="*/ 213 h 10074"/>
                <a:gd name="connsiteX6-1043" fmla="*/ 10218 w 10218"/>
                <a:gd name="connsiteY6-1044" fmla="*/ 4611 h 10074"/>
                <a:gd name="connsiteX7-1045" fmla="*/ 7849 w 10218"/>
                <a:gd name="connsiteY7-1046" fmla="*/ 9795 h 10074"/>
                <a:gd name="connsiteX0-1047" fmla="*/ 7849 w 10218"/>
                <a:gd name="connsiteY0-1048" fmla="*/ 9795 h 9992"/>
                <a:gd name="connsiteX1-1049" fmla="*/ 2361 w 10218"/>
                <a:gd name="connsiteY1-1050" fmla="*/ 9992 h 9992"/>
                <a:gd name="connsiteX2-1051" fmla="*/ 1276 w 10218"/>
                <a:gd name="connsiteY2-1052" fmla="*/ 7518 h 9992"/>
                <a:gd name="connsiteX3-1053" fmla="*/ 0 w 10218"/>
                <a:gd name="connsiteY3-1054" fmla="*/ 5036 h 9992"/>
                <a:gd name="connsiteX4-1055" fmla="*/ 2761 w 10218"/>
                <a:gd name="connsiteY4-1056" fmla="*/ 0 h 9992"/>
                <a:gd name="connsiteX5-1057" fmla="*/ 7852 w 10218"/>
                <a:gd name="connsiteY5-1058" fmla="*/ 213 h 9992"/>
                <a:gd name="connsiteX6-1059" fmla="*/ 10218 w 10218"/>
                <a:gd name="connsiteY6-1060" fmla="*/ 4611 h 9992"/>
                <a:gd name="connsiteX7-1061" fmla="*/ 7849 w 10218"/>
                <a:gd name="connsiteY7-1062" fmla="*/ 9795 h 9992"/>
                <a:gd name="connsiteX0-1063" fmla="*/ 7682 w 10000"/>
                <a:gd name="connsiteY0-1064" fmla="*/ 9803 h 9803"/>
                <a:gd name="connsiteX1-1065" fmla="*/ 2120 w 10000"/>
                <a:gd name="connsiteY1-1066" fmla="*/ 9475 h 9803"/>
                <a:gd name="connsiteX2-1067" fmla="*/ 1249 w 10000"/>
                <a:gd name="connsiteY2-1068" fmla="*/ 7524 h 9803"/>
                <a:gd name="connsiteX3-1069" fmla="*/ 0 w 10000"/>
                <a:gd name="connsiteY3-1070" fmla="*/ 5040 h 9803"/>
                <a:gd name="connsiteX4-1071" fmla="*/ 2702 w 10000"/>
                <a:gd name="connsiteY4-1072" fmla="*/ 0 h 9803"/>
                <a:gd name="connsiteX5-1073" fmla="*/ 7684 w 10000"/>
                <a:gd name="connsiteY5-1074" fmla="*/ 213 h 9803"/>
                <a:gd name="connsiteX6-1075" fmla="*/ 10000 w 10000"/>
                <a:gd name="connsiteY6-1076" fmla="*/ 4615 h 9803"/>
                <a:gd name="connsiteX7-1077" fmla="*/ 7682 w 10000"/>
                <a:gd name="connsiteY7-1078" fmla="*/ 9803 h 9803"/>
                <a:gd name="connsiteX0-1079" fmla="*/ 7682 w 10000"/>
                <a:gd name="connsiteY0-1080" fmla="*/ 10000 h 10000"/>
                <a:gd name="connsiteX1-1081" fmla="*/ 1791 w 10000"/>
                <a:gd name="connsiteY1-1082" fmla="*/ 9792 h 10000"/>
                <a:gd name="connsiteX2-1083" fmla="*/ 1249 w 10000"/>
                <a:gd name="connsiteY2-1084" fmla="*/ 7675 h 10000"/>
                <a:gd name="connsiteX3-1085" fmla="*/ 0 w 10000"/>
                <a:gd name="connsiteY3-1086" fmla="*/ 5141 h 10000"/>
                <a:gd name="connsiteX4-1087" fmla="*/ 2702 w 10000"/>
                <a:gd name="connsiteY4-1088" fmla="*/ 0 h 10000"/>
                <a:gd name="connsiteX5-1089" fmla="*/ 7684 w 10000"/>
                <a:gd name="connsiteY5-1090" fmla="*/ 217 h 10000"/>
                <a:gd name="connsiteX6-1091" fmla="*/ 10000 w 10000"/>
                <a:gd name="connsiteY6-1092" fmla="*/ 4708 h 10000"/>
                <a:gd name="connsiteX7-1093" fmla="*/ 7682 w 10000"/>
                <a:gd name="connsiteY7-1094" fmla="*/ 10000 h 10000"/>
                <a:gd name="connsiteX0-1095" fmla="*/ 7682 w 10000"/>
                <a:gd name="connsiteY0-1096" fmla="*/ 10000 h 10000"/>
                <a:gd name="connsiteX1-1097" fmla="*/ 1791 w 10000"/>
                <a:gd name="connsiteY1-1098" fmla="*/ 9792 h 10000"/>
                <a:gd name="connsiteX2-1099" fmla="*/ 1249 w 10000"/>
                <a:gd name="connsiteY2-1100" fmla="*/ 7675 h 10000"/>
                <a:gd name="connsiteX3-1101" fmla="*/ 0 w 10000"/>
                <a:gd name="connsiteY3-1102" fmla="*/ 5141 h 10000"/>
                <a:gd name="connsiteX4-1103" fmla="*/ 2702 w 10000"/>
                <a:gd name="connsiteY4-1104" fmla="*/ 0 h 10000"/>
                <a:gd name="connsiteX5-1105" fmla="*/ 7684 w 10000"/>
                <a:gd name="connsiteY5-1106" fmla="*/ 217 h 10000"/>
                <a:gd name="connsiteX6-1107" fmla="*/ 10000 w 10000"/>
                <a:gd name="connsiteY6-1108" fmla="*/ 4708 h 10000"/>
                <a:gd name="connsiteX7-1109" fmla="*/ 7682 w 10000"/>
                <a:gd name="connsiteY7-1110" fmla="*/ 10000 h 10000"/>
                <a:gd name="connsiteX0-1111" fmla="*/ 7682 w 10000"/>
                <a:gd name="connsiteY0-1112" fmla="*/ 10000 h 10000"/>
                <a:gd name="connsiteX1-1113" fmla="*/ 1791 w 10000"/>
                <a:gd name="connsiteY1-1114" fmla="*/ 9792 h 10000"/>
                <a:gd name="connsiteX2-1115" fmla="*/ 0 w 10000"/>
                <a:gd name="connsiteY2-1116" fmla="*/ 5141 h 10000"/>
                <a:gd name="connsiteX3-1117" fmla="*/ 2702 w 10000"/>
                <a:gd name="connsiteY3-1118" fmla="*/ 0 h 10000"/>
                <a:gd name="connsiteX4-1119" fmla="*/ 7684 w 10000"/>
                <a:gd name="connsiteY4-1120" fmla="*/ 217 h 10000"/>
                <a:gd name="connsiteX5-1121" fmla="*/ 10000 w 10000"/>
                <a:gd name="connsiteY5-1122" fmla="*/ 4708 h 10000"/>
                <a:gd name="connsiteX6-1123" fmla="*/ 7682 w 10000"/>
                <a:gd name="connsiteY6-1124" fmla="*/ 10000 h 10000"/>
                <a:gd name="connsiteX0-1125" fmla="*/ 7682 w 10000"/>
                <a:gd name="connsiteY0-1126" fmla="*/ 10000 h 10000"/>
                <a:gd name="connsiteX1-1127" fmla="*/ 1397 w 10000"/>
                <a:gd name="connsiteY1-1128" fmla="*/ 9506 h 10000"/>
                <a:gd name="connsiteX2-1129" fmla="*/ 0 w 10000"/>
                <a:gd name="connsiteY2-1130" fmla="*/ 5141 h 10000"/>
                <a:gd name="connsiteX3-1131" fmla="*/ 2702 w 10000"/>
                <a:gd name="connsiteY3-1132" fmla="*/ 0 h 10000"/>
                <a:gd name="connsiteX4-1133" fmla="*/ 7684 w 10000"/>
                <a:gd name="connsiteY4-1134" fmla="*/ 217 h 10000"/>
                <a:gd name="connsiteX5-1135" fmla="*/ 10000 w 10000"/>
                <a:gd name="connsiteY5-1136" fmla="*/ 4708 h 10000"/>
                <a:gd name="connsiteX6-1137" fmla="*/ 7682 w 10000"/>
                <a:gd name="connsiteY6-1138" fmla="*/ 10000 h 10000"/>
                <a:gd name="connsiteX0-1139" fmla="*/ 7682 w 10000"/>
                <a:gd name="connsiteY0-1140" fmla="*/ 10000 h 10000"/>
                <a:gd name="connsiteX1-1141" fmla="*/ 2093 w 10000"/>
                <a:gd name="connsiteY1-1142" fmla="*/ 9613 h 10000"/>
                <a:gd name="connsiteX2-1143" fmla="*/ 0 w 10000"/>
                <a:gd name="connsiteY2-1144" fmla="*/ 5141 h 10000"/>
                <a:gd name="connsiteX3-1145" fmla="*/ 2702 w 10000"/>
                <a:gd name="connsiteY3-1146" fmla="*/ 0 h 10000"/>
                <a:gd name="connsiteX4-1147" fmla="*/ 7684 w 10000"/>
                <a:gd name="connsiteY4-1148" fmla="*/ 217 h 10000"/>
                <a:gd name="connsiteX5-1149" fmla="*/ 10000 w 10000"/>
                <a:gd name="connsiteY5-1150" fmla="*/ 4708 h 10000"/>
                <a:gd name="connsiteX6-1151" fmla="*/ 7682 w 10000"/>
                <a:gd name="connsiteY6-1152" fmla="*/ 10000 h 10000"/>
                <a:gd name="connsiteX0-1153" fmla="*/ 7682 w 10000"/>
                <a:gd name="connsiteY0-1154" fmla="*/ 10000 h 10000"/>
                <a:gd name="connsiteX1-1155" fmla="*/ 2629 w 10000"/>
                <a:gd name="connsiteY1-1156" fmla="*/ 9763 h 10000"/>
                <a:gd name="connsiteX2-1157" fmla="*/ 0 w 10000"/>
                <a:gd name="connsiteY2-1158" fmla="*/ 5141 h 10000"/>
                <a:gd name="connsiteX3-1159" fmla="*/ 2702 w 10000"/>
                <a:gd name="connsiteY3-1160" fmla="*/ 0 h 10000"/>
                <a:gd name="connsiteX4-1161" fmla="*/ 7684 w 10000"/>
                <a:gd name="connsiteY4-1162" fmla="*/ 217 h 10000"/>
                <a:gd name="connsiteX5-1163" fmla="*/ 10000 w 10000"/>
                <a:gd name="connsiteY5-1164" fmla="*/ 4708 h 10000"/>
                <a:gd name="connsiteX6-1165" fmla="*/ 7682 w 10000"/>
                <a:gd name="connsiteY6-1166" fmla="*/ 10000 h 10000"/>
                <a:gd name="connsiteX0-1167" fmla="*/ 7682 w 10000"/>
                <a:gd name="connsiteY0-1168" fmla="*/ 10000 h 10000"/>
                <a:gd name="connsiteX1-1169" fmla="*/ 2843 w 10000"/>
                <a:gd name="connsiteY1-1170" fmla="*/ 9823 h 10000"/>
                <a:gd name="connsiteX2-1171" fmla="*/ 0 w 10000"/>
                <a:gd name="connsiteY2-1172" fmla="*/ 5141 h 10000"/>
                <a:gd name="connsiteX3-1173" fmla="*/ 2702 w 10000"/>
                <a:gd name="connsiteY3-1174" fmla="*/ 0 h 10000"/>
                <a:gd name="connsiteX4-1175" fmla="*/ 7684 w 10000"/>
                <a:gd name="connsiteY4-1176" fmla="*/ 217 h 10000"/>
                <a:gd name="connsiteX5-1177" fmla="*/ 10000 w 10000"/>
                <a:gd name="connsiteY5-1178" fmla="*/ 4708 h 10000"/>
                <a:gd name="connsiteX6-1179" fmla="*/ 7682 w 10000"/>
                <a:gd name="connsiteY6-1180" fmla="*/ 10000 h 10000"/>
                <a:gd name="connsiteX0-1181" fmla="*/ 7682 w 10000"/>
                <a:gd name="connsiteY0-1182" fmla="*/ 10000 h 10000"/>
                <a:gd name="connsiteX1-1183" fmla="*/ 2450 w 10000"/>
                <a:gd name="connsiteY1-1184" fmla="*/ 9713 h 10000"/>
                <a:gd name="connsiteX2-1185" fmla="*/ 0 w 10000"/>
                <a:gd name="connsiteY2-1186" fmla="*/ 5141 h 10000"/>
                <a:gd name="connsiteX3-1187" fmla="*/ 2702 w 10000"/>
                <a:gd name="connsiteY3-1188" fmla="*/ 0 h 10000"/>
                <a:gd name="connsiteX4-1189" fmla="*/ 7684 w 10000"/>
                <a:gd name="connsiteY4-1190" fmla="*/ 217 h 10000"/>
                <a:gd name="connsiteX5-1191" fmla="*/ 10000 w 10000"/>
                <a:gd name="connsiteY5-1192" fmla="*/ 4708 h 10000"/>
                <a:gd name="connsiteX6-1193" fmla="*/ 7682 w 10000"/>
                <a:gd name="connsiteY6-1194" fmla="*/ 10000 h 10000"/>
                <a:gd name="connsiteX0-1195" fmla="*/ 7942 w 10000"/>
                <a:gd name="connsiteY0-1196" fmla="*/ 10204 h 10204"/>
                <a:gd name="connsiteX1-1197" fmla="*/ 2450 w 10000"/>
                <a:gd name="connsiteY1-1198" fmla="*/ 9713 h 10204"/>
                <a:gd name="connsiteX2-1199" fmla="*/ 0 w 10000"/>
                <a:gd name="connsiteY2-1200" fmla="*/ 5141 h 10204"/>
                <a:gd name="connsiteX3-1201" fmla="*/ 2702 w 10000"/>
                <a:gd name="connsiteY3-1202" fmla="*/ 0 h 10204"/>
                <a:gd name="connsiteX4-1203" fmla="*/ 7684 w 10000"/>
                <a:gd name="connsiteY4-1204" fmla="*/ 217 h 10204"/>
                <a:gd name="connsiteX5-1205" fmla="*/ 10000 w 10000"/>
                <a:gd name="connsiteY5-1206" fmla="*/ 4708 h 10204"/>
                <a:gd name="connsiteX6-1207" fmla="*/ 7942 w 10000"/>
                <a:gd name="connsiteY6-1208" fmla="*/ 10204 h 10204"/>
                <a:gd name="connsiteX0-1209" fmla="*/ 7468 w 10000"/>
                <a:gd name="connsiteY0-1210" fmla="*/ 9940 h 9940"/>
                <a:gd name="connsiteX1-1211" fmla="*/ 2450 w 10000"/>
                <a:gd name="connsiteY1-1212" fmla="*/ 9713 h 9940"/>
                <a:gd name="connsiteX2-1213" fmla="*/ 0 w 10000"/>
                <a:gd name="connsiteY2-1214" fmla="*/ 5141 h 9940"/>
                <a:gd name="connsiteX3-1215" fmla="*/ 2702 w 10000"/>
                <a:gd name="connsiteY3-1216" fmla="*/ 0 h 9940"/>
                <a:gd name="connsiteX4-1217" fmla="*/ 7684 w 10000"/>
                <a:gd name="connsiteY4-1218" fmla="*/ 217 h 9940"/>
                <a:gd name="connsiteX5-1219" fmla="*/ 10000 w 10000"/>
                <a:gd name="connsiteY5-1220" fmla="*/ 4708 h 9940"/>
                <a:gd name="connsiteX6-1221" fmla="*/ 7468 w 10000"/>
                <a:gd name="connsiteY6-1222" fmla="*/ 9940 h 9940"/>
                <a:gd name="connsiteX0-1223" fmla="*/ 7627 w 10000"/>
                <a:gd name="connsiteY0-1224" fmla="*/ 9780 h 9780"/>
                <a:gd name="connsiteX1-1225" fmla="*/ 2450 w 10000"/>
                <a:gd name="connsiteY1-1226" fmla="*/ 9772 h 9780"/>
                <a:gd name="connsiteX2-1227" fmla="*/ 0 w 10000"/>
                <a:gd name="connsiteY2-1228" fmla="*/ 5172 h 9780"/>
                <a:gd name="connsiteX3-1229" fmla="*/ 2702 w 10000"/>
                <a:gd name="connsiteY3-1230" fmla="*/ 0 h 9780"/>
                <a:gd name="connsiteX4-1231" fmla="*/ 7684 w 10000"/>
                <a:gd name="connsiteY4-1232" fmla="*/ 218 h 9780"/>
                <a:gd name="connsiteX5-1233" fmla="*/ 10000 w 10000"/>
                <a:gd name="connsiteY5-1234" fmla="*/ 4736 h 9780"/>
                <a:gd name="connsiteX6-1235" fmla="*/ 7627 w 10000"/>
                <a:gd name="connsiteY6-1236" fmla="*/ 9780 h 9780"/>
                <a:gd name="connsiteX0-1237" fmla="*/ 7627 w 10000"/>
                <a:gd name="connsiteY0-1238" fmla="*/ 10000 h 10000"/>
                <a:gd name="connsiteX1-1239" fmla="*/ 1772 w 10000"/>
                <a:gd name="connsiteY1-1240" fmla="*/ 9977 h 10000"/>
                <a:gd name="connsiteX2-1241" fmla="*/ 0 w 10000"/>
                <a:gd name="connsiteY2-1242" fmla="*/ 5288 h 10000"/>
                <a:gd name="connsiteX3-1243" fmla="*/ 2702 w 10000"/>
                <a:gd name="connsiteY3-1244" fmla="*/ 0 h 10000"/>
                <a:gd name="connsiteX4-1245" fmla="*/ 7684 w 10000"/>
                <a:gd name="connsiteY4-1246" fmla="*/ 223 h 10000"/>
                <a:gd name="connsiteX5-1247" fmla="*/ 10000 w 10000"/>
                <a:gd name="connsiteY5-1248" fmla="*/ 4843 h 10000"/>
                <a:gd name="connsiteX6-1249" fmla="*/ 7627 w 10000"/>
                <a:gd name="connsiteY6-1250" fmla="*/ 10000 h 10000"/>
                <a:gd name="connsiteX0-1251" fmla="*/ 7627 w 10000"/>
                <a:gd name="connsiteY0-1252" fmla="*/ 10000 h 10000"/>
                <a:gd name="connsiteX1-1253" fmla="*/ 3699 w 10000"/>
                <a:gd name="connsiteY1-1254" fmla="*/ 7376 h 10000"/>
                <a:gd name="connsiteX2-1255" fmla="*/ 0 w 10000"/>
                <a:gd name="connsiteY2-1256" fmla="*/ 5288 h 10000"/>
                <a:gd name="connsiteX3-1257" fmla="*/ 2702 w 10000"/>
                <a:gd name="connsiteY3-1258" fmla="*/ 0 h 10000"/>
                <a:gd name="connsiteX4-1259" fmla="*/ 7684 w 10000"/>
                <a:gd name="connsiteY4-1260" fmla="*/ 223 h 10000"/>
                <a:gd name="connsiteX5-1261" fmla="*/ 10000 w 10000"/>
                <a:gd name="connsiteY5-1262" fmla="*/ 4843 h 10000"/>
                <a:gd name="connsiteX6-1263" fmla="*/ 7627 w 10000"/>
                <a:gd name="connsiteY6-1264" fmla="*/ 10000 h 10000"/>
                <a:gd name="connsiteX0-1265" fmla="*/ 7627 w 10000"/>
                <a:gd name="connsiteY0-1266" fmla="*/ 10000 h 11444"/>
                <a:gd name="connsiteX1-1267" fmla="*/ 1853 w 10000"/>
                <a:gd name="connsiteY1-1268" fmla="*/ 11444 h 11444"/>
                <a:gd name="connsiteX2-1269" fmla="*/ 0 w 10000"/>
                <a:gd name="connsiteY2-1270" fmla="*/ 5288 h 11444"/>
                <a:gd name="connsiteX3-1271" fmla="*/ 2702 w 10000"/>
                <a:gd name="connsiteY3-1272" fmla="*/ 0 h 11444"/>
                <a:gd name="connsiteX4-1273" fmla="*/ 7684 w 10000"/>
                <a:gd name="connsiteY4-1274" fmla="*/ 223 h 11444"/>
                <a:gd name="connsiteX5-1275" fmla="*/ 10000 w 10000"/>
                <a:gd name="connsiteY5-1276" fmla="*/ 4843 h 11444"/>
                <a:gd name="connsiteX6-1277" fmla="*/ 7627 w 10000"/>
                <a:gd name="connsiteY6-1278" fmla="*/ 10000 h 11444"/>
                <a:gd name="connsiteX0-1279" fmla="*/ 7627 w 10000"/>
                <a:gd name="connsiteY0-1280" fmla="*/ 10000 h 10017"/>
                <a:gd name="connsiteX1-1281" fmla="*/ 2067 w 10000"/>
                <a:gd name="connsiteY1-1282" fmla="*/ 10017 h 10017"/>
                <a:gd name="connsiteX2-1283" fmla="*/ 0 w 10000"/>
                <a:gd name="connsiteY2-1284" fmla="*/ 5288 h 10017"/>
                <a:gd name="connsiteX3-1285" fmla="*/ 2702 w 10000"/>
                <a:gd name="connsiteY3-1286" fmla="*/ 0 h 10017"/>
                <a:gd name="connsiteX4-1287" fmla="*/ 7684 w 10000"/>
                <a:gd name="connsiteY4-1288" fmla="*/ 223 h 10017"/>
                <a:gd name="connsiteX5-1289" fmla="*/ 10000 w 10000"/>
                <a:gd name="connsiteY5-1290" fmla="*/ 4843 h 10017"/>
                <a:gd name="connsiteX6-1291" fmla="*/ 7627 w 10000"/>
                <a:gd name="connsiteY6-1292" fmla="*/ 10000 h 10017"/>
                <a:gd name="connsiteX0-1293" fmla="*/ 8601 w 10974"/>
                <a:gd name="connsiteY0-1294" fmla="*/ 10000 h 10000"/>
                <a:gd name="connsiteX1-1295" fmla="*/ 0 w 10974"/>
                <a:gd name="connsiteY1-1296" fmla="*/ 9907 h 10000"/>
                <a:gd name="connsiteX2-1297" fmla="*/ 974 w 10974"/>
                <a:gd name="connsiteY2-1298" fmla="*/ 5288 h 10000"/>
                <a:gd name="connsiteX3-1299" fmla="*/ 3676 w 10974"/>
                <a:gd name="connsiteY3-1300" fmla="*/ 0 h 10000"/>
                <a:gd name="connsiteX4-1301" fmla="*/ 8658 w 10974"/>
                <a:gd name="connsiteY4-1302" fmla="*/ 223 h 10000"/>
                <a:gd name="connsiteX5-1303" fmla="*/ 10974 w 10974"/>
                <a:gd name="connsiteY5-1304" fmla="*/ 4843 h 10000"/>
                <a:gd name="connsiteX6-1305" fmla="*/ 8601 w 10974"/>
                <a:gd name="connsiteY6-1306" fmla="*/ 10000 h 10000"/>
                <a:gd name="connsiteX0-1307" fmla="*/ 7627 w 10000"/>
                <a:gd name="connsiteY0-1308" fmla="*/ 10000 h 10008"/>
                <a:gd name="connsiteX1-1309" fmla="*/ 5321 w 10000"/>
                <a:gd name="connsiteY1-1310" fmla="*/ 10008 h 10008"/>
                <a:gd name="connsiteX2-1311" fmla="*/ 0 w 10000"/>
                <a:gd name="connsiteY2-1312" fmla="*/ 5288 h 10008"/>
                <a:gd name="connsiteX3-1313" fmla="*/ 2702 w 10000"/>
                <a:gd name="connsiteY3-1314" fmla="*/ 0 h 10008"/>
                <a:gd name="connsiteX4-1315" fmla="*/ 7684 w 10000"/>
                <a:gd name="connsiteY4-1316" fmla="*/ 223 h 10008"/>
                <a:gd name="connsiteX5-1317" fmla="*/ 10000 w 10000"/>
                <a:gd name="connsiteY5-1318" fmla="*/ 4843 h 10008"/>
                <a:gd name="connsiteX6-1319" fmla="*/ 7627 w 10000"/>
                <a:gd name="connsiteY6-1320" fmla="*/ 10000 h 10008"/>
                <a:gd name="connsiteX0-1321" fmla="*/ 7627 w 10000"/>
                <a:gd name="connsiteY0-1322" fmla="*/ 10000 h 10019"/>
                <a:gd name="connsiteX1-1323" fmla="*/ 3012 w 10000"/>
                <a:gd name="connsiteY1-1324" fmla="*/ 10019 h 10019"/>
                <a:gd name="connsiteX2-1325" fmla="*/ 0 w 10000"/>
                <a:gd name="connsiteY2-1326" fmla="*/ 5288 h 10019"/>
                <a:gd name="connsiteX3-1327" fmla="*/ 2702 w 10000"/>
                <a:gd name="connsiteY3-1328" fmla="*/ 0 h 10019"/>
                <a:gd name="connsiteX4-1329" fmla="*/ 7684 w 10000"/>
                <a:gd name="connsiteY4-1330" fmla="*/ 223 h 10019"/>
                <a:gd name="connsiteX5-1331" fmla="*/ 10000 w 10000"/>
                <a:gd name="connsiteY5-1332" fmla="*/ 4843 h 10019"/>
                <a:gd name="connsiteX6-1333" fmla="*/ 7627 w 10000"/>
                <a:gd name="connsiteY6-1334" fmla="*/ 10000 h 10019"/>
                <a:gd name="connsiteX0-1335" fmla="*/ 7627 w 10000"/>
                <a:gd name="connsiteY0-1336" fmla="*/ 10000 h 10000"/>
                <a:gd name="connsiteX1-1337" fmla="*/ 1547 w 10000"/>
                <a:gd name="connsiteY1-1338" fmla="*/ 9597 h 10000"/>
                <a:gd name="connsiteX2-1339" fmla="*/ 0 w 10000"/>
                <a:gd name="connsiteY2-1340" fmla="*/ 5288 h 10000"/>
                <a:gd name="connsiteX3-1341" fmla="*/ 2702 w 10000"/>
                <a:gd name="connsiteY3-1342" fmla="*/ 0 h 10000"/>
                <a:gd name="connsiteX4-1343" fmla="*/ 7684 w 10000"/>
                <a:gd name="connsiteY4-1344" fmla="*/ 223 h 10000"/>
                <a:gd name="connsiteX5-1345" fmla="*/ 10000 w 10000"/>
                <a:gd name="connsiteY5-1346" fmla="*/ 4843 h 10000"/>
                <a:gd name="connsiteX6-1347" fmla="*/ 7627 w 10000"/>
                <a:gd name="connsiteY6-1348" fmla="*/ 10000 h 10000"/>
                <a:gd name="connsiteX0-1349" fmla="*/ 7627 w 10000"/>
                <a:gd name="connsiteY0-1350" fmla="*/ 10000 h 10000"/>
                <a:gd name="connsiteX1-1351" fmla="*/ 1764 w 10000"/>
                <a:gd name="connsiteY1-1352" fmla="*/ 8713 h 10000"/>
                <a:gd name="connsiteX2-1353" fmla="*/ 0 w 10000"/>
                <a:gd name="connsiteY2-1354" fmla="*/ 5288 h 10000"/>
                <a:gd name="connsiteX3-1355" fmla="*/ 2702 w 10000"/>
                <a:gd name="connsiteY3-1356" fmla="*/ 0 h 10000"/>
                <a:gd name="connsiteX4-1357" fmla="*/ 7684 w 10000"/>
                <a:gd name="connsiteY4-1358" fmla="*/ 223 h 10000"/>
                <a:gd name="connsiteX5-1359" fmla="*/ 10000 w 10000"/>
                <a:gd name="connsiteY5-1360" fmla="*/ 4843 h 10000"/>
                <a:gd name="connsiteX6-1361" fmla="*/ 7627 w 10000"/>
                <a:gd name="connsiteY6-1362" fmla="*/ 10000 h 10000"/>
                <a:gd name="connsiteX0-1363" fmla="*/ 7627 w 10000"/>
                <a:gd name="connsiteY0-1364" fmla="*/ 10000 h 10886"/>
                <a:gd name="connsiteX1-1365" fmla="*/ 1323 w 10000"/>
                <a:gd name="connsiteY1-1366" fmla="*/ 10886 h 10886"/>
                <a:gd name="connsiteX2-1367" fmla="*/ 0 w 10000"/>
                <a:gd name="connsiteY2-1368" fmla="*/ 5288 h 10886"/>
                <a:gd name="connsiteX3-1369" fmla="*/ 2702 w 10000"/>
                <a:gd name="connsiteY3-1370" fmla="*/ 0 h 10886"/>
                <a:gd name="connsiteX4-1371" fmla="*/ 7684 w 10000"/>
                <a:gd name="connsiteY4-1372" fmla="*/ 223 h 10886"/>
                <a:gd name="connsiteX5-1373" fmla="*/ 10000 w 10000"/>
                <a:gd name="connsiteY5-1374" fmla="*/ 4843 h 10886"/>
                <a:gd name="connsiteX6-1375" fmla="*/ 7627 w 10000"/>
                <a:gd name="connsiteY6-1376" fmla="*/ 10000 h 10886"/>
                <a:gd name="connsiteX0-1377" fmla="*/ 7627 w 10000"/>
                <a:gd name="connsiteY0-1378" fmla="*/ 10000 h 10415"/>
                <a:gd name="connsiteX1-1379" fmla="*/ 1721 w 10000"/>
                <a:gd name="connsiteY1-1380" fmla="*/ 10415 h 10415"/>
                <a:gd name="connsiteX2-1381" fmla="*/ 0 w 10000"/>
                <a:gd name="connsiteY2-1382" fmla="*/ 5288 h 10415"/>
                <a:gd name="connsiteX3-1383" fmla="*/ 2702 w 10000"/>
                <a:gd name="connsiteY3-1384" fmla="*/ 0 h 10415"/>
                <a:gd name="connsiteX4-1385" fmla="*/ 7684 w 10000"/>
                <a:gd name="connsiteY4-1386" fmla="*/ 223 h 10415"/>
                <a:gd name="connsiteX5-1387" fmla="*/ 10000 w 10000"/>
                <a:gd name="connsiteY5-1388" fmla="*/ 4843 h 10415"/>
                <a:gd name="connsiteX6-1389" fmla="*/ 7627 w 10000"/>
                <a:gd name="connsiteY6-1390" fmla="*/ 10000 h 10415"/>
                <a:gd name="connsiteX0-1391" fmla="*/ 7627 w 10000"/>
                <a:gd name="connsiteY0-1392" fmla="*/ 10000 h 10170"/>
                <a:gd name="connsiteX1-1393" fmla="*/ 1809 w 10000"/>
                <a:gd name="connsiteY1-1394" fmla="*/ 10170 h 10170"/>
                <a:gd name="connsiteX2-1395" fmla="*/ 0 w 10000"/>
                <a:gd name="connsiteY2-1396" fmla="*/ 5288 h 10170"/>
                <a:gd name="connsiteX3-1397" fmla="*/ 2702 w 10000"/>
                <a:gd name="connsiteY3-1398" fmla="*/ 0 h 10170"/>
                <a:gd name="connsiteX4-1399" fmla="*/ 7684 w 10000"/>
                <a:gd name="connsiteY4-1400" fmla="*/ 223 h 10170"/>
                <a:gd name="connsiteX5-1401" fmla="*/ 10000 w 10000"/>
                <a:gd name="connsiteY5-1402" fmla="*/ 4843 h 10170"/>
                <a:gd name="connsiteX6-1403" fmla="*/ 7627 w 10000"/>
                <a:gd name="connsiteY6-1404" fmla="*/ 10000 h 10170"/>
                <a:gd name="connsiteX0-1405" fmla="*/ 7627 w 10000"/>
                <a:gd name="connsiteY0-1406" fmla="*/ 10000 h 10015"/>
                <a:gd name="connsiteX1-1407" fmla="*/ 1273 w 10000"/>
                <a:gd name="connsiteY1-1408" fmla="*/ 10015 h 10015"/>
                <a:gd name="connsiteX2-1409" fmla="*/ 0 w 10000"/>
                <a:gd name="connsiteY2-1410" fmla="*/ 5288 h 10015"/>
                <a:gd name="connsiteX3-1411" fmla="*/ 2702 w 10000"/>
                <a:gd name="connsiteY3-1412" fmla="*/ 0 h 10015"/>
                <a:gd name="connsiteX4-1413" fmla="*/ 7684 w 10000"/>
                <a:gd name="connsiteY4-1414" fmla="*/ 223 h 10015"/>
                <a:gd name="connsiteX5-1415" fmla="*/ 10000 w 10000"/>
                <a:gd name="connsiteY5-1416" fmla="*/ 4843 h 10015"/>
                <a:gd name="connsiteX6-1417" fmla="*/ 7627 w 10000"/>
                <a:gd name="connsiteY6-1418" fmla="*/ 10000 h 10015"/>
                <a:gd name="connsiteX0-1419" fmla="*/ 7627 w 10000"/>
                <a:gd name="connsiteY0-1420" fmla="*/ 10000 h 10204"/>
                <a:gd name="connsiteX1-1421" fmla="*/ 2710 w 10000"/>
                <a:gd name="connsiteY1-1422" fmla="*/ 10204 h 10204"/>
                <a:gd name="connsiteX2-1423" fmla="*/ 0 w 10000"/>
                <a:gd name="connsiteY2-1424" fmla="*/ 5288 h 10204"/>
                <a:gd name="connsiteX3-1425" fmla="*/ 2702 w 10000"/>
                <a:gd name="connsiteY3-1426" fmla="*/ 0 h 10204"/>
                <a:gd name="connsiteX4-1427" fmla="*/ 7684 w 10000"/>
                <a:gd name="connsiteY4-1428" fmla="*/ 223 h 10204"/>
                <a:gd name="connsiteX5-1429" fmla="*/ 10000 w 10000"/>
                <a:gd name="connsiteY5-1430" fmla="*/ 4843 h 10204"/>
                <a:gd name="connsiteX6-1431" fmla="*/ 7627 w 10000"/>
                <a:gd name="connsiteY6-1432" fmla="*/ 10000 h 10204"/>
                <a:gd name="connsiteX0-1433" fmla="*/ 7627 w 10000"/>
                <a:gd name="connsiteY0-1434" fmla="*/ 10000 h 10016"/>
                <a:gd name="connsiteX1-1435" fmla="*/ 2370 w 10000"/>
                <a:gd name="connsiteY1-1436" fmla="*/ 10016 h 10016"/>
                <a:gd name="connsiteX2-1437" fmla="*/ 0 w 10000"/>
                <a:gd name="connsiteY2-1438" fmla="*/ 5288 h 10016"/>
                <a:gd name="connsiteX3-1439" fmla="*/ 2702 w 10000"/>
                <a:gd name="connsiteY3-1440" fmla="*/ 0 h 10016"/>
                <a:gd name="connsiteX4-1441" fmla="*/ 7684 w 10000"/>
                <a:gd name="connsiteY4-1442" fmla="*/ 223 h 10016"/>
                <a:gd name="connsiteX5-1443" fmla="*/ 10000 w 10000"/>
                <a:gd name="connsiteY5-1444" fmla="*/ 4843 h 10016"/>
                <a:gd name="connsiteX6-1445" fmla="*/ 7627 w 10000"/>
                <a:gd name="connsiteY6-1446" fmla="*/ 10000 h 10016"/>
                <a:gd name="connsiteX0-1447" fmla="*/ 7627 w 10000"/>
                <a:gd name="connsiteY0-1448" fmla="*/ 10000 h 10072"/>
                <a:gd name="connsiteX1-1449" fmla="*/ 2094 w 10000"/>
                <a:gd name="connsiteY1-1450" fmla="*/ 10072 h 10072"/>
                <a:gd name="connsiteX2-1451" fmla="*/ 0 w 10000"/>
                <a:gd name="connsiteY2-1452" fmla="*/ 5288 h 10072"/>
                <a:gd name="connsiteX3-1453" fmla="*/ 2702 w 10000"/>
                <a:gd name="connsiteY3-1454" fmla="*/ 0 h 10072"/>
                <a:gd name="connsiteX4-1455" fmla="*/ 7684 w 10000"/>
                <a:gd name="connsiteY4-1456" fmla="*/ 223 h 10072"/>
                <a:gd name="connsiteX5-1457" fmla="*/ 10000 w 10000"/>
                <a:gd name="connsiteY5-1458" fmla="*/ 4843 h 10072"/>
                <a:gd name="connsiteX6-1459" fmla="*/ 7627 w 10000"/>
                <a:gd name="connsiteY6-1460" fmla="*/ 10000 h 10072"/>
                <a:gd name="connsiteX0-1461" fmla="*/ 7627 w 10000"/>
                <a:gd name="connsiteY0-1462" fmla="*/ 10000 h 10010"/>
                <a:gd name="connsiteX1-1463" fmla="*/ 1880 w 10000"/>
                <a:gd name="connsiteY1-1464" fmla="*/ 10010 h 10010"/>
                <a:gd name="connsiteX2-1465" fmla="*/ 0 w 10000"/>
                <a:gd name="connsiteY2-1466" fmla="*/ 5288 h 10010"/>
                <a:gd name="connsiteX3-1467" fmla="*/ 2702 w 10000"/>
                <a:gd name="connsiteY3-1468" fmla="*/ 0 h 10010"/>
                <a:gd name="connsiteX4-1469" fmla="*/ 7684 w 10000"/>
                <a:gd name="connsiteY4-1470" fmla="*/ 223 h 10010"/>
                <a:gd name="connsiteX5-1471" fmla="*/ 10000 w 10000"/>
                <a:gd name="connsiteY5-1472" fmla="*/ 4843 h 10010"/>
                <a:gd name="connsiteX6-1473" fmla="*/ 7627 w 10000"/>
                <a:gd name="connsiteY6-1474" fmla="*/ 10000 h 10010"/>
                <a:gd name="connsiteX0-1475" fmla="*/ 7627 w 10000"/>
                <a:gd name="connsiteY0-1476" fmla="*/ 10000 h 10000"/>
                <a:gd name="connsiteX1-1477" fmla="*/ 1478 w 10000"/>
                <a:gd name="connsiteY1-1478" fmla="*/ 9939 h 10000"/>
                <a:gd name="connsiteX2-1479" fmla="*/ 0 w 10000"/>
                <a:gd name="connsiteY2-1480" fmla="*/ 5288 h 10000"/>
                <a:gd name="connsiteX3-1481" fmla="*/ 2702 w 10000"/>
                <a:gd name="connsiteY3-1482" fmla="*/ 0 h 10000"/>
                <a:gd name="connsiteX4-1483" fmla="*/ 7684 w 10000"/>
                <a:gd name="connsiteY4-1484" fmla="*/ 223 h 10000"/>
                <a:gd name="connsiteX5-1485" fmla="*/ 10000 w 10000"/>
                <a:gd name="connsiteY5-1486" fmla="*/ 4843 h 10000"/>
                <a:gd name="connsiteX6-1487" fmla="*/ 7627 w 10000"/>
                <a:gd name="connsiteY6-1488" fmla="*/ 10000 h 10000"/>
                <a:gd name="connsiteX0-1489" fmla="*/ 7627 w 10000"/>
                <a:gd name="connsiteY0-1490" fmla="*/ 10000 h 10000"/>
                <a:gd name="connsiteX1-1491" fmla="*/ 1619 w 10000"/>
                <a:gd name="connsiteY1-1492" fmla="*/ 9619 h 10000"/>
                <a:gd name="connsiteX2-1493" fmla="*/ 0 w 10000"/>
                <a:gd name="connsiteY2-1494" fmla="*/ 5288 h 10000"/>
                <a:gd name="connsiteX3-1495" fmla="*/ 2702 w 10000"/>
                <a:gd name="connsiteY3-1496" fmla="*/ 0 h 10000"/>
                <a:gd name="connsiteX4-1497" fmla="*/ 7684 w 10000"/>
                <a:gd name="connsiteY4-1498" fmla="*/ 223 h 10000"/>
                <a:gd name="connsiteX5-1499" fmla="*/ 10000 w 10000"/>
                <a:gd name="connsiteY5-1500" fmla="*/ 4843 h 10000"/>
                <a:gd name="connsiteX6-1501" fmla="*/ 7627 w 10000"/>
                <a:gd name="connsiteY6-1502" fmla="*/ 10000 h 10000"/>
                <a:gd name="connsiteX0-1503" fmla="*/ 7627 w 10000"/>
                <a:gd name="connsiteY0-1504" fmla="*/ 10000 h 10451"/>
                <a:gd name="connsiteX1-1505" fmla="*/ 1375 w 10000"/>
                <a:gd name="connsiteY1-1506" fmla="*/ 10451 h 10451"/>
                <a:gd name="connsiteX2-1507" fmla="*/ 0 w 10000"/>
                <a:gd name="connsiteY2-1508" fmla="*/ 5288 h 10451"/>
                <a:gd name="connsiteX3-1509" fmla="*/ 2702 w 10000"/>
                <a:gd name="connsiteY3-1510" fmla="*/ 0 h 10451"/>
                <a:gd name="connsiteX4-1511" fmla="*/ 7684 w 10000"/>
                <a:gd name="connsiteY4-1512" fmla="*/ 223 h 10451"/>
                <a:gd name="connsiteX5-1513" fmla="*/ 10000 w 10000"/>
                <a:gd name="connsiteY5-1514" fmla="*/ 4843 h 10451"/>
                <a:gd name="connsiteX6-1515" fmla="*/ 7627 w 10000"/>
                <a:gd name="connsiteY6-1516" fmla="*/ 10000 h 10451"/>
                <a:gd name="connsiteX0-1517" fmla="*/ 7627 w 10000"/>
                <a:gd name="connsiteY0-1518" fmla="*/ 10000 h 10317"/>
                <a:gd name="connsiteX1-1519" fmla="*/ 911 w 10000"/>
                <a:gd name="connsiteY1-1520" fmla="*/ 10317 h 10317"/>
                <a:gd name="connsiteX2-1521" fmla="*/ 0 w 10000"/>
                <a:gd name="connsiteY2-1522" fmla="*/ 5288 h 10317"/>
                <a:gd name="connsiteX3-1523" fmla="*/ 2702 w 10000"/>
                <a:gd name="connsiteY3-1524" fmla="*/ 0 h 10317"/>
                <a:gd name="connsiteX4-1525" fmla="*/ 7684 w 10000"/>
                <a:gd name="connsiteY4-1526" fmla="*/ 223 h 10317"/>
                <a:gd name="connsiteX5-1527" fmla="*/ 10000 w 10000"/>
                <a:gd name="connsiteY5-1528" fmla="*/ 4843 h 10317"/>
                <a:gd name="connsiteX6-1529" fmla="*/ 7627 w 10000"/>
                <a:gd name="connsiteY6-1530" fmla="*/ 10000 h 10317"/>
                <a:gd name="connsiteX0-1531" fmla="*/ 7627 w 10000"/>
                <a:gd name="connsiteY0-1532" fmla="*/ 10000 h 10016"/>
                <a:gd name="connsiteX1-1533" fmla="*/ 2371 w 10000"/>
                <a:gd name="connsiteY1-1534" fmla="*/ 10016 h 10016"/>
                <a:gd name="connsiteX2-1535" fmla="*/ 0 w 10000"/>
                <a:gd name="connsiteY2-1536" fmla="*/ 5288 h 10016"/>
                <a:gd name="connsiteX3-1537" fmla="*/ 2702 w 10000"/>
                <a:gd name="connsiteY3-1538" fmla="*/ 0 h 10016"/>
                <a:gd name="connsiteX4-1539" fmla="*/ 7684 w 10000"/>
                <a:gd name="connsiteY4-1540" fmla="*/ 223 h 10016"/>
                <a:gd name="connsiteX5-1541" fmla="*/ 10000 w 10000"/>
                <a:gd name="connsiteY5-1542" fmla="*/ 4843 h 10016"/>
                <a:gd name="connsiteX6-1543" fmla="*/ 7627 w 10000"/>
                <a:gd name="connsiteY6-1544" fmla="*/ 10000 h 10016"/>
                <a:gd name="connsiteX0-1545" fmla="*/ 7627 w 9965"/>
                <a:gd name="connsiteY0-1546" fmla="*/ 10000 h 10016"/>
                <a:gd name="connsiteX1-1547" fmla="*/ 2371 w 9965"/>
                <a:gd name="connsiteY1-1548" fmla="*/ 10016 h 10016"/>
                <a:gd name="connsiteX2-1549" fmla="*/ 0 w 9965"/>
                <a:gd name="connsiteY2-1550" fmla="*/ 5288 h 10016"/>
                <a:gd name="connsiteX3-1551" fmla="*/ 2702 w 9965"/>
                <a:gd name="connsiteY3-1552" fmla="*/ 0 h 10016"/>
                <a:gd name="connsiteX4-1553" fmla="*/ 7684 w 9965"/>
                <a:gd name="connsiteY4-1554" fmla="*/ 223 h 10016"/>
                <a:gd name="connsiteX5-1555" fmla="*/ 9965 w 9965"/>
                <a:gd name="connsiteY5-1556" fmla="*/ 5013 h 10016"/>
                <a:gd name="connsiteX6-1557" fmla="*/ 7627 w 9965"/>
                <a:gd name="connsiteY6-1558" fmla="*/ 10000 h 10016"/>
                <a:gd name="connsiteX0-1559" fmla="*/ 7654 w 9813"/>
                <a:gd name="connsiteY0-1560" fmla="*/ 9984 h 10000"/>
                <a:gd name="connsiteX1-1561" fmla="*/ 2379 w 9813"/>
                <a:gd name="connsiteY1-1562" fmla="*/ 10000 h 10000"/>
                <a:gd name="connsiteX2-1563" fmla="*/ 0 w 9813"/>
                <a:gd name="connsiteY2-1564" fmla="*/ 5280 h 10000"/>
                <a:gd name="connsiteX3-1565" fmla="*/ 2711 w 9813"/>
                <a:gd name="connsiteY3-1566" fmla="*/ 0 h 10000"/>
                <a:gd name="connsiteX4-1567" fmla="*/ 7711 w 9813"/>
                <a:gd name="connsiteY4-1568" fmla="*/ 223 h 10000"/>
                <a:gd name="connsiteX5-1569" fmla="*/ 9813 w 9813"/>
                <a:gd name="connsiteY5-1570" fmla="*/ 5177 h 10000"/>
                <a:gd name="connsiteX6-1571" fmla="*/ 7654 w 9813"/>
                <a:gd name="connsiteY6-1572" fmla="*/ 9984 h 10000"/>
                <a:gd name="connsiteX0-1573" fmla="*/ 7800 w 10128"/>
                <a:gd name="connsiteY0-1574" fmla="*/ 9984 h 10000"/>
                <a:gd name="connsiteX1-1575" fmla="*/ 2424 w 10128"/>
                <a:gd name="connsiteY1-1576" fmla="*/ 10000 h 10000"/>
                <a:gd name="connsiteX2-1577" fmla="*/ 0 w 10128"/>
                <a:gd name="connsiteY2-1578" fmla="*/ 5280 h 10000"/>
                <a:gd name="connsiteX3-1579" fmla="*/ 2763 w 10128"/>
                <a:gd name="connsiteY3-1580" fmla="*/ 0 h 10000"/>
                <a:gd name="connsiteX4-1581" fmla="*/ 7858 w 10128"/>
                <a:gd name="connsiteY4-1582" fmla="*/ 223 h 10000"/>
                <a:gd name="connsiteX5-1583" fmla="*/ 10128 w 10128"/>
                <a:gd name="connsiteY5-1584" fmla="*/ 5303 h 10000"/>
                <a:gd name="connsiteX6-1585" fmla="*/ 7800 w 10128"/>
                <a:gd name="connsiteY6-1586" fmla="*/ 9984 h 10000"/>
                <a:gd name="connsiteX0-1587" fmla="*/ 7800 w 9982"/>
                <a:gd name="connsiteY0-1588" fmla="*/ 9984 h 10000"/>
                <a:gd name="connsiteX1-1589" fmla="*/ 2424 w 9982"/>
                <a:gd name="connsiteY1-1590" fmla="*/ 10000 h 10000"/>
                <a:gd name="connsiteX2-1591" fmla="*/ 0 w 9982"/>
                <a:gd name="connsiteY2-1592" fmla="*/ 5280 h 10000"/>
                <a:gd name="connsiteX3-1593" fmla="*/ 2763 w 9982"/>
                <a:gd name="connsiteY3-1594" fmla="*/ 0 h 10000"/>
                <a:gd name="connsiteX4-1595" fmla="*/ 7858 w 9982"/>
                <a:gd name="connsiteY4-1596" fmla="*/ 223 h 10000"/>
                <a:gd name="connsiteX5-1597" fmla="*/ 9982 w 9982"/>
                <a:gd name="connsiteY5-1598" fmla="*/ 5262 h 10000"/>
                <a:gd name="connsiteX6-1599" fmla="*/ 7800 w 9982"/>
                <a:gd name="connsiteY6-1600" fmla="*/ 9984 h 10000"/>
                <a:gd name="connsiteX0-1601" fmla="*/ 7814 w 9861"/>
                <a:gd name="connsiteY0-1602" fmla="*/ 9984 h 10000"/>
                <a:gd name="connsiteX1-1603" fmla="*/ 2428 w 9861"/>
                <a:gd name="connsiteY1-1604" fmla="*/ 10000 h 10000"/>
                <a:gd name="connsiteX2-1605" fmla="*/ 0 w 9861"/>
                <a:gd name="connsiteY2-1606" fmla="*/ 5280 h 10000"/>
                <a:gd name="connsiteX3-1607" fmla="*/ 2768 w 9861"/>
                <a:gd name="connsiteY3-1608" fmla="*/ 0 h 10000"/>
                <a:gd name="connsiteX4-1609" fmla="*/ 7872 w 9861"/>
                <a:gd name="connsiteY4-1610" fmla="*/ 223 h 10000"/>
                <a:gd name="connsiteX5-1611" fmla="*/ 9861 w 9861"/>
                <a:gd name="connsiteY5-1612" fmla="*/ 4998 h 10000"/>
                <a:gd name="connsiteX6-1613" fmla="*/ 7814 w 9861"/>
                <a:gd name="connsiteY6-1614" fmla="*/ 9984 h 10000"/>
                <a:gd name="connsiteX0-1615" fmla="*/ 7924 w 10000"/>
                <a:gd name="connsiteY0-1616" fmla="*/ 9984 h 10000"/>
                <a:gd name="connsiteX1-1617" fmla="*/ 2462 w 10000"/>
                <a:gd name="connsiteY1-1618" fmla="*/ 10000 h 10000"/>
                <a:gd name="connsiteX2-1619" fmla="*/ 0 w 10000"/>
                <a:gd name="connsiteY2-1620" fmla="*/ 5280 h 10000"/>
                <a:gd name="connsiteX3-1621" fmla="*/ 2807 w 10000"/>
                <a:gd name="connsiteY3-1622" fmla="*/ 0 h 10000"/>
                <a:gd name="connsiteX4-1623" fmla="*/ 8041 w 10000"/>
                <a:gd name="connsiteY4-1624" fmla="*/ 509 h 10000"/>
                <a:gd name="connsiteX5-1625" fmla="*/ 10000 w 10000"/>
                <a:gd name="connsiteY5-1626" fmla="*/ 4998 h 10000"/>
                <a:gd name="connsiteX6-1627" fmla="*/ 7924 w 10000"/>
                <a:gd name="connsiteY6-1628" fmla="*/ 9984 h 10000"/>
                <a:gd name="connsiteX0-1629" fmla="*/ 7924 w 10000"/>
                <a:gd name="connsiteY0-1630" fmla="*/ 9984 h 10000"/>
                <a:gd name="connsiteX1-1631" fmla="*/ 2462 w 10000"/>
                <a:gd name="connsiteY1-1632" fmla="*/ 10000 h 10000"/>
                <a:gd name="connsiteX2-1633" fmla="*/ 0 w 10000"/>
                <a:gd name="connsiteY2-1634" fmla="*/ 5280 h 10000"/>
                <a:gd name="connsiteX3-1635" fmla="*/ 2807 w 10000"/>
                <a:gd name="connsiteY3-1636" fmla="*/ 0 h 10000"/>
                <a:gd name="connsiteX4-1637" fmla="*/ 7624 w 10000"/>
                <a:gd name="connsiteY4-1638" fmla="*/ 438 h 10000"/>
                <a:gd name="connsiteX5-1639" fmla="*/ 10000 w 10000"/>
                <a:gd name="connsiteY5-1640" fmla="*/ 4998 h 10000"/>
                <a:gd name="connsiteX6-1641" fmla="*/ 7924 w 10000"/>
                <a:gd name="connsiteY6-1642" fmla="*/ 9984 h 10000"/>
                <a:gd name="connsiteX0-1643" fmla="*/ 7924 w 10000"/>
                <a:gd name="connsiteY0-1644" fmla="*/ 9984 h 10000"/>
                <a:gd name="connsiteX1-1645" fmla="*/ 2462 w 10000"/>
                <a:gd name="connsiteY1-1646" fmla="*/ 10000 h 10000"/>
                <a:gd name="connsiteX2-1647" fmla="*/ 0 w 10000"/>
                <a:gd name="connsiteY2-1648" fmla="*/ 5280 h 10000"/>
                <a:gd name="connsiteX3-1649" fmla="*/ 2807 w 10000"/>
                <a:gd name="connsiteY3-1650" fmla="*/ 0 h 10000"/>
                <a:gd name="connsiteX4-1651" fmla="*/ 7772 w 10000"/>
                <a:gd name="connsiteY4-1652" fmla="*/ 479 h 10000"/>
                <a:gd name="connsiteX5-1653" fmla="*/ 10000 w 10000"/>
                <a:gd name="connsiteY5-1654" fmla="*/ 4998 h 10000"/>
                <a:gd name="connsiteX6-1655" fmla="*/ 7924 w 10000"/>
                <a:gd name="connsiteY6-1656" fmla="*/ 9984 h 10000"/>
                <a:gd name="connsiteX0-1657" fmla="*/ 7924 w 10000"/>
                <a:gd name="connsiteY0-1658" fmla="*/ 9984 h 10000"/>
                <a:gd name="connsiteX1-1659" fmla="*/ 2462 w 10000"/>
                <a:gd name="connsiteY1-1660" fmla="*/ 10000 h 10000"/>
                <a:gd name="connsiteX2-1661" fmla="*/ 0 w 10000"/>
                <a:gd name="connsiteY2-1662" fmla="*/ 5280 h 10000"/>
                <a:gd name="connsiteX3-1663" fmla="*/ 2807 w 10000"/>
                <a:gd name="connsiteY3-1664" fmla="*/ 0 h 10000"/>
                <a:gd name="connsiteX4-1665" fmla="*/ 7846 w 10000"/>
                <a:gd name="connsiteY4-1666" fmla="*/ 500 h 10000"/>
                <a:gd name="connsiteX5-1667" fmla="*/ 10000 w 10000"/>
                <a:gd name="connsiteY5-1668" fmla="*/ 4998 h 10000"/>
                <a:gd name="connsiteX6-1669" fmla="*/ 7924 w 10000"/>
                <a:gd name="connsiteY6-1670" fmla="*/ 9984 h 10000"/>
                <a:gd name="connsiteX0-1671" fmla="*/ 7924 w 10000"/>
                <a:gd name="connsiteY0-1672" fmla="*/ 9984 h 10000"/>
                <a:gd name="connsiteX1-1673" fmla="*/ 2462 w 10000"/>
                <a:gd name="connsiteY1-1674" fmla="*/ 10000 h 10000"/>
                <a:gd name="connsiteX2-1675" fmla="*/ 0 w 10000"/>
                <a:gd name="connsiteY2-1676" fmla="*/ 5280 h 10000"/>
                <a:gd name="connsiteX3-1677" fmla="*/ 2807 w 10000"/>
                <a:gd name="connsiteY3-1678" fmla="*/ 0 h 10000"/>
                <a:gd name="connsiteX4-1679" fmla="*/ 7623 w 10000"/>
                <a:gd name="connsiteY4-1680" fmla="*/ 438 h 10000"/>
                <a:gd name="connsiteX5-1681" fmla="*/ 10000 w 10000"/>
                <a:gd name="connsiteY5-1682" fmla="*/ 4998 h 10000"/>
                <a:gd name="connsiteX6-1683" fmla="*/ 7924 w 10000"/>
                <a:gd name="connsiteY6-1684" fmla="*/ 9984 h 10000"/>
                <a:gd name="connsiteX0-1685" fmla="*/ 7924 w 10000"/>
                <a:gd name="connsiteY0-1686" fmla="*/ 9984 h 10000"/>
                <a:gd name="connsiteX1-1687" fmla="*/ 2462 w 10000"/>
                <a:gd name="connsiteY1-1688" fmla="*/ 10000 h 10000"/>
                <a:gd name="connsiteX2-1689" fmla="*/ 0 w 10000"/>
                <a:gd name="connsiteY2-1690" fmla="*/ 5280 h 10000"/>
                <a:gd name="connsiteX3-1691" fmla="*/ 2807 w 10000"/>
                <a:gd name="connsiteY3-1692" fmla="*/ 0 h 10000"/>
                <a:gd name="connsiteX4-1693" fmla="*/ 7734 w 10000"/>
                <a:gd name="connsiteY4-1694" fmla="*/ 469 h 10000"/>
                <a:gd name="connsiteX5-1695" fmla="*/ 10000 w 10000"/>
                <a:gd name="connsiteY5-1696" fmla="*/ 4998 h 10000"/>
                <a:gd name="connsiteX6-1697" fmla="*/ 7924 w 10000"/>
                <a:gd name="connsiteY6-1698" fmla="*/ 9984 h 10000"/>
                <a:gd name="connsiteX0-1699" fmla="*/ 7924 w 10000"/>
                <a:gd name="connsiteY0-1700" fmla="*/ 9984 h 10000"/>
                <a:gd name="connsiteX1-1701" fmla="*/ 2462 w 10000"/>
                <a:gd name="connsiteY1-1702" fmla="*/ 10000 h 10000"/>
                <a:gd name="connsiteX2-1703" fmla="*/ 0 w 10000"/>
                <a:gd name="connsiteY2-1704" fmla="*/ 5280 h 10000"/>
                <a:gd name="connsiteX3-1705" fmla="*/ 2807 w 10000"/>
                <a:gd name="connsiteY3-1706" fmla="*/ 0 h 10000"/>
                <a:gd name="connsiteX4-1707" fmla="*/ 7752 w 10000"/>
                <a:gd name="connsiteY4-1708" fmla="*/ 384 h 10000"/>
                <a:gd name="connsiteX5-1709" fmla="*/ 10000 w 10000"/>
                <a:gd name="connsiteY5-1710" fmla="*/ 4998 h 10000"/>
                <a:gd name="connsiteX6-1711" fmla="*/ 7924 w 10000"/>
                <a:gd name="connsiteY6-1712" fmla="*/ 9984 h 10000"/>
                <a:gd name="connsiteX0-1713" fmla="*/ 7924 w 10000"/>
                <a:gd name="connsiteY0-1714" fmla="*/ 9984 h 10000"/>
                <a:gd name="connsiteX1-1715" fmla="*/ 2462 w 10000"/>
                <a:gd name="connsiteY1-1716" fmla="*/ 10000 h 10000"/>
                <a:gd name="connsiteX2-1717" fmla="*/ 0 w 10000"/>
                <a:gd name="connsiteY2-1718" fmla="*/ 5280 h 10000"/>
                <a:gd name="connsiteX3-1719" fmla="*/ 2807 w 10000"/>
                <a:gd name="connsiteY3-1720" fmla="*/ 0 h 10000"/>
                <a:gd name="connsiteX4-1721" fmla="*/ 7770 w 10000"/>
                <a:gd name="connsiteY4-1722" fmla="*/ 299 h 10000"/>
                <a:gd name="connsiteX5-1723" fmla="*/ 10000 w 10000"/>
                <a:gd name="connsiteY5-1724" fmla="*/ 4998 h 10000"/>
                <a:gd name="connsiteX6-1725" fmla="*/ 7924 w 10000"/>
                <a:gd name="connsiteY6-1726" fmla="*/ 9984 h 10000"/>
                <a:gd name="connsiteX0-1727" fmla="*/ 7924 w 10000"/>
                <a:gd name="connsiteY0-1728" fmla="*/ 9984 h 10000"/>
                <a:gd name="connsiteX1-1729" fmla="*/ 2462 w 10000"/>
                <a:gd name="connsiteY1-1730" fmla="*/ 10000 h 10000"/>
                <a:gd name="connsiteX2-1731" fmla="*/ 0 w 10000"/>
                <a:gd name="connsiteY2-1732" fmla="*/ 5280 h 10000"/>
                <a:gd name="connsiteX3-1733" fmla="*/ 2807 w 10000"/>
                <a:gd name="connsiteY3-1734" fmla="*/ 0 h 10000"/>
                <a:gd name="connsiteX4-1735" fmla="*/ 7828 w 10000"/>
                <a:gd name="connsiteY4-1736" fmla="*/ 585 h 10000"/>
                <a:gd name="connsiteX5-1737" fmla="*/ 10000 w 10000"/>
                <a:gd name="connsiteY5-1738" fmla="*/ 4998 h 10000"/>
                <a:gd name="connsiteX6-1739" fmla="*/ 7924 w 10000"/>
                <a:gd name="connsiteY6-1740" fmla="*/ 9984 h 10000"/>
                <a:gd name="connsiteX0-1741" fmla="*/ 7924 w 10000"/>
                <a:gd name="connsiteY0-1742" fmla="*/ 9984 h 10000"/>
                <a:gd name="connsiteX1-1743" fmla="*/ 2462 w 10000"/>
                <a:gd name="connsiteY1-1744" fmla="*/ 10000 h 10000"/>
                <a:gd name="connsiteX2-1745" fmla="*/ 0 w 10000"/>
                <a:gd name="connsiteY2-1746" fmla="*/ 5280 h 10000"/>
                <a:gd name="connsiteX3-1747" fmla="*/ 2807 w 10000"/>
                <a:gd name="connsiteY3-1748" fmla="*/ 0 h 10000"/>
                <a:gd name="connsiteX4-1749" fmla="*/ 7596 w 10000"/>
                <a:gd name="connsiteY4-1750" fmla="*/ 566 h 10000"/>
                <a:gd name="connsiteX5-1751" fmla="*/ 10000 w 10000"/>
                <a:gd name="connsiteY5-1752" fmla="*/ 4998 h 10000"/>
                <a:gd name="connsiteX6-1753" fmla="*/ 7924 w 10000"/>
                <a:gd name="connsiteY6-1754" fmla="*/ 9984 h 10000"/>
                <a:gd name="connsiteX0-1755" fmla="*/ 7924 w 10000"/>
                <a:gd name="connsiteY0-1756" fmla="*/ 9984 h 10000"/>
                <a:gd name="connsiteX1-1757" fmla="*/ 2462 w 10000"/>
                <a:gd name="connsiteY1-1758" fmla="*/ 10000 h 10000"/>
                <a:gd name="connsiteX2-1759" fmla="*/ 0 w 10000"/>
                <a:gd name="connsiteY2-1760" fmla="*/ 5280 h 10000"/>
                <a:gd name="connsiteX3-1761" fmla="*/ 2807 w 10000"/>
                <a:gd name="connsiteY3-1762" fmla="*/ 0 h 10000"/>
                <a:gd name="connsiteX4-1763" fmla="*/ 7761 w 10000"/>
                <a:gd name="connsiteY4-1764" fmla="*/ 342 h 10000"/>
                <a:gd name="connsiteX5-1765" fmla="*/ 10000 w 10000"/>
                <a:gd name="connsiteY5-1766" fmla="*/ 4998 h 10000"/>
                <a:gd name="connsiteX6-1767" fmla="*/ 7924 w 10000"/>
                <a:gd name="connsiteY6-1768" fmla="*/ 9984 h 10000"/>
                <a:gd name="connsiteX0-1769" fmla="*/ 7924 w 10000"/>
                <a:gd name="connsiteY0-1770" fmla="*/ 9984 h 10650"/>
                <a:gd name="connsiteX1-1771" fmla="*/ 2207 w 10000"/>
                <a:gd name="connsiteY1-1772" fmla="*/ 10650 h 10650"/>
                <a:gd name="connsiteX2-1773" fmla="*/ 0 w 10000"/>
                <a:gd name="connsiteY2-1774" fmla="*/ 5280 h 10650"/>
                <a:gd name="connsiteX3-1775" fmla="*/ 2807 w 10000"/>
                <a:gd name="connsiteY3-1776" fmla="*/ 0 h 10650"/>
                <a:gd name="connsiteX4-1777" fmla="*/ 7761 w 10000"/>
                <a:gd name="connsiteY4-1778" fmla="*/ 342 h 10650"/>
                <a:gd name="connsiteX5-1779" fmla="*/ 10000 w 10000"/>
                <a:gd name="connsiteY5-1780" fmla="*/ 4998 h 10650"/>
                <a:gd name="connsiteX6-1781" fmla="*/ 7924 w 10000"/>
                <a:gd name="connsiteY6-1782" fmla="*/ 9984 h 10650"/>
                <a:gd name="connsiteX0-1783" fmla="*/ 7924 w 10000"/>
                <a:gd name="connsiteY0-1784" fmla="*/ 9984 h 10804"/>
                <a:gd name="connsiteX1-1785" fmla="*/ 2764 w 10000"/>
                <a:gd name="connsiteY1-1786" fmla="*/ 10804 h 10804"/>
                <a:gd name="connsiteX2-1787" fmla="*/ 0 w 10000"/>
                <a:gd name="connsiteY2-1788" fmla="*/ 5280 h 10804"/>
                <a:gd name="connsiteX3-1789" fmla="*/ 2807 w 10000"/>
                <a:gd name="connsiteY3-1790" fmla="*/ 0 h 10804"/>
                <a:gd name="connsiteX4-1791" fmla="*/ 7761 w 10000"/>
                <a:gd name="connsiteY4-1792" fmla="*/ 342 h 10804"/>
                <a:gd name="connsiteX5-1793" fmla="*/ 10000 w 10000"/>
                <a:gd name="connsiteY5-1794" fmla="*/ 4998 h 10804"/>
                <a:gd name="connsiteX6-1795" fmla="*/ 7924 w 10000"/>
                <a:gd name="connsiteY6-1796" fmla="*/ 9984 h 10804"/>
                <a:gd name="connsiteX0-1797" fmla="*/ 7924 w 10000"/>
                <a:gd name="connsiteY0-1798" fmla="*/ 9984 h 10908"/>
                <a:gd name="connsiteX1-1799" fmla="*/ 2978 w 10000"/>
                <a:gd name="connsiteY1-1800" fmla="*/ 10908 h 10908"/>
                <a:gd name="connsiteX2-1801" fmla="*/ 0 w 10000"/>
                <a:gd name="connsiteY2-1802" fmla="*/ 5280 h 10908"/>
                <a:gd name="connsiteX3-1803" fmla="*/ 2807 w 10000"/>
                <a:gd name="connsiteY3-1804" fmla="*/ 0 h 10908"/>
                <a:gd name="connsiteX4-1805" fmla="*/ 7761 w 10000"/>
                <a:gd name="connsiteY4-1806" fmla="*/ 342 h 10908"/>
                <a:gd name="connsiteX5-1807" fmla="*/ 10000 w 10000"/>
                <a:gd name="connsiteY5-1808" fmla="*/ 4998 h 10908"/>
                <a:gd name="connsiteX6-1809" fmla="*/ 7924 w 10000"/>
                <a:gd name="connsiteY6-1810" fmla="*/ 9984 h 10908"/>
                <a:gd name="connsiteX0-1811" fmla="*/ 7924 w 10000"/>
                <a:gd name="connsiteY0-1812" fmla="*/ 9984 h 11023"/>
                <a:gd name="connsiteX1-1813" fmla="*/ 3229 w 10000"/>
                <a:gd name="connsiteY1-1814" fmla="*/ 11023 h 11023"/>
                <a:gd name="connsiteX2-1815" fmla="*/ 0 w 10000"/>
                <a:gd name="connsiteY2-1816" fmla="*/ 5280 h 11023"/>
                <a:gd name="connsiteX3-1817" fmla="*/ 2807 w 10000"/>
                <a:gd name="connsiteY3-1818" fmla="*/ 0 h 11023"/>
                <a:gd name="connsiteX4-1819" fmla="*/ 7761 w 10000"/>
                <a:gd name="connsiteY4-1820" fmla="*/ 342 h 11023"/>
                <a:gd name="connsiteX5-1821" fmla="*/ 10000 w 10000"/>
                <a:gd name="connsiteY5-1822" fmla="*/ 4998 h 11023"/>
                <a:gd name="connsiteX6-1823" fmla="*/ 7924 w 10000"/>
                <a:gd name="connsiteY6-1824" fmla="*/ 9984 h 11023"/>
                <a:gd name="connsiteX0-1825" fmla="*/ 7924 w 10000"/>
                <a:gd name="connsiteY0-1826" fmla="*/ 9984 h 11246"/>
                <a:gd name="connsiteX1-1827" fmla="*/ 3221 w 10000"/>
                <a:gd name="connsiteY1-1828" fmla="*/ 11246 h 11246"/>
                <a:gd name="connsiteX2-1829" fmla="*/ 0 w 10000"/>
                <a:gd name="connsiteY2-1830" fmla="*/ 5280 h 11246"/>
                <a:gd name="connsiteX3-1831" fmla="*/ 2807 w 10000"/>
                <a:gd name="connsiteY3-1832" fmla="*/ 0 h 11246"/>
                <a:gd name="connsiteX4-1833" fmla="*/ 7761 w 10000"/>
                <a:gd name="connsiteY4-1834" fmla="*/ 342 h 11246"/>
                <a:gd name="connsiteX5-1835" fmla="*/ 10000 w 10000"/>
                <a:gd name="connsiteY5-1836" fmla="*/ 4998 h 11246"/>
                <a:gd name="connsiteX6-1837" fmla="*/ 7924 w 10000"/>
                <a:gd name="connsiteY6-1838" fmla="*/ 9984 h 11246"/>
                <a:gd name="connsiteX0-1839" fmla="*/ 7924 w 10000"/>
                <a:gd name="connsiteY0-1840" fmla="*/ 9984 h 11089"/>
                <a:gd name="connsiteX1-1841" fmla="*/ 2979 w 10000"/>
                <a:gd name="connsiteY1-1842" fmla="*/ 11089 h 11089"/>
                <a:gd name="connsiteX2-1843" fmla="*/ 0 w 10000"/>
                <a:gd name="connsiteY2-1844" fmla="*/ 5280 h 11089"/>
                <a:gd name="connsiteX3-1845" fmla="*/ 2807 w 10000"/>
                <a:gd name="connsiteY3-1846" fmla="*/ 0 h 11089"/>
                <a:gd name="connsiteX4-1847" fmla="*/ 7761 w 10000"/>
                <a:gd name="connsiteY4-1848" fmla="*/ 342 h 11089"/>
                <a:gd name="connsiteX5-1849" fmla="*/ 10000 w 10000"/>
                <a:gd name="connsiteY5-1850" fmla="*/ 4998 h 11089"/>
                <a:gd name="connsiteX6-1851" fmla="*/ 7924 w 10000"/>
                <a:gd name="connsiteY6-1852" fmla="*/ 9984 h 11089"/>
                <a:gd name="connsiteX0-1853" fmla="*/ 7924 w 10000"/>
                <a:gd name="connsiteY0-1854" fmla="*/ 9984 h 11039"/>
                <a:gd name="connsiteX1-1855" fmla="*/ 2636 w 10000"/>
                <a:gd name="connsiteY1-1856" fmla="*/ 11039 h 11039"/>
                <a:gd name="connsiteX2-1857" fmla="*/ 0 w 10000"/>
                <a:gd name="connsiteY2-1858" fmla="*/ 5280 h 11039"/>
                <a:gd name="connsiteX3-1859" fmla="*/ 2807 w 10000"/>
                <a:gd name="connsiteY3-1860" fmla="*/ 0 h 11039"/>
                <a:gd name="connsiteX4-1861" fmla="*/ 7761 w 10000"/>
                <a:gd name="connsiteY4-1862" fmla="*/ 342 h 11039"/>
                <a:gd name="connsiteX5-1863" fmla="*/ 10000 w 10000"/>
                <a:gd name="connsiteY5-1864" fmla="*/ 4998 h 11039"/>
                <a:gd name="connsiteX6-1865" fmla="*/ 7924 w 10000"/>
                <a:gd name="connsiteY6-1866" fmla="*/ 9984 h 11039"/>
                <a:gd name="connsiteX0-1867" fmla="*/ 7924 w 10000"/>
                <a:gd name="connsiteY0-1868" fmla="*/ 9984 h 11039"/>
                <a:gd name="connsiteX1-1869" fmla="*/ 2636 w 10000"/>
                <a:gd name="connsiteY1-1870" fmla="*/ 11039 h 11039"/>
                <a:gd name="connsiteX2-1871" fmla="*/ 0 w 10000"/>
                <a:gd name="connsiteY2-1872" fmla="*/ 5280 h 11039"/>
                <a:gd name="connsiteX3-1873" fmla="*/ 2807 w 10000"/>
                <a:gd name="connsiteY3-1874" fmla="*/ 0 h 11039"/>
                <a:gd name="connsiteX4-1875" fmla="*/ 7761 w 10000"/>
                <a:gd name="connsiteY4-1876" fmla="*/ 342 h 11039"/>
                <a:gd name="connsiteX5-1877" fmla="*/ 10000 w 10000"/>
                <a:gd name="connsiteY5-1878" fmla="*/ 4998 h 11039"/>
                <a:gd name="connsiteX6-1879" fmla="*/ 7924 w 10000"/>
                <a:gd name="connsiteY6-1880" fmla="*/ 9984 h 11039"/>
                <a:gd name="connsiteX0-1881" fmla="*/ 8052 w 10128"/>
                <a:gd name="connsiteY0-1882" fmla="*/ 9984 h 11039"/>
                <a:gd name="connsiteX1-1883" fmla="*/ 2764 w 10128"/>
                <a:gd name="connsiteY1-1884" fmla="*/ 11039 h 11039"/>
                <a:gd name="connsiteX2-1885" fmla="*/ 0 w 10128"/>
                <a:gd name="connsiteY2-1886" fmla="*/ 5515 h 11039"/>
                <a:gd name="connsiteX3-1887" fmla="*/ 2935 w 10128"/>
                <a:gd name="connsiteY3-1888" fmla="*/ 0 h 11039"/>
                <a:gd name="connsiteX4-1889" fmla="*/ 7889 w 10128"/>
                <a:gd name="connsiteY4-1890" fmla="*/ 342 h 11039"/>
                <a:gd name="connsiteX5-1891" fmla="*/ 10128 w 10128"/>
                <a:gd name="connsiteY5-1892" fmla="*/ 4998 h 11039"/>
                <a:gd name="connsiteX6-1893" fmla="*/ 8052 w 10128"/>
                <a:gd name="connsiteY6-1894" fmla="*/ 9984 h 11039"/>
                <a:gd name="connsiteX0-1895" fmla="*/ 8236 w 10312"/>
                <a:gd name="connsiteY0-1896" fmla="*/ 9984 h 11039"/>
                <a:gd name="connsiteX1-1897" fmla="*/ 2948 w 10312"/>
                <a:gd name="connsiteY1-1898" fmla="*/ 11039 h 11039"/>
                <a:gd name="connsiteX2-1899" fmla="*/ 0 w 10312"/>
                <a:gd name="connsiteY2-1900" fmla="*/ 5644 h 11039"/>
                <a:gd name="connsiteX3-1901" fmla="*/ 3119 w 10312"/>
                <a:gd name="connsiteY3-1902" fmla="*/ 0 h 11039"/>
                <a:gd name="connsiteX4-1903" fmla="*/ 8073 w 10312"/>
                <a:gd name="connsiteY4-1904" fmla="*/ 342 h 11039"/>
                <a:gd name="connsiteX5-1905" fmla="*/ 10312 w 10312"/>
                <a:gd name="connsiteY5-1906" fmla="*/ 4998 h 11039"/>
                <a:gd name="connsiteX6-1907" fmla="*/ 8236 w 10312"/>
                <a:gd name="connsiteY6-1908" fmla="*/ 9984 h 11039"/>
                <a:gd name="connsiteX0-1909" fmla="*/ 8236 w 10312"/>
                <a:gd name="connsiteY0-1910" fmla="*/ 9984 h 11052"/>
                <a:gd name="connsiteX1-1911" fmla="*/ 2670 w 10312"/>
                <a:gd name="connsiteY1-1912" fmla="*/ 11052 h 11052"/>
                <a:gd name="connsiteX2-1913" fmla="*/ 0 w 10312"/>
                <a:gd name="connsiteY2-1914" fmla="*/ 5644 h 11052"/>
                <a:gd name="connsiteX3-1915" fmla="*/ 3119 w 10312"/>
                <a:gd name="connsiteY3-1916" fmla="*/ 0 h 11052"/>
                <a:gd name="connsiteX4-1917" fmla="*/ 8073 w 10312"/>
                <a:gd name="connsiteY4-1918" fmla="*/ 342 h 11052"/>
                <a:gd name="connsiteX5-1919" fmla="*/ 10312 w 10312"/>
                <a:gd name="connsiteY5-1920" fmla="*/ 4998 h 11052"/>
                <a:gd name="connsiteX6-1921" fmla="*/ 8236 w 10312"/>
                <a:gd name="connsiteY6-1922" fmla="*/ 9984 h 11052"/>
                <a:gd name="connsiteX0-1923" fmla="*/ 8236 w 10312"/>
                <a:gd name="connsiteY0-1924" fmla="*/ 9984 h 11040"/>
                <a:gd name="connsiteX1-1925" fmla="*/ 2790 w 10312"/>
                <a:gd name="connsiteY1-1926" fmla="*/ 11040 h 11040"/>
                <a:gd name="connsiteX2-1927" fmla="*/ 0 w 10312"/>
                <a:gd name="connsiteY2-1928" fmla="*/ 5644 h 11040"/>
                <a:gd name="connsiteX3-1929" fmla="*/ 3119 w 10312"/>
                <a:gd name="connsiteY3-1930" fmla="*/ 0 h 11040"/>
                <a:gd name="connsiteX4-1931" fmla="*/ 8073 w 10312"/>
                <a:gd name="connsiteY4-1932" fmla="*/ 342 h 11040"/>
                <a:gd name="connsiteX5-1933" fmla="*/ 10312 w 10312"/>
                <a:gd name="connsiteY5-1934" fmla="*/ 4998 h 11040"/>
                <a:gd name="connsiteX6-1935" fmla="*/ 8236 w 10312"/>
                <a:gd name="connsiteY6-1936" fmla="*/ 9984 h 11040"/>
                <a:gd name="connsiteX0-1937" fmla="*/ 8236 w 10312"/>
                <a:gd name="connsiteY0-1938" fmla="*/ 9984 h 10965"/>
                <a:gd name="connsiteX1-1939" fmla="*/ 2845 w 10312"/>
                <a:gd name="connsiteY1-1940" fmla="*/ 10965 h 10965"/>
                <a:gd name="connsiteX2-1941" fmla="*/ 0 w 10312"/>
                <a:gd name="connsiteY2-1942" fmla="*/ 5644 h 10965"/>
                <a:gd name="connsiteX3-1943" fmla="*/ 3119 w 10312"/>
                <a:gd name="connsiteY3-1944" fmla="*/ 0 h 10965"/>
                <a:gd name="connsiteX4-1945" fmla="*/ 8073 w 10312"/>
                <a:gd name="connsiteY4-1946" fmla="*/ 342 h 10965"/>
                <a:gd name="connsiteX5-1947" fmla="*/ 10312 w 10312"/>
                <a:gd name="connsiteY5-1948" fmla="*/ 4998 h 10965"/>
                <a:gd name="connsiteX6-1949" fmla="*/ 8236 w 10312"/>
                <a:gd name="connsiteY6-1950" fmla="*/ 9984 h 10965"/>
                <a:gd name="connsiteX0-1951" fmla="*/ 8329 w 10312"/>
                <a:gd name="connsiteY0-1952" fmla="*/ 10100 h 10965"/>
                <a:gd name="connsiteX1-1953" fmla="*/ 2845 w 10312"/>
                <a:gd name="connsiteY1-1954" fmla="*/ 10965 h 10965"/>
                <a:gd name="connsiteX2-1955" fmla="*/ 0 w 10312"/>
                <a:gd name="connsiteY2-1956" fmla="*/ 5644 h 10965"/>
                <a:gd name="connsiteX3-1957" fmla="*/ 3119 w 10312"/>
                <a:gd name="connsiteY3-1958" fmla="*/ 0 h 10965"/>
                <a:gd name="connsiteX4-1959" fmla="*/ 8073 w 10312"/>
                <a:gd name="connsiteY4-1960" fmla="*/ 342 h 10965"/>
                <a:gd name="connsiteX5-1961" fmla="*/ 10312 w 10312"/>
                <a:gd name="connsiteY5-1962" fmla="*/ 4998 h 10965"/>
                <a:gd name="connsiteX6-1963" fmla="*/ 8329 w 10312"/>
                <a:gd name="connsiteY6-1964" fmla="*/ 10100 h 10965"/>
                <a:gd name="connsiteX0-1965" fmla="*/ 8220 w 10312"/>
                <a:gd name="connsiteY0-1966" fmla="*/ 10430 h 10965"/>
                <a:gd name="connsiteX1-1967" fmla="*/ 2845 w 10312"/>
                <a:gd name="connsiteY1-1968" fmla="*/ 10965 h 10965"/>
                <a:gd name="connsiteX2-1969" fmla="*/ 0 w 10312"/>
                <a:gd name="connsiteY2-1970" fmla="*/ 5644 h 10965"/>
                <a:gd name="connsiteX3-1971" fmla="*/ 3119 w 10312"/>
                <a:gd name="connsiteY3-1972" fmla="*/ 0 h 10965"/>
                <a:gd name="connsiteX4-1973" fmla="*/ 8073 w 10312"/>
                <a:gd name="connsiteY4-1974" fmla="*/ 342 h 10965"/>
                <a:gd name="connsiteX5-1975" fmla="*/ 10312 w 10312"/>
                <a:gd name="connsiteY5-1976" fmla="*/ 4998 h 10965"/>
                <a:gd name="connsiteX6-1977" fmla="*/ 8220 w 10312"/>
                <a:gd name="connsiteY6-1978" fmla="*/ 10430 h 10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12" h="10965">
                  <a:moveTo>
                    <a:pt x="8220" y="10430"/>
                  </a:moveTo>
                  <a:lnTo>
                    <a:pt x="2845" y="10965"/>
                  </a:lnTo>
                  <a:lnTo>
                    <a:pt x="0" y="5644"/>
                  </a:lnTo>
                  <a:lnTo>
                    <a:pt x="3119" y="0"/>
                  </a:lnTo>
                  <a:lnTo>
                    <a:pt x="8073" y="342"/>
                  </a:lnTo>
                  <a:lnTo>
                    <a:pt x="10312" y="4998"/>
                  </a:lnTo>
                  <a:lnTo>
                    <a:pt x="8220" y="10430"/>
                  </a:ln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</a:ln>
            <a:effectLst>
              <a:outerShdw blurRad="101600" dist="38100" dir="6600000" algn="tl" rotWithShape="0">
                <a:prstClr val="black">
                  <a:alpha val="40000"/>
                </a:prstClr>
              </a:outerShdw>
            </a:effectLst>
            <a:scene3d>
              <a:camera prst="isometricTopUp">
                <a:rot lat="21174923" lon="20407979" rev="3561840"/>
              </a:camera>
              <a:lightRig rig="threePt" dir="t"/>
            </a:scene3d>
            <a:sp3d>
              <a:bevelT w="0" h="260350"/>
            </a:sp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 rot="20784464">
              <a:off x="5352827" y="2161040"/>
              <a:ext cx="1709164" cy="1731791"/>
            </a:xfrm>
            <a:custGeom>
              <a:avLst/>
              <a:gdLst>
                <a:gd name="T0" fmla="*/ 4763 w 4763"/>
                <a:gd name="T1" fmla="*/ 2062 h 4124"/>
                <a:gd name="T2" fmla="*/ 4167 w 4763"/>
                <a:gd name="T3" fmla="*/ 3093 h 4124"/>
                <a:gd name="T4" fmla="*/ 3572 w 4763"/>
                <a:gd name="T5" fmla="*/ 4124 h 4124"/>
                <a:gd name="T6" fmla="*/ 2381 w 4763"/>
                <a:gd name="T7" fmla="*/ 4124 h 4124"/>
                <a:gd name="T8" fmla="*/ 1191 w 4763"/>
                <a:gd name="T9" fmla="*/ 4124 h 4124"/>
                <a:gd name="T10" fmla="*/ 595 w 4763"/>
                <a:gd name="T11" fmla="*/ 3093 h 4124"/>
                <a:gd name="T12" fmla="*/ 0 w 4763"/>
                <a:gd name="T13" fmla="*/ 2062 h 4124"/>
                <a:gd name="T14" fmla="*/ 595 w 4763"/>
                <a:gd name="T15" fmla="*/ 1031 h 4124"/>
                <a:gd name="T16" fmla="*/ 1191 w 4763"/>
                <a:gd name="T17" fmla="*/ 0 h 4124"/>
                <a:gd name="T18" fmla="*/ 2381 w 4763"/>
                <a:gd name="T19" fmla="*/ 0 h 4124"/>
                <a:gd name="T20" fmla="*/ 3572 w 4763"/>
                <a:gd name="T21" fmla="*/ 0 h 4124"/>
                <a:gd name="T22" fmla="*/ 4167 w 4763"/>
                <a:gd name="T23" fmla="*/ 1031 h 4124"/>
                <a:gd name="T24" fmla="*/ 4763 w 4763"/>
                <a:gd name="T25" fmla="*/ 2062 h 4124"/>
                <a:gd name="connsiteX0" fmla="*/ 10000 w 10000"/>
                <a:gd name="connsiteY0" fmla="*/ 5000 h 10000"/>
                <a:gd name="connsiteX1" fmla="*/ 8749 w 10000"/>
                <a:gd name="connsiteY1" fmla="*/ 7500 h 10000"/>
                <a:gd name="connsiteX2" fmla="*/ 7499 w 10000"/>
                <a:gd name="connsiteY2" fmla="*/ 10000 h 10000"/>
                <a:gd name="connsiteX3" fmla="*/ 4999 w 10000"/>
                <a:gd name="connsiteY3" fmla="*/ 10000 h 10000"/>
                <a:gd name="connsiteX4" fmla="*/ 2501 w 10000"/>
                <a:gd name="connsiteY4" fmla="*/ 10000 h 10000"/>
                <a:gd name="connsiteX5" fmla="*/ 1249 w 10000"/>
                <a:gd name="connsiteY5" fmla="*/ 7500 h 10000"/>
                <a:gd name="connsiteX6" fmla="*/ 0 w 10000"/>
                <a:gd name="connsiteY6" fmla="*/ 5000 h 10000"/>
                <a:gd name="connsiteX7" fmla="*/ 2501 w 10000"/>
                <a:gd name="connsiteY7" fmla="*/ 0 h 10000"/>
                <a:gd name="connsiteX8" fmla="*/ 4999 w 10000"/>
                <a:gd name="connsiteY8" fmla="*/ 0 h 10000"/>
                <a:gd name="connsiteX9" fmla="*/ 7499 w 10000"/>
                <a:gd name="connsiteY9" fmla="*/ 0 h 10000"/>
                <a:gd name="connsiteX10" fmla="*/ 8749 w 10000"/>
                <a:gd name="connsiteY10" fmla="*/ 2500 h 10000"/>
                <a:gd name="connsiteX11" fmla="*/ 10000 w 10000"/>
                <a:gd name="connsiteY11" fmla="*/ 5000 h 10000"/>
                <a:gd name="connsiteX0-1" fmla="*/ 10000 w 10000"/>
                <a:gd name="connsiteY0-2" fmla="*/ 5000 h 10000"/>
                <a:gd name="connsiteX1-3" fmla="*/ 8749 w 10000"/>
                <a:gd name="connsiteY1-4" fmla="*/ 7500 h 10000"/>
                <a:gd name="connsiteX2-5" fmla="*/ 7499 w 10000"/>
                <a:gd name="connsiteY2-6" fmla="*/ 10000 h 10000"/>
                <a:gd name="connsiteX3-7" fmla="*/ 4999 w 10000"/>
                <a:gd name="connsiteY3-8" fmla="*/ 10000 h 10000"/>
                <a:gd name="connsiteX4-9" fmla="*/ 2501 w 10000"/>
                <a:gd name="connsiteY4-10" fmla="*/ 10000 h 10000"/>
                <a:gd name="connsiteX5-11" fmla="*/ 1249 w 10000"/>
                <a:gd name="connsiteY5-12" fmla="*/ 7500 h 10000"/>
                <a:gd name="connsiteX6-13" fmla="*/ 0 w 10000"/>
                <a:gd name="connsiteY6-14" fmla="*/ 5000 h 10000"/>
                <a:gd name="connsiteX7-15" fmla="*/ 2501 w 10000"/>
                <a:gd name="connsiteY7-16" fmla="*/ 0 h 10000"/>
                <a:gd name="connsiteX8-17" fmla="*/ 7499 w 10000"/>
                <a:gd name="connsiteY8-18" fmla="*/ 0 h 10000"/>
                <a:gd name="connsiteX9-19" fmla="*/ 8749 w 10000"/>
                <a:gd name="connsiteY9-20" fmla="*/ 2500 h 10000"/>
                <a:gd name="connsiteX10-21" fmla="*/ 10000 w 10000"/>
                <a:gd name="connsiteY10-22" fmla="*/ 5000 h 10000"/>
                <a:gd name="connsiteX0-23" fmla="*/ 10000 w 10000"/>
                <a:gd name="connsiteY0-24" fmla="*/ 5000 h 10000"/>
                <a:gd name="connsiteX1-25" fmla="*/ 8749 w 10000"/>
                <a:gd name="connsiteY1-26" fmla="*/ 7500 h 10000"/>
                <a:gd name="connsiteX2-27" fmla="*/ 7499 w 10000"/>
                <a:gd name="connsiteY2-28" fmla="*/ 10000 h 10000"/>
                <a:gd name="connsiteX3-29" fmla="*/ 4999 w 10000"/>
                <a:gd name="connsiteY3-30" fmla="*/ 10000 h 10000"/>
                <a:gd name="connsiteX4-31" fmla="*/ 2501 w 10000"/>
                <a:gd name="connsiteY4-32" fmla="*/ 10000 h 10000"/>
                <a:gd name="connsiteX5-33" fmla="*/ 1249 w 10000"/>
                <a:gd name="connsiteY5-34" fmla="*/ 7500 h 10000"/>
                <a:gd name="connsiteX6-35" fmla="*/ 0 w 10000"/>
                <a:gd name="connsiteY6-36" fmla="*/ 5000 h 10000"/>
                <a:gd name="connsiteX7-37" fmla="*/ 2501 w 10000"/>
                <a:gd name="connsiteY7-38" fmla="*/ 0 h 10000"/>
                <a:gd name="connsiteX8-39" fmla="*/ 7499 w 10000"/>
                <a:gd name="connsiteY8-40" fmla="*/ 0 h 10000"/>
                <a:gd name="connsiteX9-41" fmla="*/ 10000 w 10000"/>
                <a:gd name="connsiteY9-42" fmla="*/ 5000 h 10000"/>
                <a:gd name="connsiteX0-43" fmla="*/ 10000 w 10000"/>
                <a:gd name="connsiteY0-44" fmla="*/ 5000 h 10000"/>
                <a:gd name="connsiteX1-45" fmla="*/ 7499 w 10000"/>
                <a:gd name="connsiteY1-46" fmla="*/ 10000 h 10000"/>
                <a:gd name="connsiteX2-47" fmla="*/ 4999 w 10000"/>
                <a:gd name="connsiteY2-48" fmla="*/ 10000 h 10000"/>
                <a:gd name="connsiteX3-49" fmla="*/ 2501 w 10000"/>
                <a:gd name="connsiteY3-50" fmla="*/ 10000 h 10000"/>
                <a:gd name="connsiteX4-51" fmla="*/ 1249 w 10000"/>
                <a:gd name="connsiteY4-52" fmla="*/ 7500 h 10000"/>
                <a:gd name="connsiteX5-53" fmla="*/ 0 w 10000"/>
                <a:gd name="connsiteY5-54" fmla="*/ 5000 h 10000"/>
                <a:gd name="connsiteX6-55" fmla="*/ 2501 w 10000"/>
                <a:gd name="connsiteY6-56" fmla="*/ 0 h 10000"/>
                <a:gd name="connsiteX7-57" fmla="*/ 7499 w 10000"/>
                <a:gd name="connsiteY7-58" fmla="*/ 0 h 10000"/>
                <a:gd name="connsiteX8-59" fmla="*/ 10000 w 10000"/>
                <a:gd name="connsiteY8-60" fmla="*/ 5000 h 10000"/>
                <a:gd name="connsiteX0-61" fmla="*/ 10000 w 10000"/>
                <a:gd name="connsiteY0-62" fmla="*/ 5000 h 10000"/>
                <a:gd name="connsiteX1-63" fmla="*/ 7499 w 10000"/>
                <a:gd name="connsiteY1-64" fmla="*/ 10000 h 10000"/>
                <a:gd name="connsiteX2-65" fmla="*/ 2501 w 10000"/>
                <a:gd name="connsiteY2-66" fmla="*/ 10000 h 10000"/>
                <a:gd name="connsiteX3-67" fmla="*/ 1249 w 10000"/>
                <a:gd name="connsiteY3-68" fmla="*/ 7500 h 10000"/>
                <a:gd name="connsiteX4-69" fmla="*/ 0 w 10000"/>
                <a:gd name="connsiteY4-70" fmla="*/ 5000 h 10000"/>
                <a:gd name="connsiteX5-71" fmla="*/ 2501 w 10000"/>
                <a:gd name="connsiteY5-72" fmla="*/ 0 h 10000"/>
                <a:gd name="connsiteX6-73" fmla="*/ 7499 w 10000"/>
                <a:gd name="connsiteY6-74" fmla="*/ 0 h 10000"/>
                <a:gd name="connsiteX7-75" fmla="*/ 10000 w 10000"/>
                <a:gd name="connsiteY7-76" fmla="*/ 5000 h 10000"/>
                <a:gd name="connsiteX0-77" fmla="*/ 10000 w 10000"/>
                <a:gd name="connsiteY0-78" fmla="*/ 5000 h 10000"/>
                <a:gd name="connsiteX1-79" fmla="*/ 7499 w 10000"/>
                <a:gd name="connsiteY1-80" fmla="*/ 10000 h 10000"/>
                <a:gd name="connsiteX2-81" fmla="*/ 2501 w 10000"/>
                <a:gd name="connsiteY2-82" fmla="*/ 10000 h 10000"/>
                <a:gd name="connsiteX3-83" fmla="*/ 0 w 10000"/>
                <a:gd name="connsiteY3-84" fmla="*/ 5000 h 10000"/>
                <a:gd name="connsiteX4-85" fmla="*/ 2501 w 10000"/>
                <a:gd name="connsiteY4-86" fmla="*/ 0 h 10000"/>
                <a:gd name="connsiteX5-87" fmla="*/ 7499 w 10000"/>
                <a:gd name="connsiteY5-88" fmla="*/ 0 h 10000"/>
                <a:gd name="connsiteX6-89" fmla="*/ 10000 w 10000"/>
                <a:gd name="connsiteY6-90" fmla="*/ 5000 h 10000"/>
                <a:gd name="connsiteX0-91" fmla="*/ 10000 w 10000"/>
                <a:gd name="connsiteY0-92" fmla="*/ 5000 h 10000"/>
                <a:gd name="connsiteX1-93" fmla="*/ 7499 w 10000"/>
                <a:gd name="connsiteY1-94" fmla="*/ 10000 h 10000"/>
                <a:gd name="connsiteX2-95" fmla="*/ 2501 w 10000"/>
                <a:gd name="connsiteY2-96" fmla="*/ 10000 h 10000"/>
                <a:gd name="connsiteX3-97" fmla="*/ 0 w 10000"/>
                <a:gd name="connsiteY3-98" fmla="*/ 5000 h 10000"/>
                <a:gd name="connsiteX4-99" fmla="*/ 2501 w 10000"/>
                <a:gd name="connsiteY4-100" fmla="*/ 0 h 10000"/>
                <a:gd name="connsiteX5-101" fmla="*/ 7699 w 10000"/>
                <a:gd name="connsiteY5-102" fmla="*/ 250 h 10000"/>
                <a:gd name="connsiteX6-103" fmla="*/ 10000 w 10000"/>
                <a:gd name="connsiteY6-104" fmla="*/ 5000 h 10000"/>
                <a:gd name="connsiteX0-105" fmla="*/ 10000 w 10000"/>
                <a:gd name="connsiteY0-106" fmla="*/ 5000 h 10000"/>
                <a:gd name="connsiteX1-107" fmla="*/ 7499 w 10000"/>
                <a:gd name="connsiteY1-108" fmla="*/ 10000 h 10000"/>
                <a:gd name="connsiteX2-109" fmla="*/ 2501 w 10000"/>
                <a:gd name="connsiteY2-110" fmla="*/ 10000 h 10000"/>
                <a:gd name="connsiteX3-111" fmla="*/ 0 w 10000"/>
                <a:gd name="connsiteY3-112" fmla="*/ 5000 h 10000"/>
                <a:gd name="connsiteX4-113" fmla="*/ 2501 w 10000"/>
                <a:gd name="connsiteY4-114" fmla="*/ 0 h 10000"/>
                <a:gd name="connsiteX5-115" fmla="*/ 6985 w 10000"/>
                <a:gd name="connsiteY5-116" fmla="*/ 51 h 10000"/>
                <a:gd name="connsiteX6-117" fmla="*/ 10000 w 10000"/>
                <a:gd name="connsiteY6-118" fmla="*/ 5000 h 10000"/>
                <a:gd name="connsiteX0-119" fmla="*/ 10000 w 10000"/>
                <a:gd name="connsiteY0-120" fmla="*/ 5000 h 10000"/>
                <a:gd name="connsiteX1-121" fmla="*/ 7499 w 10000"/>
                <a:gd name="connsiteY1-122" fmla="*/ 10000 h 10000"/>
                <a:gd name="connsiteX2-123" fmla="*/ 2501 w 10000"/>
                <a:gd name="connsiteY2-124" fmla="*/ 10000 h 10000"/>
                <a:gd name="connsiteX3-125" fmla="*/ 0 w 10000"/>
                <a:gd name="connsiteY3-126" fmla="*/ 5000 h 10000"/>
                <a:gd name="connsiteX4-127" fmla="*/ 2501 w 10000"/>
                <a:gd name="connsiteY4-128" fmla="*/ 0 h 10000"/>
                <a:gd name="connsiteX5-129" fmla="*/ 7086 w 10000"/>
                <a:gd name="connsiteY5-130" fmla="*/ 370 h 10000"/>
                <a:gd name="connsiteX6-131" fmla="*/ 10000 w 10000"/>
                <a:gd name="connsiteY6-132" fmla="*/ 5000 h 10000"/>
                <a:gd name="connsiteX0-133" fmla="*/ 10000 w 10000"/>
                <a:gd name="connsiteY0-134" fmla="*/ 5134 h 10134"/>
                <a:gd name="connsiteX1-135" fmla="*/ 7499 w 10000"/>
                <a:gd name="connsiteY1-136" fmla="*/ 10134 h 10134"/>
                <a:gd name="connsiteX2-137" fmla="*/ 2501 w 10000"/>
                <a:gd name="connsiteY2-138" fmla="*/ 10134 h 10134"/>
                <a:gd name="connsiteX3-139" fmla="*/ 0 w 10000"/>
                <a:gd name="connsiteY3-140" fmla="*/ 5134 h 10134"/>
                <a:gd name="connsiteX4-141" fmla="*/ 2501 w 10000"/>
                <a:gd name="connsiteY4-142" fmla="*/ 134 h 10134"/>
                <a:gd name="connsiteX5-143" fmla="*/ 7191 w 10000"/>
                <a:gd name="connsiteY5-144" fmla="*/ 0 h 10134"/>
                <a:gd name="connsiteX6-145" fmla="*/ 10000 w 10000"/>
                <a:gd name="connsiteY6-146" fmla="*/ 5134 h 10134"/>
                <a:gd name="connsiteX0-147" fmla="*/ 10000 w 10000"/>
                <a:gd name="connsiteY0-148" fmla="*/ 5045 h 10045"/>
                <a:gd name="connsiteX1-149" fmla="*/ 7499 w 10000"/>
                <a:gd name="connsiteY1-150" fmla="*/ 10045 h 10045"/>
                <a:gd name="connsiteX2-151" fmla="*/ 2501 w 10000"/>
                <a:gd name="connsiteY2-152" fmla="*/ 10045 h 10045"/>
                <a:gd name="connsiteX3-153" fmla="*/ 0 w 10000"/>
                <a:gd name="connsiteY3-154" fmla="*/ 5045 h 10045"/>
                <a:gd name="connsiteX4-155" fmla="*/ 2501 w 10000"/>
                <a:gd name="connsiteY4-156" fmla="*/ 45 h 10045"/>
                <a:gd name="connsiteX5-157" fmla="*/ 7508 w 10000"/>
                <a:gd name="connsiteY5-158" fmla="*/ 0 h 10045"/>
                <a:gd name="connsiteX6-159" fmla="*/ 10000 w 10000"/>
                <a:gd name="connsiteY6-160" fmla="*/ 5045 h 10045"/>
                <a:gd name="connsiteX0-161" fmla="*/ 10000 w 10000"/>
                <a:gd name="connsiteY0-162" fmla="*/ 5203 h 10203"/>
                <a:gd name="connsiteX1-163" fmla="*/ 7499 w 10000"/>
                <a:gd name="connsiteY1-164" fmla="*/ 10203 h 10203"/>
                <a:gd name="connsiteX2-165" fmla="*/ 2501 w 10000"/>
                <a:gd name="connsiteY2-166" fmla="*/ 10203 h 10203"/>
                <a:gd name="connsiteX3-167" fmla="*/ 0 w 10000"/>
                <a:gd name="connsiteY3-168" fmla="*/ 5203 h 10203"/>
                <a:gd name="connsiteX4-169" fmla="*/ 2501 w 10000"/>
                <a:gd name="connsiteY4-170" fmla="*/ 203 h 10203"/>
                <a:gd name="connsiteX5-171" fmla="*/ 7289 w 10000"/>
                <a:gd name="connsiteY5-172" fmla="*/ 0 h 10203"/>
                <a:gd name="connsiteX6-173" fmla="*/ 10000 w 10000"/>
                <a:gd name="connsiteY6-174" fmla="*/ 5203 h 10203"/>
                <a:gd name="connsiteX0-175" fmla="*/ 10000 w 10000"/>
                <a:gd name="connsiteY0-176" fmla="*/ 5298 h 10298"/>
                <a:gd name="connsiteX1-177" fmla="*/ 7499 w 10000"/>
                <a:gd name="connsiteY1-178" fmla="*/ 10298 h 10298"/>
                <a:gd name="connsiteX2-179" fmla="*/ 2501 w 10000"/>
                <a:gd name="connsiteY2-180" fmla="*/ 10298 h 10298"/>
                <a:gd name="connsiteX3-181" fmla="*/ 0 w 10000"/>
                <a:gd name="connsiteY3-182" fmla="*/ 5298 h 10298"/>
                <a:gd name="connsiteX4-183" fmla="*/ 2501 w 10000"/>
                <a:gd name="connsiteY4-184" fmla="*/ 298 h 10298"/>
                <a:gd name="connsiteX5-185" fmla="*/ 7644 w 10000"/>
                <a:gd name="connsiteY5-186" fmla="*/ 0 h 10298"/>
                <a:gd name="connsiteX6-187" fmla="*/ 10000 w 10000"/>
                <a:gd name="connsiteY6-188" fmla="*/ 5298 h 10298"/>
                <a:gd name="connsiteX0-189" fmla="*/ 10000 w 10000"/>
                <a:gd name="connsiteY0-190" fmla="*/ 5000 h 10000"/>
                <a:gd name="connsiteX1-191" fmla="*/ 7499 w 10000"/>
                <a:gd name="connsiteY1-192" fmla="*/ 10000 h 10000"/>
                <a:gd name="connsiteX2-193" fmla="*/ 2501 w 10000"/>
                <a:gd name="connsiteY2-194" fmla="*/ 10000 h 10000"/>
                <a:gd name="connsiteX3-195" fmla="*/ 0 w 10000"/>
                <a:gd name="connsiteY3-196" fmla="*/ 5000 h 10000"/>
                <a:gd name="connsiteX4-197" fmla="*/ 2501 w 10000"/>
                <a:gd name="connsiteY4-198" fmla="*/ 0 h 10000"/>
                <a:gd name="connsiteX5-199" fmla="*/ 7558 w 10000"/>
                <a:gd name="connsiteY5-200" fmla="*/ 114 h 10000"/>
                <a:gd name="connsiteX6-201" fmla="*/ 10000 w 10000"/>
                <a:gd name="connsiteY6-202" fmla="*/ 5000 h 10000"/>
                <a:gd name="connsiteX0-203" fmla="*/ 10000 w 10000"/>
                <a:gd name="connsiteY0-204" fmla="*/ 5000 h 10000"/>
                <a:gd name="connsiteX1-205" fmla="*/ 7499 w 10000"/>
                <a:gd name="connsiteY1-206" fmla="*/ 10000 h 10000"/>
                <a:gd name="connsiteX2-207" fmla="*/ 2501 w 10000"/>
                <a:gd name="connsiteY2-208" fmla="*/ 10000 h 10000"/>
                <a:gd name="connsiteX3-209" fmla="*/ 0 w 10000"/>
                <a:gd name="connsiteY3-210" fmla="*/ 5000 h 10000"/>
                <a:gd name="connsiteX4-211" fmla="*/ 2501 w 10000"/>
                <a:gd name="connsiteY4-212" fmla="*/ 0 h 10000"/>
                <a:gd name="connsiteX5-213" fmla="*/ 7934 w 10000"/>
                <a:gd name="connsiteY5-214" fmla="*/ 122 h 10000"/>
                <a:gd name="connsiteX6-215" fmla="*/ 10000 w 10000"/>
                <a:gd name="connsiteY6-216" fmla="*/ 5000 h 10000"/>
                <a:gd name="connsiteX0-217" fmla="*/ 10000 w 10000"/>
                <a:gd name="connsiteY0-218" fmla="*/ 5319 h 10319"/>
                <a:gd name="connsiteX1-219" fmla="*/ 7499 w 10000"/>
                <a:gd name="connsiteY1-220" fmla="*/ 10319 h 10319"/>
                <a:gd name="connsiteX2-221" fmla="*/ 2501 w 10000"/>
                <a:gd name="connsiteY2-222" fmla="*/ 10319 h 10319"/>
                <a:gd name="connsiteX3-223" fmla="*/ 0 w 10000"/>
                <a:gd name="connsiteY3-224" fmla="*/ 5319 h 10319"/>
                <a:gd name="connsiteX4-225" fmla="*/ 2501 w 10000"/>
                <a:gd name="connsiteY4-226" fmla="*/ 319 h 10319"/>
                <a:gd name="connsiteX5-227" fmla="*/ 7397 w 10000"/>
                <a:gd name="connsiteY5-228" fmla="*/ 0 h 10319"/>
                <a:gd name="connsiteX6-229" fmla="*/ 10000 w 10000"/>
                <a:gd name="connsiteY6-230" fmla="*/ 5319 h 10319"/>
                <a:gd name="connsiteX0-231" fmla="*/ 10000 w 10000"/>
                <a:gd name="connsiteY0-232" fmla="*/ 5319 h 10319"/>
                <a:gd name="connsiteX1-233" fmla="*/ 7499 w 10000"/>
                <a:gd name="connsiteY1-234" fmla="*/ 10319 h 10319"/>
                <a:gd name="connsiteX2-235" fmla="*/ 2501 w 10000"/>
                <a:gd name="connsiteY2-236" fmla="*/ 10319 h 10319"/>
                <a:gd name="connsiteX3-237" fmla="*/ 0 w 10000"/>
                <a:gd name="connsiteY3-238" fmla="*/ 5319 h 10319"/>
                <a:gd name="connsiteX4-239" fmla="*/ 2501 w 10000"/>
                <a:gd name="connsiteY4-240" fmla="*/ 319 h 10319"/>
                <a:gd name="connsiteX5-241" fmla="*/ 7397 w 10000"/>
                <a:gd name="connsiteY5-242" fmla="*/ 0 h 10319"/>
                <a:gd name="connsiteX6-243" fmla="*/ 10000 w 10000"/>
                <a:gd name="connsiteY6-244" fmla="*/ 5319 h 10319"/>
                <a:gd name="connsiteX0-245" fmla="*/ 10379 w 10379"/>
                <a:gd name="connsiteY0-246" fmla="*/ 5319 h 10319"/>
                <a:gd name="connsiteX1-247" fmla="*/ 7878 w 10379"/>
                <a:gd name="connsiteY1-248" fmla="*/ 10319 h 10319"/>
                <a:gd name="connsiteX2-249" fmla="*/ 2880 w 10379"/>
                <a:gd name="connsiteY2-250" fmla="*/ 10319 h 10319"/>
                <a:gd name="connsiteX3-251" fmla="*/ 0 w 10379"/>
                <a:gd name="connsiteY3-252" fmla="*/ 4923 h 10319"/>
                <a:gd name="connsiteX4-253" fmla="*/ 2880 w 10379"/>
                <a:gd name="connsiteY4-254" fmla="*/ 319 h 10319"/>
                <a:gd name="connsiteX5-255" fmla="*/ 7776 w 10379"/>
                <a:gd name="connsiteY5-256" fmla="*/ 0 h 10319"/>
                <a:gd name="connsiteX6-257" fmla="*/ 10379 w 10379"/>
                <a:gd name="connsiteY6-258" fmla="*/ 5319 h 10319"/>
                <a:gd name="connsiteX0-259" fmla="*/ 10112 w 10112"/>
                <a:gd name="connsiteY0-260" fmla="*/ 5319 h 10319"/>
                <a:gd name="connsiteX1-261" fmla="*/ 7611 w 10112"/>
                <a:gd name="connsiteY1-262" fmla="*/ 10319 h 10319"/>
                <a:gd name="connsiteX2-263" fmla="*/ 2613 w 10112"/>
                <a:gd name="connsiteY2-264" fmla="*/ 10319 h 10319"/>
                <a:gd name="connsiteX3-265" fmla="*/ 0 w 10112"/>
                <a:gd name="connsiteY3-266" fmla="*/ 4852 h 10319"/>
                <a:gd name="connsiteX4-267" fmla="*/ 2613 w 10112"/>
                <a:gd name="connsiteY4-268" fmla="*/ 319 h 10319"/>
                <a:gd name="connsiteX5-269" fmla="*/ 7509 w 10112"/>
                <a:gd name="connsiteY5-270" fmla="*/ 0 h 10319"/>
                <a:gd name="connsiteX6-271" fmla="*/ 10112 w 10112"/>
                <a:gd name="connsiteY6-272" fmla="*/ 5319 h 10319"/>
                <a:gd name="connsiteX0-273" fmla="*/ 10241 w 10241"/>
                <a:gd name="connsiteY0-274" fmla="*/ 5319 h 10319"/>
                <a:gd name="connsiteX1-275" fmla="*/ 7740 w 10241"/>
                <a:gd name="connsiteY1-276" fmla="*/ 10319 h 10319"/>
                <a:gd name="connsiteX2-277" fmla="*/ 2742 w 10241"/>
                <a:gd name="connsiteY2-278" fmla="*/ 10319 h 10319"/>
                <a:gd name="connsiteX3-279" fmla="*/ 0 w 10241"/>
                <a:gd name="connsiteY3-280" fmla="*/ 4865 h 10319"/>
                <a:gd name="connsiteX4-281" fmla="*/ 2742 w 10241"/>
                <a:gd name="connsiteY4-282" fmla="*/ 319 h 10319"/>
                <a:gd name="connsiteX5-283" fmla="*/ 7638 w 10241"/>
                <a:gd name="connsiteY5-284" fmla="*/ 0 h 10319"/>
                <a:gd name="connsiteX6-285" fmla="*/ 10241 w 10241"/>
                <a:gd name="connsiteY6-286" fmla="*/ 5319 h 10319"/>
                <a:gd name="connsiteX0-287" fmla="*/ 10241 w 10241"/>
                <a:gd name="connsiteY0-288" fmla="*/ 5319 h 10545"/>
                <a:gd name="connsiteX1-289" fmla="*/ 8028 w 10241"/>
                <a:gd name="connsiteY1-290" fmla="*/ 10545 h 10545"/>
                <a:gd name="connsiteX2-291" fmla="*/ 2742 w 10241"/>
                <a:gd name="connsiteY2-292" fmla="*/ 10319 h 10545"/>
                <a:gd name="connsiteX3-293" fmla="*/ 0 w 10241"/>
                <a:gd name="connsiteY3-294" fmla="*/ 4865 h 10545"/>
                <a:gd name="connsiteX4-295" fmla="*/ 2742 w 10241"/>
                <a:gd name="connsiteY4-296" fmla="*/ 319 h 10545"/>
                <a:gd name="connsiteX5-297" fmla="*/ 7638 w 10241"/>
                <a:gd name="connsiteY5-298" fmla="*/ 0 h 10545"/>
                <a:gd name="connsiteX6-299" fmla="*/ 10241 w 10241"/>
                <a:gd name="connsiteY6-300" fmla="*/ 5319 h 10545"/>
                <a:gd name="connsiteX0-301" fmla="*/ 10241 w 10241"/>
                <a:gd name="connsiteY0-302" fmla="*/ 5319 h 10319"/>
                <a:gd name="connsiteX1-303" fmla="*/ 7070 w 10241"/>
                <a:gd name="connsiteY1-304" fmla="*/ 9308 h 10319"/>
                <a:gd name="connsiteX2-305" fmla="*/ 2742 w 10241"/>
                <a:gd name="connsiteY2-306" fmla="*/ 10319 h 10319"/>
                <a:gd name="connsiteX3-307" fmla="*/ 0 w 10241"/>
                <a:gd name="connsiteY3-308" fmla="*/ 4865 h 10319"/>
                <a:gd name="connsiteX4-309" fmla="*/ 2742 w 10241"/>
                <a:gd name="connsiteY4-310" fmla="*/ 319 h 10319"/>
                <a:gd name="connsiteX5-311" fmla="*/ 7638 w 10241"/>
                <a:gd name="connsiteY5-312" fmla="*/ 0 h 10319"/>
                <a:gd name="connsiteX6-313" fmla="*/ 10241 w 10241"/>
                <a:gd name="connsiteY6-314" fmla="*/ 5319 h 10319"/>
                <a:gd name="connsiteX0-315" fmla="*/ 10241 w 10241"/>
                <a:gd name="connsiteY0-316" fmla="*/ 5319 h 10319"/>
                <a:gd name="connsiteX1-317" fmla="*/ 7599 w 10241"/>
                <a:gd name="connsiteY1-318" fmla="*/ 9989 h 10319"/>
                <a:gd name="connsiteX2-319" fmla="*/ 2742 w 10241"/>
                <a:gd name="connsiteY2-320" fmla="*/ 10319 h 10319"/>
                <a:gd name="connsiteX3-321" fmla="*/ 0 w 10241"/>
                <a:gd name="connsiteY3-322" fmla="*/ 4865 h 10319"/>
                <a:gd name="connsiteX4-323" fmla="*/ 2742 w 10241"/>
                <a:gd name="connsiteY4-324" fmla="*/ 319 h 10319"/>
                <a:gd name="connsiteX5-325" fmla="*/ 7638 w 10241"/>
                <a:gd name="connsiteY5-326" fmla="*/ 0 h 10319"/>
                <a:gd name="connsiteX6-327" fmla="*/ 10241 w 10241"/>
                <a:gd name="connsiteY6-328" fmla="*/ 5319 h 10319"/>
                <a:gd name="connsiteX0-329" fmla="*/ 10241 w 10241"/>
                <a:gd name="connsiteY0-330" fmla="*/ 5319 h 10319"/>
                <a:gd name="connsiteX1-331" fmla="*/ 7708 w 10241"/>
                <a:gd name="connsiteY1-332" fmla="*/ 10068 h 10319"/>
                <a:gd name="connsiteX2-333" fmla="*/ 2742 w 10241"/>
                <a:gd name="connsiteY2-334" fmla="*/ 10319 h 10319"/>
                <a:gd name="connsiteX3-335" fmla="*/ 0 w 10241"/>
                <a:gd name="connsiteY3-336" fmla="*/ 4865 h 10319"/>
                <a:gd name="connsiteX4-337" fmla="*/ 2742 w 10241"/>
                <a:gd name="connsiteY4-338" fmla="*/ 319 h 10319"/>
                <a:gd name="connsiteX5-339" fmla="*/ 7638 w 10241"/>
                <a:gd name="connsiteY5-340" fmla="*/ 0 h 10319"/>
                <a:gd name="connsiteX6-341" fmla="*/ 10241 w 10241"/>
                <a:gd name="connsiteY6-342" fmla="*/ 5319 h 10319"/>
                <a:gd name="connsiteX0-343" fmla="*/ 9884 w 9884"/>
                <a:gd name="connsiteY0-344" fmla="*/ 5219 h 10319"/>
                <a:gd name="connsiteX1-345" fmla="*/ 7708 w 9884"/>
                <a:gd name="connsiteY1-346" fmla="*/ 10068 h 10319"/>
                <a:gd name="connsiteX2-347" fmla="*/ 2742 w 9884"/>
                <a:gd name="connsiteY2-348" fmla="*/ 10319 h 10319"/>
                <a:gd name="connsiteX3-349" fmla="*/ 0 w 9884"/>
                <a:gd name="connsiteY3-350" fmla="*/ 4865 h 10319"/>
                <a:gd name="connsiteX4-351" fmla="*/ 2742 w 9884"/>
                <a:gd name="connsiteY4-352" fmla="*/ 319 h 10319"/>
                <a:gd name="connsiteX5-353" fmla="*/ 7638 w 9884"/>
                <a:gd name="connsiteY5-354" fmla="*/ 0 h 10319"/>
                <a:gd name="connsiteX6-355" fmla="*/ 9884 w 9884"/>
                <a:gd name="connsiteY6-356" fmla="*/ 5219 h 10319"/>
                <a:gd name="connsiteX0-357" fmla="*/ 10311 w 10311"/>
                <a:gd name="connsiteY0-358" fmla="*/ 5188 h 10000"/>
                <a:gd name="connsiteX1-359" fmla="*/ 7798 w 10311"/>
                <a:gd name="connsiteY1-360" fmla="*/ 9757 h 10000"/>
                <a:gd name="connsiteX2-361" fmla="*/ 2774 w 10311"/>
                <a:gd name="connsiteY2-362" fmla="*/ 10000 h 10000"/>
                <a:gd name="connsiteX3-363" fmla="*/ 0 w 10311"/>
                <a:gd name="connsiteY3-364" fmla="*/ 4715 h 10000"/>
                <a:gd name="connsiteX4-365" fmla="*/ 2774 w 10311"/>
                <a:gd name="connsiteY4-366" fmla="*/ 309 h 10000"/>
                <a:gd name="connsiteX5-367" fmla="*/ 7728 w 10311"/>
                <a:gd name="connsiteY5-368" fmla="*/ 0 h 10000"/>
                <a:gd name="connsiteX6-369" fmla="*/ 10311 w 10311"/>
                <a:gd name="connsiteY6-370" fmla="*/ 5188 h 10000"/>
                <a:gd name="connsiteX0-371" fmla="*/ 10325 w 10325"/>
                <a:gd name="connsiteY0-372" fmla="*/ 4346 h 10000"/>
                <a:gd name="connsiteX1-373" fmla="*/ 7798 w 10325"/>
                <a:gd name="connsiteY1-374" fmla="*/ 9757 h 10000"/>
                <a:gd name="connsiteX2-375" fmla="*/ 2774 w 10325"/>
                <a:gd name="connsiteY2-376" fmla="*/ 10000 h 10000"/>
                <a:gd name="connsiteX3-377" fmla="*/ 0 w 10325"/>
                <a:gd name="connsiteY3-378" fmla="*/ 4715 h 10000"/>
                <a:gd name="connsiteX4-379" fmla="*/ 2774 w 10325"/>
                <a:gd name="connsiteY4-380" fmla="*/ 309 h 10000"/>
                <a:gd name="connsiteX5-381" fmla="*/ 7728 w 10325"/>
                <a:gd name="connsiteY5-382" fmla="*/ 0 h 10000"/>
                <a:gd name="connsiteX6-383" fmla="*/ 10325 w 10325"/>
                <a:gd name="connsiteY6-384" fmla="*/ 4346 h 10000"/>
                <a:gd name="connsiteX0-385" fmla="*/ 10368 w 10368"/>
                <a:gd name="connsiteY0-386" fmla="*/ 4733 h 10000"/>
                <a:gd name="connsiteX1-387" fmla="*/ 7798 w 10368"/>
                <a:gd name="connsiteY1-388" fmla="*/ 9757 h 10000"/>
                <a:gd name="connsiteX2-389" fmla="*/ 2774 w 10368"/>
                <a:gd name="connsiteY2-390" fmla="*/ 10000 h 10000"/>
                <a:gd name="connsiteX3-391" fmla="*/ 0 w 10368"/>
                <a:gd name="connsiteY3-392" fmla="*/ 4715 h 10000"/>
                <a:gd name="connsiteX4-393" fmla="*/ 2774 w 10368"/>
                <a:gd name="connsiteY4-394" fmla="*/ 309 h 10000"/>
                <a:gd name="connsiteX5-395" fmla="*/ 7728 w 10368"/>
                <a:gd name="connsiteY5-396" fmla="*/ 0 h 10000"/>
                <a:gd name="connsiteX6-397" fmla="*/ 10368 w 10368"/>
                <a:gd name="connsiteY6-398" fmla="*/ 4733 h 10000"/>
                <a:gd name="connsiteX0-399" fmla="*/ 10108 w 10108"/>
                <a:gd name="connsiteY0-400" fmla="*/ 4757 h 10000"/>
                <a:gd name="connsiteX1-401" fmla="*/ 7798 w 10108"/>
                <a:gd name="connsiteY1-402" fmla="*/ 9757 h 10000"/>
                <a:gd name="connsiteX2-403" fmla="*/ 2774 w 10108"/>
                <a:gd name="connsiteY2-404" fmla="*/ 10000 h 10000"/>
                <a:gd name="connsiteX3-405" fmla="*/ 0 w 10108"/>
                <a:gd name="connsiteY3-406" fmla="*/ 4715 h 10000"/>
                <a:gd name="connsiteX4-407" fmla="*/ 2774 w 10108"/>
                <a:gd name="connsiteY4-408" fmla="*/ 309 h 10000"/>
                <a:gd name="connsiteX5-409" fmla="*/ 7728 w 10108"/>
                <a:gd name="connsiteY5-410" fmla="*/ 0 h 10000"/>
                <a:gd name="connsiteX6-411" fmla="*/ 10108 w 10108"/>
                <a:gd name="connsiteY6-412" fmla="*/ 4757 h 10000"/>
                <a:gd name="connsiteX0-413" fmla="*/ 9877 w 9877"/>
                <a:gd name="connsiteY0-414" fmla="*/ 4648 h 10000"/>
                <a:gd name="connsiteX1-415" fmla="*/ 7798 w 9877"/>
                <a:gd name="connsiteY1-416" fmla="*/ 9757 h 10000"/>
                <a:gd name="connsiteX2-417" fmla="*/ 2774 w 9877"/>
                <a:gd name="connsiteY2-418" fmla="*/ 10000 h 10000"/>
                <a:gd name="connsiteX3-419" fmla="*/ 0 w 9877"/>
                <a:gd name="connsiteY3-420" fmla="*/ 4715 h 10000"/>
                <a:gd name="connsiteX4-421" fmla="*/ 2774 w 9877"/>
                <a:gd name="connsiteY4-422" fmla="*/ 309 h 10000"/>
                <a:gd name="connsiteX5-423" fmla="*/ 7728 w 9877"/>
                <a:gd name="connsiteY5-424" fmla="*/ 0 h 10000"/>
                <a:gd name="connsiteX6-425" fmla="*/ 9877 w 9877"/>
                <a:gd name="connsiteY6-426" fmla="*/ 4648 h 10000"/>
                <a:gd name="connsiteX0-427" fmla="*/ 10000 w 10000"/>
                <a:gd name="connsiteY0-428" fmla="*/ 4648 h 10825"/>
                <a:gd name="connsiteX1-429" fmla="*/ 7895 w 10000"/>
                <a:gd name="connsiteY1-430" fmla="*/ 9757 h 10825"/>
                <a:gd name="connsiteX2-431" fmla="*/ 3443 w 10000"/>
                <a:gd name="connsiteY2-432" fmla="*/ 10825 h 10825"/>
                <a:gd name="connsiteX3-433" fmla="*/ 0 w 10000"/>
                <a:gd name="connsiteY3-434" fmla="*/ 4715 h 10825"/>
                <a:gd name="connsiteX4-435" fmla="*/ 2809 w 10000"/>
                <a:gd name="connsiteY4-436" fmla="*/ 309 h 10825"/>
                <a:gd name="connsiteX5-437" fmla="*/ 7824 w 10000"/>
                <a:gd name="connsiteY5-438" fmla="*/ 0 h 10825"/>
                <a:gd name="connsiteX6-439" fmla="*/ 10000 w 10000"/>
                <a:gd name="connsiteY6-440" fmla="*/ 4648 h 10825"/>
                <a:gd name="connsiteX0-441" fmla="*/ 10000 w 10000"/>
                <a:gd name="connsiteY0-442" fmla="*/ 4648 h 10788"/>
                <a:gd name="connsiteX1-443" fmla="*/ 7895 w 10000"/>
                <a:gd name="connsiteY1-444" fmla="*/ 9757 h 10788"/>
                <a:gd name="connsiteX2-445" fmla="*/ 3838 w 10000"/>
                <a:gd name="connsiteY2-446" fmla="*/ 10788 h 10788"/>
                <a:gd name="connsiteX3-447" fmla="*/ 0 w 10000"/>
                <a:gd name="connsiteY3-448" fmla="*/ 4715 h 10788"/>
                <a:gd name="connsiteX4-449" fmla="*/ 2809 w 10000"/>
                <a:gd name="connsiteY4-450" fmla="*/ 309 h 10788"/>
                <a:gd name="connsiteX5-451" fmla="*/ 7824 w 10000"/>
                <a:gd name="connsiteY5-452" fmla="*/ 0 h 10788"/>
                <a:gd name="connsiteX6-453" fmla="*/ 10000 w 10000"/>
                <a:gd name="connsiteY6-454" fmla="*/ 4648 h 10788"/>
                <a:gd name="connsiteX0-455" fmla="*/ 10000 w 10000"/>
                <a:gd name="connsiteY0-456" fmla="*/ 4648 h 11276"/>
                <a:gd name="connsiteX1-457" fmla="*/ 7895 w 10000"/>
                <a:gd name="connsiteY1-458" fmla="*/ 9757 h 11276"/>
                <a:gd name="connsiteX2-459" fmla="*/ 3730 w 10000"/>
                <a:gd name="connsiteY2-460" fmla="*/ 11276 h 11276"/>
                <a:gd name="connsiteX3-461" fmla="*/ 0 w 10000"/>
                <a:gd name="connsiteY3-462" fmla="*/ 4715 h 11276"/>
                <a:gd name="connsiteX4-463" fmla="*/ 2809 w 10000"/>
                <a:gd name="connsiteY4-464" fmla="*/ 309 h 11276"/>
                <a:gd name="connsiteX5-465" fmla="*/ 7824 w 10000"/>
                <a:gd name="connsiteY5-466" fmla="*/ 0 h 11276"/>
                <a:gd name="connsiteX6-467" fmla="*/ 10000 w 10000"/>
                <a:gd name="connsiteY6-468" fmla="*/ 4648 h 11276"/>
                <a:gd name="connsiteX0-469" fmla="*/ 10000 w 10000"/>
                <a:gd name="connsiteY0-470" fmla="*/ 4648 h 11069"/>
                <a:gd name="connsiteX1-471" fmla="*/ 7895 w 10000"/>
                <a:gd name="connsiteY1-472" fmla="*/ 9757 h 11069"/>
                <a:gd name="connsiteX2-473" fmla="*/ 3303 w 10000"/>
                <a:gd name="connsiteY2-474" fmla="*/ 11069 h 11069"/>
                <a:gd name="connsiteX3-475" fmla="*/ 0 w 10000"/>
                <a:gd name="connsiteY3-476" fmla="*/ 4715 h 11069"/>
                <a:gd name="connsiteX4-477" fmla="*/ 2809 w 10000"/>
                <a:gd name="connsiteY4-478" fmla="*/ 309 h 11069"/>
                <a:gd name="connsiteX5-479" fmla="*/ 7824 w 10000"/>
                <a:gd name="connsiteY5-480" fmla="*/ 0 h 11069"/>
                <a:gd name="connsiteX6-481" fmla="*/ 10000 w 10000"/>
                <a:gd name="connsiteY6-482" fmla="*/ 4648 h 11069"/>
                <a:gd name="connsiteX0-483" fmla="*/ 10000 w 10000"/>
                <a:gd name="connsiteY0-484" fmla="*/ 4648 h 10939"/>
                <a:gd name="connsiteX1-485" fmla="*/ 7895 w 10000"/>
                <a:gd name="connsiteY1-486" fmla="*/ 9757 h 10939"/>
                <a:gd name="connsiteX2-487" fmla="*/ 2988 w 10000"/>
                <a:gd name="connsiteY2-488" fmla="*/ 10939 h 10939"/>
                <a:gd name="connsiteX3-489" fmla="*/ 0 w 10000"/>
                <a:gd name="connsiteY3-490" fmla="*/ 4715 h 10939"/>
                <a:gd name="connsiteX4-491" fmla="*/ 2809 w 10000"/>
                <a:gd name="connsiteY4-492" fmla="*/ 309 h 10939"/>
                <a:gd name="connsiteX5-493" fmla="*/ 7824 w 10000"/>
                <a:gd name="connsiteY5-494" fmla="*/ 0 h 10939"/>
                <a:gd name="connsiteX6-495" fmla="*/ 10000 w 10000"/>
                <a:gd name="connsiteY6-496" fmla="*/ 4648 h 10939"/>
                <a:gd name="connsiteX0-497" fmla="*/ 10149 w 10149"/>
                <a:gd name="connsiteY0-498" fmla="*/ 4648 h 10939"/>
                <a:gd name="connsiteX1-499" fmla="*/ 8044 w 10149"/>
                <a:gd name="connsiteY1-500" fmla="*/ 9757 h 10939"/>
                <a:gd name="connsiteX2-501" fmla="*/ 3137 w 10149"/>
                <a:gd name="connsiteY2-502" fmla="*/ 10939 h 10939"/>
                <a:gd name="connsiteX3-503" fmla="*/ 0 w 10149"/>
                <a:gd name="connsiteY3-504" fmla="*/ 5192 h 10939"/>
                <a:gd name="connsiteX4-505" fmla="*/ 2958 w 10149"/>
                <a:gd name="connsiteY4-506" fmla="*/ 309 h 10939"/>
                <a:gd name="connsiteX5-507" fmla="*/ 7973 w 10149"/>
                <a:gd name="connsiteY5-508" fmla="*/ 0 h 10939"/>
                <a:gd name="connsiteX6-509" fmla="*/ 10149 w 10149"/>
                <a:gd name="connsiteY6-510" fmla="*/ 4648 h 10939"/>
                <a:gd name="connsiteX0-511" fmla="*/ 10379 w 10379"/>
                <a:gd name="connsiteY0-512" fmla="*/ 4648 h 10939"/>
                <a:gd name="connsiteX1-513" fmla="*/ 8274 w 10379"/>
                <a:gd name="connsiteY1-514" fmla="*/ 9757 h 10939"/>
                <a:gd name="connsiteX2-515" fmla="*/ 3367 w 10379"/>
                <a:gd name="connsiteY2-516" fmla="*/ 10939 h 10939"/>
                <a:gd name="connsiteX3-517" fmla="*/ 0 w 10379"/>
                <a:gd name="connsiteY3-518" fmla="*/ 5648 h 10939"/>
                <a:gd name="connsiteX4-519" fmla="*/ 3188 w 10379"/>
                <a:gd name="connsiteY4-520" fmla="*/ 309 h 10939"/>
                <a:gd name="connsiteX5-521" fmla="*/ 8203 w 10379"/>
                <a:gd name="connsiteY5-522" fmla="*/ 0 h 10939"/>
                <a:gd name="connsiteX6-523" fmla="*/ 10379 w 10379"/>
                <a:gd name="connsiteY6-524" fmla="*/ 4648 h 10939"/>
                <a:gd name="connsiteX0-525" fmla="*/ 10176 w 10176"/>
                <a:gd name="connsiteY0-526" fmla="*/ 4648 h 10939"/>
                <a:gd name="connsiteX1-527" fmla="*/ 8071 w 10176"/>
                <a:gd name="connsiteY1-528" fmla="*/ 9757 h 10939"/>
                <a:gd name="connsiteX2-529" fmla="*/ 3164 w 10176"/>
                <a:gd name="connsiteY2-530" fmla="*/ 10939 h 10939"/>
                <a:gd name="connsiteX3-531" fmla="*/ 0 w 10176"/>
                <a:gd name="connsiteY3-532" fmla="*/ 5702 h 10939"/>
                <a:gd name="connsiteX4-533" fmla="*/ 2985 w 10176"/>
                <a:gd name="connsiteY4-534" fmla="*/ 309 h 10939"/>
                <a:gd name="connsiteX5-535" fmla="*/ 8000 w 10176"/>
                <a:gd name="connsiteY5-536" fmla="*/ 0 h 10939"/>
                <a:gd name="connsiteX6-537" fmla="*/ 10176 w 10176"/>
                <a:gd name="connsiteY6-538" fmla="*/ 4648 h 10939"/>
                <a:gd name="connsiteX0-539" fmla="*/ 10173 w 10173"/>
                <a:gd name="connsiteY0-540" fmla="*/ 4648 h 10939"/>
                <a:gd name="connsiteX1-541" fmla="*/ 8068 w 10173"/>
                <a:gd name="connsiteY1-542" fmla="*/ 9757 h 10939"/>
                <a:gd name="connsiteX2-543" fmla="*/ 3161 w 10173"/>
                <a:gd name="connsiteY2-544" fmla="*/ 10939 h 10939"/>
                <a:gd name="connsiteX3-545" fmla="*/ 0 w 10173"/>
                <a:gd name="connsiteY3-546" fmla="*/ 6078 h 10939"/>
                <a:gd name="connsiteX4-547" fmla="*/ 2982 w 10173"/>
                <a:gd name="connsiteY4-548" fmla="*/ 309 h 10939"/>
                <a:gd name="connsiteX5-549" fmla="*/ 7997 w 10173"/>
                <a:gd name="connsiteY5-550" fmla="*/ 0 h 10939"/>
                <a:gd name="connsiteX6-551" fmla="*/ 10173 w 10173"/>
                <a:gd name="connsiteY6-552" fmla="*/ 4648 h 10939"/>
                <a:gd name="connsiteX0-553" fmla="*/ 10110 w 10110"/>
                <a:gd name="connsiteY0-554" fmla="*/ 4648 h 10939"/>
                <a:gd name="connsiteX1-555" fmla="*/ 8005 w 10110"/>
                <a:gd name="connsiteY1-556" fmla="*/ 9757 h 10939"/>
                <a:gd name="connsiteX2-557" fmla="*/ 3098 w 10110"/>
                <a:gd name="connsiteY2-558" fmla="*/ 10939 h 10939"/>
                <a:gd name="connsiteX3-559" fmla="*/ 0 w 10110"/>
                <a:gd name="connsiteY3-560" fmla="*/ 6376 h 10939"/>
                <a:gd name="connsiteX4-561" fmla="*/ 2919 w 10110"/>
                <a:gd name="connsiteY4-562" fmla="*/ 309 h 10939"/>
                <a:gd name="connsiteX5-563" fmla="*/ 7934 w 10110"/>
                <a:gd name="connsiteY5-564" fmla="*/ 0 h 10939"/>
                <a:gd name="connsiteX6-565" fmla="*/ 10110 w 10110"/>
                <a:gd name="connsiteY6-566" fmla="*/ 4648 h 10939"/>
                <a:gd name="connsiteX0-567" fmla="*/ 10142 w 10142"/>
                <a:gd name="connsiteY0-568" fmla="*/ 4648 h 10939"/>
                <a:gd name="connsiteX1-569" fmla="*/ 8037 w 10142"/>
                <a:gd name="connsiteY1-570" fmla="*/ 9757 h 10939"/>
                <a:gd name="connsiteX2-571" fmla="*/ 3130 w 10142"/>
                <a:gd name="connsiteY2-572" fmla="*/ 10939 h 10939"/>
                <a:gd name="connsiteX3-573" fmla="*/ 0 w 10142"/>
                <a:gd name="connsiteY3-574" fmla="*/ 6133 h 10939"/>
                <a:gd name="connsiteX4-575" fmla="*/ 2951 w 10142"/>
                <a:gd name="connsiteY4-576" fmla="*/ 309 h 10939"/>
                <a:gd name="connsiteX5-577" fmla="*/ 7966 w 10142"/>
                <a:gd name="connsiteY5-578" fmla="*/ 0 h 10939"/>
                <a:gd name="connsiteX6-579" fmla="*/ 10142 w 10142"/>
                <a:gd name="connsiteY6-580" fmla="*/ 4648 h 10939"/>
                <a:gd name="connsiteX0-581" fmla="*/ 10142 w 10142"/>
                <a:gd name="connsiteY0-582" fmla="*/ 4648 h 10939"/>
                <a:gd name="connsiteX1-583" fmla="*/ 8037 w 10142"/>
                <a:gd name="connsiteY1-584" fmla="*/ 9757 h 10939"/>
                <a:gd name="connsiteX2-585" fmla="*/ 3130 w 10142"/>
                <a:gd name="connsiteY2-586" fmla="*/ 10939 h 10939"/>
                <a:gd name="connsiteX3-587" fmla="*/ 0 w 10142"/>
                <a:gd name="connsiteY3-588" fmla="*/ 6133 h 10939"/>
                <a:gd name="connsiteX4-589" fmla="*/ 2861 w 10142"/>
                <a:gd name="connsiteY4-590" fmla="*/ 520 h 10939"/>
                <a:gd name="connsiteX5-591" fmla="*/ 7966 w 10142"/>
                <a:gd name="connsiteY5-592" fmla="*/ 0 h 10939"/>
                <a:gd name="connsiteX6-593" fmla="*/ 10142 w 10142"/>
                <a:gd name="connsiteY6-594" fmla="*/ 4648 h 10939"/>
                <a:gd name="connsiteX0-595" fmla="*/ 10142 w 10142"/>
                <a:gd name="connsiteY0-596" fmla="*/ 4481 h 10772"/>
                <a:gd name="connsiteX1-597" fmla="*/ 8037 w 10142"/>
                <a:gd name="connsiteY1-598" fmla="*/ 9590 h 10772"/>
                <a:gd name="connsiteX2-599" fmla="*/ 3130 w 10142"/>
                <a:gd name="connsiteY2-600" fmla="*/ 10772 h 10772"/>
                <a:gd name="connsiteX3-601" fmla="*/ 0 w 10142"/>
                <a:gd name="connsiteY3-602" fmla="*/ 5966 h 10772"/>
                <a:gd name="connsiteX4-603" fmla="*/ 2861 w 10142"/>
                <a:gd name="connsiteY4-604" fmla="*/ 353 h 10772"/>
                <a:gd name="connsiteX5-605" fmla="*/ 7886 w 10142"/>
                <a:gd name="connsiteY5-606" fmla="*/ 0 h 10772"/>
                <a:gd name="connsiteX6-607" fmla="*/ 10142 w 10142"/>
                <a:gd name="connsiteY6-608" fmla="*/ 4481 h 10772"/>
                <a:gd name="connsiteX0-609" fmla="*/ 10142 w 10142"/>
                <a:gd name="connsiteY0-610" fmla="*/ 4570 h 10861"/>
                <a:gd name="connsiteX1-611" fmla="*/ 8037 w 10142"/>
                <a:gd name="connsiteY1-612" fmla="*/ 9679 h 10861"/>
                <a:gd name="connsiteX2-613" fmla="*/ 3130 w 10142"/>
                <a:gd name="connsiteY2-614" fmla="*/ 10861 h 10861"/>
                <a:gd name="connsiteX3-615" fmla="*/ 0 w 10142"/>
                <a:gd name="connsiteY3-616" fmla="*/ 6055 h 10861"/>
                <a:gd name="connsiteX4-617" fmla="*/ 2861 w 10142"/>
                <a:gd name="connsiteY4-618" fmla="*/ 442 h 10861"/>
                <a:gd name="connsiteX5-619" fmla="*/ 7906 w 10142"/>
                <a:gd name="connsiteY5-620" fmla="*/ 0 h 10861"/>
                <a:gd name="connsiteX6-621" fmla="*/ 10142 w 10142"/>
                <a:gd name="connsiteY6-622" fmla="*/ 4570 h 10861"/>
                <a:gd name="connsiteX0-623" fmla="*/ 10134 w 10134"/>
                <a:gd name="connsiteY0-624" fmla="*/ 4803 h 10861"/>
                <a:gd name="connsiteX1-625" fmla="*/ 8037 w 10134"/>
                <a:gd name="connsiteY1-626" fmla="*/ 9679 h 10861"/>
                <a:gd name="connsiteX2-627" fmla="*/ 3130 w 10134"/>
                <a:gd name="connsiteY2-628" fmla="*/ 10861 h 10861"/>
                <a:gd name="connsiteX3-629" fmla="*/ 0 w 10134"/>
                <a:gd name="connsiteY3-630" fmla="*/ 6055 h 10861"/>
                <a:gd name="connsiteX4-631" fmla="*/ 2861 w 10134"/>
                <a:gd name="connsiteY4-632" fmla="*/ 442 h 10861"/>
                <a:gd name="connsiteX5-633" fmla="*/ 7906 w 10134"/>
                <a:gd name="connsiteY5-634" fmla="*/ 0 h 10861"/>
                <a:gd name="connsiteX6-635" fmla="*/ 10134 w 10134"/>
                <a:gd name="connsiteY6-636" fmla="*/ 4803 h 10861"/>
                <a:gd name="connsiteX0-637" fmla="*/ 9879 w 9879"/>
                <a:gd name="connsiteY0-638" fmla="*/ 4595 h 10861"/>
                <a:gd name="connsiteX1-639" fmla="*/ 8037 w 9879"/>
                <a:gd name="connsiteY1-640" fmla="*/ 9679 h 10861"/>
                <a:gd name="connsiteX2-641" fmla="*/ 3130 w 9879"/>
                <a:gd name="connsiteY2-642" fmla="*/ 10861 h 10861"/>
                <a:gd name="connsiteX3-643" fmla="*/ 0 w 9879"/>
                <a:gd name="connsiteY3-644" fmla="*/ 6055 h 10861"/>
                <a:gd name="connsiteX4-645" fmla="*/ 2861 w 9879"/>
                <a:gd name="connsiteY4-646" fmla="*/ 442 h 10861"/>
                <a:gd name="connsiteX5-647" fmla="*/ 7906 w 9879"/>
                <a:gd name="connsiteY5-648" fmla="*/ 0 h 10861"/>
                <a:gd name="connsiteX6-649" fmla="*/ 9879 w 9879"/>
                <a:gd name="connsiteY6-650" fmla="*/ 4595 h 10861"/>
                <a:gd name="connsiteX0-651" fmla="*/ 10111 w 10111"/>
                <a:gd name="connsiteY0-652" fmla="*/ 3955 h 10000"/>
                <a:gd name="connsiteX1-653" fmla="*/ 8135 w 10111"/>
                <a:gd name="connsiteY1-654" fmla="*/ 8912 h 10000"/>
                <a:gd name="connsiteX2-655" fmla="*/ 3168 w 10111"/>
                <a:gd name="connsiteY2-656" fmla="*/ 10000 h 10000"/>
                <a:gd name="connsiteX3-657" fmla="*/ 0 w 10111"/>
                <a:gd name="connsiteY3-658" fmla="*/ 5575 h 10000"/>
                <a:gd name="connsiteX4-659" fmla="*/ 2896 w 10111"/>
                <a:gd name="connsiteY4-660" fmla="*/ 407 h 10000"/>
                <a:gd name="connsiteX5-661" fmla="*/ 8003 w 10111"/>
                <a:gd name="connsiteY5-662" fmla="*/ 0 h 10000"/>
                <a:gd name="connsiteX6-663" fmla="*/ 10111 w 10111"/>
                <a:gd name="connsiteY6-664" fmla="*/ 3955 h 10000"/>
                <a:gd name="connsiteX0-665" fmla="*/ 10234 w 10234"/>
                <a:gd name="connsiteY0-666" fmla="*/ 3985 h 10000"/>
                <a:gd name="connsiteX1-667" fmla="*/ 8135 w 10234"/>
                <a:gd name="connsiteY1-668" fmla="*/ 8912 h 10000"/>
                <a:gd name="connsiteX2-669" fmla="*/ 3168 w 10234"/>
                <a:gd name="connsiteY2-670" fmla="*/ 10000 h 10000"/>
                <a:gd name="connsiteX3-671" fmla="*/ 0 w 10234"/>
                <a:gd name="connsiteY3-672" fmla="*/ 5575 h 10000"/>
                <a:gd name="connsiteX4-673" fmla="*/ 2896 w 10234"/>
                <a:gd name="connsiteY4-674" fmla="*/ 407 h 10000"/>
                <a:gd name="connsiteX5-675" fmla="*/ 8003 w 10234"/>
                <a:gd name="connsiteY5-676" fmla="*/ 0 h 10000"/>
                <a:gd name="connsiteX6-677" fmla="*/ 10234 w 10234"/>
                <a:gd name="connsiteY6-678" fmla="*/ 3985 h 10000"/>
                <a:gd name="connsiteX0-679" fmla="*/ 10336 w 10336"/>
                <a:gd name="connsiteY0-680" fmla="*/ 3923 h 10000"/>
                <a:gd name="connsiteX1-681" fmla="*/ 8135 w 10336"/>
                <a:gd name="connsiteY1-682" fmla="*/ 8912 h 10000"/>
                <a:gd name="connsiteX2-683" fmla="*/ 3168 w 10336"/>
                <a:gd name="connsiteY2-684" fmla="*/ 10000 h 10000"/>
                <a:gd name="connsiteX3-685" fmla="*/ 0 w 10336"/>
                <a:gd name="connsiteY3-686" fmla="*/ 5575 h 10000"/>
                <a:gd name="connsiteX4-687" fmla="*/ 2896 w 10336"/>
                <a:gd name="connsiteY4-688" fmla="*/ 407 h 10000"/>
                <a:gd name="connsiteX5-689" fmla="*/ 8003 w 10336"/>
                <a:gd name="connsiteY5-690" fmla="*/ 0 h 10000"/>
                <a:gd name="connsiteX6-691" fmla="*/ 10336 w 10336"/>
                <a:gd name="connsiteY6-692" fmla="*/ 3923 h 10000"/>
                <a:gd name="connsiteX0-693" fmla="*/ 10469 w 10469"/>
                <a:gd name="connsiteY0-694" fmla="*/ 3912 h 10000"/>
                <a:gd name="connsiteX1-695" fmla="*/ 8135 w 10469"/>
                <a:gd name="connsiteY1-696" fmla="*/ 8912 h 10000"/>
                <a:gd name="connsiteX2-697" fmla="*/ 3168 w 10469"/>
                <a:gd name="connsiteY2-698" fmla="*/ 10000 h 10000"/>
                <a:gd name="connsiteX3-699" fmla="*/ 0 w 10469"/>
                <a:gd name="connsiteY3-700" fmla="*/ 5575 h 10000"/>
                <a:gd name="connsiteX4-701" fmla="*/ 2896 w 10469"/>
                <a:gd name="connsiteY4-702" fmla="*/ 407 h 10000"/>
                <a:gd name="connsiteX5-703" fmla="*/ 8003 w 10469"/>
                <a:gd name="connsiteY5-704" fmla="*/ 0 h 10000"/>
                <a:gd name="connsiteX6-705" fmla="*/ 10469 w 10469"/>
                <a:gd name="connsiteY6-706" fmla="*/ 3912 h 10000"/>
                <a:gd name="connsiteX0-707" fmla="*/ 10469 w 10469"/>
                <a:gd name="connsiteY0-708" fmla="*/ 3912 h 10000"/>
                <a:gd name="connsiteX1-709" fmla="*/ 8135 w 10469"/>
                <a:gd name="connsiteY1-710" fmla="*/ 8912 h 10000"/>
                <a:gd name="connsiteX2-711" fmla="*/ 3168 w 10469"/>
                <a:gd name="connsiteY2-712" fmla="*/ 10000 h 10000"/>
                <a:gd name="connsiteX3-713" fmla="*/ 0 w 10469"/>
                <a:gd name="connsiteY3-714" fmla="*/ 5575 h 10000"/>
                <a:gd name="connsiteX4-715" fmla="*/ 2896 w 10469"/>
                <a:gd name="connsiteY4-716" fmla="*/ 407 h 10000"/>
                <a:gd name="connsiteX5-717" fmla="*/ 8003 w 10469"/>
                <a:gd name="connsiteY5-718" fmla="*/ 0 h 10000"/>
                <a:gd name="connsiteX6-719" fmla="*/ 10469 w 10469"/>
                <a:gd name="connsiteY6-720" fmla="*/ 3912 h 10000"/>
                <a:gd name="connsiteX0-721" fmla="*/ 10441 w 10441"/>
                <a:gd name="connsiteY0-722" fmla="*/ 3912 h 10000"/>
                <a:gd name="connsiteX1-723" fmla="*/ 8107 w 10441"/>
                <a:gd name="connsiteY1-724" fmla="*/ 8912 h 10000"/>
                <a:gd name="connsiteX2-725" fmla="*/ 3140 w 10441"/>
                <a:gd name="connsiteY2-726" fmla="*/ 10000 h 10000"/>
                <a:gd name="connsiteX3-727" fmla="*/ 0 w 10441"/>
                <a:gd name="connsiteY3-728" fmla="*/ 5279 h 10000"/>
                <a:gd name="connsiteX4-729" fmla="*/ 2868 w 10441"/>
                <a:gd name="connsiteY4-730" fmla="*/ 407 h 10000"/>
                <a:gd name="connsiteX5-731" fmla="*/ 7975 w 10441"/>
                <a:gd name="connsiteY5-732" fmla="*/ 0 h 10000"/>
                <a:gd name="connsiteX6-733" fmla="*/ 10441 w 10441"/>
                <a:gd name="connsiteY6-734" fmla="*/ 3912 h 10000"/>
                <a:gd name="connsiteX0-735" fmla="*/ 10053 w 10053"/>
                <a:gd name="connsiteY0-736" fmla="*/ 3912 h 10000"/>
                <a:gd name="connsiteX1-737" fmla="*/ 7719 w 10053"/>
                <a:gd name="connsiteY1-738" fmla="*/ 8912 h 10000"/>
                <a:gd name="connsiteX2-739" fmla="*/ 2752 w 10053"/>
                <a:gd name="connsiteY2-740" fmla="*/ 10000 h 10000"/>
                <a:gd name="connsiteX3-741" fmla="*/ 0 w 10053"/>
                <a:gd name="connsiteY3-742" fmla="*/ 5113 h 10000"/>
                <a:gd name="connsiteX4-743" fmla="*/ 2480 w 10053"/>
                <a:gd name="connsiteY4-744" fmla="*/ 407 h 10000"/>
                <a:gd name="connsiteX5-745" fmla="*/ 7587 w 10053"/>
                <a:gd name="connsiteY5-746" fmla="*/ 0 h 10000"/>
                <a:gd name="connsiteX6-747" fmla="*/ 10053 w 10053"/>
                <a:gd name="connsiteY6-748" fmla="*/ 3912 h 10000"/>
                <a:gd name="connsiteX0-749" fmla="*/ 10053 w 10053"/>
                <a:gd name="connsiteY0-750" fmla="*/ 3749 h 9837"/>
                <a:gd name="connsiteX1-751" fmla="*/ 7719 w 10053"/>
                <a:gd name="connsiteY1-752" fmla="*/ 8749 h 9837"/>
                <a:gd name="connsiteX2-753" fmla="*/ 2752 w 10053"/>
                <a:gd name="connsiteY2-754" fmla="*/ 9837 h 9837"/>
                <a:gd name="connsiteX3-755" fmla="*/ 0 w 10053"/>
                <a:gd name="connsiteY3-756" fmla="*/ 4950 h 9837"/>
                <a:gd name="connsiteX4-757" fmla="*/ 2480 w 10053"/>
                <a:gd name="connsiteY4-758" fmla="*/ 244 h 9837"/>
                <a:gd name="connsiteX5-759" fmla="*/ 7547 w 10053"/>
                <a:gd name="connsiteY5-760" fmla="*/ 0 h 9837"/>
                <a:gd name="connsiteX6-761" fmla="*/ 10053 w 10053"/>
                <a:gd name="connsiteY6-762" fmla="*/ 3749 h 9837"/>
                <a:gd name="connsiteX0-763" fmla="*/ 10000 w 10000"/>
                <a:gd name="connsiteY0-764" fmla="*/ 4102 h 10291"/>
                <a:gd name="connsiteX1-765" fmla="*/ 7678 w 10000"/>
                <a:gd name="connsiteY1-766" fmla="*/ 9185 h 10291"/>
                <a:gd name="connsiteX2-767" fmla="*/ 2737 w 10000"/>
                <a:gd name="connsiteY2-768" fmla="*/ 10291 h 10291"/>
                <a:gd name="connsiteX3-769" fmla="*/ 0 w 10000"/>
                <a:gd name="connsiteY3-770" fmla="*/ 5323 h 10291"/>
                <a:gd name="connsiteX4-771" fmla="*/ 2467 w 10000"/>
                <a:gd name="connsiteY4-772" fmla="*/ 539 h 10291"/>
                <a:gd name="connsiteX5-773" fmla="*/ 7576 w 10000"/>
                <a:gd name="connsiteY5-774" fmla="*/ 0 h 10291"/>
                <a:gd name="connsiteX6-775" fmla="*/ 10000 w 10000"/>
                <a:gd name="connsiteY6-776" fmla="*/ 4102 h 102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10291">
                  <a:moveTo>
                    <a:pt x="10000" y="4102"/>
                  </a:moveTo>
                  <a:lnTo>
                    <a:pt x="7678" y="9185"/>
                  </a:lnTo>
                  <a:lnTo>
                    <a:pt x="2737" y="10291"/>
                  </a:lnTo>
                  <a:lnTo>
                    <a:pt x="0" y="5323"/>
                  </a:lnTo>
                  <a:lnTo>
                    <a:pt x="2467" y="539"/>
                  </a:lnTo>
                  <a:lnTo>
                    <a:pt x="7576" y="0"/>
                  </a:lnTo>
                  <a:lnTo>
                    <a:pt x="10000" y="4102"/>
                  </a:lnTo>
                  <a:close/>
                </a:path>
              </a:pathLst>
            </a:custGeom>
            <a:solidFill>
              <a:srgbClr val="7EA1BF"/>
            </a:solidFill>
            <a:ln w="7938" cap="flat">
              <a:noFill/>
              <a:prstDash val="solid"/>
              <a:miter lim="800000"/>
            </a:ln>
            <a:effectLst>
              <a:outerShdw blurRad="101600" dist="38100" dir="6600000" algn="tl" rotWithShape="0">
                <a:prstClr val="black">
                  <a:alpha val="40000"/>
                </a:prstClr>
              </a:outerShdw>
            </a:effectLst>
            <a:scene3d>
              <a:camera prst="isometricTopUp">
                <a:rot lat="20731309" lon="19610170" rev="3712045"/>
              </a:camera>
              <a:lightRig rig="threePt" dir="t"/>
            </a:scene3d>
            <a:sp3d>
              <a:bevelT w="0" h="165100"/>
            </a:sp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 rot="20784464">
              <a:off x="5030759" y="1089100"/>
              <a:ext cx="1376708" cy="1454292"/>
            </a:xfrm>
            <a:custGeom>
              <a:avLst/>
              <a:gdLst>
                <a:gd name="T0" fmla="*/ 3572 w 4763"/>
                <a:gd name="T1" fmla="*/ 0 h 4125"/>
                <a:gd name="T2" fmla="*/ 4167 w 4763"/>
                <a:gd name="T3" fmla="*/ 1031 h 4125"/>
                <a:gd name="T4" fmla="*/ 4763 w 4763"/>
                <a:gd name="T5" fmla="*/ 2063 h 4125"/>
                <a:gd name="T6" fmla="*/ 4167 w 4763"/>
                <a:gd name="T7" fmla="*/ 3094 h 4125"/>
                <a:gd name="T8" fmla="*/ 3572 w 4763"/>
                <a:gd name="T9" fmla="*/ 4125 h 4125"/>
                <a:gd name="T10" fmla="*/ 2381 w 4763"/>
                <a:gd name="T11" fmla="*/ 4125 h 4125"/>
                <a:gd name="T12" fmla="*/ 1191 w 4763"/>
                <a:gd name="T13" fmla="*/ 4125 h 4125"/>
                <a:gd name="T14" fmla="*/ 595 w 4763"/>
                <a:gd name="T15" fmla="*/ 3094 h 4125"/>
                <a:gd name="T16" fmla="*/ 0 w 4763"/>
                <a:gd name="T17" fmla="*/ 2063 h 4125"/>
                <a:gd name="T18" fmla="*/ 595 w 4763"/>
                <a:gd name="T19" fmla="*/ 1031 h 4125"/>
                <a:gd name="T20" fmla="*/ 1191 w 4763"/>
                <a:gd name="T21" fmla="*/ 0 h 4125"/>
                <a:gd name="T22" fmla="*/ 2381 w 4763"/>
                <a:gd name="T23" fmla="*/ 0 h 4125"/>
                <a:gd name="T24" fmla="*/ 3572 w 4763"/>
                <a:gd name="T25" fmla="*/ 0 h 4125"/>
                <a:gd name="connsiteX0" fmla="*/ 7499 w 10000"/>
                <a:gd name="connsiteY0" fmla="*/ 0 h 10000"/>
                <a:gd name="connsiteX1" fmla="*/ 8749 w 10000"/>
                <a:gd name="connsiteY1" fmla="*/ 2499 h 10000"/>
                <a:gd name="connsiteX2" fmla="*/ 10000 w 10000"/>
                <a:gd name="connsiteY2" fmla="*/ 5001 h 10000"/>
                <a:gd name="connsiteX3" fmla="*/ 8749 w 10000"/>
                <a:gd name="connsiteY3" fmla="*/ 7501 h 10000"/>
                <a:gd name="connsiteX4" fmla="*/ 7499 w 10000"/>
                <a:gd name="connsiteY4" fmla="*/ 10000 h 10000"/>
                <a:gd name="connsiteX5" fmla="*/ 2501 w 10000"/>
                <a:gd name="connsiteY5" fmla="*/ 10000 h 10000"/>
                <a:gd name="connsiteX6" fmla="*/ 1249 w 10000"/>
                <a:gd name="connsiteY6" fmla="*/ 7501 h 10000"/>
                <a:gd name="connsiteX7" fmla="*/ 0 w 10000"/>
                <a:gd name="connsiteY7" fmla="*/ 5001 h 10000"/>
                <a:gd name="connsiteX8" fmla="*/ 1249 w 10000"/>
                <a:gd name="connsiteY8" fmla="*/ 2499 h 10000"/>
                <a:gd name="connsiteX9" fmla="*/ 2501 w 10000"/>
                <a:gd name="connsiteY9" fmla="*/ 0 h 10000"/>
                <a:gd name="connsiteX10" fmla="*/ 4999 w 10000"/>
                <a:gd name="connsiteY10" fmla="*/ 0 h 10000"/>
                <a:gd name="connsiteX11" fmla="*/ 7499 w 10000"/>
                <a:gd name="connsiteY11" fmla="*/ 0 h 10000"/>
                <a:gd name="connsiteX0-1" fmla="*/ 7499 w 10000"/>
                <a:gd name="connsiteY0-2" fmla="*/ 0 h 10000"/>
                <a:gd name="connsiteX1-3" fmla="*/ 8749 w 10000"/>
                <a:gd name="connsiteY1-4" fmla="*/ 2499 h 10000"/>
                <a:gd name="connsiteX2-5" fmla="*/ 10000 w 10000"/>
                <a:gd name="connsiteY2-6" fmla="*/ 5001 h 10000"/>
                <a:gd name="connsiteX3-7" fmla="*/ 8749 w 10000"/>
                <a:gd name="connsiteY3-8" fmla="*/ 7501 h 10000"/>
                <a:gd name="connsiteX4-9" fmla="*/ 7499 w 10000"/>
                <a:gd name="connsiteY4-10" fmla="*/ 10000 h 10000"/>
                <a:gd name="connsiteX5-11" fmla="*/ 2501 w 10000"/>
                <a:gd name="connsiteY5-12" fmla="*/ 10000 h 10000"/>
                <a:gd name="connsiteX6-13" fmla="*/ 0 w 10000"/>
                <a:gd name="connsiteY6-14" fmla="*/ 5001 h 10000"/>
                <a:gd name="connsiteX7-15" fmla="*/ 1249 w 10000"/>
                <a:gd name="connsiteY7-16" fmla="*/ 2499 h 10000"/>
                <a:gd name="connsiteX8-17" fmla="*/ 2501 w 10000"/>
                <a:gd name="connsiteY8-18" fmla="*/ 0 h 10000"/>
                <a:gd name="connsiteX9-19" fmla="*/ 4999 w 10000"/>
                <a:gd name="connsiteY9-20" fmla="*/ 0 h 10000"/>
                <a:gd name="connsiteX10-21" fmla="*/ 7499 w 10000"/>
                <a:gd name="connsiteY10-22" fmla="*/ 0 h 10000"/>
                <a:gd name="connsiteX0-23" fmla="*/ 7499 w 10000"/>
                <a:gd name="connsiteY0-24" fmla="*/ 0 h 10000"/>
                <a:gd name="connsiteX1-25" fmla="*/ 8749 w 10000"/>
                <a:gd name="connsiteY1-26" fmla="*/ 2499 h 10000"/>
                <a:gd name="connsiteX2-27" fmla="*/ 10000 w 10000"/>
                <a:gd name="connsiteY2-28" fmla="*/ 5001 h 10000"/>
                <a:gd name="connsiteX3-29" fmla="*/ 8749 w 10000"/>
                <a:gd name="connsiteY3-30" fmla="*/ 7501 h 10000"/>
                <a:gd name="connsiteX4-31" fmla="*/ 7499 w 10000"/>
                <a:gd name="connsiteY4-32" fmla="*/ 10000 h 10000"/>
                <a:gd name="connsiteX5-33" fmla="*/ 2501 w 10000"/>
                <a:gd name="connsiteY5-34" fmla="*/ 10000 h 10000"/>
                <a:gd name="connsiteX6-35" fmla="*/ 0 w 10000"/>
                <a:gd name="connsiteY6-36" fmla="*/ 5001 h 10000"/>
                <a:gd name="connsiteX7-37" fmla="*/ 2501 w 10000"/>
                <a:gd name="connsiteY7-38" fmla="*/ 0 h 10000"/>
                <a:gd name="connsiteX8-39" fmla="*/ 4999 w 10000"/>
                <a:gd name="connsiteY8-40" fmla="*/ 0 h 10000"/>
                <a:gd name="connsiteX9-41" fmla="*/ 7499 w 10000"/>
                <a:gd name="connsiteY9-42" fmla="*/ 0 h 10000"/>
                <a:gd name="connsiteX0-43" fmla="*/ 7499 w 10000"/>
                <a:gd name="connsiteY0-44" fmla="*/ 0 h 10000"/>
                <a:gd name="connsiteX1-45" fmla="*/ 8749 w 10000"/>
                <a:gd name="connsiteY1-46" fmla="*/ 2499 h 10000"/>
                <a:gd name="connsiteX2-47" fmla="*/ 10000 w 10000"/>
                <a:gd name="connsiteY2-48" fmla="*/ 5001 h 10000"/>
                <a:gd name="connsiteX3-49" fmla="*/ 8749 w 10000"/>
                <a:gd name="connsiteY3-50" fmla="*/ 7501 h 10000"/>
                <a:gd name="connsiteX4-51" fmla="*/ 7499 w 10000"/>
                <a:gd name="connsiteY4-52" fmla="*/ 10000 h 10000"/>
                <a:gd name="connsiteX5-53" fmla="*/ 2501 w 10000"/>
                <a:gd name="connsiteY5-54" fmla="*/ 10000 h 10000"/>
                <a:gd name="connsiteX6-55" fmla="*/ 0 w 10000"/>
                <a:gd name="connsiteY6-56" fmla="*/ 5001 h 10000"/>
                <a:gd name="connsiteX7-57" fmla="*/ 2501 w 10000"/>
                <a:gd name="connsiteY7-58" fmla="*/ 0 h 10000"/>
                <a:gd name="connsiteX8-59" fmla="*/ 7499 w 10000"/>
                <a:gd name="connsiteY8-60" fmla="*/ 0 h 10000"/>
                <a:gd name="connsiteX0-61" fmla="*/ 7499 w 10000"/>
                <a:gd name="connsiteY0-62" fmla="*/ 0 h 10000"/>
                <a:gd name="connsiteX1-63" fmla="*/ 10000 w 10000"/>
                <a:gd name="connsiteY1-64" fmla="*/ 5001 h 10000"/>
                <a:gd name="connsiteX2-65" fmla="*/ 8749 w 10000"/>
                <a:gd name="connsiteY2-66" fmla="*/ 7501 h 10000"/>
                <a:gd name="connsiteX3-67" fmla="*/ 7499 w 10000"/>
                <a:gd name="connsiteY3-68" fmla="*/ 10000 h 10000"/>
                <a:gd name="connsiteX4-69" fmla="*/ 2501 w 10000"/>
                <a:gd name="connsiteY4-70" fmla="*/ 10000 h 10000"/>
                <a:gd name="connsiteX5-71" fmla="*/ 0 w 10000"/>
                <a:gd name="connsiteY5-72" fmla="*/ 5001 h 10000"/>
                <a:gd name="connsiteX6-73" fmla="*/ 2501 w 10000"/>
                <a:gd name="connsiteY6-74" fmla="*/ 0 h 10000"/>
                <a:gd name="connsiteX7-75" fmla="*/ 7499 w 10000"/>
                <a:gd name="connsiteY7-76" fmla="*/ 0 h 10000"/>
                <a:gd name="connsiteX0-77" fmla="*/ 7499 w 10000"/>
                <a:gd name="connsiteY0-78" fmla="*/ 0 h 10000"/>
                <a:gd name="connsiteX1-79" fmla="*/ 10000 w 10000"/>
                <a:gd name="connsiteY1-80" fmla="*/ 5001 h 10000"/>
                <a:gd name="connsiteX2-81" fmla="*/ 7499 w 10000"/>
                <a:gd name="connsiteY2-82" fmla="*/ 10000 h 10000"/>
                <a:gd name="connsiteX3-83" fmla="*/ 2501 w 10000"/>
                <a:gd name="connsiteY3-84" fmla="*/ 10000 h 10000"/>
                <a:gd name="connsiteX4-85" fmla="*/ 0 w 10000"/>
                <a:gd name="connsiteY4-86" fmla="*/ 5001 h 10000"/>
                <a:gd name="connsiteX5-87" fmla="*/ 2501 w 10000"/>
                <a:gd name="connsiteY5-88" fmla="*/ 0 h 10000"/>
                <a:gd name="connsiteX6-89" fmla="*/ 7499 w 10000"/>
                <a:gd name="connsiteY6-90" fmla="*/ 0 h 10000"/>
                <a:gd name="connsiteX0-91" fmla="*/ 7499 w 10000"/>
                <a:gd name="connsiteY0-92" fmla="*/ 0 h 10583"/>
                <a:gd name="connsiteX1-93" fmla="*/ 10000 w 10000"/>
                <a:gd name="connsiteY1-94" fmla="*/ 5001 h 10583"/>
                <a:gd name="connsiteX2-95" fmla="*/ 8926 w 10000"/>
                <a:gd name="connsiteY2-96" fmla="*/ 10583 h 10583"/>
                <a:gd name="connsiteX3-97" fmla="*/ 2501 w 10000"/>
                <a:gd name="connsiteY3-98" fmla="*/ 10000 h 10583"/>
                <a:gd name="connsiteX4-99" fmla="*/ 0 w 10000"/>
                <a:gd name="connsiteY4-100" fmla="*/ 5001 h 10583"/>
                <a:gd name="connsiteX5-101" fmla="*/ 2501 w 10000"/>
                <a:gd name="connsiteY5-102" fmla="*/ 0 h 10583"/>
                <a:gd name="connsiteX6-103" fmla="*/ 7499 w 10000"/>
                <a:gd name="connsiteY6-104" fmla="*/ 0 h 10583"/>
                <a:gd name="connsiteX0-105" fmla="*/ 7499 w 10000"/>
                <a:gd name="connsiteY0-106" fmla="*/ 0 h 11848"/>
                <a:gd name="connsiteX1-107" fmla="*/ 10000 w 10000"/>
                <a:gd name="connsiteY1-108" fmla="*/ 5001 h 11848"/>
                <a:gd name="connsiteX2-109" fmla="*/ 8821 w 10000"/>
                <a:gd name="connsiteY2-110" fmla="*/ 11848 h 11848"/>
                <a:gd name="connsiteX3-111" fmla="*/ 2501 w 10000"/>
                <a:gd name="connsiteY3-112" fmla="*/ 10000 h 11848"/>
                <a:gd name="connsiteX4-113" fmla="*/ 0 w 10000"/>
                <a:gd name="connsiteY4-114" fmla="*/ 5001 h 11848"/>
                <a:gd name="connsiteX5-115" fmla="*/ 2501 w 10000"/>
                <a:gd name="connsiteY5-116" fmla="*/ 0 h 11848"/>
                <a:gd name="connsiteX6-117" fmla="*/ 7499 w 10000"/>
                <a:gd name="connsiteY6-118" fmla="*/ 0 h 11848"/>
                <a:gd name="connsiteX0-119" fmla="*/ 7499 w 10000"/>
                <a:gd name="connsiteY0-120" fmla="*/ 0 h 11563"/>
                <a:gd name="connsiteX1-121" fmla="*/ 10000 w 10000"/>
                <a:gd name="connsiteY1-122" fmla="*/ 5001 h 11563"/>
                <a:gd name="connsiteX2-123" fmla="*/ 8240 w 10000"/>
                <a:gd name="connsiteY2-124" fmla="*/ 11563 h 11563"/>
                <a:gd name="connsiteX3-125" fmla="*/ 2501 w 10000"/>
                <a:gd name="connsiteY3-126" fmla="*/ 10000 h 11563"/>
                <a:gd name="connsiteX4-127" fmla="*/ 0 w 10000"/>
                <a:gd name="connsiteY4-128" fmla="*/ 5001 h 11563"/>
                <a:gd name="connsiteX5-129" fmla="*/ 2501 w 10000"/>
                <a:gd name="connsiteY5-130" fmla="*/ 0 h 11563"/>
                <a:gd name="connsiteX6-131" fmla="*/ 7499 w 10000"/>
                <a:gd name="connsiteY6-132" fmla="*/ 0 h 11563"/>
                <a:gd name="connsiteX0-133" fmla="*/ 7499 w 10440"/>
                <a:gd name="connsiteY0-134" fmla="*/ 0 h 11563"/>
                <a:gd name="connsiteX1-135" fmla="*/ 10440 w 10440"/>
                <a:gd name="connsiteY1-136" fmla="*/ 4939 h 11563"/>
                <a:gd name="connsiteX2-137" fmla="*/ 8240 w 10440"/>
                <a:gd name="connsiteY2-138" fmla="*/ 11563 h 11563"/>
                <a:gd name="connsiteX3-139" fmla="*/ 2501 w 10440"/>
                <a:gd name="connsiteY3-140" fmla="*/ 10000 h 11563"/>
                <a:gd name="connsiteX4-141" fmla="*/ 0 w 10440"/>
                <a:gd name="connsiteY4-142" fmla="*/ 5001 h 11563"/>
                <a:gd name="connsiteX5-143" fmla="*/ 2501 w 10440"/>
                <a:gd name="connsiteY5-144" fmla="*/ 0 h 11563"/>
                <a:gd name="connsiteX6-145" fmla="*/ 7499 w 10440"/>
                <a:gd name="connsiteY6-146" fmla="*/ 0 h 11563"/>
                <a:gd name="connsiteX0-147" fmla="*/ 7499 w 10564"/>
                <a:gd name="connsiteY0-148" fmla="*/ 0 h 11563"/>
                <a:gd name="connsiteX1-149" fmla="*/ 10564 w 10564"/>
                <a:gd name="connsiteY1-150" fmla="*/ 4604 h 11563"/>
                <a:gd name="connsiteX2-151" fmla="*/ 8240 w 10564"/>
                <a:gd name="connsiteY2-152" fmla="*/ 11563 h 11563"/>
                <a:gd name="connsiteX3-153" fmla="*/ 2501 w 10564"/>
                <a:gd name="connsiteY3-154" fmla="*/ 10000 h 11563"/>
                <a:gd name="connsiteX4-155" fmla="*/ 0 w 10564"/>
                <a:gd name="connsiteY4-156" fmla="*/ 5001 h 11563"/>
                <a:gd name="connsiteX5-157" fmla="*/ 2501 w 10564"/>
                <a:gd name="connsiteY5-158" fmla="*/ 0 h 11563"/>
                <a:gd name="connsiteX6-159" fmla="*/ 7499 w 10564"/>
                <a:gd name="connsiteY6-160" fmla="*/ 0 h 11563"/>
                <a:gd name="connsiteX0-161" fmla="*/ 7499 w 10792"/>
                <a:gd name="connsiteY0-162" fmla="*/ 0 h 11563"/>
                <a:gd name="connsiteX1-163" fmla="*/ 10792 w 10792"/>
                <a:gd name="connsiteY1-164" fmla="*/ 4791 h 11563"/>
                <a:gd name="connsiteX2-165" fmla="*/ 8240 w 10792"/>
                <a:gd name="connsiteY2-166" fmla="*/ 11563 h 11563"/>
                <a:gd name="connsiteX3-167" fmla="*/ 2501 w 10792"/>
                <a:gd name="connsiteY3-168" fmla="*/ 10000 h 11563"/>
                <a:gd name="connsiteX4-169" fmla="*/ 0 w 10792"/>
                <a:gd name="connsiteY4-170" fmla="*/ 5001 h 11563"/>
                <a:gd name="connsiteX5-171" fmla="*/ 2501 w 10792"/>
                <a:gd name="connsiteY5-172" fmla="*/ 0 h 11563"/>
                <a:gd name="connsiteX6-173" fmla="*/ 7499 w 10792"/>
                <a:gd name="connsiteY6-174" fmla="*/ 0 h 11563"/>
                <a:gd name="connsiteX0-175" fmla="*/ 7913 w 10792"/>
                <a:gd name="connsiteY0-176" fmla="*/ 0 h 11756"/>
                <a:gd name="connsiteX1-177" fmla="*/ 10792 w 10792"/>
                <a:gd name="connsiteY1-178" fmla="*/ 4984 h 11756"/>
                <a:gd name="connsiteX2-179" fmla="*/ 8240 w 10792"/>
                <a:gd name="connsiteY2-180" fmla="*/ 11756 h 11756"/>
                <a:gd name="connsiteX3-181" fmla="*/ 2501 w 10792"/>
                <a:gd name="connsiteY3-182" fmla="*/ 10193 h 11756"/>
                <a:gd name="connsiteX4-183" fmla="*/ 0 w 10792"/>
                <a:gd name="connsiteY4-184" fmla="*/ 5194 h 11756"/>
                <a:gd name="connsiteX5-185" fmla="*/ 2501 w 10792"/>
                <a:gd name="connsiteY5-186" fmla="*/ 193 h 11756"/>
                <a:gd name="connsiteX6-187" fmla="*/ 7913 w 10792"/>
                <a:gd name="connsiteY6-188" fmla="*/ 0 h 11756"/>
                <a:gd name="connsiteX0-189" fmla="*/ 8204 w 10792"/>
                <a:gd name="connsiteY0-190" fmla="*/ 0 h 11613"/>
                <a:gd name="connsiteX1-191" fmla="*/ 10792 w 10792"/>
                <a:gd name="connsiteY1-192" fmla="*/ 4841 h 11613"/>
                <a:gd name="connsiteX2-193" fmla="*/ 8240 w 10792"/>
                <a:gd name="connsiteY2-194" fmla="*/ 11613 h 11613"/>
                <a:gd name="connsiteX3-195" fmla="*/ 2501 w 10792"/>
                <a:gd name="connsiteY3-196" fmla="*/ 10050 h 11613"/>
                <a:gd name="connsiteX4-197" fmla="*/ 0 w 10792"/>
                <a:gd name="connsiteY4-198" fmla="*/ 5051 h 11613"/>
                <a:gd name="connsiteX5-199" fmla="*/ 2501 w 10792"/>
                <a:gd name="connsiteY5-200" fmla="*/ 50 h 11613"/>
                <a:gd name="connsiteX6-201" fmla="*/ 8204 w 10792"/>
                <a:gd name="connsiteY6-202" fmla="*/ 0 h 11613"/>
                <a:gd name="connsiteX0-203" fmla="*/ 7964 w 10792"/>
                <a:gd name="connsiteY0-204" fmla="*/ 0 h 11742"/>
                <a:gd name="connsiteX1-205" fmla="*/ 10792 w 10792"/>
                <a:gd name="connsiteY1-206" fmla="*/ 4970 h 11742"/>
                <a:gd name="connsiteX2-207" fmla="*/ 8240 w 10792"/>
                <a:gd name="connsiteY2-208" fmla="*/ 11742 h 11742"/>
                <a:gd name="connsiteX3-209" fmla="*/ 2501 w 10792"/>
                <a:gd name="connsiteY3-210" fmla="*/ 10179 h 11742"/>
                <a:gd name="connsiteX4-211" fmla="*/ 0 w 10792"/>
                <a:gd name="connsiteY4-212" fmla="*/ 5180 h 11742"/>
                <a:gd name="connsiteX5-213" fmla="*/ 2501 w 10792"/>
                <a:gd name="connsiteY5-214" fmla="*/ 179 h 11742"/>
                <a:gd name="connsiteX6-215" fmla="*/ 7964 w 10792"/>
                <a:gd name="connsiteY6-216" fmla="*/ 0 h 11742"/>
                <a:gd name="connsiteX0-217" fmla="*/ 7964 w 10792"/>
                <a:gd name="connsiteY0-218" fmla="*/ 0 h 12063"/>
                <a:gd name="connsiteX1-219" fmla="*/ 10792 w 10792"/>
                <a:gd name="connsiteY1-220" fmla="*/ 4970 h 12063"/>
                <a:gd name="connsiteX2-221" fmla="*/ 8066 w 10792"/>
                <a:gd name="connsiteY2-222" fmla="*/ 12063 h 12063"/>
                <a:gd name="connsiteX3-223" fmla="*/ 2501 w 10792"/>
                <a:gd name="connsiteY3-224" fmla="*/ 10179 h 12063"/>
                <a:gd name="connsiteX4-225" fmla="*/ 0 w 10792"/>
                <a:gd name="connsiteY4-226" fmla="*/ 5180 h 12063"/>
                <a:gd name="connsiteX5-227" fmla="*/ 2501 w 10792"/>
                <a:gd name="connsiteY5-228" fmla="*/ 179 h 12063"/>
                <a:gd name="connsiteX6-229" fmla="*/ 7964 w 10792"/>
                <a:gd name="connsiteY6-230" fmla="*/ 0 h 12063"/>
                <a:gd name="connsiteX0-231" fmla="*/ 7964 w 10792"/>
                <a:gd name="connsiteY0-232" fmla="*/ 0 h 11292"/>
                <a:gd name="connsiteX1-233" fmla="*/ 10792 w 10792"/>
                <a:gd name="connsiteY1-234" fmla="*/ 4970 h 11292"/>
                <a:gd name="connsiteX2-235" fmla="*/ 8174 w 10792"/>
                <a:gd name="connsiteY2-236" fmla="*/ 11292 h 11292"/>
                <a:gd name="connsiteX3-237" fmla="*/ 2501 w 10792"/>
                <a:gd name="connsiteY3-238" fmla="*/ 10179 h 11292"/>
                <a:gd name="connsiteX4-239" fmla="*/ 0 w 10792"/>
                <a:gd name="connsiteY4-240" fmla="*/ 5180 h 11292"/>
                <a:gd name="connsiteX5-241" fmla="*/ 2501 w 10792"/>
                <a:gd name="connsiteY5-242" fmla="*/ 179 h 11292"/>
                <a:gd name="connsiteX6-243" fmla="*/ 7964 w 10792"/>
                <a:gd name="connsiteY6-244" fmla="*/ 0 h 11292"/>
                <a:gd name="connsiteX0-245" fmla="*/ 7964 w 10792"/>
                <a:gd name="connsiteY0-246" fmla="*/ 0 h 11292"/>
                <a:gd name="connsiteX1-247" fmla="*/ 10792 w 10792"/>
                <a:gd name="connsiteY1-248" fmla="*/ 4970 h 11292"/>
                <a:gd name="connsiteX2-249" fmla="*/ 8174 w 10792"/>
                <a:gd name="connsiteY2-250" fmla="*/ 11292 h 11292"/>
                <a:gd name="connsiteX3-251" fmla="*/ 2090 w 10792"/>
                <a:gd name="connsiteY3-252" fmla="*/ 10866 h 11292"/>
                <a:gd name="connsiteX4-253" fmla="*/ 0 w 10792"/>
                <a:gd name="connsiteY4-254" fmla="*/ 5180 h 11292"/>
                <a:gd name="connsiteX5-255" fmla="*/ 2501 w 10792"/>
                <a:gd name="connsiteY5-256" fmla="*/ 179 h 11292"/>
                <a:gd name="connsiteX6-257" fmla="*/ 7964 w 10792"/>
                <a:gd name="connsiteY6-258" fmla="*/ 0 h 11292"/>
                <a:gd name="connsiteX0-259" fmla="*/ 7964 w 10792"/>
                <a:gd name="connsiteY0-260" fmla="*/ 0 h 11292"/>
                <a:gd name="connsiteX1-261" fmla="*/ 10792 w 10792"/>
                <a:gd name="connsiteY1-262" fmla="*/ 4970 h 11292"/>
                <a:gd name="connsiteX2-263" fmla="*/ 8174 w 10792"/>
                <a:gd name="connsiteY2-264" fmla="*/ 11292 h 11292"/>
                <a:gd name="connsiteX3-265" fmla="*/ 487 w 10792"/>
                <a:gd name="connsiteY3-266" fmla="*/ 10357 h 11292"/>
                <a:gd name="connsiteX4-267" fmla="*/ 0 w 10792"/>
                <a:gd name="connsiteY4-268" fmla="*/ 5180 h 11292"/>
                <a:gd name="connsiteX5-269" fmla="*/ 2501 w 10792"/>
                <a:gd name="connsiteY5-270" fmla="*/ 179 h 11292"/>
                <a:gd name="connsiteX6-271" fmla="*/ 7964 w 10792"/>
                <a:gd name="connsiteY6-272" fmla="*/ 0 h 11292"/>
                <a:gd name="connsiteX0-273" fmla="*/ 7964 w 10792"/>
                <a:gd name="connsiteY0-274" fmla="*/ 0 h 11292"/>
                <a:gd name="connsiteX1-275" fmla="*/ 10792 w 10792"/>
                <a:gd name="connsiteY1-276" fmla="*/ 4970 h 11292"/>
                <a:gd name="connsiteX2-277" fmla="*/ 8174 w 10792"/>
                <a:gd name="connsiteY2-278" fmla="*/ 11292 h 11292"/>
                <a:gd name="connsiteX3-279" fmla="*/ 1098 w 10792"/>
                <a:gd name="connsiteY3-280" fmla="*/ 9480 h 11292"/>
                <a:gd name="connsiteX4-281" fmla="*/ 0 w 10792"/>
                <a:gd name="connsiteY4-282" fmla="*/ 5180 h 11292"/>
                <a:gd name="connsiteX5-283" fmla="*/ 2501 w 10792"/>
                <a:gd name="connsiteY5-284" fmla="*/ 179 h 11292"/>
                <a:gd name="connsiteX6-285" fmla="*/ 7964 w 10792"/>
                <a:gd name="connsiteY6-286" fmla="*/ 0 h 11292"/>
                <a:gd name="connsiteX0-287" fmla="*/ 7964 w 10792"/>
                <a:gd name="connsiteY0-288" fmla="*/ 0 h 11446"/>
                <a:gd name="connsiteX1-289" fmla="*/ 10792 w 10792"/>
                <a:gd name="connsiteY1-290" fmla="*/ 4970 h 11446"/>
                <a:gd name="connsiteX2-291" fmla="*/ 8174 w 10792"/>
                <a:gd name="connsiteY2-292" fmla="*/ 11292 h 11446"/>
                <a:gd name="connsiteX3-293" fmla="*/ 633 w 10792"/>
                <a:gd name="connsiteY3-294" fmla="*/ 11446 h 11446"/>
                <a:gd name="connsiteX4-295" fmla="*/ 0 w 10792"/>
                <a:gd name="connsiteY4-296" fmla="*/ 5180 h 11446"/>
                <a:gd name="connsiteX5-297" fmla="*/ 2501 w 10792"/>
                <a:gd name="connsiteY5-298" fmla="*/ 179 h 11446"/>
                <a:gd name="connsiteX6-299" fmla="*/ 7964 w 10792"/>
                <a:gd name="connsiteY6-300" fmla="*/ 0 h 11446"/>
                <a:gd name="connsiteX0-301" fmla="*/ 7964 w 10792"/>
                <a:gd name="connsiteY0-302" fmla="*/ 0 h 12230"/>
                <a:gd name="connsiteX1-303" fmla="*/ 10792 w 10792"/>
                <a:gd name="connsiteY1-304" fmla="*/ 4970 h 12230"/>
                <a:gd name="connsiteX2-305" fmla="*/ 8174 w 10792"/>
                <a:gd name="connsiteY2-306" fmla="*/ 11292 h 12230"/>
                <a:gd name="connsiteX3-307" fmla="*/ 2338 w 10792"/>
                <a:gd name="connsiteY3-308" fmla="*/ 12230 h 12230"/>
                <a:gd name="connsiteX4-309" fmla="*/ 0 w 10792"/>
                <a:gd name="connsiteY4-310" fmla="*/ 5180 h 12230"/>
                <a:gd name="connsiteX5-311" fmla="*/ 2501 w 10792"/>
                <a:gd name="connsiteY5-312" fmla="*/ 179 h 12230"/>
                <a:gd name="connsiteX6-313" fmla="*/ 7964 w 10792"/>
                <a:gd name="connsiteY6-314" fmla="*/ 0 h 12230"/>
                <a:gd name="connsiteX0-315" fmla="*/ 7964 w 10792"/>
                <a:gd name="connsiteY0-316" fmla="*/ 0 h 11473"/>
                <a:gd name="connsiteX1-317" fmla="*/ 10792 w 10792"/>
                <a:gd name="connsiteY1-318" fmla="*/ 4970 h 11473"/>
                <a:gd name="connsiteX2-319" fmla="*/ 8174 w 10792"/>
                <a:gd name="connsiteY2-320" fmla="*/ 11292 h 11473"/>
                <a:gd name="connsiteX3-321" fmla="*/ 2497 w 10792"/>
                <a:gd name="connsiteY3-322" fmla="*/ 11473 h 11473"/>
                <a:gd name="connsiteX4-323" fmla="*/ 0 w 10792"/>
                <a:gd name="connsiteY4-324" fmla="*/ 5180 h 11473"/>
                <a:gd name="connsiteX5-325" fmla="*/ 2501 w 10792"/>
                <a:gd name="connsiteY5-326" fmla="*/ 179 h 11473"/>
                <a:gd name="connsiteX6-327" fmla="*/ 7964 w 10792"/>
                <a:gd name="connsiteY6-328" fmla="*/ 0 h 11473"/>
                <a:gd name="connsiteX0-329" fmla="*/ 7964 w 10792"/>
                <a:gd name="connsiteY0-330" fmla="*/ 0 h 11397"/>
                <a:gd name="connsiteX1-331" fmla="*/ 10792 w 10792"/>
                <a:gd name="connsiteY1-332" fmla="*/ 4970 h 11397"/>
                <a:gd name="connsiteX2-333" fmla="*/ 8174 w 10792"/>
                <a:gd name="connsiteY2-334" fmla="*/ 11292 h 11397"/>
                <a:gd name="connsiteX3-335" fmla="*/ 2887 w 10792"/>
                <a:gd name="connsiteY3-336" fmla="*/ 11397 h 11397"/>
                <a:gd name="connsiteX4-337" fmla="*/ 0 w 10792"/>
                <a:gd name="connsiteY4-338" fmla="*/ 5180 h 11397"/>
                <a:gd name="connsiteX5-339" fmla="*/ 2501 w 10792"/>
                <a:gd name="connsiteY5-340" fmla="*/ 179 h 11397"/>
                <a:gd name="connsiteX6-341" fmla="*/ 7964 w 10792"/>
                <a:gd name="connsiteY6-342" fmla="*/ 0 h 11397"/>
                <a:gd name="connsiteX0-343" fmla="*/ 7964 w 10792"/>
                <a:gd name="connsiteY0-344" fmla="*/ 0 h 11397"/>
                <a:gd name="connsiteX1-345" fmla="*/ 10792 w 10792"/>
                <a:gd name="connsiteY1-346" fmla="*/ 4970 h 11397"/>
                <a:gd name="connsiteX2-347" fmla="*/ 8174 w 10792"/>
                <a:gd name="connsiteY2-348" fmla="*/ 11292 h 11397"/>
                <a:gd name="connsiteX3-349" fmla="*/ 2887 w 10792"/>
                <a:gd name="connsiteY3-350" fmla="*/ 11397 h 11397"/>
                <a:gd name="connsiteX4-351" fmla="*/ 0 w 10792"/>
                <a:gd name="connsiteY4-352" fmla="*/ 5180 h 11397"/>
                <a:gd name="connsiteX5-353" fmla="*/ 2501 w 10792"/>
                <a:gd name="connsiteY5-354" fmla="*/ 179 h 11397"/>
                <a:gd name="connsiteX6-355" fmla="*/ 7964 w 10792"/>
                <a:gd name="connsiteY6-356" fmla="*/ 0 h 11397"/>
                <a:gd name="connsiteX0-357" fmla="*/ 7964 w 10792"/>
                <a:gd name="connsiteY0-358" fmla="*/ 0 h 11397"/>
                <a:gd name="connsiteX1-359" fmla="*/ 10792 w 10792"/>
                <a:gd name="connsiteY1-360" fmla="*/ 4970 h 11397"/>
                <a:gd name="connsiteX2-361" fmla="*/ 8174 w 10792"/>
                <a:gd name="connsiteY2-362" fmla="*/ 11292 h 11397"/>
                <a:gd name="connsiteX3-363" fmla="*/ 2887 w 10792"/>
                <a:gd name="connsiteY3-364" fmla="*/ 11397 h 11397"/>
                <a:gd name="connsiteX4-365" fmla="*/ 0 w 10792"/>
                <a:gd name="connsiteY4-366" fmla="*/ 5180 h 11397"/>
                <a:gd name="connsiteX5-367" fmla="*/ 2501 w 10792"/>
                <a:gd name="connsiteY5-368" fmla="*/ 179 h 11397"/>
                <a:gd name="connsiteX6-369" fmla="*/ 7964 w 10792"/>
                <a:gd name="connsiteY6-370" fmla="*/ 0 h 11397"/>
                <a:gd name="connsiteX0-371" fmla="*/ 7964 w 10792"/>
                <a:gd name="connsiteY0-372" fmla="*/ 0 h 11292"/>
                <a:gd name="connsiteX1-373" fmla="*/ 10792 w 10792"/>
                <a:gd name="connsiteY1-374" fmla="*/ 4970 h 11292"/>
                <a:gd name="connsiteX2-375" fmla="*/ 8174 w 10792"/>
                <a:gd name="connsiteY2-376" fmla="*/ 11292 h 11292"/>
                <a:gd name="connsiteX3-377" fmla="*/ 3037 w 10792"/>
                <a:gd name="connsiteY3-378" fmla="*/ 11192 h 11292"/>
                <a:gd name="connsiteX4-379" fmla="*/ 0 w 10792"/>
                <a:gd name="connsiteY4-380" fmla="*/ 5180 h 11292"/>
                <a:gd name="connsiteX5-381" fmla="*/ 2501 w 10792"/>
                <a:gd name="connsiteY5-382" fmla="*/ 179 h 11292"/>
                <a:gd name="connsiteX6-383" fmla="*/ 7964 w 10792"/>
                <a:gd name="connsiteY6-384" fmla="*/ 0 h 11292"/>
                <a:gd name="connsiteX0-385" fmla="*/ 7964 w 10792"/>
                <a:gd name="connsiteY0-386" fmla="*/ 0 h 11292"/>
                <a:gd name="connsiteX1-387" fmla="*/ 10792 w 10792"/>
                <a:gd name="connsiteY1-388" fmla="*/ 4970 h 11292"/>
                <a:gd name="connsiteX2-389" fmla="*/ 8174 w 10792"/>
                <a:gd name="connsiteY2-390" fmla="*/ 11292 h 11292"/>
                <a:gd name="connsiteX3-391" fmla="*/ 2734 w 10792"/>
                <a:gd name="connsiteY3-392" fmla="*/ 11108 h 11292"/>
                <a:gd name="connsiteX4-393" fmla="*/ 0 w 10792"/>
                <a:gd name="connsiteY4-394" fmla="*/ 5180 h 11292"/>
                <a:gd name="connsiteX5-395" fmla="*/ 2501 w 10792"/>
                <a:gd name="connsiteY5-396" fmla="*/ 179 h 11292"/>
                <a:gd name="connsiteX6-397" fmla="*/ 7964 w 10792"/>
                <a:gd name="connsiteY6-398" fmla="*/ 0 h 11292"/>
                <a:gd name="connsiteX0-399" fmla="*/ 7964 w 10792"/>
                <a:gd name="connsiteY0-400" fmla="*/ 0 h 11292"/>
                <a:gd name="connsiteX1-401" fmla="*/ 10792 w 10792"/>
                <a:gd name="connsiteY1-402" fmla="*/ 4970 h 11292"/>
                <a:gd name="connsiteX2-403" fmla="*/ 8174 w 10792"/>
                <a:gd name="connsiteY2-404" fmla="*/ 11292 h 11292"/>
                <a:gd name="connsiteX3-405" fmla="*/ 3138 w 10792"/>
                <a:gd name="connsiteY3-406" fmla="*/ 11221 h 11292"/>
                <a:gd name="connsiteX4-407" fmla="*/ 0 w 10792"/>
                <a:gd name="connsiteY4-408" fmla="*/ 5180 h 11292"/>
                <a:gd name="connsiteX5-409" fmla="*/ 2501 w 10792"/>
                <a:gd name="connsiteY5-410" fmla="*/ 179 h 11292"/>
                <a:gd name="connsiteX6-411" fmla="*/ 7964 w 10792"/>
                <a:gd name="connsiteY6-412" fmla="*/ 0 h 11292"/>
                <a:gd name="connsiteX0-413" fmla="*/ 7964 w 10792"/>
                <a:gd name="connsiteY0-414" fmla="*/ 0 h 11320"/>
                <a:gd name="connsiteX1-415" fmla="*/ 10792 w 10792"/>
                <a:gd name="connsiteY1-416" fmla="*/ 4970 h 11320"/>
                <a:gd name="connsiteX2-417" fmla="*/ 8174 w 10792"/>
                <a:gd name="connsiteY2-418" fmla="*/ 11292 h 11320"/>
                <a:gd name="connsiteX3-419" fmla="*/ 3491 w 10792"/>
                <a:gd name="connsiteY3-420" fmla="*/ 11320 h 11320"/>
                <a:gd name="connsiteX4-421" fmla="*/ 0 w 10792"/>
                <a:gd name="connsiteY4-422" fmla="*/ 5180 h 11320"/>
                <a:gd name="connsiteX5-423" fmla="*/ 2501 w 10792"/>
                <a:gd name="connsiteY5-424" fmla="*/ 179 h 11320"/>
                <a:gd name="connsiteX6-425" fmla="*/ 7964 w 10792"/>
                <a:gd name="connsiteY6-426" fmla="*/ 0 h 11320"/>
                <a:gd name="connsiteX0-427" fmla="*/ 7964 w 10792"/>
                <a:gd name="connsiteY0-428" fmla="*/ 0 h 11404"/>
                <a:gd name="connsiteX1-429" fmla="*/ 10792 w 10792"/>
                <a:gd name="connsiteY1-430" fmla="*/ 4970 h 11404"/>
                <a:gd name="connsiteX2-431" fmla="*/ 8174 w 10792"/>
                <a:gd name="connsiteY2-432" fmla="*/ 11292 h 11404"/>
                <a:gd name="connsiteX3-433" fmla="*/ 3794 w 10792"/>
                <a:gd name="connsiteY3-434" fmla="*/ 11404 h 11404"/>
                <a:gd name="connsiteX4-435" fmla="*/ 0 w 10792"/>
                <a:gd name="connsiteY4-436" fmla="*/ 5180 h 11404"/>
                <a:gd name="connsiteX5-437" fmla="*/ 2501 w 10792"/>
                <a:gd name="connsiteY5-438" fmla="*/ 179 h 11404"/>
                <a:gd name="connsiteX6-439" fmla="*/ 7964 w 10792"/>
                <a:gd name="connsiteY6-440" fmla="*/ 0 h 11404"/>
                <a:gd name="connsiteX0-441" fmla="*/ 7964 w 10792"/>
                <a:gd name="connsiteY0-442" fmla="*/ 0 h 11900"/>
                <a:gd name="connsiteX1-443" fmla="*/ 10792 w 10792"/>
                <a:gd name="connsiteY1-444" fmla="*/ 4970 h 11900"/>
                <a:gd name="connsiteX2-445" fmla="*/ 8174 w 10792"/>
                <a:gd name="connsiteY2-446" fmla="*/ 11292 h 11900"/>
                <a:gd name="connsiteX3-447" fmla="*/ 3583 w 10792"/>
                <a:gd name="connsiteY3-448" fmla="*/ 11900 h 11900"/>
                <a:gd name="connsiteX4-449" fmla="*/ 0 w 10792"/>
                <a:gd name="connsiteY4-450" fmla="*/ 5180 h 11900"/>
                <a:gd name="connsiteX5-451" fmla="*/ 2501 w 10792"/>
                <a:gd name="connsiteY5-452" fmla="*/ 179 h 11900"/>
                <a:gd name="connsiteX6-453" fmla="*/ 7964 w 10792"/>
                <a:gd name="connsiteY6-454" fmla="*/ 0 h 11900"/>
                <a:gd name="connsiteX0-455" fmla="*/ 7964 w 10792"/>
                <a:gd name="connsiteY0-456" fmla="*/ 0 h 11725"/>
                <a:gd name="connsiteX1-457" fmla="*/ 10792 w 10792"/>
                <a:gd name="connsiteY1-458" fmla="*/ 4970 h 11725"/>
                <a:gd name="connsiteX2-459" fmla="*/ 8174 w 10792"/>
                <a:gd name="connsiteY2-460" fmla="*/ 11292 h 11725"/>
                <a:gd name="connsiteX3-461" fmla="*/ 3620 w 10792"/>
                <a:gd name="connsiteY3-462" fmla="*/ 11725 h 11725"/>
                <a:gd name="connsiteX4-463" fmla="*/ 0 w 10792"/>
                <a:gd name="connsiteY4-464" fmla="*/ 5180 h 11725"/>
                <a:gd name="connsiteX5-465" fmla="*/ 2501 w 10792"/>
                <a:gd name="connsiteY5-466" fmla="*/ 179 h 11725"/>
                <a:gd name="connsiteX6-467" fmla="*/ 7964 w 10792"/>
                <a:gd name="connsiteY6-468" fmla="*/ 0 h 11725"/>
                <a:gd name="connsiteX0-469" fmla="*/ 7964 w 10792"/>
                <a:gd name="connsiteY0-470" fmla="*/ 0 h 11809"/>
                <a:gd name="connsiteX1-471" fmla="*/ 10792 w 10792"/>
                <a:gd name="connsiteY1-472" fmla="*/ 4970 h 11809"/>
                <a:gd name="connsiteX2-473" fmla="*/ 8174 w 10792"/>
                <a:gd name="connsiteY2-474" fmla="*/ 11292 h 11809"/>
                <a:gd name="connsiteX3-475" fmla="*/ 3923 w 10792"/>
                <a:gd name="connsiteY3-476" fmla="*/ 11809 h 11809"/>
                <a:gd name="connsiteX4-477" fmla="*/ 0 w 10792"/>
                <a:gd name="connsiteY4-478" fmla="*/ 5180 h 11809"/>
                <a:gd name="connsiteX5-479" fmla="*/ 2501 w 10792"/>
                <a:gd name="connsiteY5-480" fmla="*/ 179 h 11809"/>
                <a:gd name="connsiteX6-481" fmla="*/ 7964 w 10792"/>
                <a:gd name="connsiteY6-482" fmla="*/ 0 h 11809"/>
                <a:gd name="connsiteX0-483" fmla="*/ 7964 w 10792"/>
                <a:gd name="connsiteY0-484" fmla="*/ 0 h 12040"/>
                <a:gd name="connsiteX1-485" fmla="*/ 10792 w 10792"/>
                <a:gd name="connsiteY1-486" fmla="*/ 4970 h 12040"/>
                <a:gd name="connsiteX2-487" fmla="*/ 8174 w 10792"/>
                <a:gd name="connsiteY2-488" fmla="*/ 11292 h 12040"/>
                <a:gd name="connsiteX3-489" fmla="*/ 4088 w 10792"/>
                <a:gd name="connsiteY3-490" fmla="*/ 12040 h 12040"/>
                <a:gd name="connsiteX4-491" fmla="*/ 0 w 10792"/>
                <a:gd name="connsiteY4-492" fmla="*/ 5180 h 12040"/>
                <a:gd name="connsiteX5-493" fmla="*/ 2501 w 10792"/>
                <a:gd name="connsiteY5-494" fmla="*/ 179 h 12040"/>
                <a:gd name="connsiteX6-495" fmla="*/ 7964 w 10792"/>
                <a:gd name="connsiteY6-496" fmla="*/ 0 h 12040"/>
                <a:gd name="connsiteX0-497" fmla="*/ 7964 w 10792"/>
                <a:gd name="connsiteY0-498" fmla="*/ 0 h 11839"/>
                <a:gd name="connsiteX1-499" fmla="*/ 10792 w 10792"/>
                <a:gd name="connsiteY1-500" fmla="*/ 4970 h 11839"/>
                <a:gd name="connsiteX2-501" fmla="*/ 8174 w 10792"/>
                <a:gd name="connsiteY2-502" fmla="*/ 11292 h 11839"/>
                <a:gd name="connsiteX3-503" fmla="*/ 3810 w 10792"/>
                <a:gd name="connsiteY3-504" fmla="*/ 11839 h 11839"/>
                <a:gd name="connsiteX4-505" fmla="*/ 0 w 10792"/>
                <a:gd name="connsiteY4-506" fmla="*/ 5180 h 11839"/>
                <a:gd name="connsiteX5-507" fmla="*/ 2501 w 10792"/>
                <a:gd name="connsiteY5-508" fmla="*/ 179 h 11839"/>
                <a:gd name="connsiteX6-509" fmla="*/ 7964 w 10792"/>
                <a:gd name="connsiteY6-510" fmla="*/ 0 h 11839"/>
                <a:gd name="connsiteX0-511" fmla="*/ 7964 w 10792"/>
                <a:gd name="connsiteY0-512" fmla="*/ 0 h 11839"/>
                <a:gd name="connsiteX1-513" fmla="*/ 10792 w 10792"/>
                <a:gd name="connsiteY1-514" fmla="*/ 4970 h 11839"/>
                <a:gd name="connsiteX2-515" fmla="*/ 8160 w 10792"/>
                <a:gd name="connsiteY2-516" fmla="*/ 11103 h 11839"/>
                <a:gd name="connsiteX3-517" fmla="*/ 3810 w 10792"/>
                <a:gd name="connsiteY3-518" fmla="*/ 11839 h 11839"/>
                <a:gd name="connsiteX4-519" fmla="*/ 0 w 10792"/>
                <a:gd name="connsiteY4-520" fmla="*/ 5180 h 11839"/>
                <a:gd name="connsiteX5-521" fmla="*/ 2501 w 10792"/>
                <a:gd name="connsiteY5-522" fmla="*/ 179 h 11839"/>
                <a:gd name="connsiteX6-523" fmla="*/ 7964 w 10792"/>
                <a:gd name="connsiteY6-524" fmla="*/ 0 h 11839"/>
                <a:gd name="connsiteX0-525" fmla="*/ 7964 w 10792"/>
                <a:gd name="connsiteY0-526" fmla="*/ 0 h 11839"/>
                <a:gd name="connsiteX1-527" fmla="*/ 10792 w 10792"/>
                <a:gd name="connsiteY1-528" fmla="*/ 4970 h 11839"/>
                <a:gd name="connsiteX2-529" fmla="*/ 8334 w 10792"/>
                <a:gd name="connsiteY2-530" fmla="*/ 10782 h 11839"/>
                <a:gd name="connsiteX3-531" fmla="*/ 3810 w 10792"/>
                <a:gd name="connsiteY3-532" fmla="*/ 11839 h 11839"/>
                <a:gd name="connsiteX4-533" fmla="*/ 0 w 10792"/>
                <a:gd name="connsiteY4-534" fmla="*/ 5180 h 11839"/>
                <a:gd name="connsiteX5-535" fmla="*/ 2501 w 10792"/>
                <a:gd name="connsiteY5-536" fmla="*/ 179 h 11839"/>
                <a:gd name="connsiteX6-537" fmla="*/ 7964 w 10792"/>
                <a:gd name="connsiteY6-538" fmla="*/ 0 h 11839"/>
                <a:gd name="connsiteX0-539" fmla="*/ 7964 w 10792"/>
                <a:gd name="connsiteY0-540" fmla="*/ 0 h 11839"/>
                <a:gd name="connsiteX1-541" fmla="*/ 10792 w 10792"/>
                <a:gd name="connsiteY1-542" fmla="*/ 4970 h 11839"/>
                <a:gd name="connsiteX2-543" fmla="*/ 8586 w 10792"/>
                <a:gd name="connsiteY2-544" fmla="*/ 10852 h 11839"/>
                <a:gd name="connsiteX3-545" fmla="*/ 3810 w 10792"/>
                <a:gd name="connsiteY3-546" fmla="*/ 11839 h 11839"/>
                <a:gd name="connsiteX4-547" fmla="*/ 0 w 10792"/>
                <a:gd name="connsiteY4-548" fmla="*/ 5180 h 11839"/>
                <a:gd name="connsiteX5-549" fmla="*/ 2501 w 10792"/>
                <a:gd name="connsiteY5-550" fmla="*/ 179 h 11839"/>
                <a:gd name="connsiteX6-551" fmla="*/ 7964 w 10792"/>
                <a:gd name="connsiteY6-552" fmla="*/ 0 h 11839"/>
                <a:gd name="connsiteX0-553" fmla="*/ 7964 w 10792"/>
                <a:gd name="connsiteY0-554" fmla="*/ 0 h 11839"/>
                <a:gd name="connsiteX1-555" fmla="*/ 10792 w 10792"/>
                <a:gd name="connsiteY1-556" fmla="*/ 4970 h 11839"/>
                <a:gd name="connsiteX2-557" fmla="*/ 8638 w 10792"/>
                <a:gd name="connsiteY2-558" fmla="*/ 11113 h 11839"/>
                <a:gd name="connsiteX3-559" fmla="*/ 3810 w 10792"/>
                <a:gd name="connsiteY3-560" fmla="*/ 11839 h 11839"/>
                <a:gd name="connsiteX4-561" fmla="*/ 0 w 10792"/>
                <a:gd name="connsiteY4-562" fmla="*/ 5180 h 11839"/>
                <a:gd name="connsiteX5-563" fmla="*/ 2501 w 10792"/>
                <a:gd name="connsiteY5-564" fmla="*/ 179 h 11839"/>
                <a:gd name="connsiteX6-565" fmla="*/ 7964 w 10792"/>
                <a:gd name="connsiteY6-566" fmla="*/ 0 h 11839"/>
                <a:gd name="connsiteX0-567" fmla="*/ 7790 w 10618"/>
                <a:gd name="connsiteY0-568" fmla="*/ 0 h 11839"/>
                <a:gd name="connsiteX1-569" fmla="*/ 10618 w 10618"/>
                <a:gd name="connsiteY1-570" fmla="*/ 4970 h 11839"/>
                <a:gd name="connsiteX2-571" fmla="*/ 8464 w 10618"/>
                <a:gd name="connsiteY2-572" fmla="*/ 11113 h 11839"/>
                <a:gd name="connsiteX3-573" fmla="*/ 3636 w 10618"/>
                <a:gd name="connsiteY3-574" fmla="*/ 11839 h 11839"/>
                <a:gd name="connsiteX4-575" fmla="*/ 0 w 10618"/>
                <a:gd name="connsiteY4-576" fmla="*/ 4859 h 11839"/>
                <a:gd name="connsiteX5-577" fmla="*/ 2327 w 10618"/>
                <a:gd name="connsiteY5-578" fmla="*/ 179 h 11839"/>
                <a:gd name="connsiteX6-579" fmla="*/ 7790 w 10618"/>
                <a:gd name="connsiteY6-580" fmla="*/ 0 h 11839"/>
                <a:gd name="connsiteX0-581" fmla="*/ 7210 w 10038"/>
                <a:gd name="connsiteY0-582" fmla="*/ 0 h 11839"/>
                <a:gd name="connsiteX1-583" fmla="*/ 10038 w 10038"/>
                <a:gd name="connsiteY1-584" fmla="*/ 4970 h 11839"/>
                <a:gd name="connsiteX2-585" fmla="*/ 7884 w 10038"/>
                <a:gd name="connsiteY2-586" fmla="*/ 11113 h 11839"/>
                <a:gd name="connsiteX3-587" fmla="*/ 3056 w 10038"/>
                <a:gd name="connsiteY3-588" fmla="*/ 11839 h 11839"/>
                <a:gd name="connsiteX4-589" fmla="*/ 0 w 10038"/>
                <a:gd name="connsiteY4-590" fmla="*/ 4897 h 11839"/>
                <a:gd name="connsiteX5-591" fmla="*/ 1747 w 10038"/>
                <a:gd name="connsiteY5-592" fmla="*/ 179 h 11839"/>
                <a:gd name="connsiteX6-593" fmla="*/ 7210 w 10038"/>
                <a:gd name="connsiteY6-594" fmla="*/ 0 h 11839"/>
                <a:gd name="connsiteX0-595" fmla="*/ 7429 w 10257"/>
                <a:gd name="connsiteY0-596" fmla="*/ 0 h 11839"/>
                <a:gd name="connsiteX1-597" fmla="*/ 10257 w 10257"/>
                <a:gd name="connsiteY1-598" fmla="*/ 4970 h 11839"/>
                <a:gd name="connsiteX2-599" fmla="*/ 8103 w 10257"/>
                <a:gd name="connsiteY2-600" fmla="*/ 11113 h 11839"/>
                <a:gd name="connsiteX3-601" fmla="*/ 3275 w 10257"/>
                <a:gd name="connsiteY3-602" fmla="*/ 11839 h 11839"/>
                <a:gd name="connsiteX4-603" fmla="*/ 0 w 10257"/>
                <a:gd name="connsiteY4-604" fmla="*/ 4158 h 11839"/>
                <a:gd name="connsiteX5-605" fmla="*/ 1966 w 10257"/>
                <a:gd name="connsiteY5-606" fmla="*/ 179 h 11839"/>
                <a:gd name="connsiteX6-607" fmla="*/ 7429 w 10257"/>
                <a:gd name="connsiteY6-608" fmla="*/ 0 h 11839"/>
                <a:gd name="connsiteX0-609" fmla="*/ 7103 w 9931"/>
                <a:gd name="connsiteY0-610" fmla="*/ 0 h 11839"/>
                <a:gd name="connsiteX1-611" fmla="*/ 9931 w 9931"/>
                <a:gd name="connsiteY1-612" fmla="*/ 4970 h 11839"/>
                <a:gd name="connsiteX2-613" fmla="*/ 7777 w 9931"/>
                <a:gd name="connsiteY2-614" fmla="*/ 11113 h 11839"/>
                <a:gd name="connsiteX3-615" fmla="*/ 2949 w 9931"/>
                <a:gd name="connsiteY3-616" fmla="*/ 11839 h 11839"/>
                <a:gd name="connsiteX4-617" fmla="*/ 0 w 9931"/>
                <a:gd name="connsiteY4-618" fmla="*/ 3879 h 11839"/>
                <a:gd name="connsiteX5-619" fmla="*/ 1640 w 9931"/>
                <a:gd name="connsiteY5-620" fmla="*/ 179 h 11839"/>
                <a:gd name="connsiteX6-621" fmla="*/ 7103 w 9931"/>
                <a:gd name="connsiteY6-622" fmla="*/ 0 h 11839"/>
                <a:gd name="connsiteX0-623" fmla="*/ 7208 w 10056"/>
                <a:gd name="connsiteY0-624" fmla="*/ 0 h 10000"/>
                <a:gd name="connsiteX1-625" fmla="*/ 10056 w 10056"/>
                <a:gd name="connsiteY1-626" fmla="*/ 4198 h 10000"/>
                <a:gd name="connsiteX2-627" fmla="*/ 7887 w 10056"/>
                <a:gd name="connsiteY2-628" fmla="*/ 9387 h 10000"/>
                <a:gd name="connsiteX3-629" fmla="*/ 3025 w 10056"/>
                <a:gd name="connsiteY3-630" fmla="*/ 10000 h 10000"/>
                <a:gd name="connsiteX4-631" fmla="*/ 0 w 10056"/>
                <a:gd name="connsiteY4-632" fmla="*/ 4148 h 10000"/>
                <a:gd name="connsiteX5-633" fmla="*/ 1707 w 10056"/>
                <a:gd name="connsiteY5-634" fmla="*/ 151 h 10000"/>
                <a:gd name="connsiteX6-635" fmla="*/ 7208 w 10056"/>
                <a:gd name="connsiteY6-636" fmla="*/ 0 h 10000"/>
                <a:gd name="connsiteX0-637" fmla="*/ 6598 w 9446"/>
                <a:gd name="connsiteY0-638" fmla="*/ 0 h 10000"/>
                <a:gd name="connsiteX1-639" fmla="*/ 9446 w 9446"/>
                <a:gd name="connsiteY1-640" fmla="*/ 4198 h 10000"/>
                <a:gd name="connsiteX2-641" fmla="*/ 7277 w 9446"/>
                <a:gd name="connsiteY2-642" fmla="*/ 9387 h 10000"/>
                <a:gd name="connsiteX3-643" fmla="*/ 2415 w 9446"/>
                <a:gd name="connsiteY3-644" fmla="*/ 10000 h 10000"/>
                <a:gd name="connsiteX4-645" fmla="*/ 0 w 9446"/>
                <a:gd name="connsiteY4-646" fmla="*/ 4291 h 10000"/>
                <a:gd name="connsiteX5-647" fmla="*/ 1097 w 9446"/>
                <a:gd name="connsiteY5-648" fmla="*/ 151 h 10000"/>
                <a:gd name="connsiteX6-649" fmla="*/ 6598 w 9446"/>
                <a:gd name="connsiteY6-650" fmla="*/ 0 h 10000"/>
                <a:gd name="connsiteX0-651" fmla="*/ 7410 w 10425"/>
                <a:gd name="connsiteY0-652" fmla="*/ 0 h 10000"/>
                <a:gd name="connsiteX1-653" fmla="*/ 10425 w 10425"/>
                <a:gd name="connsiteY1-654" fmla="*/ 4198 h 10000"/>
                <a:gd name="connsiteX2-655" fmla="*/ 8129 w 10425"/>
                <a:gd name="connsiteY2-656" fmla="*/ 9387 h 10000"/>
                <a:gd name="connsiteX3-657" fmla="*/ 2982 w 10425"/>
                <a:gd name="connsiteY3-658" fmla="*/ 10000 h 10000"/>
                <a:gd name="connsiteX4-659" fmla="*/ 0 w 10425"/>
                <a:gd name="connsiteY4-660" fmla="*/ 4822 h 10000"/>
                <a:gd name="connsiteX5-661" fmla="*/ 1586 w 10425"/>
                <a:gd name="connsiteY5-662" fmla="*/ 151 h 10000"/>
                <a:gd name="connsiteX6-663" fmla="*/ 7410 w 10425"/>
                <a:gd name="connsiteY6-664" fmla="*/ 0 h 10000"/>
                <a:gd name="connsiteX0-665" fmla="*/ 7508 w 10523"/>
                <a:gd name="connsiteY0-666" fmla="*/ 0 h 10000"/>
                <a:gd name="connsiteX1-667" fmla="*/ 10523 w 10523"/>
                <a:gd name="connsiteY1-668" fmla="*/ 4198 h 10000"/>
                <a:gd name="connsiteX2-669" fmla="*/ 8227 w 10523"/>
                <a:gd name="connsiteY2-670" fmla="*/ 9387 h 10000"/>
                <a:gd name="connsiteX3-671" fmla="*/ 3080 w 10523"/>
                <a:gd name="connsiteY3-672" fmla="*/ 10000 h 10000"/>
                <a:gd name="connsiteX4-673" fmla="*/ 0 w 10523"/>
                <a:gd name="connsiteY4-674" fmla="*/ 4332 h 10000"/>
                <a:gd name="connsiteX5-675" fmla="*/ 1684 w 10523"/>
                <a:gd name="connsiteY5-676" fmla="*/ 151 h 10000"/>
                <a:gd name="connsiteX6-677" fmla="*/ 7508 w 10523"/>
                <a:gd name="connsiteY6-678" fmla="*/ 0 h 10000"/>
                <a:gd name="connsiteX0-679" fmla="*/ 7224 w 10239"/>
                <a:gd name="connsiteY0-680" fmla="*/ 0 h 10000"/>
                <a:gd name="connsiteX1-681" fmla="*/ 10239 w 10239"/>
                <a:gd name="connsiteY1-682" fmla="*/ 4198 h 10000"/>
                <a:gd name="connsiteX2-683" fmla="*/ 7943 w 10239"/>
                <a:gd name="connsiteY2-684" fmla="*/ 9387 h 10000"/>
                <a:gd name="connsiteX3-685" fmla="*/ 2796 w 10239"/>
                <a:gd name="connsiteY3-686" fmla="*/ 10000 h 10000"/>
                <a:gd name="connsiteX4-687" fmla="*/ 0 w 10239"/>
                <a:gd name="connsiteY4-688" fmla="*/ 4551 h 10000"/>
                <a:gd name="connsiteX5-689" fmla="*/ 1400 w 10239"/>
                <a:gd name="connsiteY5-690" fmla="*/ 151 h 10000"/>
                <a:gd name="connsiteX6-691" fmla="*/ 7224 w 10239"/>
                <a:gd name="connsiteY6-692" fmla="*/ 0 h 10000"/>
                <a:gd name="connsiteX0-693" fmla="*/ 7193 w 10208"/>
                <a:gd name="connsiteY0-694" fmla="*/ 0 h 10000"/>
                <a:gd name="connsiteX1-695" fmla="*/ 10208 w 10208"/>
                <a:gd name="connsiteY1-696" fmla="*/ 4198 h 10000"/>
                <a:gd name="connsiteX2-697" fmla="*/ 7912 w 10208"/>
                <a:gd name="connsiteY2-698" fmla="*/ 9387 h 10000"/>
                <a:gd name="connsiteX3-699" fmla="*/ 2765 w 10208"/>
                <a:gd name="connsiteY3-700" fmla="*/ 10000 h 10000"/>
                <a:gd name="connsiteX4-701" fmla="*/ 0 w 10208"/>
                <a:gd name="connsiteY4-702" fmla="*/ 5078 h 10000"/>
                <a:gd name="connsiteX5-703" fmla="*/ 1369 w 10208"/>
                <a:gd name="connsiteY5-704" fmla="*/ 151 h 10000"/>
                <a:gd name="connsiteX6-705" fmla="*/ 7193 w 10208"/>
                <a:gd name="connsiteY6-706" fmla="*/ 0 h 10000"/>
                <a:gd name="connsiteX0-707" fmla="*/ 7583 w 10598"/>
                <a:gd name="connsiteY0-708" fmla="*/ 0 h 10000"/>
                <a:gd name="connsiteX1-709" fmla="*/ 10598 w 10598"/>
                <a:gd name="connsiteY1-710" fmla="*/ 4198 h 10000"/>
                <a:gd name="connsiteX2-711" fmla="*/ 8302 w 10598"/>
                <a:gd name="connsiteY2-712" fmla="*/ 9387 h 10000"/>
                <a:gd name="connsiteX3-713" fmla="*/ 3155 w 10598"/>
                <a:gd name="connsiteY3-714" fmla="*/ 10000 h 10000"/>
                <a:gd name="connsiteX4-715" fmla="*/ 0 w 10598"/>
                <a:gd name="connsiteY4-716" fmla="*/ 5044 h 10000"/>
                <a:gd name="connsiteX5-717" fmla="*/ 1759 w 10598"/>
                <a:gd name="connsiteY5-718" fmla="*/ 151 h 10000"/>
                <a:gd name="connsiteX6-719" fmla="*/ 7583 w 10598"/>
                <a:gd name="connsiteY6-720" fmla="*/ 0 h 10000"/>
                <a:gd name="connsiteX0-721" fmla="*/ 7583 w 10598"/>
                <a:gd name="connsiteY0-722" fmla="*/ 0 h 10000"/>
                <a:gd name="connsiteX1-723" fmla="*/ 10598 w 10598"/>
                <a:gd name="connsiteY1-724" fmla="*/ 4198 h 10000"/>
                <a:gd name="connsiteX2-725" fmla="*/ 8302 w 10598"/>
                <a:gd name="connsiteY2-726" fmla="*/ 9387 h 10000"/>
                <a:gd name="connsiteX3-727" fmla="*/ 3155 w 10598"/>
                <a:gd name="connsiteY3-728" fmla="*/ 10000 h 10000"/>
                <a:gd name="connsiteX4-729" fmla="*/ 0 w 10598"/>
                <a:gd name="connsiteY4-730" fmla="*/ 5044 h 10000"/>
                <a:gd name="connsiteX5-731" fmla="*/ 1759 w 10598"/>
                <a:gd name="connsiteY5-732" fmla="*/ 151 h 10000"/>
                <a:gd name="connsiteX6-733" fmla="*/ 7583 w 10598"/>
                <a:gd name="connsiteY6-734" fmla="*/ 0 h 10000"/>
                <a:gd name="connsiteX0-735" fmla="*/ 7583 w 10598"/>
                <a:gd name="connsiteY0-736" fmla="*/ 503 h 10503"/>
                <a:gd name="connsiteX1-737" fmla="*/ 10598 w 10598"/>
                <a:gd name="connsiteY1-738" fmla="*/ 4701 h 10503"/>
                <a:gd name="connsiteX2-739" fmla="*/ 8302 w 10598"/>
                <a:gd name="connsiteY2-740" fmla="*/ 9890 h 10503"/>
                <a:gd name="connsiteX3-741" fmla="*/ 3155 w 10598"/>
                <a:gd name="connsiteY3-742" fmla="*/ 10503 h 10503"/>
                <a:gd name="connsiteX4-743" fmla="*/ 0 w 10598"/>
                <a:gd name="connsiteY4-744" fmla="*/ 5547 h 10503"/>
                <a:gd name="connsiteX5-745" fmla="*/ 2331 w 10598"/>
                <a:gd name="connsiteY5-746" fmla="*/ 0 h 10503"/>
                <a:gd name="connsiteX6-747" fmla="*/ 7583 w 10598"/>
                <a:gd name="connsiteY6-748" fmla="*/ 503 h 10503"/>
                <a:gd name="connsiteX0-749" fmla="*/ 7583 w 10598"/>
                <a:gd name="connsiteY0-750" fmla="*/ 247 h 10247"/>
                <a:gd name="connsiteX1-751" fmla="*/ 10598 w 10598"/>
                <a:gd name="connsiteY1-752" fmla="*/ 4445 h 10247"/>
                <a:gd name="connsiteX2-753" fmla="*/ 8302 w 10598"/>
                <a:gd name="connsiteY2-754" fmla="*/ 9634 h 10247"/>
                <a:gd name="connsiteX3-755" fmla="*/ 3155 w 10598"/>
                <a:gd name="connsiteY3-756" fmla="*/ 10247 h 10247"/>
                <a:gd name="connsiteX4-757" fmla="*/ 0 w 10598"/>
                <a:gd name="connsiteY4-758" fmla="*/ 5291 h 10247"/>
                <a:gd name="connsiteX5-759" fmla="*/ 2548 w 10598"/>
                <a:gd name="connsiteY5-760" fmla="*/ 0 h 10247"/>
                <a:gd name="connsiteX6-761" fmla="*/ 7583 w 10598"/>
                <a:gd name="connsiteY6-762" fmla="*/ 247 h 10247"/>
                <a:gd name="connsiteX0-763" fmla="*/ 7583 w 10598"/>
                <a:gd name="connsiteY0-764" fmla="*/ 101 h 10101"/>
                <a:gd name="connsiteX1-765" fmla="*/ 10598 w 10598"/>
                <a:gd name="connsiteY1-766" fmla="*/ 4299 h 10101"/>
                <a:gd name="connsiteX2-767" fmla="*/ 8302 w 10598"/>
                <a:gd name="connsiteY2-768" fmla="*/ 9488 h 10101"/>
                <a:gd name="connsiteX3-769" fmla="*/ 3155 w 10598"/>
                <a:gd name="connsiteY3-770" fmla="*/ 10101 h 10101"/>
                <a:gd name="connsiteX4-771" fmla="*/ 0 w 10598"/>
                <a:gd name="connsiteY4-772" fmla="*/ 5145 h 10101"/>
                <a:gd name="connsiteX5-773" fmla="*/ 2737 w 10598"/>
                <a:gd name="connsiteY5-774" fmla="*/ 0 h 10101"/>
                <a:gd name="connsiteX6-775" fmla="*/ 7583 w 10598"/>
                <a:gd name="connsiteY6-776" fmla="*/ 101 h 10101"/>
                <a:gd name="connsiteX0-777" fmla="*/ 7702 w 10598"/>
                <a:gd name="connsiteY0-778" fmla="*/ 0 h 10234"/>
                <a:gd name="connsiteX1-779" fmla="*/ 10598 w 10598"/>
                <a:gd name="connsiteY1-780" fmla="*/ 4432 h 10234"/>
                <a:gd name="connsiteX2-781" fmla="*/ 8302 w 10598"/>
                <a:gd name="connsiteY2-782" fmla="*/ 9621 h 10234"/>
                <a:gd name="connsiteX3-783" fmla="*/ 3155 w 10598"/>
                <a:gd name="connsiteY3-784" fmla="*/ 10234 h 10234"/>
                <a:gd name="connsiteX4-785" fmla="*/ 0 w 10598"/>
                <a:gd name="connsiteY4-786" fmla="*/ 5278 h 10234"/>
                <a:gd name="connsiteX5-787" fmla="*/ 2737 w 10598"/>
                <a:gd name="connsiteY5-788" fmla="*/ 133 h 10234"/>
                <a:gd name="connsiteX6-789" fmla="*/ 7702 w 10598"/>
                <a:gd name="connsiteY6-790" fmla="*/ 0 h 10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598" h="10234">
                  <a:moveTo>
                    <a:pt x="7702" y="0"/>
                  </a:moveTo>
                  <a:lnTo>
                    <a:pt x="10598" y="4432"/>
                  </a:lnTo>
                  <a:lnTo>
                    <a:pt x="8302" y="9621"/>
                  </a:lnTo>
                  <a:lnTo>
                    <a:pt x="3155" y="10234"/>
                  </a:lnTo>
                  <a:lnTo>
                    <a:pt x="0" y="5278"/>
                  </a:lnTo>
                  <a:lnTo>
                    <a:pt x="2737" y="133"/>
                  </a:lnTo>
                  <a:lnTo>
                    <a:pt x="7702" y="0"/>
                  </a:lnTo>
                  <a:close/>
                </a:path>
              </a:pathLst>
            </a:custGeom>
            <a:solidFill>
              <a:srgbClr val="114577"/>
            </a:solidFill>
            <a:ln w="7938" cap="flat">
              <a:noFill/>
              <a:prstDash val="solid"/>
              <a:miter lim="800000"/>
            </a:ln>
            <a:effectLst>
              <a:outerShdw blurRad="101600" dist="38100" dir="6600000" algn="tl" rotWithShape="0">
                <a:prstClr val="black">
                  <a:alpha val="40000"/>
                </a:prstClr>
              </a:outerShdw>
            </a:effectLst>
            <a:scene3d>
              <a:camera prst="isometricTopUp">
                <a:rot lat="20731305" lon="19610165" rev="3712045"/>
              </a:camera>
              <a:lightRig rig="threePt" dir="t"/>
            </a:scene3d>
            <a:sp3d>
              <a:bevelT w="0" h="152400"/>
            </a:sp3d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278118" y="957039"/>
              <a:ext cx="4225157" cy="3314639"/>
              <a:chOff x="10367963" y="3624263"/>
              <a:chExt cx="7069137" cy="5587999"/>
            </a:xfrm>
            <a:solidFill>
              <a:schemeClr val="bg1">
                <a:alpha val="32000"/>
              </a:schemeClr>
            </a:solidFill>
          </p:grpSpPr>
          <p:sp>
            <p:nvSpPr>
              <p:cNvPr id="61" name="Freeform 15"/>
              <p:cNvSpPr/>
              <p:nvPr/>
            </p:nvSpPr>
            <p:spPr bwMode="auto">
              <a:xfrm>
                <a:off x="13185775" y="7432675"/>
                <a:ext cx="2333625" cy="1779587"/>
              </a:xfrm>
              <a:custGeom>
                <a:avLst/>
                <a:gdLst>
                  <a:gd name="T0" fmla="*/ 6474 w 6474"/>
                  <a:gd name="T1" fmla="*/ 690 h 4941"/>
                  <a:gd name="T2" fmla="*/ 6413 w 6474"/>
                  <a:gd name="T3" fmla="*/ 636 h 4941"/>
                  <a:gd name="T4" fmla="*/ 6273 w 6474"/>
                  <a:gd name="T5" fmla="*/ 530 h 4941"/>
                  <a:gd name="T6" fmla="*/ 6126 w 6474"/>
                  <a:gd name="T7" fmla="*/ 395 h 4941"/>
                  <a:gd name="T8" fmla="*/ 5961 w 6474"/>
                  <a:gd name="T9" fmla="*/ 276 h 4941"/>
                  <a:gd name="T10" fmla="*/ 5817 w 6474"/>
                  <a:gd name="T11" fmla="*/ 138 h 4941"/>
                  <a:gd name="T12" fmla="*/ 4944 w 6474"/>
                  <a:gd name="T13" fmla="*/ 200 h 4941"/>
                  <a:gd name="T14" fmla="*/ 2151 w 6474"/>
                  <a:gd name="T15" fmla="*/ 694 h 4941"/>
                  <a:gd name="T16" fmla="*/ 1243 w 6474"/>
                  <a:gd name="T17" fmla="*/ 1934 h 4941"/>
                  <a:gd name="T18" fmla="*/ 587 w 6474"/>
                  <a:gd name="T19" fmla="*/ 3464 h 4941"/>
                  <a:gd name="T20" fmla="*/ 190 w 6474"/>
                  <a:gd name="T21" fmla="*/ 4941 h 4941"/>
                  <a:gd name="T22" fmla="*/ 6474 w 6474"/>
                  <a:gd name="T23" fmla="*/ 690 h 4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74" h="4941">
                    <a:moveTo>
                      <a:pt x="6474" y="690"/>
                    </a:moveTo>
                    <a:cubicBezTo>
                      <a:pt x="6453" y="672"/>
                      <a:pt x="6433" y="654"/>
                      <a:pt x="6413" y="636"/>
                    </a:cubicBezTo>
                    <a:cubicBezTo>
                      <a:pt x="6346" y="578"/>
                      <a:pt x="6339" y="583"/>
                      <a:pt x="6273" y="530"/>
                    </a:cubicBezTo>
                    <a:cubicBezTo>
                      <a:pt x="6211" y="480"/>
                      <a:pt x="6187" y="445"/>
                      <a:pt x="6126" y="395"/>
                    </a:cubicBezTo>
                    <a:cubicBezTo>
                      <a:pt x="6071" y="350"/>
                      <a:pt x="6012" y="317"/>
                      <a:pt x="5961" y="276"/>
                    </a:cubicBezTo>
                    <a:cubicBezTo>
                      <a:pt x="5904" y="230"/>
                      <a:pt x="5875" y="184"/>
                      <a:pt x="5817" y="138"/>
                    </a:cubicBezTo>
                    <a:cubicBezTo>
                      <a:pt x="5642" y="0"/>
                      <a:pt x="5176" y="157"/>
                      <a:pt x="4944" y="200"/>
                    </a:cubicBezTo>
                    <a:lnTo>
                      <a:pt x="2151" y="694"/>
                    </a:lnTo>
                    <a:cubicBezTo>
                      <a:pt x="1593" y="791"/>
                      <a:pt x="1759" y="728"/>
                      <a:pt x="1243" y="1934"/>
                    </a:cubicBezTo>
                    <a:cubicBezTo>
                      <a:pt x="1021" y="2453"/>
                      <a:pt x="805" y="2952"/>
                      <a:pt x="587" y="3464"/>
                    </a:cubicBezTo>
                    <a:cubicBezTo>
                      <a:pt x="336" y="4054"/>
                      <a:pt x="0" y="4577"/>
                      <a:pt x="190" y="4941"/>
                    </a:cubicBezTo>
                    <a:cubicBezTo>
                      <a:pt x="1613" y="2787"/>
                      <a:pt x="3855" y="1221"/>
                      <a:pt x="6474" y="6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10367963" y="6705600"/>
                <a:ext cx="2422525" cy="1565275"/>
              </a:xfrm>
              <a:custGeom>
                <a:avLst/>
                <a:gdLst>
                  <a:gd name="T0" fmla="*/ 6721 w 6721"/>
                  <a:gd name="T1" fmla="*/ 510 h 4344"/>
                  <a:gd name="T2" fmla="*/ 6270 w 6721"/>
                  <a:gd name="T3" fmla="*/ 0 h 4344"/>
                  <a:gd name="T4" fmla="*/ 2567 w 6721"/>
                  <a:gd name="T5" fmla="*/ 449 h 4344"/>
                  <a:gd name="T6" fmla="*/ 1564 w 6721"/>
                  <a:gd name="T7" fmla="*/ 1496 h 4344"/>
                  <a:gd name="T8" fmla="*/ 793 w 6721"/>
                  <a:gd name="T9" fmla="*/ 2808 h 4344"/>
                  <a:gd name="T10" fmla="*/ 413 w 6721"/>
                  <a:gd name="T11" fmla="*/ 3450 h 4344"/>
                  <a:gd name="T12" fmla="*/ 178 w 6721"/>
                  <a:gd name="T13" fmla="*/ 4344 h 4344"/>
                  <a:gd name="T14" fmla="*/ 6721 w 6721"/>
                  <a:gd name="T15" fmla="*/ 510 h 4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1" h="4344">
                    <a:moveTo>
                      <a:pt x="6721" y="510"/>
                    </a:moveTo>
                    <a:cubicBezTo>
                      <a:pt x="6485" y="260"/>
                      <a:pt x="6307" y="63"/>
                      <a:pt x="6270" y="0"/>
                    </a:cubicBezTo>
                    <a:cubicBezTo>
                      <a:pt x="5502" y="49"/>
                      <a:pt x="3460" y="337"/>
                      <a:pt x="2567" y="449"/>
                    </a:cubicBezTo>
                    <a:cubicBezTo>
                      <a:pt x="2004" y="520"/>
                      <a:pt x="2116" y="554"/>
                      <a:pt x="1564" y="1496"/>
                    </a:cubicBezTo>
                    <a:cubicBezTo>
                      <a:pt x="1306" y="1936"/>
                      <a:pt x="1069" y="2365"/>
                      <a:pt x="793" y="2808"/>
                    </a:cubicBezTo>
                    <a:cubicBezTo>
                      <a:pt x="661" y="3019"/>
                      <a:pt x="547" y="3223"/>
                      <a:pt x="413" y="3450"/>
                    </a:cubicBezTo>
                    <a:cubicBezTo>
                      <a:pt x="100" y="3980"/>
                      <a:pt x="0" y="4079"/>
                      <a:pt x="178" y="4344"/>
                    </a:cubicBezTo>
                    <a:cubicBezTo>
                      <a:pt x="1728" y="2298"/>
                      <a:pt x="4056" y="874"/>
                      <a:pt x="6721" y="5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7"/>
              <p:cNvSpPr/>
              <p:nvPr/>
            </p:nvSpPr>
            <p:spPr bwMode="auto">
              <a:xfrm>
                <a:off x="15451138" y="5883275"/>
                <a:ext cx="1985962" cy="1466850"/>
              </a:xfrm>
              <a:custGeom>
                <a:avLst/>
                <a:gdLst>
                  <a:gd name="T0" fmla="*/ 4534 w 5509"/>
                  <a:gd name="T1" fmla="*/ 30 h 4071"/>
                  <a:gd name="T2" fmla="*/ 1152 w 5509"/>
                  <a:gd name="T3" fmla="*/ 681 h 4071"/>
                  <a:gd name="T4" fmla="*/ 930 w 5509"/>
                  <a:gd name="T5" fmla="*/ 920 h 4071"/>
                  <a:gd name="T6" fmla="*/ 82 w 5509"/>
                  <a:gd name="T7" fmla="*/ 3705 h 4071"/>
                  <a:gd name="T8" fmla="*/ 0 w 5509"/>
                  <a:gd name="T9" fmla="*/ 4071 h 4071"/>
                  <a:gd name="T10" fmla="*/ 5509 w 5509"/>
                  <a:gd name="T11" fmla="*/ 665 h 4071"/>
                  <a:gd name="T12" fmla="*/ 4823 w 5509"/>
                  <a:gd name="T13" fmla="*/ 135 h 4071"/>
                  <a:gd name="T14" fmla="*/ 4534 w 5509"/>
                  <a:gd name="T15" fmla="*/ 30 h 4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09" h="4071">
                    <a:moveTo>
                      <a:pt x="4534" y="30"/>
                    </a:moveTo>
                    <a:lnTo>
                      <a:pt x="1152" y="681"/>
                    </a:lnTo>
                    <a:cubicBezTo>
                      <a:pt x="954" y="721"/>
                      <a:pt x="983" y="721"/>
                      <a:pt x="930" y="920"/>
                    </a:cubicBezTo>
                    <a:lnTo>
                      <a:pt x="82" y="3705"/>
                    </a:lnTo>
                    <a:cubicBezTo>
                      <a:pt x="31" y="3856"/>
                      <a:pt x="4" y="3973"/>
                      <a:pt x="0" y="4071"/>
                    </a:cubicBezTo>
                    <a:cubicBezTo>
                      <a:pt x="1379" y="2381"/>
                      <a:pt x="3305" y="1156"/>
                      <a:pt x="5509" y="665"/>
                    </a:cubicBezTo>
                    <a:lnTo>
                      <a:pt x="4823" y="135"/>
                    </a:lnTo>
                    <a:cubicBezTo>
                      <a:pt x="4703" y="43"/>
                      <a:pt x="4704" y="0"/>
                      <a:pt x="453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8"/>
              <p:cNvSpPr/>
              <p:nvPr/>
            </p:nvSpPr>
            <p:spPr bwMode="auto">
              <a:xfrm>
                <a:off x="10466388" y="4784725"/>
                <a:ext cx="2070100" cy="1108075"/>
              </a:xfrm>
              <a:custGeom>
                <a:avLst/>
                <a:gdLst>
                  <a:gd name="T0" fmla="*/ 1501 w 5743"/>
                  <a:gd name="T1" fmla="*/ 413 h 3077"/>
                  <a:gd name="T2" fmla="*/ 717 w 5743"/>
                  <a:gd name="T3" fmla="*/ 1777 h 3077"/>
                  <a:gd name="T4" fmla="*/ 0 w 5743"/>
                  <a:gd name="T5" fmla="*/ 3077 h 3077"/>
                  <a:gd name="T6" fmla="*/ 5743 w 5743"/>
                  <a:gd name="T7" fmla="*/ 412 h 3077"/>
                  <a:gd name="T8" fmla="*/ 5661 w 5743"/>
                  <a:gd name="T9" fmla="*/ 337 h 3077"/>
                  <a:gd name="T10" fmla="*/ 5169 w 5743"/>
                  <a:gd name="T11" fmla="*/ 10 h 3077"/>
                  <a:gd name="T12" fmla="*/ 4433 w 5743"/>
                  <a:gd name="T13" fmla="*/ 94 h 3077"/>
                  <a:gd name="T14" fmla="*/ 1501 w 5743"/>
                  <a:gd name="T15" fmla="*/ 413 h 3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43" h="3077">
                    <a:moveTo>
                      <a:pt x="1501" y="413"/>
                    </a:moveTo>
                    <a:cubicBezTo>
                      <a:pt x="1256" y="855"/>
                      <a:pt x="981" y="1333"/>
                      <a:pt x="717" y="1777"/>
                    </a:cubicBezTo>
                    <a:cubicBezTo>
                      <a:pt x="572" y="2020"/>
                      <a:pt x="121" y="2712"/>
                      <a:pt x="0" y="3077"/>
                    </a:cubicBezTo>
                    <a:cubicBezTo>
                      <a:pt x="1531" y="1622"/>
                      <a:pt x="3528" y="651"/>
                      <a:pt x="5743" y="412"/>
                    </a:cubicBezTo>
                    <a:lnTo>
                      <a:pt x="5661" y="337"/>
                    </a:lnTo>
                    <a:cubicBezTo>
                      <a:pt x="5497" y="207"/>
                      <a:pt x="5412" y="0"/>
                      <a:pt x="5169" y="10"/>
                    </a:cubicBezTo>
                    <a:cubicBezTo>
                      <a:pt x="4957" y="18"/>
                      <a:pt x="4659" y="69"/>
                      <a:pt x="4433" y="94"/>
                    </a:cubicBezTo>
                    <a:cubicBezTo>
                      <a:pt x="3456" y="203"/>
                      <a:pt x="2477" y="324"/>
                      <a:pt x="1501" y="4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9"/>
              <p:cNvSpPr/>
              <p:nvPr/>
            </p:nvSpPr>
            <p:spPr bwMode="auto">
              <a:xfrm>
                <a:off x="14793913" y="4110038"/>
                <a:ext cx="1800225" cy="1166812"/>
              </a:xfrm>
              <a:custGeom>
                <a:avLst/>
                <a:gdLst>
                  <a:gd name="T0" fmla="*/ 4999 w 4999"/>
                  <a:gd name="T1" fmla="*/ 509 h 3238"/>
                  <a:gd name="T2" fmla="*/ 4532 w 4999"/>
                  <a:gd name="T3" fmla="*/ 187 h 3238"/>
                  <a:gd name="T4" fmla="*/ 3980 w 4999"/>
                  <a:gd name="T5" fmla="*/ 76 h 3238"/>
                  <a:gd name="T6" fmla="*/ 3327 w 4999"/>
                  <a:gd name="T7" fmla="*/ 201 h 3238"/>
                  <a:gd name="T8" fmla="*/ 2024 w 4999"/>
                  <a:gd name="T9" fmla="*/ 454 h 3238"/>
                  <a:gd name="T10" fmla="*/ 1049 w 4999"/>
                  <a:gd name="T11" fmla="*/ 638 h 3238"/>
                  <a:gd name="T12" fmla="*/ 856 w 4999"/>
                  <a:gd name="T13" fmla="*/ 871 h 3238"/>
                  <a:gd name="T14" fmla="*/ 8 w 4999"/>
                  <a:gd name="T15" fmla="*/ 3122 h 3238"/>
                  <a:gd name="T16" fmla="*/ 19 w 4999"/>
                  <a:gd name="T17" fmla="*/ 3238 h 3238"/>
                  <a:gd name="T18" fmla="*/ 4999 w 4999"/>
                  <a:gd name="T19" fmla="*/ 509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9" h="3238">
                    <a:moveTo>
                      <a:pt x="4999" y="509"/>
                    </a:moveTo>
                    <a:lnTo>
                      <a:pt x="4532" y="187"/>
                    </a:lnTo>
                    <a:cubicBezTo>
                      <a:pt x="4279" y="22"/>
                      <a:pt x="4340" y="0"/>
                      <a:pt x="3980" y="76"/>
                    </a:cubicBezTo>
                    <a:cubicBezTo>
                      <a:pt x="3758" y="123"/>
                      <a:pt x="3553" y="158"/>
                      <a:pt x="3327" y="201"/>
                    </a:cubicBezTo>
                    <a:cubicBezTo>
                      <a:pt x="2889" y="283"/>
                      <a:pt x="2470" y="364"/>
                      <a:pt x="2024" y="454"/>
                    </a:cubicBezTo>
                    <a:lnTo>
                      <a:pt x="1049" y="638"/>
                    </a:lnTo>
                    <a:cubicBezTo>
                      <a:pt x="892" y="684"/>
                      <a:pt x="920" y="703"/>
                      <a:pt x="856" y="871"/>
                    </a:cubicBezTo>
                    <a:cubicBezTo>
                      <a:pt x="732" y="1197"/>
                      <a:pt x="0" y="2903"/>
                      <a:pt x="8" y="3122"/>
                    </a:cubicBezTo>
                    <a:cubicBezTo>
                      <a:pt x="10" y="3168"/>
                      <a:pt x="13" y="3206"/>
                      <a:pt x="19" y="3238"/>
                    </a:cubicBezTo>
                    <a:cubicBezTo>
                      <a:pt x="1353" y="1887"/>
                      <a:pt x="3072" y="918"/>
                      <a:pt x="4999" y="5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0"/>
              <p:cNvSpPr/>
              <p:nvPr/>
            </p:nvSpPr>
            <p:spPr bwMode="auto">
              <a:xfrm>
                <a:off x="12557125" y="3624263"/>
                <a:ext cx="1731962" cy="889000"/>
              </a:xfrm>
              <a:custGeom>
                <a:avLst/>
                <a:gdLst>
                  <a:gd name="T0" fmla="*/ 4245 w 4805"/>
                  <a:gd name="T1" fmla="*/ 24 h 2470"/>
                  <a:gd name="T2" fmla="*/ 1701 w 4805"/>
                  <a:gd name="T3" fmla="*/ 461 h 2470"/>
                  <a:gd name="T4" fmla="*/ 255 w 4805"/>
                  <a:gd name="T5" fmla="*/ 2012 h 2470"/>
                  <a:gd name="T6" fmla="*/ 0 w 4805"/>
                  <a:gd name="T7" fmla="*/ 2470 h 2470"/>
                  <a:gd name="T8" fmla="*/ 4805 w 4805"/>
                  <a:gd name="T9" fmla="*/ 349 h 2470"/>
                  <a:gd name="T10" fmla="*/ 4701 w 4805"/>
                  <a:gd name="T11" fmla="*/ 272 h 2470"/>
                  <a:gd name="T12" fmla="*/ 4245 w 4805"/>
                  <a:gd name="T13" fmla="*/ 24 h 2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05" h="2470">
                    <a:moveTo>
                      <a:pt x="4245" y="24"/>
                    </a:moveTo>
                    <a:cubicBezTo>
                      <a:pt x="3404" y="160"/>
                      <a:pt x="2537" y="314"/>
                      <a:pt x="1701" y="461"/>
                    </a:cubicBezTo>
                    <a:cubicBezTo>
                      <a:pt x="777" y="624"/>
                      <a:pt x="1155" y="321"/>
                      <a:pt x="255" y="2012"/>
                    </a:cubicBezTo>
                    <a:cubicBezTo>
                      <a:pt x="175" y="2161"/>
                      <a:pt x="81" y="2316"/>
                      <a:pt x="0" y="2470"/>
                    </a:cubicBezTo>
                    <a:cubicBezTo>
                      <a:pt x="1351" y="1367"/>
                      <a:pt x="2998" y="614"/>
                      <a:pt x="4805" y="349"/>
                    </a:cubicBezTo>
                    <a:lnTo>
                      <a:pt x="4701" y="272"/>
                    </a:lnTo>
                    <a:cubicBezTo>
                      <a:pt x="4588" y="188"/>
                      <a:pt x="4396" y="0"/>
                      <a:pt x="424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280730" y="3549953"/>
              <a:ext cx="1696784" cy="1095490"/>
              <a:chOff x="5707640" y="4733270"/>
              <a:chExt cx="2262379" cy="1460653"/>
            </a:xfrm>
            <a:solidFill>
              <a:srgbClr val="CB2C23"/>
            </a:solidFill>
          </p:grpSpPr>
          <p:sp>
            <p:nvSpPr>
              <p:cNvPr id="21" name="文本框 20"/>
              <p:cNvSpPr txBox="1"/>
              <p:nvPr/>
            </p:nvSpPr>
            <p:spPr>
              <a:xfrm>
                <a:off x="5707640" y="4733270"/>
                <a:ext cx="1361440" cy="45974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50" dirty="0">
                    <a:solidFill>
                      <a:schemeClr val="bg1"/>
                    </a:solidFill>
                  </a:rPr>
                  <a:t>研发中心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707640" y="5079234"/>
                <a:ext cx="2262379" cy="2912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25" dirty="0">
                    <a:solidFill>
                      <a:schemeClr val="bg1"/>
                    </a:solidFill>
                  </a:rPr>
                  <a:t>Research &amp; Discovery Center</a:t>
                </a:r>
                <a:endParaRPr lang="zh-CN" alt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772557" y="5364190"/>
                <a:ext cx="1950720" cy="82973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产品研究及产品需求调研、策划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用户体验设计完善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715" dirty="0">
                    <a:solidFill>
                      <a:schemeClr val="bg1"/>
                    </a:solidFill>
                  </a:rPr>
                  <a:t>UI</a:t>
                </a:r>
                <a:r>
                  <a:rPr lang="zh-CN" altLang="en-US" sz="715" dirty="0">
                    <a:solidFill>
                      <a:schemeClr val="bg1"/>
                    </a:solidFill>
                  </a:rPr>
                  <a:t>规范、企业网站开发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软件技术开发、测试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5808611" y="5408742"/>
                <a:ext cx="0" cy="685353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/>
            <p:cNvGrpSpPr/>
            <p:nvPr/>
          </p:nvGrpSpPr>
          <p:grpSpPr>
            <a:xfrm>
              <a:off x="2735646" y="3213506"/>
              <a:ext cx="1696784" cy="830060"/>
              <a:chOff x="5707640" y="4733270"/>
              <a:chExt cx="2262379" cy="1106747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707640" y="4733270"/>
                <a:ext cx="1361440" cy="45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50" dirty="0">
                    <a:solidFill>
                      <a:schemeClr val="bg1"/>
                    </a:solidFill>
                  </a:rPr>
                  <a:t>营销中心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707640" y="5079234"/>
                <a:ext cx="2262379" cy="29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25" dirty="0">
                    <a:solidFill>
                      <a:schemeClr val="bg1"/>
                    </a:solidFill>
                  </a:rPr>
                  <a:t>Marketing center</a:t>
                </a:r>
                <a:endParaRPr lang="zh-CN" alt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772557" y="5364190"/>
                <a:ext cx="1219200" cy="47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企业产品市场推广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营销活动策划</a:t>
                </a: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5808611" y="5408742"/>
                <a:ext cx="0" cy="3449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2574521" y="1844700"/>
              <a:ext cx="1696784" cy="814820"/>
              <a:chOff x="5707640" y="4753590"/>
              <a:chExt cx="2262379" cy="108642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707640" y="4753590"/>
                <a:ext cx="1581573" cy="445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75" dirty="0">
                    <a:solidFill>
                      <a:schemeClr val="bg1"/>
                    </a:solidFill>
                  </a:rPr>
                  <a:t>客户服务部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707640" y="5079234"/>
                <a:ext cx="2262379" cy="29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25" dirty="0">
                    <a:solidFill>
                      <a:schemeClr val="bg1"/>
                    </a:solidFill>
                  </a:rPr>
                  <a:t>Customer service</a:t>
                </a:r>
                <a:endParaRPr lang="zh-CN" alt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772557" y="5364190"/>
                <a:ext cx="1219200" cy="47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提高客户满意度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企业对外展示窗口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5808611" y="5408742"/>
                <a:ext cx="0" cy="3449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3798468" y="1079707"/>
              <a:ext cx="1696784" cy="769100"/>
              <a:chOff x="5707640" y="4753590"/>
              <a:chExt cx="2262379" cy="1025467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5707640" y="4753590"/>
                <a:ext cx="1259840" cy="42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</a:rPr>
                  <a:t>人力资源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707640" y="5079234"/>
                <a:ext cx="2262379" cy="29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25" dirty="0">
                    <a:solidFill>
                      <a:schemeClr val="bg1"/>
                    </a:solidFill>
                  </a:rPr>
                  <a:t>Human resources</a:t>
                </a:r>
                <a:endParaRPr lang="zh-CN" alt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772557" y="5303230"/>
                <a:ext cx="1341120" cy="47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人员招聘、培训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绩效考核、薪酬福利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5808611" y="5347782"/>
                <a:ext cx="0" cy="3449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/>
            <p:cNvGrpSpPr/>
            <p:nvPr/>
          </p:nvGrpSpPr>
          <p:grpSpPr>
            <a:xfrm>
              <a:off x="5184239" y="1399184"/>
              <a:ext cx="1696784" cy="769100"/>
              <a:chOff x="5707640" y="4753590"/>
              <a:chExt cx="2262379" cy="1025467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5707640" y="4753590"/>
                <a:ext cx="1005840" cy="42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</a:rPr>
                  <a:t>财务部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707640" y="5079234"/>
                <a:ext cx="2262379" cy="29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25" dirty="0">
                    <a:solidFill>
                      <a:schemeClr val="bg1"/>
                    </a:solidFill>
                  </a:rPr>
                  <a:t>Finance department</a:t>
                </a:r>
                <a:endParaRPr lang="zh-CN" alt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5772557" y="5303230"/>
                <a:ext cx="1584960" cy="47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财务审计、筹资投资管理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运营资金、利润分配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5808611" y="5347782"/>
                <a:ext cx="0" cy="3449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/>
          </p:nvGrpSpPr>
          <p:grpSpPr>
            <a:xfrm>
              <a:off x="5598724" y="2574062"/>
              <a:ext cx="1696784" cy="830060"/>
              <a:chOff x="5707640" y="4733270"/>
              <a:chExt cx="2262379" cy="1106747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5707640" y="4733270"/>
                <a:ext cx="1082040" cy="45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50" dirty="0">
                    <a:solidFill>
                      <a:schemeClr val="bg1"/>
                    </a:solidFill>
                  </a:rPr>
                  <a:t>行政部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5707640" y="5079234"/>
                <a:ext cx="2262379" cy="29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25" dirty="0">
                    <a:solidFill>
                      <a:schemeClr val="bg1"/>
                    </a:solidFill>
                  </a:rPr>
                  <a:t>Administration department</a:t>
                </a:r>
                <a:endParaRPr lang="zh-CN" altLang="en-US" sz="82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772557" y="5364190"/>
                <a:ext cx="1584960" cy="47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公司规章制度建立、施行</a:t>
                </a:r>
                <a:endParaRPr lang="en-US" altLang="zh-CN" sz="715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715" dirty="0">
                    <a:solidFill>
                      <a:schemeClr val="bg1"/>
                    </a:solidFill>
                  </a:rPr>
                  <a:t>公司日常运营维护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5808611" y="5408742"/>
                <a:ext cx="0" cy="3449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本框 55"/>
            <p:cNvSpPr txBox="1"/>
            <p:nvPr/>
          </p:nvSpPr>
          <p:spPr>
            <a:xfrm>
              <a:off x="4047862" y="2362690"/>
              <a:ext cx="1211580" cy="41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spc="600" dirty="0"/>
                <a:t>总经理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865119" y="2702680"/>
              <a:ext cx="1516380" cy="299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General Manager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00209" y="1232852"/>
            <a:ext cx="7723701" cy="6069725"/>
            <a:chOff x="700209" y="1232852"/>
            <a:chExt cx="7723701" cy="6069725"/>
          </a:xfrm>
        </p:grpSpPr>
        <p:grpSp>
          <p:nvGrpSpPr>
            <p:cNvPr id="3" name="组合 2"/>
            <p:cNvGrpSpPr/>
            <p:nvPr/>
          </p:nvGrpSpPr>
          <p:grpSpPr>
            <a:xfrm>
              <a:off x="2862567" y="2568982"/>
              <a:ext cx="3397466" cy="3397464"/>
              <a:chOff x="3816756" y="3425309"/>
              <a:chExt cx="4529954" cy="4529952"/>
            </a:xfrm>
          </p:grpSpPr>
          <p:sp>
            <p:nvSpPr>
              <p:cNvPr id="40" name="空心弧 39"/>
              <p:cNvSpPr/>
              <p:nvPr/>
            </p:nvSpPr>
            <p:spPr>
              <a:xfrm>
                <a:off x="3816756" y="3425309"/>
                <a:ext cx="4529954" cy="4529952"/>
              </a:xfrm>
              <a:prstGeom prst="blockArc">
                <a:avLst>
                  <a:gd name="adj1" fmla="val 10788856"/>
                  <a:gd name="adj2" fmla="val 15289"/>
                  <a:gd name="adj3" fmla="val 20799"/>
                </a:avLst>
              </a:prstGeom>
              <a:solidFill>
                <a:srgbClr val="EBAD4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空心弧 38"/>
              <p:cNvSpPr/>
              <p:nvPr/>
            </p:nvSpPr>
            <p:spPr>
              <a:xfrm>
                <a:off x="3816756" y="3425309"/>
                <a:ext cx="4529954" cy="4529952"/>
              </a:xfrm>
              <a:prstGeom prst="blockArc">
                <a:avLst>
                  <a:gd name="adj1" fmla="val 13487329"/>
                  <a:gd name="adj2" fmla="val 15289"/>
                  <a:gd name="adj3" fmla="val 20799"/>
                </a:avLst>
              </a:prstGeom>
              <a:solidFill>
                <a:srgbClr val="B086B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空心弧 36"/>
              <p:cNvSpPr/>
              <p:nvPr/>
            </p:nvSpPr>
            <p:spPr>
              <a:xfrm>
                <a:off x="3816756" y="3425309"/>
                <a:ext cx="4529954" cy="4529952"/>
              </a:xfrm>
              <a:prstGeom prst="blockArc">
                <a:avLst>
                  <a:gd name="adj1" fmla="val 16205703"/>
                  <a:gd name="adj2" fmla="val 15289"/>
                  <a:gd name="adj3" fmla="val 20799"/>
                </a:avLst>
              </a:prstGeom>
              <a:solidFill>
                <a:srgbClr val="11457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>
                <a:off x="3816756" y="3425309"/>
                <a:ext cx="4529954" cy="4529952"/>
              </a:xfrm>
              <a:prstGeom prst="blockArc">
                <a:avLst>
                  <a:gd name="adj1" fmla="val 18876270"/>
                  <a:gd name="adj2" fmla="val 15289"/>
                  <a:gd name="adj3" fmla="val 20799"/>
                </a:avLst>
              </a:prstGeom>
              <a:solidFill>
                <a:srgbClr val="7EA1BF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527197" y="1232852"/>
              <a:ext cx="6072004" cy="6069725"/>
              <a:chOff x="2036263" y="1643802"/>
              <a:chExt cx="8096005" cy="8092966"/>
            </a:xfrm>
          </p:grpSpPr>
          <p:sp>
            <p:nvSpPr>
              <p:cNvPr id="35" name="空心弧 34"/>
              <p:cNvSpPr/>
              <p:nvPr/>
            </p:nvSpPr>
            <p:spPr>
              <a:xfrm>
                <a:off x="2037276" y="1643802"/>
                <a:ext cx="8092965" cy="8092965"/>
              </a:xfrm>
              <a:prstGeom prst="blockArc">
                <a:avLst>
                  <a:gd name="adj1" fmla="val 10788194"/>
                  <a:gd name="adj2" fmla="val 12756"/>
                  <a:gd name="adj3" fmla="val 14999"/>
                </a:avLst>
              </a:prstGeom>
              <a:solidFill>
                <a:srgbClr val="EBAD4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2038289" y="1643802"/>
                <a:ext cx="8092965" cy="8092965"/>
              </a:xfrm>
              <a:prstGeom prst="blockArc">
                <a:avLst>
                  <a:gd name="adj1" fmla="val 11699659"/>
                  <a:gd name="adj2" fmla="val 12756"/>
                  <a:gd name="adj3" fmla="val 14999"/>
                </a:avLst>
              </a:prstGeom>
              <a:solidFill>
                <a:srgbClr val="B086B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空心弧 32"/>
              <p:cNvSpPr/>
              <p:nvPr/>
            </p:nvSpPr>
            <p:spPr>
              <a:xfrm>
                <a:off x="2037276" y="1643802"/>
                <a:ext cx="8092965" cy="8092965"/>
              </a:xfrm>
              <a:prstGeom prst="blockArc">
                <a:avLst>
                  <a:gd name="adj1" fmla="val 12583835"/>
                  <a:gd name="adj2" fmla="val 12756"/>
                  <a:gd name="adj3" fmla="val 14999"/>
                </a:avLst>
              </a:prstGeom>
              <a:solidFill>
                <a:srgbClr val="EBAD4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空心弧 31"/>
              <p:cNvSpPr/>
              <p:nvPr/>
            </p:nvSpPr>
            <p:spPr>
              <a:xfrm>
                <a:off x="2036263" y="1643802"/>
                <a:ext cx="8092965" cy="8092965"/>
              </a:xfrm>
              <a:prstGeom prst="blockArc">
                <a:avLst>
                  <a:gd name="adj1" fmla="val 13491822"/>
                  <a:gd name="adj2" fmla="val 12756"/>
                  <a:gd name="adj3" fmla="val 14999"/>
                </a:avLst>
              </a:prstGeom>
              <a:solidFill>
                <a:srgbClr val="11457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空心弧 30"/>
              <p:cNvSpPr/>
              <p:nvPr/>
            </p:nvSpPr>
            <p:spPr>
              <a:xfrm>
                <a:off x="2037276" y="1643802"/>
                <a:ext cx="8092965" cy="8092965"/>
              </a:xfrm>
              <a:prstGeom prst="blockArc">
                <a:avLst>
                  <a:gd name="adj1" fmla="val 14392390"/>
                  <a:gd name="adj2" fmla="val 12756"/>
                  <a:gd name="adj3" fmla="val 14999"/>
                </a:avLst>
              </a:prstGeom>
              <a:solidFill>
                <a:srgbClr val="7EA1BF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2038289" y="1643802"/>
                <a:ext cx="8092965" cy="8092965"/>
              </a:xfrm>
              <a:prstGeom prst="blockArc">
                <a:avLst>
                  <a:gd name="adj1" fmla="val 15313569"/>
                  <a:gd name="adj2" fmla="val 12756"/>
                  <a:gd name="adj3" fmla="val 14999"/>
                </a:avLst>
              </a:prstGeom>
              <a:solidFill>
                <a:srgbClr val="EBAD4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空心弧 28"/>
              <p:cNvSpPr/>
              <p:nvPr/>
            </p:nvSpPr>
            <p:spPr>
              <a:xfrm>
                <a:off x="2039302" y="1643802"/>
                <a:ext cx="8092965" cy="8092965"/>
              </a:xfrm>
              <a:prstGeom prst="blockArc">
                <a:avLst>
                  <a:gd name="adj1" fmla="val 16192096"/>
                  <a:gd name="adj2" fmla="val 12756"/>
                  <a:gd name="adj3" fmla="val 14999"/>
                </a:avLst>
              </a:prstGeom>
              <a:solidFill>
                <a:srgbClr val="EBAD4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空心弧 27"/>
              <p:cNvSpPr/>
              <p:nvPr/>
            </p:nvSpPr>
            <p:spPr>
              <a:xfrm>
                <a:off x="2038289" y="1643802"/>
                <a:ext cx="8092965" cy="8092965"/>
              </a:xfrm>
              <a:prstGeom prst="blockArc">
                <a:avLst>
                  <a:gd name="adj1" fmla="val 17104857"/>
                  <a:gd name="adj2" fmla="val 12756"/>
                  <a:gd name="adj3" fmla="val 14999"/>
                </a:avLst>
              </a:prstGeom>
              <a:solidFill>
                <a:srgbClr val="B086B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>
                <a:off x="2038289" y="1643802"/>
                <a:ext cx="8092965" cy="8092965"/>
              </a:xfrm>
              <a:prstGeom prst="blockArc">
                <a:avLst>
                  <a:gd name="adj1" fmla="val 18008635"/>
                  <a:gd name="adj2" fmla="val 12756"/>
                  <a:gd name="adj3" fmla="val 14999"/>
                </a:avLst>
              </a:prstGeom>
              <a:solidFill>
                <a:srgbClr val="11457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空心弧 25"/>
              <p:cNvSpPr/>
              <p:nvPr/>
            </p:nvSpPr>
            <p:spPr>
              <a:xfrm>
                <a:off x="2039302" y="1643802"/>
                <a:ext cx="8092965" cy="8092965"/>
              </a:xfrm>
              <a:prstGeom prst="blockArc">
                <a:avLst>
                  <a:gd name="adj1" fmla="val 18910699"/>
                  <a:gd name="adj2" fmla="val 12756"/>
                  <a:gd name="adj3" fmla="val 14999"/>
                </a:avLst>
              </a:prstGeom>
              <a:solidFill>
                <a:srgbClr val="114577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>
                <a:off x="2039302" y="1643802"/>
                <a:ext cx="8092965" cy="8092965"/>
              </a:xfrm>
              <a:prstGeom prst="blockArc">
                <a:avLst>
                  <a:gd name="adj1" fmla="val 19811890"/>
                  <a:gd name="adj2" fmla="val 12756"/>
                  <a:gd name="adj3" fmla="val 14999"/>
                </a:avLst>
              </a:prstGeom>
              <a:solidFill>
                <a:srgbClr val="B086B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空心弧 7"/>
              <p:cNvSpPr/>
              <p:nvPr/>
            </p:nvSpPr>
            <p:spPr>
              <a:xfrm>
                <a:off x="2039303" y="1643803"/>
                <a:ext cx="8092965" cy="8092965"/>
              </a:xfrm>
              <a:prstGeom prst="blockArc">
                <a:avLst>
                  <a:gd name="adj1" fmla="val 20708023"/>
                  <a:gd name="adj2" fmla="val 12756"/>
                  <a:gd name="adj3" fmla="val 14999"/>
                </a:avLst>
              </a:prstGeom>
              <a:solidFill>
                <a:srgbClr val="EBAD4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 rot="1325069">
              <a:off x="3470451" y="3025788"/>
              <a:ext cx="2544476" cy="1839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43473"/>
                </a:avLst>
              </a:prstTxWarp>
              <a:spAutoFit/>
            </a:bodyPr>
            <a:lstStyle/>
            <a:p>
              <a:pPr algn="ctr"/>
              <a:r>
                <a:rPr lang="zh-CN" altLang="en-US" sz="1800" b="1" spc="300" dirty="0">
                  <a:solidFill>
                    <a:schemeClr val="bg1"/>
                  </a:solidFill>
                </a:rPr>
                <a:t>总经理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 rot="20277377">
              <a:off x="3140903" y="3014810"/>
              <a:ext cx="2544476" cy="1839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43473"/>
                </a:avLst>
              </a:prstTxWarp>
              <a:spAutoFit/>
            </a:bodyPr>
            <a:lstStyle/>
            <a:p>
              <a:pPr algn="ctr"/>
              <a:r>
                <a:rPr lang="zh-CN" altLang="en-US" sz="1800" b="1" spc="300" dirty="0">
                  <a:solidFill>
                    <a:schemeClr val="bg1"/>
                  </a:solidFill>
                </a:rPr>
                <a:t>总经理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 rot="17566983">
              <a:off x="2949760" y="3252086"/>
              <a:ext cx="2544476" cy="1839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43473"/>
                </a:avLst>
              </a:prstTxWarp>
              <a:spAutoFit/>
            </a:bodyPr>
            <a:lstStyle/>
            <a:p>
              <a:pPr algn="ctr"/>
              <a:r>
                <a:rPr lang="zh-CN" altLang="en-US" sz="1800" b="1" spc="300" dirty="0">
                  <a:solidFill>
                    <a:schemeClr val="bg1"/>
                  </a:solidFill>
                </a:rPr>
                <a:t>总经理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 rot="418499">
              <a:off x="4680854" y="1332934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 rot="21181501" flipH="1">
              <a:off x="4026405" y="1332934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 rot="20293302" flipH="1">
              <a:off x="3366080" y="1504687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 rot="1306698">
              <a:off x="5341297" y="1504687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 rot="2251467">
              <a:off x="5933745" y="1832927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 rot="19348533" flipH="1">
              <a:off x="2771331" y="1832927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 rot="18481822" flipH="1">
              <a:off x="2293718" y="2327196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 rot="3118178">
              <a:off x="6386853" y="2327196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 rot="4116292">
              <a:off x="6712196" y="2907848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 rot="17483708" flipH="1">
              <a:off x="1952006" y="2907848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 rot="16593593" flipH="1">
              <a:off x="1789224" y="3561221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 rot="5006407">
              <a:off x="6884559" y="3561222"/>
              <a:ext cx="390525" cy="7772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 rot="4022311">
              <a:off x="3482132" y="3142856"/>
              <a:ext cx="2544476" cy="22011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218668"/>
                </a:avLst>
              </a:prstTxWarp>
              <a:spAutoFit/>
            </a:bodyPr>
            <a:lstStyle/>
            <a:p>
              <a:pPr algn="ctr"/>
              <a:r>
                <a:rPr lang="zh-CN" altLang="en-US" sz="1800" b="1" spc="300" dirty="0">
                  <a:solidFill>
                    <a:schemeClr val="bg1"/>
                  </a:solidFill>
                </a:rPr>
                <a:t>总经理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900036" y="3601235"/>
              <a:ext cx="1322528" cy="666479"/>
            </a:xfrm>
            <a:custGeom>
              <a:avLst/>
              <a:gdLst>
                <a:gd name="connsiteX0" fmla="*/ 881685 w 1763370"/>
                <a:gd name="connsiteY0" fmla="*/ 0 h 888638"/>
                <a:gd name="connsiteX1" fmla="*/ 1763370 w 1763370"/>
                <a:gd name="connsiteY1" fmla="*/ 881685 h 888638"/>
                <a:gd name="connsiteX2" fmla="*/ 1762669 w 1763370"/>
                <a:gd name="connsiteY2" fmla="*/ 888638 h 888638"/>
                <a:gd name="connsiteX3" fmla="*/ 701 w 1763370"/>
                <a:gd name="connsiteY3" fmla="*/ 888638 h 888638"/>
                <a:gd name="connsiteX4" fmla="*/ 0 w 1763370"/>
                <a:gd name="connsiteY4" fmla="*/ 881685 h 888638"/>
                <a:gd name="connsiteX5" fmla="*/ 881685 w 1763370"/>
                <a:gd name="connsiteY5" fmla="*/ 0 h 88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3370" h="888638">
                  <a:moveTo>
                    <a:pt x="881685" y="0"/>
                  </a:moveTo>
                  <a:cubicBezTo>
                    <a:pt x="1368626" y="0"/>
                    <a:pt x="1763370" y="394744"/>
                    <a:pt x="1763370" y="881685"/>
                  </a:cubicBezTo>
                  <a:lnTo>
                    <a:pt x="1762669" y="888638"/>
                  </a:lnTo>
                  <a:lnTo>
                    <a:pt x="701" y="888638"/>
                  </a:lnTo>
                  <a:lnTo>
                    <a:pt x="0" y="881685"/>
                  </a:lnTo>
                  <a:cubicBezTo>
                    <a:pt x="0" y="394744"/>
                    <a:pt x="394744" y="0"/>
                    <a:pt x="881685" y="0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784790" y="3875298"/>
              <a:ext cx="1621601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b="1" spc="600" dirty="0">
                  <a:solidFill>
                    <a:schemeClr val="bg1"/>
                  </a:solidFill>
                </a:rPr>
                <a:t>董事长</a:t>
              </a: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700209" y="4371368"/>
              <a:ext cx="7723701" cy="417803"/>
            </a:xfrm>
            <a:prstGeom prst="roundRect">
              <a:avLst/>
            </a:prstGeom>
            <a:solidFill>
              <a:srgbClr val="C00000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zh-CN" altLang="en-US" sz="2100"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42327" y="1509934"/>
            <a:ext cx="7324489" cy="2943222"/>
            <a:chOff x="942327" y="1509934"/>
            <a:chExt cx="7324489" cy="2943222"/>
          </a:xfrm>
        </p:grpSpPr>
        <p:grpSp>
          <p:nvGrpSpPr>
            <p:cNvPr id="3" name="组合 2"/>
            <p:cNvGrpSpPr/>
            <p:nvPr/>
          </p:nvGrpSpPr>
          <p:grpSpPr>
            <a:xfrm>
              <a:off x="3582108" y="2028394"/>
              <a:ext cx="2035498" cy="918252"/>
              <a:chOff x="4776144" y="2704525"/>
              <a:chExt cx="2713997" cy="1224336"/>
            </a:xfrm>
          </p:grpSpPr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 rot="19800000">
                <a:off x="6615484" y="3139171"/>
                <a:ext cx="0" cy="789690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 rot="1800000">
                <a:off x="5645284" y="3153661"/>
                <a:ext cx="0" cy="774159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 rot="5400000">
                <a:off x="5168004" y="2312665"/>
                <a:ext cx="0" cy="783719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104241" y="2318624"/>
                <a:ext cx="0" cy="771801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994999" y="1509934"/>
              <a:ext cx="1209159" cy="1046318"/>
              <a:chOff x="5326665" y="2013245"/>
              <a:chExt cx="1612212" cy="1395090"/>
            </a:xfrm>
            <a:solidFill>
              <a:srgbClr val="C00000"/>
            </a:solidFill>
          </p:grpSpPr>
          <p:sp>
            <p:nvSpPr>
              <p:cNvPr id="54" name="Freeform 6"/>
              <p:cNvSpPr/>
              <p:nvPr/>
            </p:nvSpPr>
            <p:spPr bwMode="auto">
              <a:xfrm rot="19800000">
                <a:off x="5326665" y="2013245"/>
                <a:ext cx="1612212" cy="1395090"/>
              </a:xfrm>
              <a:custGeom>
                <a:avLst/>
                <a:gdLst>
                  <a:gd name="T0" fmla="*/ 0 w 22119"/>
                  <a:gd name="T1" fmla="*/ 9578 h 19155"/>
                  <a:gd name="T2" fmla="*/ 2765 w 22119"/>
                  <a:gd name="T3" fmla="*/ 4789 h 19155"/>
                  <a:gd name="T4" fmla="*/ 5529 w 22119"/>
                  <a:gd name="T5" fmla="*/ 0 h 19155"/>
                  <a:gd name="T6" fmla="*/ 11059 w 22119"/>
                  <a:gd name="T7" fmla="*/ 0 h 19155"/>
                  <a:gd name="T8" fmla="*/ 16589 w 22119"/>
                  <a:gd name="T9" fmla="*/ 0 h 19155"/>
                  <a:gd name="T10" fmla="*/ 19354 w 22119"/>
                  <a:gd name="T11" fmla="*/ 4789 h 19155"/>
                  <a:gd name="T12" fmla="*/ 22119 w 22119"/>
                  <a:gd name="T13" fmla="*/ 9578 h 19155"/>
                  <a:gd name="T14" fmla="*/ 19354 w 22119"/>
                  <a:gd name="T15" fmla="*/ 14367 h 19155"/>
                  <a:gd name="T16" fmla="*/ 16589 w 22119"/>
                  <a:gd name="T17" fmla="*/ 19155 h 19155"/>
                  <a:gd name="T18" fmla="*/ 11059 w 22119"/>
                  <a:gd name="T19" fmla="*/ 19155 h 19155"/>
                  <a:gd name="T20" fmla="*/ 5529 w 22119"/>
                  <a:gd name="T21" fmla="*/ 19155 h 19155"/>
                  <a:gd name="T22" fmla="*/ 2765 w 22119"/>
                  <a:gd name="T23" fmla="*/ 14367 h 19155"/>
                  <a:gd name="T24" fmla="*/ 0 w 22119"/>
                  <a:gd name="T25" fmla="*/ 9578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0" y="9578"/>
                    </a:moveTo>
                    <a:lnTo>
                      <a:pt x="2765" y="4789"/>
                    </a:lnTo>
                    <a:lnTo>
                      <a:pt x="5529" y="0"/>
                    </a:lnTo>
                    <a:lnTo>
                      <a:pt x="11059" y="0"/>
                    </a:lnTo>
                    <a:lnTo>
                      <a:pt x="16589" y="0"/>
                    </a:lnTo>
                    <a:lnTo>
                      <a:pt x="19354" y="4789"/>
                    </a:lnTo>
                    <a:lnTo>
                      <a:pt x="22119" y="9578"/>
                    </a:lnTo>
                    <a:lnTo>
                      <a:pt x="19354" y="14367"/>
                    </a:lnTo>
                    <a:lnTo>
                      <a:pt x="16589" y="19155"/>
                    </a:lnTo>
                    <a:lnTo>
                      <a:pt x="11059" y="19155"/>
                    </a:lnTo>
                    <a:lnTo>
                      <a:pt x="5529" y="19155"/>
                    </a:lnTo>
                    <a:lnTo>
                      <a:pt x="2765" y="14367"/>
                    </a:lnTo>
                    <a:lnTo>
                      <a:pt x="0" y="9578"/>
                    </a:ln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95250" h="635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2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 flipH="1">
                <a:off x="5649554" y="2317235"/>
                <a:ext cx="959267" cy="86021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800" b="1" dirty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800" b="1" dirty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800" b="1" dirty="0">
                    <a:solidFill>
                      <a:schemeClr val="bg1"/>
                    </a:solidFill>
                    <a:cs typeface="+mn-ea"/>
                  </a:rPr>
                  <a:t>名称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580806" y="1614261"/>
              <a:ext cx="2686010" cy="838313"/>
              <a:chOff x="7498950" y="2152348"/>
              <a:chExt cx="3581346" cy="1117751"/>
            </a:xfrm>
            <a:solidFill>
              <a:srgbClr val="7EA1BF"/>
            </a:solidFill>
          </p:grpSpPr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rot="5400000" flipV="1">
                <a:off x="10090364" y="2470890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7" name="Line 14"/>
              <p:cNvSpPr>
                <a:spLocks noChangeShapeType="1"/>
              </p:cNvSpPr>
              <p:nvPr/>
            </p:nvSpPr>
            <p:spPr bwMode="auto">
              <a:xfrm rot="5400000" flipV="1">
                <a:off x="8860281" y="2470890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7498950" y="2152348"/>
                <a:ext cx="1290600" cy="1117751"/>
                <a:chOff x="7530123" y="2152348"/>
                <a:chExt cx="1290600" cy="1117751"/>
              </a:xfrm>
              <a:grpFill/>
            </p:grpSpPr>
            <p:sp>
              <p:nvSpPr>
                <p:cNvPr id="68" name="Freeform 9"/>
                <p:cNvSpPr/>
                <p:nvPr/>
              </p:nvSpPr>
              <p:spPr bwMode="auto">
                <a:xfrm rot="19800000">
                  <a:off x="7530123" y="2152348"/>
                  <a:ext cx="1290600" cy="1117751"/>
                </a:xfrm>
                <a:custGeom>
                  <a:avLst/>
                  <a:gdLst>
                    <a:gd name="T0" fmla="*/ 22119 w 22119"/>
                    <a:gd name="T1" fmla="*/ 9578 h 19156"/>
                    <a:gd name="T2" fmla="*/ 19355 w 22119"/>
                    <a:gd name="T3" fmla="*/ 14367 h 19156"/>
                    <a:gd name="T4" fmla="*/ 16590 w 22119"/>
                    <a:gd name="T5" fmla="*/ 19156 h 19156"/>
                    <a:gd name="T6" fmla="*/ 11060 w 22119"/>
                    <a:gd name="T7" fmla="*/ 19156 h 19156"/>
                    <a:gd name="T8" fmla="*/ 5530 w 22119"/>
                    <a:gd name="T9" fmla="*/ 19156 h 19156"/>
                    <a:gd name="T10" fmla="*/ 2765 w 22119"/>
                    <a:gd name="T11" fmla="*/ 14367 h 19156"/>
                    <a:gd name="T12" fmla="*/ 0 w 22119"/>
                    <a:gd name="T13" fmla="*/ 9578 h 19156"/>
                    <a:gd name="T14" fmla="*/ 2765 w 22119"/>
                    <a:gd name="T15" fmla="*/ 4789 h 19156"/>
                    <a:gd name="T16" fmla="*/ 5530 w 22119"/>
                    <a:gd name="T17" fmla="*/ 0 h 19156"/>
                    <a:gd name="T18" fmla="*/ 11060 w 22119"/>
                    <a:gd name="T19" fmla="*/ 0 h 19156"/>
                    <a:gd name="T20" fmla="*/ 16590 w 22119"/>
                    <a:gd name="T21" fmla="*/ 0 h 19156"/>
                    <a:gd name="T22" fmla="*/ 19355 w 22119"/>
                    <a:gd name="T23" fmla="*/ 4789 h 19156"/>
                    <a:gd name="T24" fmla="*/ 22119 w 22119"/>
                    <a:gd name="T25" fmla="*/ 9578 h 19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6">
                      <a:moveTo>
                        <a:pt x="22119" y="9578"/>
                      </a:moveTo>
                      <a:lnTo>
                        <a:pt x="19355" y="14367"/>
                      </a:lnTo>
                      <a:lnTo>
                        <a:pt x="16590" y="19156"/>
                      </a:lnTo>
                      <a:lnTo>
                        <a:pt x="11060" y="19156"/>
                      </a:lnTo>
                      <a:lnTo>
                        <a:pt x="5530" y="19156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lnTo>
                        <a:pt x="19355" y="4789"/>
                      </a:lnTo>
                      <a:lnTo>
                        <a:pt x="22119" y="9578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95250" h="635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74" name="文本框 73"/>
                <p:cNvSpPr txBox="1"/>
                <p:nvPr/>
              </p:nvSpPr>
              <p:spPr>
                <a:xfrm flipH="1">
                  <a:off x="7695790" y="2373957"/>
                  <a:ext cx="959267" cy="73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5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9071519" y="2289082"/>
                <a:ext cx="959267" cy="805698"/>
                <a:chOff x="8967346" y="2289082"/>
                <a:chExt cx="959267" cy="805698"/>
              </a:xfrm>
              <a:grpFill/>
            </p:grpSpPr>
            <p:sp>
              <p:nvSpPr>
                <p:cNvPr id="80" name="Freeform 10"/>
                <p:cNvSpPr/>
                <p:nvPr/>
              </p:nvSpPr>
              <p:spPr bwMode="auto">
                <a:xfrm rot="19800000">
                  <a:off x="8981435" y="2289082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99" name="文本框 98"/>
                <p:cNvSpPr txBox="1"/>
                <p:nvPr/>
              </p:nvSpPr>
              <p:spPr>
                <a:xfrm flipH="1">
                  <a:off x="8967346" y="2399545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0121029" y="2289082"/>
                <a:ext cx="959267" cy="805698"/>
                <a:chOff x="7991016" y="3973548"/>
                <a:chExt cx="959267" cy="805698"/>
              </a:xfrm>
              <a:grpFill/>
            </p:grpSpPr>
            <p:sp>
              <p:nvSpPr>
                <p:cNvPr id="64" name="Freeform 10"/>
                <p:cNvSpPr/>
                <p:nvPr/>
              </p:nvSpPr>
              <p:spPr bwMode="auto">
                <a:xfrm rot="19800000">
                  <a:off x="8005104" y="3973548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 flipH="1">
                  <a:off x="7991016" y="4084009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4479615" y="2854138"/>
              <a:ext cx="2267821" cy="1599018"/>
              <a:chOff x="5972820" y="3805517"/>
              <a:chExt cx="3023761" cy="2132024"/>
            </a:xfrm>
            <a:solidFill>
              <a:srgbClr val="EBAD44"/>
            </a:solidFill>
          </p:grpSpPr>
          <p:sp>
            <p:nvSpPr>
              <p:cNvPr id="123" name="Line 14"/>
              <p:cNvSpPr>
                <a:spLocks noChangeShapeType="1"/>
              </p:cNvSpPr>
              <p:nvPr/>
            </p:nvSpPr>
            <p:spPr bwMode="auto">
              <a:xfrm rot="5400000" flipV="1">
                <a:off x="7841227" y="4144393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/>
            </p:nvSpPr>
            <p:spPr bwMode="auto">
              <a:xfrm rot="1800000">
                <a:off x="6809285" y="4702711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6510136" y="3805517"/>
                <a:ext cx="1290600" cy="1117751"/>
                <a:chOff x="6591161" y="3840242"/>
                <a:chExt cx="1290600" cy="1117751"/>
              </a:xfrm>
              <a:grpFill/>
            </p:grpSpPr>
            <p:sp>
              <p:nvSpPr>
                <p:cNvPr id="67" name="Freeform 8"/>
                <p:cNvSpPr/>
                <p:nvPr/>
              </p:nvSpPr>
              <p:spPr bwMode="auto">
                <a:xfrm rot="19800000">
                  <a:off x="6591161" y="3840242"/>
                  <a:ext cx="1290600" cy="1117751"/>
                </a:xfrm>
                <a:custGeom>
                  <a:avLst/>
                  <a:gdLst>
                    <a:gd name="T0" fmla="*/ 16589 w 22119"/>
                    <a:gd name="T1" fmla="*/ 19156 h 19156"/>
                    <a:gd name="T2" fmla="*/ 11060 w 22119"/>
                    <a:gd name="T3" fmla="*/ 19156 h 19156"/>
                    <a:gd name="T4" fmla="*/ 5530 w 22119"/>
                    <a:gd name="T5" fmla="*/ 19156 h 19156"/>
                    <a:gd name="T6" fmla="*/ 2765 w 22119"/>
                    <a:gd name="T7" fmla="*/ 14367 h 19156"/>
                    <a:gd name="T8" fmla="*/ 0 w 22119"/>
                    <a:gd name="T9" fmla="*/ 9578 h 19156"/>
                    <a:gd name="T10" fmla="*/ 2765 w 22119"/>
                    <a:gd name="T11" fmla="*/ 4789 h 19156"/>
                    <a:gd name="T12" fmla="*/ 5530 w 22119"/>
                    <a:gd name="T13" fmla="*/ 0 h 19156"/>
                    <a:gd name="T14" fmla="*/ 11060 w 22119"/>
                    <a:gd name="T15" fmla="*/ 0 h 19156"/>
                    <a:gd name="T16" fmla="*/ 16589 w 22119"/>
                    <a:gd name="T17" fmla="*/ 0 h 19156"/>
                    <a:gd name="T18" fmla="*/ 19354 w 22119"/>
                    <a:gd name="T19" fmla="*/ 4789 h 19156"/>
                    <a:gd name="T20" fmla="*/ 22119 w 22119"/>
                    <a:gd name="T21" fmla="*/ 9578 h 19156"/>
                    <a:gd name="T22" fmla="*/ 19354 w 22119"/>
                    <a:gd name="T23" fmla="*/ 14367 h 19156"/>
                    <a:gd name="T24" fmla="*/ 16589 w 22119"/>
                    <a:gd name="T25" fmla="*/ 19156 h 19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6">
                      <a:moveTo>
                        <a:pt x="16589" y="19156"/>
                      </a:moveTo>
                      <a:lnTo>
                        <a:pt x="11060" y="19156"/>
                      </a:lnTo>
                      <a:lnTo>
                        <a:pt x="5530" y="19156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89" y="0"/>
                      </a:lnTo>
                      <a:lnTo>
                        <a:pt x="19354" y="4789"/>
                      </a:lnTo>
                      <a:lnTo>
                        <a:pt x="22119" y="9578"/>
                      </a:lnTo>
                      <a:lnTo>
                        <a:pt x="19354" y="14367"/>
                      </a:lnTo>
                      <a:lnTo>
                        <a:pt x="16589" y="19156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95250" h="635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96" name="文本框 95"/>
                <p:cNvSpPr txBox="1"/>
                <p:nvPr/>
              </p:nvSpPr>
              <p:spPr>
                <a:xfrm flipH="1">
                  <a:off x="6756827" y="4061852"/>
                  <a:ext cx="959267" cy="73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5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5972820" y="5131843"/>
                <a:ext cx="959267" cy="805698"/>
                <a:chOff x="6162331" y="5027070"/>
                <a:chExt cx="959267" cy="805698"/>
              </a:xfrm>
              <a:grpFill/>
            </p:grpSpPr>
            <p:sp>
              <p:nvSpPr>
                <p:cNvPr id="82" name="Freeform 10"/>
                <p:cNvSpPr/>
                <p:nvPr/>
              </p:nvSpPr>
              <p:spPr bwMode="auto">
                <a:xfrm rot="19800000">
                  <a:off x="6180349" y="5027070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97" name="文本框 96"/>
                <p:cNvSpPr txBox="1"/>
                <p:nvPr/>
              </p:nvSpPr>
              <p:spPr>
                <a:xfrm flipH="1">
                  <a:off x="6162331" y="5139801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037314" y="3973548"/>
                <a:ext cx="959267" cy="805698"/>
                <a:chOff x="7991016" y="3973548"/>
                <a:chExt cx="959267" cy="805698"/>
              </a:xfrm>
              <a:grpFill/>
            </p:grpSpPr>
            <p:sp>
              <p:nvSpPr>
                <p:cNvPr id="81" name="Freeform 10"/>
                <p:cNvSpPr/>
                <p:nvPr/>
              </p:nvSpPr>
              <p:spPr bwMode="auto">
                <a:xfrm rot="19800000">
                  <a:off x="8005104" y="3973548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98" name="文本框 97"/>
                <p:cNvSpPr txBox="1"/>
                <p:nvPr/>
              </p:nvSpPr>
              <p:spPr>
                <a:xfrm flipH="1">
                  <a:off x="7991016" y="4084009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7399224" y="5131843"/>
                <a:ext cx="959267" cy="805698"/>
                <a:chOff x="6162331" y="5027070"/>
                <a:chExt cx="959267" cy="805698"/>
              </a:xfrm>
              <a:grpFill/>
            </p:grpSpPr>
            <p:sp>
              <p:nvSpPr>
                <p:cNvPr id="83" name="Freeform 10"/>
                <p:cNvSpPr/>
                <p:nvPr/>
              </p:nvSpPr>
              <p:spPr bwMode="auto">
                <a:xfrm rot="19800000">
                  <a:off x="6180349" y="5027070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 flipH="1">
                  <a:off x="6162331" y="5139801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sp>
            <p:nvSpPr>
              <p:cNvPr id="88" name="Line 14"/>
              <p:cNvSpPr>
                <a:spLocks noChangeShapeType="1"/>
              </p:cNvSpPr>
              <p:nvPr/>
            </p:nvSpPr>
            <p:spPr bwMode="auto">
              <a:xfrm rot="19800000" flipH="1">
                <a:off x="7549764" y="4702710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42327" y="1614261"/>
              <a:ext cx="2686010" cy="1588509"/>
              <a:chOff x="1256436" y="2152348"/>
              <a:chExt cx="3581346" cy="2118012"/>
            </a:xfrm>
            <a:solidFill>
              <a:srgbClr val="114577"/>
            </a:solidFill>
          </p:grpSpPr>
          <p:sp>
            <p:nvSpPr>
              <p:cNvPr id="129" name="Line 14"/>
              <p:cNvSpPr>
                <a:spLocks noChangeShapeType="1"/>
              </p:cNvSpPr>
              <p:nvPr/>
            </p:nvSpPr>
            <p:spPr bwMode="auto">
              <a:xfrm rot="12600000" flipH="1" flipV="1">
                <a:off x="3847323" y="3044009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3029232" y="3464662"/>
                <a:ext cx="959267" cy="805698"/>
                <a:chOff x="3421616" y="3974735"/>
                <a:chExt cx="959267" cy="805698"/>
              </a:xfrm>
              <a:grpFill/>
            </p:grpSpPr>
            <p:sp>
              <p:nvSpPr>
                <p:cNvPr id="86" name="Freeform 10"/>
                <p:cNvSpPr/>
                <p:nvPr/>
              </p:nvSpPr>
              <p:spPr bwMode="auto">
                <a:xfrm rot="19800000">
                  <a:off x="3435703" y="3974735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02" name="文本框 101"/>
                <p:cNvSpPr txBox="1"/>
                <p:nvPr/>
              </p:nvSpPr>
              <p:spPr>
                <a:xfrm flipH="1">
                  <a:off x="3421616" y="4084136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sp>
            <p:nvSpPr>
              <p:cNvPr id="92" name="Line 14"/>
              <p:cNvSpPr>
                <a:spLocks noChangeShapeType="1"/>
              </p:cNvSpPr>
              <p:nvPr/>
            </p:nvSpPr>
            <p:spPr bwMode="auto">
              <a:xfrm rot="16200000" flipH="1" flipV="1">
                <a:off x="2240556" y="2470890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93" name="Line 14"/>
              <p:cNvSpPr>
                <a:spLocks noChangeShapeType="1"/>
              </p:cNvSpPr>
              <p:nvPr/>
            </p:nvSpPr>
            <p:spPr bwMode="auto">
              <a:xfrm rot="16200000" flipH="1" flipV="1">
                <a:off x="3470639" y="2470890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 flipH="1">
                <a:off x="3547182" y="2152348"/>
                <a:ext cx="1290600" cy="1117751"/>
                <a:chOff x="7530123" y="2152348"/>
                <a:chExt cx="1290600" cy="1117751"/>
              </a:xfrm>
              <a:grpFill/>
            </p:grpSpPr>
            <p:sp>
              <p:nvSpPr>
                <p:cNvPr id="121" name="Freeform 9"/>
                <p:cNvSpPr/>
                <p:nvPr/>
              </p:nvSpPr>
              <p:spPr bwMode="auto">
                <a:xfrm rot="1800000" flipH="1">
                  <a:off x="7530123" y="2152348"/>
                  <a:ext cx="1290600" cy="1117751"/>
                </a:xfrm>
                <a:custGeom>
                  <a:avLst/>
                  <a:gdLst>
                    <a:gd name="T0" fmla="*/ 22119 w 22119"/>
                    <a:gd name="T1" fmla="*/ 9578 h 19156"/>
                    <a:gd name="T2" fmla="*/ 19355 w 22119"/>
                    <a:gd name="T3" fmla="*/ 14367 h 19156"/>
                    <a:gd name="T4" fmla="*/ 16590 w 22119"/>
                    <a:gd name="T5" fmla="*/ 19156 h 19156"/>
                    <a:gd name="T6" fmla="*/ 11060 w 22119"/>
                    <a:gd name="T7" fmla="*/ 19156 h 19156"/>
                    <a:gd name="T8" fmla="*/ 5530 w 22119"/>
                    <a:gd name="T9" fmla="*/ 19156 h 19156"/>
                    <a:gd name="T10" fmla="*/ 2765 w 22119"/>
                    <a:gd name="T11" fmla="*/ 14367 h 19156"/>
                    <a:gd name="T12" fmla="*/ 0 w 22119"/>
                    <a:gd name="T13" fmla="*/ 9578 h 19156"/>
                    <a:gd name="T14" fmla="*/ 2765 w 22119"/>
                    <a:gd name="T15" fmla="*/ 4789 h 19156"/>
                    <a:gd name="T16" fmla="*/ 5530 w 22119"/>
                    <a:gd name="T17" fmla="*/ 0 h 19156"/>
                    <a:gd name="T18" fmla="*/ 11060 w 22119"/>
                    <a:gd name="T19" fmla="*/ 0 h 19156"/>
                    <a:gd name="T20" fmla="*/ 16590 w 22119"/>
                    <a:gd name="T21" fmla="*/ 0 h 19156"/>
                    <a:gd name="T22" fmla="*/ 19355 w 22119"/>
                    <a:gd name="T23" fmla="*/ 4789 h 19156"/>
                    <a:gd name="T24" fmla="*/ 22119 w 22119"/>
                    <a:gd name="T25" fmla="*/ 9578 h 19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6">
                      <a:moveTo>
                        <a:pt x="22119" y="9578"/>
                      </a:moveTo>
                      <a:lnTo>
                        <a:pt x="19355" y="14367"/>
                      </a:lnTo>
                      <a:lnTo>
                        <a:pt x="16590" y="19156"/>
                      </a:lnTo>
                      <a:lnTo>
                        <a:pt x="11060" y="19156"/>
                      </a:lnTo>
                      <a:lnTo>
                        <a:pt x="5530" y="19156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lnTo>
                        <a:pt x="19355" y="4789"/>
                      </a:lnTo>
                      <a:lnTo>
                        <a:pt x="22119" y="9578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95250" h="635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28" name="文本框 127"/>
                <p:cNvSpPr txBox="1"/>
                <p:nvPr/>
              </p:nvSpPr>
              <p:spPr>
                <a:xfrm flipH="1">
                  <a:off x="7695790" y="2373957"/>
                  <a:ext cx="959267" cy="73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5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 flipH="1">
                <a:off x="2305946" y="2289082"/>
                <a:ext cx="959267" cy="805698"/>
                <a:chOff x="8967346" y="2289082"/>
                <a:chExt cx="959267" cy="805698"/>
              </a:xfrm>
              <a:grpFill/>
            </p:grpSpPr>
            <p:sp>
              <p:nvSpPr>
                <p:cNvPr id="116" name="Freeform 10"/>
                <p:cNvSpPr/>
                <p:nvPr/>
              </p:nvSpPr>
              <p:spPr bwMode="auto">
                <a:xfrm rot="1800000" flipH="1">
                  <a:off x="8981435" y="2289082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19" name="文本框 118"/>
                <p:cNvSpPr txBox="1"/>
                <p:nvPr/>
              </p:nvSpPr>
              <p:spPr>
                <a:xfrm flipH="1">
                  <a:off x="8967346" y="2399545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 flipH="1">
                <a:off x="1256436" y="2289082"/>
                <a:ext cx="959267" cy="805698"/>
                <a:chOff x="7991016" y="3973548"/>
                <a:chExt cx="959267" cy="805698"/>
              </a:xfrm>
              <a:grpFill/>
            </p:grpSpPr>
            <p:sp>
              <p:nvSpPr>
                <p:cNvPr id="114" name="Freeform 10"/>
                <p:cNvSpPr/>
                <p:nvPr/>
              </p:nvSpPr>
              <p:spPr bwMode="auto">
                <a:xfrm rot="1800000" flipH="1">
                  <a:off x="8005104" y="3973548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15" name="文本框 114"/>
                <p:cNvSpPr txBox="1"/>
                <p:nvPr/>
              </p:nvSpPr>
              <p:spPr>
                <a:xfrm flipH="1">
                  <a:off x="7991016" y="4084009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2146769" y="2854475"/>
              <a:ext cx="2162548" cy="1598681"/>
              <a:chOff x="2862358" y="3805966"/>
              <a:chExt cx="2883397" cy="2131574"/>
            </a:xfrm>
            <a:solidFill>
              <a:srgbClr val="B086B8"/>
            </a:solidFill>
          </p:grpSpPr>
          <p:sp>
            <p:nvSpPr>
              <p:cNvPr id="127" name="Line 14"/>
              <p:cNvSpPr>
                <a:spLocks noChangeShapeType="1"/>
              </p:cNvSpPr>
              <p:nvPr/>
            </p:nvSpPr>
            <p:spPr bwMode="auto">
              <a:xfrm rot="16200000" flipH="1" flipV="1">
                <a:off x="3847323" y="5301371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455155" y="3805966"/>
                <a:ext cx="1290600" cy="1117751"/>
                <a:chOff x="4536180" y="3840691"/>
                <a:chExt cx="1290600" cy="1117751"/>
              </a:xfrm>
              <a:grpFill/>
            </p:grpSpPr>
            <p:sp>
              <p:nvSpPr>
                <p:cNvPr id="66" name="Freeform 7"/>
                <p:cNvSpPr/>
                <p:nvPr/>
              </p:nvSpPr>
              <p:spPr bwMode="auto">
                <a:xfrm rot="19800000">
                  <a:off x="4536180" y="3840691"/>
                  <a:ext cx="1290600" cy="1117751"/>
                </a:xfrm>
                <a:custGeom>
                  <a:avLst/>
                  <a:gdLst>
                    <a:gd name="T0" fmla="*/ 5529 w 22119"/>
                    <a:gd name="T1" fmla="*/ 19156 h 19156"/>
                    <a:gd name="T2" fmla="*/ 2765 w 22119"/>
                    <a:gd name="T3" fmla="*/ 14367 h 19156"/>
                    <a:gd name="T4" fmla="*/ 0 w 22119"/>
                    <a:gd name="T5" fmla="*/ 9578 h 19156"/>
                    <a:gd name="T6" fmla="*/ 2765 w 22119"/>
                    <a:gd name="T7" fmla="*/ 4789 h 19156"/>
                    <a:gd name="T8" fmla="*/ 5529 w 22119"/>
                    <a:gd name="T9" fmla="*/ 0 h 19156"/>
                    <a:gd name="T10" fmla="*/ 11059 w 22119"/>
                    <a:gd name="T11" fmla="*/ 0 h 19156"/>
                    <a:gd name="T12" fmla="*/ 16589 w 22119"/>
                    <a:gd name="T13" fmla="*/ 0 h 19156"/>
                    <a:gd name="T14" fmla="*/ 19354 w 22119"/>
                    <a:gd name="T15" fmla="*/ 4789 h 19156"/>
                    <a:gd name="T16" fmla="*/ 22119 w 22119"/>
                    <a:gd name="T17" fmla="*/ 9578 h 19156"/>
                    <a:gd name="T18" fmla="*/ 19354 w 22119"/>
                    <a:gd name="T19" fmla="*/ 14367 h 19156"/>
                    <a:gd name="T20" fmla="*/ 16589 w 22119"/>
                    <a:gd name="T21" fmla="*/ 19156 h 19156"/>
                    <a:gd name="T22" fmla="*/ 11059 w 22119"/>
                    <a:gd name="T23" fmla="*/ 19156 h 19156"/>
                    <a:gd name="T24" fmla="*/ 5529 w 22119"/>
                    <a:gd name="T25" fmla="*/ 19156 h 19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6">
                      <a:moveTo>
                        <a:pt x="5529" y="19156"/>
                      </a:move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29" y="0"/>
                      </a:lnTo>
                      <a:lnTo>
                        <a:pt x="11059" y="0"/>
                      </a:lnTo>
                      <a:lnTo>
                        <a:pt x="16589" y="0"/>
                      </a:lnTo>
                      <a:lnTo>
                        <a:pt x="19354" y="4789"/>
                      </a:lnTo>
                      <a:lnTo>
                        <a:pt x="22119" y="9578"/>
                      </a:lnTo>
                      <a:lnTo>
                        <a:pt x="19354" y="14367"/>
                      </a:lnTo>
                      <a:lnTo>
                        <a:pt x="16589" y="19156"/>
                      </a:lnTo>
                      <a:lnTo>
                        <a:pt x="11059" y="19156"/>
                      </a:lnTo>
                      <a:lnTo>
                        <a:pt x="5529" y="19156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95250" h="635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75" name="文本框 74"/>
                <p:cNvSpPr txBox="1"/>
                <p:nvPr/>
              </p:nvSpPr>
              <p:spPr>
                <a:xfrm flipH="1">
                  <a:off x="4701846" y="4062301"/>
                  <a:ext cx="959267" cy="73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5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5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sp>
            <p:nvSpPr>
              <p:cNvPr id="130" name="Line 14"/>
              <p:cNvSpPr>
                <a:spLocks noChangeShapeType="1"/>
              </p:cNvSpPr>
              <p:nvPr/>
            </p:nvSpPr>
            <p:spPr bwMode="auto">
              <a:xfrm rot="1800000">
                <a:off x="4737114" y="4702710"/>
                <a:ext cx="5812" cy="472452"/>
              </a:xfrm>
              <a:prstGeom prst="line">
                <a:avLst/>
              </a:prstGeom>
              <a:grp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grpSp>
            <p:nvGrpSpPr>
              <p:cNvPr id="131" name="组合 130"/>
              <p:cNvGrpSpPr/>
              <p:nvPr/>
            </p:nvGrpSpPr>
            <p:grpSpPr>
              <a:xfrm>
                <a:off x="3900649" y="5131842"/>
                <a:ext cx="959267" cy="805698"/>
                <a:chOff x="6162331" y="5027070"/>
                <a:chExt cx="959267" cy="805698"/>
              </a:xfrm>
              <a:grpFill/>
            </p:grpSpPr>
            <p:sp>
              <p:nvSpPr>
                <p:cNvPr id="132" name="Freeform 10"/>
                <p:cNvSpPr/>
                <p:nvPr/>
              </p:nvSpPr>
              <p:spPr bwMode="auto">
                <a:xfrm rot="19800000">
                  <a:off x="6180349" y="5027070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33" name="文本框 132"/>
                <p:cNvSpPr txBox="1"/>
                <p:nvPr/>
              </p:nvSpPr>
              <p:spPr>
                <a:xfrm flipH="1">
                  <a:off x="6162331" y="5139801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2862358" y="5131842"/>
                <a:ext cx="959267" cy="805698"/>
                <a:chOff x="6162331" y="5027070"/>
                <a:chExt cx="959267" cy="805698"/>
              </a:xfrm>
              <a:grpFill/>
            </p:grpSpPr>
            <p:sp>
              <p:nvSpPr>
                <p:cNvPr id="135" name="Freeform 10"/>
                <p:cNvSpPr/>
                <p:nvPr/>
              </p:nvSpPr>
              <p:spPr bwMode="auto">
                <a:xfrm rot="19800000">
                  <a:off x="6180349" y="5027070"/>
                  <a:ext cx="931092" cy="805698"/>
                </a:xfrm>
                <a:custGeom>
                  <a:avLst/>
                  <a:gdLst>
                    <a:gd name="T0" fmla="*/ 16590 w 22119"/>
                    <a:gd name="T1" fmla="*/ 0 h 19155"/>
                    <a:gd name="T2" fmla="*/ 19355 w 22119"/>
                    <a:gd name="T3" fmla="*/ 4789 h 19155"/>
                    <a:gd name="T4" fmla="*/ 22119 w 22119"/>
                    <a:gd name="T5" fmla="*/ 9578 h 19155"/>
                    <a:gd name="T6" fmla="*/ 19355 w 22119"/>
                    <a:gd name="T7" fmla="*/ 14367 h 19155"/>
                    <a:gd name="T8" fmla="*/ 16590 w 22119"/>
                    <a:gd name="T9" fmla="*/ 19155 h 19155"/>
                    <a:gd name="T10" fmla="*/ 11060 w 22119"/>
                    <a:gd name="T11" fmla="*/ 19155 h 19155"/>
                    <a:gd name="T12" fmla="*/ 5530 w 22119"/>
                    <a:gd name="T13" fmla="*/ 19155 h 19155"/>
                    <a:gd name="T14" fmla="*/ 2765 w 22119"/>
                    <a:gd name="T15" fmla="*/ 14367 h 19155"/>
                    <a:gd name="T16" fmla="*/ 0 w 22119"/>
                    <a:gd name="T17" fmla="*/ 9578 h 19155"/>
                    <a:gd name="T18" fmla="*/ 2765 w 22119"/>
                    <a:gd name="T19" fmla="*/ 4789 h 19155"/>
                    <a:gd name="T20" fmla="*/ 5530 w 22119"/>
                    <a:gd name="T21" fmla="*/ 0 h 19155"/>
                    <a:gd name="T22" fmla="*/ 11060 w 22119"/>
                    <a:gd name="T23" fmla="*/ 0 h 19155"/>
                    <a:gd name="T24" fmla="*/ 16590 w 22119"/>
                    <a:gd name="T25" fmla="*/ 0 h 19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119" h="19155">
                      <a:moveTo>
                        <a:pt x="16590" y="0"/>
                      </a:moveTo>
                      <a:lnTo>
                        <a:pt x="19355" y="4789"/>
                      </a:lnTo>
                      <a:lnTo>
                        <a:pt x="22119" y="9578"/>
                      </a:lnTo>
                      <a:lnTo>
                        <a:pt x="19355" y="14367"/>
                      </a:lnTo>
                      <a:lnTo>
                        <a:pt x="16590" y="19155"/>
                      </a:lnTo>
                      <a:lnTo>
                        <a:pt x="11060" y="19155"/>
                      </a:lnTo>
                      <a:lnTo>
                        <a:pt x="5530" y="19155"/>
                      </a:lnTo>
                      <a:lnTo>
                        <a:pt x="2765" y="14367"/>
                      </a:lnTo>
                      <a:lnTo>
                        <a:pt x="0" y="9578"/>
                      </a:lnTo>
                      <a:lnTo>
                        <a:pt x="2765" y="4789"/>
                      </a:lnTo>
                      <a:lnTo>
                        <a:pt x="5530" y="0"/>
                      </a:lnTo>
                      <a:lnTo>
                        <a:pt x="11060" y="0"/>
                      </a:lnTo>
                      <a:lnTo>
                        <a:pt x="16590" y="0"/>
                      </a:lnTo>
                      <a:close/>
                    </a:path>
                  </a:pathLst>
                </a:custGeom>
                <a:grpFill/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h="508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2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36" name="文本框 135"/>
                <p:cNvSpPr txBox="1"/>
                <p:nvPr/>
              </p:nvSpPr>
              <p:spPr>
                <a:xfrm flipH="1">
                  <a:off x="6162331" y="5139801"/>
                  <a:ext cx="95926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1200" b="1" dirty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35"/>
            <a:ext cx="11165728" cy="5233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3" b="64054"/>
          <a:stretch>
            <a:fillRect/>
          </a:stretch>
        </p:blipFill>
        <p:spPr>
          <a:xfrm>
            <a:off x="178555" y="519546"/>
            <a:ext cx="5014516" cy="40836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6" b="64054"/>
          <a:stretch>
            <a:fillRect/>
          </a:stretch>
        </p:blipFill>
        <p:spPr>
          <a:xfrm>
            <a:off x="5509267" y="-571499"/>
            <a:ext cx="3447697" cy="366456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817701" y="2217685"/>
            <a:ext cx="509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感谢您的欣赏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~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business_150429"/>
          <p:cNvSpPr>
            <a:spLocks noChangeAspect="1"/>
          </p:cNvSpPr>
          <p:nvPr/>
        </p:nvSpPr>
        <p:spPr bwMode="auto">
          <a:xfrm>
            <a:off x="5176353" y="3362340"/>
            <a:ext cx="239238" cy="359699"/>
          </a:xfrm>
          <a:custGeom>
            <a:avLst/>
            <a:gdLst>
              <a:gd name="connsiteX0" fmla="*/ 57923 w 432989"/>
              <a:gd name="connsiteY0" fmla="*/ 117774 h 607780"/>
              <a:gd name="connsiteX1" fmla="*/ 82032 w 432989"/>
              <a:gd name="connsiteY1" fmla="*/ 117774 h 607780"/>
              <a:gd name="connsiteX2" fmla="*/ 112044 w 432989"/>
              <a:gd name="connsiteY2" fmla="*/ 197793 h 607780"/>
              <a:gd name="connsiteX3" fmla="*/ 105742 w 432989"/>
              <a:gd name="connsiteY3" fmla="*/ 163828 h 607780"/>
              <a:gd name="connsiteX4" fmla="*/ 106742 w 432989"/>
              <a:gd name="connsiteY4" fmla="*/ 157034 h 607780"/>
              <a:gd name="connsiteX5" fmla="*/ 116546 w 432989"/>
              <a:gd name="connsiteY5" fmla="*/ 139152 h 607780"/>
              <a:gd name="connsiteX6" fmla="*/ 107843 w 432989"/>
              <a:gd name="connsiteY6" fmla="*/ 123368 h 607780"/>
              <a:gd name="connsiteX7" fmla="*/ 107943 w 432989"/>
              <a:gd name="connsiteY7" fmla="*/ 119872 h 607780"/>
              <a:gd name="connsiteX8" fmla="*/ 110944 w 432989"/>
              <a:gd name="connsiteY8" fmla="*/ 117774 h 607780"/>
              <a:gd name="connsiteX9" fmla="*/ 134854 w 432989"/>
              <a:gd name="connsiteY9" fmla="*/ 117774 h 607780"/>
              <a:gd name="connsiteX10" fmla="*/ 137855 w 432989"/>
              <a:gd name="connsiteY10" fmla="*/ 119872 h 607780"/>
              <a:gd name="connsiteX11" fmla="*/ 137955 w 432989"/>
              <a:gd name="connsiteY11" fmla="*/ 123368 h 607780"/>
              <a:gd name="connsiteX12" fmla="*/ 129251 w 432989"/>
              <a:gd name="connsiteY12" fmla="*/ 139152 h 607780"/>
              <a:gd name="connsiteX13" fmla="*/ 139055 w 432989"/>
              <a:gd name="connsiteY13" fmla="*/ 156935 h 607780"/>
              <a:gd name="connsiteX14" fmla="*/ 140056 w 432989"/>
              <a:gd name="connsiteY14" fmla="*/ 163828 h 607780"/>
              <a:gd name="connsiteX15" fmla="*/ 132853 w 432989"/>
              <a:gd name="connsiteY15" fmla="*/ 197793 h 607780"/>
              <a:gd name="connsiteX16" fmla="*/ 163765 w 432989"/>
              <a:gd name="connsiteY16" fmla="*/ 117774 h 607780"/>
              <a:gd name="connsiteX17" fmla="*/ 187474 w 432989"/>
              <a:gd name="connsiteY17" fmla="*/ 117774 h 607780"/>
              <a:gd name="connsiteX18" fmla="*/ 244397 w 432989"/>
              <a:gd name="connsiteY18" fmla="*/ 174417 h 607780"/>
              <a:gd name="connsiteX19" fmla="*/ 244697 w 432989"/>
              <a:gd name="connsiteY19" fmla="*/ 219372 h 607780"/>
              <a:gd name="connsiteX20" fmla="*/ 293417 w 432989"/>
              <a:gd name="connsiteY20" fmla="*/ 189202 h 607780"/>
              <a:gd name="connsiteX21" fmla="*/ 326630 w 432989"/>
              <a:gd name="connsiteY21" fmla="*/ 196894 h 607780"/>
              <a:gd name="connsiteX22" fmla="*/ 318827 w 432989"/>
              <a:gd name="connsiteY22" fmla="*/ 230061 h 607780"/>
              <a:gd name="connsiteX23" fmla="*/ 233493 w 432989"/>
              <a:gd name="connsiteY23" fmla="*/ 282908 h 607780"/>
              <a:gd name="connsiteX24" fmla="*/ 196678 w 432989"/>
              <a:gd name="connsiteY24" fmla="*/ 262628 h 607780"/>
              <a:gd name="connsiteX25" fmla="*/ 196278 w 432989"/>
              <a:gd name="connsiteY25" fmla="*/ 174717 h 607780"/>
              <a:gd name="connsiteX26" fmla="*/ 196278 w 432989"/>
              <a:gd name="connsiteY26" fmla="*/ 174517 h 607780"/>
              <a:gd name="connsiteX27" fmla="*/ 191176 w 432989"/>
              <a:gd name="connsiteY27" fmla="*/ 169522 h 607780"/>
              <a:gd name="connsiteX28" fmla="*/ 186174 w 432989"/>
              <a:gd name="connsiteY28" fmla="*/ 174517 h 607780"/>
              <a:gd name="connsiteX29" fmla="*/ 186674 w 432989"/>
              <a:gd name="connsiteY29" fmla="*/ 578909 h 607780"/>
              <a:gd name="connsiteX30" fmla="*/ 157863 w 432989"/>
              <a:gd name="connsiteY30" fmla="*/ 607780 h 607780"/>
              <a:gd name="connsiteX31" fmla="*/ 128951 w 432989"/>
              <a:gd name="connsiteY31" fmla="*/ 578909 h 607780"/>
              <a:gd name="connsiteX32" fmla="*/ 128951 w 432989"/>
              <a:gd name="connsiteY32" fmla="*/ 354535 h 607780"/>
              <a:gd name="connsiteX33" fmla="*/ 122649 w 432989"/>
              <a:gd name="connsiteY33" fmla="*/ 348242 h 607780"/>
              <a:gd name="connsiteX34" fmla="*/ 116446 w 432989"/>
              <a:gd name="connsiteY34" fmla="*/ 354535 h 607780"/>
              <a:gd name="connsiteX35" fmla="*/ 116446 w 432989"/>
              <a:gd name="connsiteY35" fmla="*/ 578909 h 607780"/>
              <a:gd name="connsiteX36" fmla="*/ 87535 w 432989"/>
              <a:gd name="connsiteY36" fmla="*/ 607780 h 607780"/>
              <a:gd name="connsiteX37" fmla="*/ 58623 w 432989"/>
              <a:gd name="connsiteY37" fmla="*/ 578909 h 607780"/>
              <a:gd name="connsiteX38" fmla="*/ 58623 w 432989"/>
              <a:gd name="connsiteY38" fmla="*/ 174717 h 607780"/>
              <a:gd name="connsiteX39" fmla="*/ 53921 w 432989"/>
              <a:gd name="connsiteY39" fmla="*/ 169921 h 607780"/>
              <a:gd name="connsiteX40" fmla="*/ 49119 w 432989"/>
              <a:gd name="connsiteY40" fmla="*/ 174717 h 607780"/>
              <a:gd name="connsiteX41" fmla="*/ 48219 w 432989"/>
              <a:gd name="connsiteY41" fmla="*/ 351339 h 607780"/>
              <a:gd name="connsiteX42" fmla="*/ 24109 w 432989"/>
              <a:gd name="connsiteY42" fmla="*/ 375314 h 607780"/>
              <a:gd name="connsiteX43" fmla="*/ 24009 w 432989"/>
              <a:gd name="connsiteY43" fmla="*/ 375314 h 607780"/>
              <a:gd name="connsiteX44" fmla="*/ 0 w 432989"/>
              <a:gd name="connsiteY44" fmla="*/ 351139 h 607780"/>
              <a:gd name="connsiteX45" fmla="*/ 900 w 432989"/>
              <a:gd name="connsiteY45" fmla="*/ 174417 h 607780"/>
              <a:gd name="connsiteX46" fmla="*/ 57923 w 432989"/>
              <a:gd name="connsiteY46" fmla="*/ 117774 h 607780"/>
              <a:gd name="connsiteX47" fmla="*/ 389860 w 432989"/>
              <a:gd name="connsiteY47" fmla="*/ 115295 h 607780"/>
              <a:gd name="connsiteX48" fmla="*/ 389860 w 432989"/>
              <a:gd name="connsiteY48" fmla="*/ 134778 h 607780"/>
              <a:gd name="connsiteX49" fmla="*/ 393062 w 432989"/>
              <a:gd name="connsiteY49" fmla="*/ 117194 h 607780"/>
              <a:gd name="connsiteX50" fmla="*/ 389860 w 432989"/>
              <a:gd name="connsiteY50" fmla="*/ 115295 h 607780"/>
              <a:gd name="connsiteX51" fmla="*/ 363141 w 432989"/>
              <a:gd name="connsiteY51" fmla="*/ 51853 h 607780"/>
              <a:gd name="connsiteX52" fmla="*/ 363141 w 432989"/>
              <a:gd name="connsiteY52" fmla="*/ 70236 h 607780"/>
              <a:gd name="connsiteX53" fmla="*/ 122643 w 432989"/>
              <a:gd name="connsiteY53" fmla="*/ 2329 h 607780"/>
              <a:gd name="connsiteX54" fmla="*/ 172533 w 432989"/>
              <a:gd name="connsiteY54" fmla="*/ 52113 h 607780"/>
              <a:gd name="connsiteX55" fmla="*/ 122643 w 432989"/>
              <a:gd name="connsiteY55" fmla="*/ 101897 h 607780"/>
              <a:gd name="connsiteX56" fmla="*/ 72753 w 432989"/>
              <a:gd name="connsiteY56" fmla="*/ 52113 h 607780"/>
              <a:gd name="connsiteX57" fmla="*/ 122643 w 432989"/>
              <a:gd name="connsiteY57" fmla="*/ 2329 h 607780"/>
              <a:gd name="connsiteX58" fmla="*/ 376550 w 432989"/>
              <a:gd name="connsiteY58" fmla="*/ 0 h 607780"/>
              <a:gd name="connsiteX59" fmla="*/ 389860 w 432989"/>
              <a:gd name="connsiteY59" fmla="*/ 13288 h 607780"/>
              <a:gd name="connsiteX60" fmla="*/ 389860 w 432989"/>
              <a:gd name="connsiteY60" fmla="*/ 20781 h 607780"/>
              <a:gd name="connsiteX61" fmla="*/ 414176 w 432989"/>
              <a:gd name="connsiteY61" fmla="*/ 28174 h 607780"/>
              <a:gd name="connsiteX62" fmla="*/ 422482 w 432989"/>
              <a:gd name="connsiteY62" fmla="*/ 36966 h 607780"/>
              <a:gd name="connsiteX63" fmla="*/ 421581 w 432989"/>
              <a:gd name="connsiteY63" fmla="*/ 48956 h 607780"/>
              <a:gd name="connsiteX64" fmla="*/ 401768 w 432989"/>
              <a:gd name="connsiteY64" fmla="*/ 55749 h 607780"/>
              <a:gd name="connsiteX65" fmla="*/ 389860 w 432989"/>
              <a:gd name="connsiteY65" fmla="*/ 51353 h 607780"/>
              <a:gd name="connsiteX66" fmla="*/ 389860 w 432989"/>
              <a:gd name="connsiteY66" fmla="*/ 79128 h 607780"/>
              <a:gd name="connsiteX67" fmla="*/ 432989 w 432989"/>
              <a:gd name="connsiteY67" fmla="*/ 122089 h 607780"/>
              <a:gd name="connsiteX68" fmla="*/ 389860 w 432989"/>
              <a:gd name="connsiteY68" fmla="*/ 165250 h 607780"/>
              <a:gd name="connsiteX69" fmla="*/ 389860 w 432989"/>
              <a:gd name="connsiteY69" fmla="*/ 177139 h 607780"/>
              <a:gd name="connsiteX70" fmla="*/ 376550 w 432989"/>
              <a:gd name="connsiteY70" fmla="*/ 190527 h 607780"/>
              <a:gd name="connsiteX71" fmla="*/ 363141 w 432989"/>
              <a:gd name="connsiteY71" fmla="*/ 177139 h 607780"/>
              <a:gd name="connsiteX72" fmla="*/ 363141 w 432989"/>
              <a:gd name="connsiteY72" fmla="*/ 164750 h 607780"/>
              <a:gd name="connsiteX73" fmla="*/ 332220 w 432989"/>
              <a:gd name="connsiteY73" fmla="*/ 156058 h 607780"/>
              <a:gd name="connsiteX74" fmla="*/ 323814 w 432989"/>
              <a:gd name="connsiteY74" fmla="*/ 147066 h 607780"/>
              <a:gd name="connsiteX75" fmla="*/ 324515 w 432989"/>
              <a:gd name="connsiteY75" fmla="*/ 134778 h 607780"/>
              <a:gd name="connsiteX76" fmla="*/ 345729 w 432989"/>
              <a:gd name="connsiteY76" fmla="*/ 127484 h 607780"/>
              <a:gd name="connsiteX77" fmla="*/ 363141 w 432989"/>
              <a:gd name="connsiteY77" fmla="*/ 133878 h 607780"/>
              <a:gd name="connsiteX78" fmla="*/ 363141 w 432989"/>
              <a:gd name="connsiteY78" fmla="*/ 106204 h 607780"/>
              <a:gd name="connsiteX79" fmla="*/ 323914 w 432989"/>
              <a:gd name="connsiteY79" fmla="*/ 66340 h 607780"/>
              <a:gd name="connsiteX80" fmla="*/ 363141 w 432989"/>
              <a:gd name="connsiteY80" fmla="*/ 21181 h 607780"/>
              <a:gd name="connsiteX81" fmla="*/ 363141 w 432989"/>
              <a:gd name="connsiteY81" fmla="*/ 13288 h 607780"/>
              <a:gd name="connsiteX82" fmla="*/ 376550 w 432989"/>
              <a:gd name="connsiteY82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32989" h="607780">
                <a:moveTo>
                  <a:pt x="57923" y="117774"/>
                </a:moveTo>
                <a:lnTo>
                  <a:pt x="82032" y="117774"/>
                </a:lnTo>
                <a:cubicBezTo>
                  <a:pt x="85234" y="126066"/>
                  <a:pt x="108643" y="189002"/>
                  <a:pt x="112044" y="197793"/>
                </a:cubicBezTo>
                <a:lnTo>
                  <a:pt x="105742" y="163828"/>
                </a:lnTo>
                <a:cubicBezTo>
                  <a:pt x="105242" y="161430"/>
                  <a:pt x="105642" y="159032"/>
                  <a:pt x="106742" y="157034"/>
                </a:cubicBezTo>
                <a:lnTo>
                  <a:pt x="116546" y="139152"/>
                </a:lnTo>
                <a:lnTo>
                  <a:pt x="107843" y="123368"/>
                </a:lnTo>
                <a:cubicBezTo>
                  <a:pt x="107243" y="122269"/>
                  <a:pt x="107343" y="120971"/>
                  <a:pt x="107943" y="119872"/>
                </a:cubicBezTo>
                <a:cubicBezTo>
                  <a:pt x="108543" y="118773"/>
                  <a:pt x="109744" y="117774"/>
                  <a:pt x="110944" y="117774"/>
                </a:cubicBezTo>
                <a:lnTo>
                  <a:pt x="134854" y="117774"/>
                </a:lnTo>
                <a:cubicBezTo>
                  <a:pt x="136054" y="117774"/>
                  <a:pt x="137254" y="118773"/>
                  <a:pt x="137855" y="119872"/>
                </a:cubicBezTo>
                <a:cubicBezTo>
                  <a:pt x="138555" y="120971"/>
                  <a:pt x="138555" y="122269"/>
                  <a:pt x="137955" y="123368"/>
                </a:cubicBezTo>
                <a:lnTo>
                  <a:pt x="129251" y="139152"/>
                </a:lnTo>
                <a:lnTo>
                  <a:pt x="139055" y="156935"/>
                </a:lnTo>
                <a:cubicBezTo>
                  <a:pt x="140256" y="159032"/>
                  <a:pt x="140556" y="161530"/>
                  <a:pt x="140056" y="163828"/>
                </a:cubicBezTo>
                <a:lnTo>
                  <a:pt x="132853" y="197793"/>
                </a:lnTo>
                <a:cubicBezTo>
                  <a:pt x="137455" y="186105"/>
                  <a:pt x="159263" y="129462"/>
                  <a:pt x="163765" y="117774"/>
                </a:cubicBezTo>
                <a:lnTo>
                  <a:pt x="187474" y="117774"/>
                </a:lnTo>
                <a:cubicBezTo>
                  <a:pt x="218687" y="117774"/>
                  <a:pt x="244297" y="143248"/>
                  <a:pt x="244397" y="174417"/>
                </a:cubicBezTo>
                <a:lnTo>
                  <a:pt x="244697" y="219372"/>
                </a:lnTo>
                <a:lnTo>
                  <a:pt x="293417" y="189202"/>
                </a:lnTo>
                <a:cubicBezTo>
                  <a:pt x="304721" y="182109"/>
                  <a:pt x="319627" y="185606"/>
                  <a:pt x="326630" y="196894"/>
                </a:cubicBezTo>
                <a:cubicBezTo>
                  <a:pt x="333633" y="208183"/>
                  <a:pt x="330132" y="222968"/>
                  <a:pt x="318827" y="230061"/>
                </a:cubicBezTo>
                <a:lnTo>
                  <a:pt x="233493" y="282908"/>
                </a:lnTo>
                <a:cubicBezTo>
                  <a:pt x="217687" y="292798"/>
                  <a:pt x="196778" y="281509"/>
                  <a:pt x="196678" y="262628"/>
                </a:cubicBezTo>
                <a:lnTo>
                  <a:pt x="196278" y="174717"/>
                </a:lnTo>
                <a:lnTo>
                  <a:pt x="196278" y="174517"/>
                </a:lnTo>
                <a:cubicBezTo>
                  <a:pt x="196278" y="171720"/>
                  <a:pt x="193977" y="169522"/>
                  <a:pt x="191176" y="169522"/>
                </a:cubicBezTo>
                <a:cubicBezTo>
                  <a:pt x="188475" y="169522"/>
                  <a:pt x="186174" y="171820"/>
                  <a:pt x="186174" y="174517"/>
                </a:cubicBezTo>
                <a:lnTo>
                  <a:pt x="186674" y="578909"/>
                </a:lnTo>
                <a:cubicBezTo>
                  <a:pt x="186674" y="594893"/>
                  <a:pt x="173769" y="607780"/>
                  <a:pt x="157863" y="607780"/>
                </a:cubicBezTo>
                <a:cubicBezTo>
                  <a:pt x="141856" y="607780"/>
                  <a:pt x="128951" y="594893"/>
                  <a:pt x="128951" y="578909"/>
                </a:cubicBezTo>
                <a:lnTo>
                  <a:pt x="128951" y="354535"/>
                </a:lnTo>
                <a:cubicBezTo>
                  <a:pt x="128951" y="351039"/>
                  <a:pt x="126150" y="348242"/>
                  <a:pt x="122649" y="348242"/>
                </a:cubicBezTo>
                <a:cubicBezTo>
                  <a:pt x="119247" y="348242"/>
                  <a:pt x="116446" y="351039"/>
                  <a:pt x="116446" y="354535"/>
                </a:cubicBezTo>
                <a:lnTo>
                  <a:pt x="116446" y="578909"/>
                </a:lnTo>
                <a:cubicBezTo>
                  <a:pt x="116446" y="594893"/>
                  <a:pt x="103541" y="607780"/>
                  <a:pt x="87535" y="607780"/>
                </a:cubicBezTo>
                <a:cubicBezTo>
                  <a:pt x="71628" y="607780"/>
                  <a:pt x="58623" y="594893"/>
                  <a:pt x="58623" y="578909"/>
                </a:cubicBezTo>
                <a:lnTo>
                  <a:pt x="58623" y="174717"/>
                </a:lnTo>
                <a:cubicBezTo>
                  <a:pt x="58623" y="172119"/>
                  <a:pt x="56522" y="169921"/>
                  <a:pt x="53921" y="169921"/>
                </a:cubicBezTo>
                <a:cubicBezTo>
                  <a:pt x="51220" y="169921"/>
                  <a:pt x="49119" y="172019"/>
                  <a:pt x="49119" y="174717"/>
                </a:cubicBezTo>
                <a:lnTo>
                  <a:pt x="48219" y="351339"/>
                </a:lnTo>
                <a:cubicBezTo>
                  <a:pt x="48119" y="364625"/>
                  <a:pt x="37315" y="375314"/>
                  <a:pt x="24109" y="375314"/>
                </a:cubicBezTo>
                <a:lnTo>
                  <a:pt x="24009" y="375314"/>
                </a:lnTo>
                <a:cubicBezTo>
                  <a:pt x="10704" y="375214"/>
                  <a:pt x="0" y="364425"/>
                  <a:pt x="0" y="351139"/>
                </a:cubicBezTo>
                <a:lnTo>
                  <a:pt x="900" y="174417"/>
                </a:lnTo>
                <a:cubicBezTo>
                  <a:pt x="1100" y="143248"/>
                  <a:pt x="26610" y="117774"/>
                  <a:pt x="57923" y="117774"/>
                </a:cubicBezTo>
                <a:close/>
                <a:moveTo>
                  <a:pt x="389860" y="115295"/>
                </a:moveTo>
                <a:lnTo>
                  <a:pt x="389860" y="134778"/>
                </a:lnTo>
                <a:cubicBezTo>
                  <a:pt x="399666" y="131581"/>
                  <a:pt x="398966" y="121290"/>
                  <a:pt x="393062" y="117194"/>
                </a:cubicBezTo>
                <a:cubicBezTo>
                  <a:pt x="392161" y="116494"/>
                  <a:pt x="391060" y="115895"/>
                  <a:pt x="389860" y="115295"/>
                </a:cubicBezTo>
                <a:close/>
                <a:moveTo>
                  <a:pt x="363141" y="51853"/>
                </a:moveTo>
                <a:cubicBezTo>
                  <a:pt x="356837" y="55550"/>
                  <a:pt x="355736" y="65341"/>
                  <a:pt x="363141" y="70236"/>
                </a:cubicBezTo>
                <a:close/>
                <a:moveTo>
                  <a:pt x="122643" y="2329"/>
                </a:moveTo>
                <a:cubicBezTo>
                  <a:pt x="150196" y="2329"/>
                  <a:pt x="172533" y="24618"/>
                  <a:pt x="172533" y="52113"/>
                </a:cubicBezTo>
                <a:cubicBezTo>
                  <a:pt x="172533" y="79608"/>
                  <a:pt x="150196" y="101897"/>
                  <a:pt x="122643" y="101897"/>
                </a:cubicBezTo>
                <a:cubicBezTo>
                  <a:pt x="95090" y="101897"/>
                  <a:pt x="72753" y="79608"/>
                  <a:pt x="72753" y="52113"/>
                </a:cubicBezTo>
                <a:cubicBezTo>
                  <a:pt x="72753" y="24618"/>
                  <a:pt x="95090" y="2329"/>
                  <a:pt x="122643" y="2329"/>
                </a:cubicBezTo>
                <a:close/>
                <a:moveTo>
                  <a:pt x="376550" y="0"/>
                </a:moveTo>
                <a:cubicBezTo>
                  <a:pt x="383855" y="0"/>
                  <a:pt x="389860" y="5995"/>
                  <a:pt x="389860" y="13288"/>
                </a:cubicBezTo>
                <a:lnTo>
                  <a:pt x="389860" y="20781"/>
                </a:lnTo>
                <a:cubicBezTo>
                  <a:pt x="397965" y="22080"/>
                  <a:pt x="406271" y="24778"/>
                  <a:pt x="414176" y="28174"/>
                </a:cubicBezTo>
                <a:cubicBezTo>
                  <a:pt x="418079" y="29873"/>
                  <a:pt x="421081" y="33070"/>
                  <a:pt x="422482" y="36966"/>
                </a:cubicBezTo>
                <a:cubicBezTo>
                  <a:pt x="423783" y="40963"/>
                  <a:pt x="423483" y="45259"/>
                  <a:pt x="421581" y="48956"/>
                </a:cubicBezTo>
                <a:cubicBezTo>
                  <a:pt x="417779" y="56049"/>
                  <a:pt x="409073" y="59046"/>
                  <a:pt x="401768" y="55749"/>
                </a:cubicBezTo>
                <a:cubicBezTo>
                  <a:pt x="398065" y="54051"/>
                  <a:pt x="393862" y="52452"/>
                  <a:pt x="389860" y="51353"/>
                </a:cubicBezTo>
                <a:lnTo>
                  <a:pt x="389860" y="79128"/>
                </a:lnTo>
                <a:cubicBezTo>
                  <a:pt x="414477" y="86122"/>
                  <a:pt x="432989" y="94614"/>
                  <a:pt x="432989" y="122089"/>
                </a:cubicBezTo>
                <a:cubicBezTo>
                  <a:pt x="432989" y="148465"/>
                  <a:pt x="415677" y="162353"/>
                  <a:pt x="389860" y="165250"/>
                </a:cubicBezTo>
                <a:lnTo>
                  <a:pt x="389860" y="177139"/>
                </a:lnTo>
                <a:cubicBezTo>
                  <a:pt x="389860" y="184532"/>
                  <a:pt x="383855" y="190527"/>
                  <a:pt x="376550" y="190527"/>
                </a:cubicBezTo>
                <a:cubicBezTo>
                  <a:pt x="369145" y="190527"/>
                  <a:pt x="363141" y="184532"/>
                  <a:pt x="363141" y="177139"/>
                </a:cubicBezTo>
                <a:lnTo>
                  <a:pt x="363141" y="164750"/>
                </a:lnTo>
                <a:cubicBezTo>
                  <a:pt x="352834" y="163252"/>
                  <a:pt x="342127" y="160354"/>
                  <a:pt x="332220" y="156058"/>
                </a:cubicBezTo>
                <a:cubicBezTo>
                  <a:pt x="328317" y="154260"/>
                  <a:pt x="325215" y="151063"/>
                  <a:pt x="323814" y="147066"/>
                </a:cubicBezTo>
                <a:cubicBezTo>
                  <a:pt x="322413" y="143070"/>
                  <a:pt x="322613" y="138574"/>
                  <a:pt x="324515" y="134778"/>
                </a:cubicBezTo>
                <a:cubicBezTo>
                  <a:pt x="328417" y="127085"/>
                  <a:pt x="337824" y="123788"/>
                  <a:pt x="345729" y="127484"/>
                </a:cubicBezTo>
                <a:cubicBezTo>
                  <a:pt x="351133" y="129982"/>
                  <a:pt x="357437" y="132380"/>
                  <a:pt x="363141" y="133878"/>
                </a:cubicBezTo>
                <a:lnTo>
                  <a:pt x="363141" y="106204"/>
                </a:lnTo>
                <a:cubicBezTo>
                  <a:pt x="339725" y="99310"/>
                  <a:pt x="323914" y="89918"/>
                  <a:pt x="323914" y="66340"/>
                </a:cubicBezTo>
                <a:cubicBezTo>
                  <a:pt x="323914" y="44260"/>
                  <a:pt x="337123" y="26376"/>
                  <a:pt x="363141" y="21181"/>
                </a:cubicBezTo>
                <a:lnTo>
                  <a:pt x="363141" y="13288"/>
                </a:lnTo>
                <a:cubicBezTo>
                  <a:pt x="363141" y="5995"/>
                  <a:pt x="369145" y="0"/>
                  <a:pt x="3765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450281" y="3688235"/>
            <a:ext cx="127312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xiazaii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60557" y="1894475"/>
            <a:ext cx="3379884" cy="276999"/>
          </a:xfrm>
          <a:prstGeom prst="rect">
            <a:avLst/>
          </a:prstGeom>
          <a:solidFill>
            <a:srgbClr val="901B4F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仓耳玄三M W05" panose="02020400000000000000" pitchFamily="18" charset="-122"/>
                <a:cs typeface="Arial Black" panose="020B0A04020102020204" pitchFamily="34" charset="0"/>
              </a:rPr>
              <a:t>BUSINESS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仓耳玄三M W05" panose="02020400000000000000" pitchFamily="18" charset="-122"/>
              <a:cs typeface="Arial Black" panose="020B0A040201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61708" y="727364"/>
            <a:ext cx="231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endParaRPr kumimoji="1" lang="zh-CN" altLang="en-US" sz="6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64082" y="3078268"/>
            <a:ext cx="526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This template is designed for This template is designed  template is designed for This template is designed for This template is designed for This template is designed for 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r"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625" y="342113"/>
            <a:ext cx="6000750" cy="4459274"/>
            <a:chOff x="1571625" y="342113"/>
            <a:chExt cx="6000750" cy="4459274"/>
          </a:xfrm>
        </p:grpSpPr>
        <p:sp>
          <p:nvSpPr>
            <p:cNvPr id="72" name="Freeform 6"/>
            <p:cNvSpPr/>
            <p:nvPr/>
          </p:nvSpPr>
          <p:spPr bwMode="auto">
            <a:xfrm>
              <a:off x="1843507" y="544528"/>
              <a:ext cx="943590" cy="4086691"/>
            </a:xfrm>
            <a:custGeom>
              <a:avLst/>
              <a:gdLst>
                <a:gd name="T0" fmla="*/ 344 w 363"/>
                <a:gd name="T1" fmla="*/ 1571 h 1571"/>
                <a:gd name="T2" fmla="*/ 0 w 363"/>
                <a:gd name="T3" fmla="*/ 794 h 1571"/>
                <a:gd name="T4" fmla="*/ 363 w 363"/>
                <a:gd name="T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1571">
                  <a:moveTo>
                    <a:pt x="344" y="1571"/>
                  </a:moveTo>
                  <a:cubicBezTo>
                    <a:pt x="133" y="1379"/>
                    <a:pt x="0" y="1102"/>
                    <a:pt x="0" y="794"/>
                  </a:cubicBezTo>
                  <a:cubicBezTo>
                    <a:pt x="0" y="477"/>
                    <a:pt x="140" y="193"/>
                    <a:pt x="363" y="0"/>
                  </a:cubicBez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6360203" y="544528"/>
              <a:ext cx="943590" cy="4086691"/>
            </a:xfrm>
            <a:custGeom>
              <a:avLst/>
              <a:gdLst>
                <a:gd name="T0" fmla="*/ 0 w 363"/>
                <a:gd name="T1" fmla="*/ 0 h 1571"/>
                <a:gd name="T2" fmla="*/ 363 w 363"/>
                <a:gd name="T3" fmla="*/ 794 h 1571"/>
                <a:gd name="T4" fmla="*/ 19 w 363"/>
                <a:gd name="T5" fmla="*/ 1571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1571">
                  <a:moveTo>
                    <a:pt x="0" y="0"/>
                  </a:moveTo>
                  <a:cubicBezTo>
                    <a:pt x="222" y="193"/>
                    <a:pt x="363" y="477"/>
                    <a:pt x="363" y="794"/>
                  </a:cubicBezTo>
                  <a:cubicBezTo>
                    <a:pt x="363" y="1102"/>
                    <a:pt x="230" y="1379"/>
                    <a:pt x="19" y="1571"/>
                  </a:cubicBez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V="1">
              <a:off x="4914458" y="1780831"/>
              <a:ext cx="471746" cy="454233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 flipV="1">
              <a:off x="3760815" y="1780831"/>
              <a:ext cx="470651" cy="454233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609678" y="2139035"/>
              <a:ext cx="547225" cy="171765"/>
            </a:xfrm>
            <a:custGeom>
              <a:avLst/>
              <a:gdLst>
                <a:gd name="T0" fmla="*/ 0 w 497"/>
                <a:gd name="T1" fmla="*/ 0 h 156"/>
                <a:gd name="T2" fmla="*/ 339 w 497"/>
                <a:gd name="T3" fmla="*/ 0 h 156"/>
                <a:gd name="T4" fmla="*/ 497 w 497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7" h="156">
                  <a:moveTo>
                    <a:pt x="0" y="0"/>
                  </a:moveTo>
                  <a:lnTo>
                    <a:pt x="339" y="0"/>
                  </a:lnTo>
                  <a:lnTo>
                    <a:pt x="497" y="156"/>
                  </a:ln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609678" y="2746817"/>
              <a:ext cx="461342" cy="0"/>
            </a:xfrm>
            <a:prstGeom prst="line">
              <a:avLst/>
            </a:prstGeom>
            <a:noFill/>
            <a:ln w="7938" cap="flat">
              <a:solidFill>
                <a:srgbClr val="CB2C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990401" y="2139035"/>
              <a:ext cx="546123" cy="171765"/>
            </a:xfrm>
            <a:custGeom>
              <a:avLst/>
              <a:gdLst>
                <a:gd name="T0" fmla="*/ 496 w 496"/>
                <a:gd name="T1" fmla="*/ 0 h 156"/>
                <a:gd name="T2" fmla="*/ 156 w 496"/>
                <a:gd name="T3" fmla="*/ 0 h 156"/>
                <a:gd name="T4" fmla="*/ 0 w 496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56">
                  <a:moveTo>
                    <a:pt x="496" y="0"/>
                  </a:moveTo>
                  <a:lnTo>
                    <a:pt x="156" y="0"/>
                  </a:lnTo>
                  <a:lnTo>
                    <a:pt x="0" y="156"/>
                  </a:ln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5072980" y="2746817"/>
              <a:ext cx="463544" cy="0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974127" y="1120559"/>
              <a:ext cx="335822" cy="1052609"/>
            </a:xfrm>
            <a:custGeom>
              <a:avLst/>
              <a:gdLst>
                <a:gd name="T0" fmla="*/ 305 w 305"/>
                <a:gd name="T1" fmla="*/ 956 h 956"/>
                <a:gd name="T2" fmla="*/ 121 w 305"/>
                <a:gd name="T3" fmla="*/ 769 h 956"/>
                <a:gd name="T4" fmla="*/ 121 w 305"/>
                <a:gd name="T5" fmla="*/ 123 h 956"/>
                <a:gd name="T6" fmla="*/ 0 w 305"/>
                <a:gd name="T7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956">
                  <a:moveTo>
                    <a:pt x="305" y="956"/>
                  </a:moveTo>
                  <a:lnTo>
                    <a:pt x="121" y="769"/>
                  </a:lnTo>
                  <a:lnTo>
                    <a:pt x="121" y="123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836254" y="1120559"/>
              <a:ext cx="335822" cy="1052609"/>
            </a:xfrm>
            <a:custGeom>
              <a:avLst/>
              <a:gdLst>
                <a:gd name="T0" fmla="*/ 0 w 305"/>
                <a:gd name="T1" fmla="*/ 956 h 956"/>
                <a:gd name="T2" fmla="*/ 184 w 305"/>
                <a:gd name="T3" fmla="*/ 769 h 956"/>
                <a:gd name="T4" fmla="*/ 184 w 305"/>
                <a:gd name="T5" fmla="*/ 123 h 956"/>
                <a:gd name="T6" fmla="*/ 305 w 305"/>
                <a:gd name="T7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956">
                  <a:moveTo>
                    <a:pt x="0" y="956"/>
                  </a:moveTo>
                  <a:lnTo>
                    <a:pt x="184" y="769"/>
                  </a:lnTo>
                  <a:lnTo>
                    <a:pt x="184" y="123"/>
                  </a:lnTo>
                  <a:lnTo>
                    <a:pt x="305" y="0"/>
                  </a:ln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166967" y="2863529"/>
              <a:ext cx="957918" cy="369955"/>
            </a:xfrm>
            <a:custGeom>
              <a:avLst/>
              <a:gdLst>
                <a:gd name="T0" fmla="*/ 870 w 870"/>
                <a:gd name="T1" fmla="*/ 0 h 336"/>
                <a:gd name="T2" fmla="*/ 641 w 870"/>
                <a:gd name="T3" fmla="*/ 229 h 336"/>
                <a:gd name="T4" fmla="*/ 107 w 870"/>
                <a:gd name="T5" fmla="*/ 229 h 336"/>
                <a:gd name="T6" fmla="*/ 0 w 870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0" h="336">
                  <a:moveTo>
                    <a:pt x="870" y="0"/>
                  </a:moveTo>
                  <a:lnTo>
                    <a:pt x="641" y="229"/>
                  </a:lnTo>
                  <a:lnTo>
                    <a:pt x="107" y="229"/>
                  </a:lnTo>
                  <a:lnTo>
                    <a:pt x="0" y="336"/>
                  </a:ln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3933388" y="2993453"/>
              <a:ext cx="282971" cy="284072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023433" y="2863529"/>
              <a:ext cx="957918" cy="369955"/>
            </a:xfrm>
            <a:custGeom>
              <a:avLst/>
              <a:gdLst>
                <a:gd name="T0" fmla="*/ 0 w 870"/>
                <a:gd name="T1" fmla="*/ 0 h 336"/>
                <a:gd name="T2" fmla="*/ 227 w 870"/>
                <a:gd name="T3" fmla="*/ 229 h 336"/>
                <a:gd name="T4" fmla="*/ 764 w 870"/>
                <a:gd name="T5" fmla="*/ 229 h 336"/>
                <a:gd name="T6" fmla="*/ 870 w 870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0" h="336">
                  <a:moveTo>
                    <a:pt x="0" y="0"/>
                  </a:moveTo>
                  <a:lnTo>
                    <a:pt x="227" y="229"/>
                  </a:lnTo>
                  <a:lnTo>
                    <a:pt x="764" y="229"/>
                  </a:lnTo>
                  <a:lnTo>
                    <a:pt x="870" y="336"/>
                  </a:lnTo>
                </a:path>
              </a:pathLst>
            </a:cu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924337" y="2993453"/>
              <a:ext cx="284072" cy="284072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573101" y="1532354"/>
              <a:ext cx="0" cy="568145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4573101" y="3134389"/>
              <a:ext cx="0" cy="570347"/>
            </a:xfrm>
            <a:prstGeom prst="line">
              <a:avLst/>
            </a:prstGeom>
            <a:noFill/>
            <a:ln w="7938" cap="flat">
              <a:solidFill>
                <a:srgbClr val="CB2C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2165094" y="2139035"/>
              <a:ext cx="830195" cy="0"/>
            </a:xfrm>
            <a:prstGeom prst="line">
              <a:avLst/>
            </a:prstGeom>
            <a:noFill/>
            <a:ln w="7938" cap="flat">
              <a:solidFill>
                <a:srgbClr val="CB2C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6148710" y="2139035"/>
              <a:ext cx="830195" cy="0"/>
            </a:xfrm>
            <a:prstGeom prst="line">
              <a:avLst/>
            </a:prstGeom>
            <a:noFill/>
            <a:ln w="7938" cap="flat">
              <a:solidFill>
                <a:srgbClr val="EC24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192995" y="3264313"/>
              <a:ext cx="614389" cy="492172"/>
            </a:xfrm>
            <a:custGeom>
              <a:avLst/>
              <a:gdLst>
                <a:gd name="T0" fmla="*/ 21 w 236"/>
                <a:gd name="T1" fmla="*/ 0 h 189"/>
                <a:gd name="T2" fmla="*/ 215 w 236"/>
                <a:gd name="T3" fmla="*/ 0 h 189"/>
                <a:gd name="T4" fmla="*/ 236 w 236"/>
                <a:gd name="T5" fmla="*/ 21 h 189"/>
                <a:gd name="T6" fmla="*/ 236 w 236"/>
                <a:gd name="T7" fmla="*/ 168 h 189"/>
                <a:gd name="T8" fmla="*/ 215 w 236"/>
                <a:gd name="T9" fmla="*/ 189 h 189"/>
                <a:gd name="T10" fmla="*/ 21 w 236"/>
                <a:gd name="T11" fmla="*/ 189 h 189"/>
                <a:gd name="T12" fmla="*/ 0 w 236"/>
                <a:gd name="T13" fmla="*/ 168 h 189"/>
                <a:gd name="T14" fmla="*/ 0 w 236"/>
                <a:gd name="T15" fmla="*/ 21 h 189"/>
                <a:gd name="T16" fmla="*/ 21 w 236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89">
                  <a:moveTo>
                    <a:pt x="21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6" y="9"/>
                    <a:pt x="236" y="21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80"/>
                    <a:pt x="227" y="189"/>
                    <a:pt x="215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0" y="189"/>
                    <a:pt x="0" y="180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lose/>
                </a:path>
              </a:pathLst>
            </a:custGeom>
            <a:solidFill>
              <a:srgbClr val="E7AE43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技术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中心</a:t>
              </a: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339920" y="3264313"/>
              <a:ext cx="611086" cy="492172"/>
            </a:xfrm>
            <a:custGeom>
              <a:avLst/>
              <a:gdLst>
                <a:gd name="T0" fmla="*/ 20 w 235"/>
                <a:gd name="T1" fmla="*/ 0 h 189"/>
                <a:gd name="T2" fmla="*/ 215 w 235"/>
                <a:gd name="T3" fmla="*/ 0 h 189"/>
                <a:gd name="T4" fmla="*/ 235 w 235"/>
                <a:gd name="T5" fmla="*/ 21 h 189"/>
                <a:gd name="T6" fmla="*/ 235 w 235"/>
                <a:gd name="T7" fmla="*/ 168 h 189"/>
                <a:gd name="T8" fmla="*/ 215 w 235"/>
                <a:gd name="T9" fmla="*/ 189 h 189"/>
                <a:gd name="T10" fmla="*/ 20 w 235"/>
                <a:gd name="T11" fmla="*/ 189 h 189"/>
                <a:gd name="T12" fmla="*/ 0 w 235"/>
                <a:gd name="T13" fmla="*/ 168 h 189"/>
                <a:gd name="T14" fmla="*/ 0 w 235"/>
                <a:gd name="T15" fmla="*/ 21 h 189"/>
                <a:gd name="T16" fmla="*/ 20 w 235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89">
                  <a:moveTo>
                    <a:pt x="20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6" y="0"/>
                    <a:pt x="235" y="9"/>
                    <a:pt x="235" y="21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80"/>
                    <a:pt x="226" y="189"/>
                    <a:pt x="215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9" y="189"/>
                    <a:pt x="0" y="180"/>
                    <a:pt x="0" y="16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计划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财务部</a:t>
              </a: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536524" y="1892399"/>
              <a:ext cx="612187" cy="494374"/>
            </a:xfrm>
            <a:custGeom>
              <a:avLst/>
              <a:gdLst>
                <a:gd name="T0" fmla="*/ 20 w 235"/>
                <a:gd name="T1" fmla="*/ 0 h 190"/>
                <a:gd name="T2" fmla="*/ 214 w 235"/>
                <a:gd name="T3" fmla="*/ 0 h 190"/>
                <a:gd name="T4" fmla="*/ 235 w 235"/>
                <a:gd name="T5" fmla="*/ 21 h 190"/>
                <a:gd name="T6" fmla="*/ 235 w 235"/>
                <a:gd name="T7" fmla="*/ 169 h 190"/>
                <a:gd name="T8" fmla="*/ 214 w 235"/>
                <a:gd name="T9" fmla="*/ 190 h 190"/>
                <a:gd name="T10" fmla="*/ 20 w 235"/>
                <a:gd name="T11" fmla="*/ 190 h 190"/>
                <a:gd name="T12" fmla="*/ 0 w 235"/>
                <a:gd name="T13" fmla="*/ 169 h 190"/>
                <a:gd name="T14" fmla="*/ 0 w 235"/>
                <a:gd name="T15" fmla="*/ 21 h 190"/>
                <a:gd name="T16" fmla="*/ 20 w 235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90">
                  <a:moveTo>
                    <a:pt x="2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26" y="0"/>
                    <a:pt x="235" y="10"/>
                    <a:pt x="235" y="21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80"/>
                    <a:pt x="226" y="190"/>
                    <a:pt x="214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9" y="190"/>
                    <a:pt x="0" y="180"/>
                    <a:pt x="0" y="16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人力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资源部</a:t>
              </a: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536524" y="2501282"/>
              <a:ext cx="612187" cy="492172"/>
            </a:xfrm>
            <a:custGeom>
              <a:avLst/>
              <a:gdLst>
                <a:gd name="T0" fmla="*/ 20 w 235"/>
                <a:gd name="T1" fmla="*/ 0 h 189"/>
                <a:gd name="T2" fmla="*/ 214 w 235"/>
                <a:gd name="T3" fmla="*/ 0 h 189"/>
                <a:gd name="T4" fmla="*/ 235 w 235"/>
                <a:gd name="T5" fmla="*/ 20 h 189"/>
                <a:gd name="T6" fmla="*/ 235 w 235"/>
                <a:gd name="T7" fmla="*/ 168 h 189"/>
                <a:gd name="T8" fmla="*/ 214 w 235"/>
                <a:gd name="T9" fmla="*/ 189 h 189"/>
                <a:gd name="T10" fmla="*/ 20 w 235"/>
                <a:gd name="T11" fmla="*/ 189 h 189"/>
                <a:gd name="T12" fmla="*/ 0 w 235"/>
                <a:gd name="T13" fmla="*/ 168 h 189"/>
                <a:gd name="T14" fmla="*/ 0 w 235"/>
                <a:gd name="T15" fmla="*/ 20 h 189"/>
                <a:gd name="T16" fmla="*/ 20 w 235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89">
                  <a:moveTo>
                    <a:pt x="2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26" y="0"/>
                    <a:pt x="235" y="9"/>
                    <a:pt x="235" y="20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80"/>
                    <a:pt x="226" y="189"/>
                    <a:pt x="214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9" y="189"/>
                    <a:pt x="0" y="180"/>
                    <a:pt x="0" y="1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品牌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管理部</a:t>
              </a: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995290" y="1892399"/>
              <a:ext cx="614389" cy="494374"/>
            </a:xfrm>
            <a:custGeom>
              <a:avLst/>
              <a:gdLst>
                <a:gd name="T0" fmla="*/ 21 w 236"/>
                <a:gd name="T1" fmla="*/ 0 h 190"/>
                <a:gd name="T2" fmla="*/ 215 w 236"/>
                <a:gd name="T3" fmla="*/ 0 h 190"/>
                <a:gd name="T4" fmla="*/ 236 w 236"/>
                <a:gd name="T5" fmla="*/ 21 h 190"/>
                <a:gd name="T6" fmla="*/ 236 w 236"/>
                <a:gd name="T7" fmla="*/ 169 h 190"/>
                <a:gd name="T8" fmla="*/ 215 w 236"/>
                <a:gd name="T9" fmla="*/ 190 h 190"/>
                <a:gd name="T10" fmla="*/ 21 w 236"/>
                <a:gd name="T11" fmla="*/ 190 h 190"/>
                <a:gd name="T12" fmla="*/ 0 w 236"/>
                <a:gd name="T13" fmla="*/ 169 h 190"/>
                <a:gd name="T14" fmla="*/ 0 w 236"/>
                <a:gd name="T15" fmla="*/ 21 h 190"/>
                <a:gd name="T16" fmla="*/ 21 w 236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90">
                  <a:moveTo>
                    <a:pt x="21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6" y="10"/>
                    <a:pt x="236" y="21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80"/>
                    <a:pt x="227" y="190"/>
                    <a:pt x="215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10" y="190"/>
                    <a:pt x="0" y="180"/>
                    <a:pt x="0" y="16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rgbClr val="7EA1BF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品牌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管理部</a:t>
              </a: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995290" y="2501282"/>
              <a:ext cx="614389" cy="492172"/>
            </a:xfrm>
            <a:custGeom>
              <a:avLst/>
              <a:gdLst>
                <a:gd name="T0" fmla="*/ 21 w 236"/>
                <a:gd name="T1" fmla="*/ 0 h 189"/>
                <a:gd name="T2" fmla="*/ 215 w 236"/>
                <a:gd name="T3" fmla="*/ 0 h 189"/>
                <a:gd name="T4" fmla="*/ 236 w 236"/>
                <a:gd name="T5" fmla="*/ 20 h 189"/>
                <a:gd name="T6" fmla="*/ 236 w 236"/>
                <a:gd name="T7" fmla="*/ 168 h 189"/>
                <a:gd name="T8" fmla="*/ 215 w 236"/>
                <a:gd name="T9" fmla="*/ 189 h 189"/>
                <a:gd name="T10" fmla="*/ 21 w 236"/>
                <a:gd name="T11" fmla="*/ 189 h 189"/>
                <a:gd name="T12" fmla="*/ 0 w 236"/>
                <a:gd name="T13" fmla="*/ 168 h 189"/>
                <a:gd name="T14" fmla="*/ 0 w 236"/>
                <a:gd name="T15" fmla="*/ 20 h 189"/>
                <a:gd name="T16" fmla="*/ 21 w 236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89">
                  <a:moveTo>
                    <a:pt x="21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6" y="9"/>
                    <a:pt x="236" y="20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80"/>
                    <a:pt x="227" y="189"/>
                    <a:pt x="215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0" y="189"/>
                    <a:pt x="0" y="180"/>
                    <a:pt x="0" y="1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lose/>
                </a:path>
              </a:pathLst>
            </a:custGeom>
            <a:solidFill>
              <a:srgbClr val="114577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人力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资源部</a:t>
              </a: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192995" y="1284617"/>
              <a:ext cx="614389" cy="492172"/>
            </a:xfrm>
            <a:custGeom>
              <a:avLst/>
              <a:gdLst>
                <a:gd name="T0" fmla="*/ 21 w 236"/>
                <a:gd name="T1" fmla="*/ 0 h 189"/>
                <a:gd name="T2" fmla="*/ 215 w 236"/>
                <a:gd name="T3" fmla="*/ 0 h 189"/>
                <a:gd name="T4" fmla="*/ 236 w 236"/>
                <a:gd name="T5" fmla="*/ 21 h 189"/>
                <a:gd name="T6" fmla="*/ 236 w 236"/>
                <a:gd name="T7" fmla="*/ 169 h 189"/>
                <a:gd name="T8" fmla="*/ 215 w 236"/>
                <a:gd name="T9" fmla="*/ 189 h 189"/>
                <a:gd name="T10" fmla="*/ 21 w 236"/>
                <a:gd name="T11" fmla="*/ 189 h 189"/>
                <a:gd name="T12" fmla="*/ 0 w 236"/>
                <a:gd name="T13" fmla="*/ 169 h 189"/>
                <a:gd name="T14" fmla="*/ 0 w 236"/>
                <a:gd name="T15" fmla="*/ 21 h 189"/>
                <a:gd name="T16" fmla="*/ 21 w 236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89">
                  <a:moveTo>
                    <a:pt x="21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6" y="9"/>
                    <a:pt x="236" y="21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80"/>
                    <a:pt x="227" y="189"/>
                    <a:pt x="215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0" y="189"/>
                    <a:pt x="0" y="180"/>
                    <a:pt x="0" y="16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lose/>
                </a:path>
              </a:pathLst>
            </a:custGeom>
            <a:solidFill>
              <a:srgbClr val="B086B8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计划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财务部</a:t>
              </a: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339920" y="1284617"/>
              <a:ext cx="611086" cy="492172"/>
            </a:xfrm>
            <a:custGeom>
              <a:avLst/>
              <a:gdLst>
                <a:gd name="T0" fmla="*/ 20 w 235"/>
                <a:gd name="T1" fmla="*/ 0 h 189"/>
                <a:gd name="T2" fmla="*/ 215 w 235"/>
                <a:gd name="T3" fmla="*/ 0 h 189"/>
                <a:gd name="T4" fmla="*/ 235 w 235"/>
                <a:gd name="T5" fmla="*/ 21 h 189"/>
                <a:gd name="T6" fmla="*/ 235 w 235"/>
                <a:gd name="T7" fmla="*/ 169 h 189"/>
                <a:gd name="T8" fmla="*/ 215 w 235"/>
                <a:gd name="T9" fmla="*/ 189 h 189"/>
                <a:gd name="T10" fmla="*/ 20 w 235"/>
                <a:gd name="T11" fmla="*/ 189 h 189"/>
                <a:gd name="T12" fmla="*/ 0 w 235"/>
                <a:gd name="T13" fmla="*/ 169 h 189"/>
                <a:gd name="T14" fmla="*/ 0 w 235"/>
                <a:gd name="T15" fmla="*/ 21 h 189"/>
                <a:gd name="T16" fmla="*/ 20 w 235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89">
                  <a:moveTo>
                    <a:pt x="20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6" y="0"/>
                    <a:pt x="235" y="9"/>
                    <a:pt x="235" y="21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80"/>
                    <a:pt x="226" y="189"/>
                    <a:pt x="215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9" y="189"/>
                    <a:pt x="0" y="180"/>
                    <a:pt x="0" y="16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E7AE43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技术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中心</a:t>
              </a: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4265906" y="1037980"/>
              <a:ext cx="614389" cy="494374"/>
            </a:xfrm>
            <a:custGeom>
              <a:avLst/>
              <a:gdLst>
                <a:gd name="T0" fmla="*/ 21 w 236"/>
                <a:gd name="T1" fmla="*/ 0 h 190"/>
                <a:gd name="T2" fmla="*/ 215 w 236"/>
                <a:gd name="T3" fmla="*/ 0 h 190"/>
                <a:gd name="T4" fmla="*/ 236 w 236"/>
                <a:gd name="T5" fmla="*/ 21 h 190"/>
                <a:gd name="T6" fmla="*/ 236 w 236"/>
                <a:gd name="T7" fmla="*/ 169 h 190"/>
                <a:gd name="T8" fmla="*/ 215 w 236"/>
                <a:gd name="T9" fmla="*/ 190 h 190"/>
                <a:gd name="T10" fmla="*/ 21 w 236"/>
                <a:gd name="T11" fmla="*/ 190 h 190"/>
                <a:gd name="T12" fmla="*/ 0 w 236"/>
                <a:gd name="T13" fmla="*/ 169 h 190"/>
                <a:gd name="T14" fmla="*/ 0 w 236"/>
                <a:gd name="T15" fmla="*/ 21 h 190"/>
                <a:gd name="T16" fmla="*/ 21 w 236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90">
                  <a:moveTo>
                    <a:pt x="21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6" y="0"/>
                    <a:pt x="236" y="10"/>
                    <a:pt x="236" y="21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6" y="180"/>
                    <a:pt x="226" y="190"/>
                    <a:pt x="215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9" y="190"/>
                    <a:pt x="0" y="180"/>
                    <a:pt x="0" y="16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投资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发展部</a:t>
              </a: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265906" y="3704735"/>
              <a:ext cx="614389" cy="492172"/>
            </a:xfrm>
            <a:custGeom>
              <a:avLst/>
              <a:gdLst>
                <a:gd name="T0" fmla="*/ 21 w 236"/>
                <a:gd name="T1" fmla="*/ 0 h 189"/>
                <a:gd name="T2" fmla="*/ 215 w 236"/>
                <a:gd name="T3" fmla="*/ 0 h 189"/>
                <a:gd name="T4" fmla="*/ 236 w 236"/>
                <a:gd name="T5" fmla="*/ 20 h 189"/>
                <a:gd name="T6" fmla="*/ 236 w 236"/>
                <a:gd name="T7" fmla="*/ 168 h 189"/>
                <a:gd name="T8" fmla="*/ 215 w 236"/>
                <a:gd name="T9" fmla="*/ 189 h 189"/>
                <a:gd name="T10" fmla="*/ 21 w 236"/>
                <a:gd name="T11" fmla="*/ 189 h 189"/>
                <a:gd name="T12" fmla="*/ 0 w 236"/>
                <a:gd name="T13" fmla="*/ 168 h 189"/>
                <a:gd name="T14" fmla="*/ 0 w 236"/>
                <a:gd name="T15" fmla="*/ 20 h 189"/>
                <a:gd name="T16" fmla="*/ 21 w 236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89">
                  <a:moveTo>
                    <a:pt x="21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26" y="0"/>
                    <a:pt x="236" y="9"/>
                    <a:pt x="236" y="20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36" y="180"/>
                    <a:pt x="226" y="189"/>
                    <a:pt x="215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9" y="189"/>
                    <a:pt x="0" y="180"/>
                    <a:pt x="0" y="1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CB2C23"/>
            </a:solidFill>
            <a:ln w="19050">
              <a:noFill/>
            </a:ln>
            <a:effectLst>
              <a:outerShdw blurRad="152400" dist="1397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投资</a:t>
              </a:r>
            </a:p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发展部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055606" y="2100499"/>
              <a:ext cx="1036093" cy="1033891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en-US" altLang="zh-CN" sz="2700" b="1" dirty="0">
                  <a:solidFill>
                    <a:srgbClr val="CB2C23"/>
                  </a:solidFill>
                </a:rPr>
                <a:t>CEO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639649" y="3115670"/>
              <a:ext cx="574751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929601" y="3115670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601971" y="557920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4969481" y="557920"/>
              <a:ext cx="574751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名称</a:t>
              </a: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1592546" y="1850559"/>
              <a:ext cx="572549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1865607" y="1040182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94113" y="342113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1571625" y="2657632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1824869" y="3506546"/>
              <a:ext cx="574751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29151" y="4225535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6978906" y="1850559"/>
              <a:ext cx="574751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6702541" y="1040182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6177338" y="342113"/>
              <a:ext cx="574751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6996523" y="2657632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6746583" y="3506546"/>
              <a:ext cx="575852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6242300" y="4225535"/>
              <a:ext cx="574751" cy="575852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0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05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2979" y="600075"/>
            <a:ext cx="7878042" cy="3943350"/>
            <a:chOff x="632979" y="600075"/>
            <a:chExt cx="7878042" cy="394335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V="1">
              <a:off x="1259543" y="3048977"/>
              <a:ext cx="0" cy="970687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 flipV="1">
              <a:off x="3200918" y="3048977"/>
              <a:ext cx="0" cy="970687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 flipV="1">
              <a:off x="5946329" y="3048977"/>
              <a:ext cx="0" cy="970687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Line 61"/>
            <p:cNvSpPr>
              <a:spLocks noChangeShapeType="1"/>
            </p:cNvSpPr>
            <p:nvPr/>
          </p:nvSpPr>
          <p:spPr bwMode="auto">
            <a:xfrm flipV="1">
              <a:off x="7885540" y="3048977"/>
              <a:ext cx="0" cy="970687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259543" y="1123836"/>
              <a:ext cx="0" cy="9706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55"/>
            <p:cNvSpPr>
              <a:spLocks noChangeShapeType="1"/>
            </p:cNvSpPr>
            <p:nvPr/>
          </p:nvSpPr>
          <p:spPr bwMode="auto">
            <a:xfrm>
              <a:off x="3200918" y="1123836"/>
              <a:ext cx="0" cy="9706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55"/>
            <p:cNvSpPr>
              <a:spLocks noChangeShapeType="1"/>
            </p:cNvSpPr>
            <p:nvPr/>
          </p:nvSpPr>
          <p:spPr bwMode="auto">
            <a:xfrm>
              <a:off x="5946329" y="1123836"/>
              <a:ext cx="0" cy="9706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55"/>
            <p:cNvSpPr>
              <a:spLocks noChangeShapeType="1"/>
            </p:cNvSpPr>
            <p:nvPr/>
          </p:nvSpPr>
          <p:spPr bwMode="auto">
            <a:xfrm>
              <a:off x="7885540" y="1123836"/>
              <a:ext cx="0" cy="9706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946518" y="1946268"/>
              <a:ext cx="1250963" cy="1250963"/>
            </a:xfrm>
            <a:prstGeom prst="ellipse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en-US" altLang="zh-CN" sz="3000" b="1" dirty="0">
                  <a:solidFill>
                    <a:schemeClr val="bg1"/>
                  </a:solidFill>
                </a:rPr>
                <a:t>CEO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32979" y="1288322"/>
              <a:ext cx="1250964" cy="524843"/>
              <a:chOff x="843972" y="1717763"/>
              <a:chExt cx="1667952" cy="699790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843972" y="1717763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843972" y="1717763"/>
                <a:ext cx="1667951" cy="269816"/>
              </a:xfrm>
              <a:prstGeom prst="rect">
                <a:avLst/>
              </a:prstGeom>
              <a:solidFill>
                <a:srgbClr val="E7AE43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948551" y="1717763"/>
                <a:ext cx="563373" cy="699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2575436" y="1288322"/>
              <a:ext cx="1250963" cy="524843"/>
              <a:chOff x="3433915" y="1717763"/>
              <a:chExt cx="1667951" cy="699790"/>
            </a:xfrm>
          </p:grpSpPr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433915" y="1717763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433915" y="1717763"/>
                <a:ext cx="1667951" cy="269816"/>
              </a:xfrm>
              <a:prstGeom prst="rect">
                <a:avLst/>
              </a:prstGeom>
              <a:solidFill>
                <a:srgbClr val="B086B8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4534668" y="1717763"/>
                <a:ext cx="567197" cy="699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5320847" y="1288322"/>
              <a:ext cx="1250965" cy="524843"/>
              <a:chOff x="7094462" y="1717763"/>
              <a:chExt cx="1667953" cy="699790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7094462" y="1717763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7094462" y="1717763"/>
                <a:ext cx="1667951" cy="269816"/>
              </a:xfrm>
              <a:prstGeom prst="rect">
                <a:avLst/>
              </a:prstGeom>
              <a:solidFill>
                <a:srgbClr val="114577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8199042" y="1717763"/>
                <a:ext cx="563373" cy="699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575436" y="600075"/>
              <a:ext cx="1250963" cy="523760"/>
              <a:chOff x="3433915" y="800100"/>
              <a:chExt cx="1667951" cy="698347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433915" y="800100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433915" y="800100"/>
                <a:ext cx="1667951" cy="272702"/>
              </a:xfrm>
              <a:prstGeom prst="rect">
                <a:avLst/>
              </a:prstGeom>
              <a:solidFill>
                <a:srgbClr val="B086B8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4534668" y="800100"/>
                <a:ext cx="567197" cy="698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5320847" y="600075"/>
              <a:ext cx="1250965" cy="523760"/>
              <a:chOff x="7094462" y="800100"/>
              <a:chExt cx="1667953" cy="698347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7094462" y="800100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7094462" y="800100"/>
                <a:ext cx="1667951" cy="272702"/>
              </a:xfrm>
              <a:prstGeom prst="rect">
                <a:avLst/>
              </a:prstGeom>
              <a:solidFill>
                <a:srgbClr val="114577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8199042" y="800100"/>
                <a:ext cx="563373" cy="698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7260058" y="1288322"/>
              <a:ext cx="1250963" cy="524843"/>
              <a:chOff x="9680077" y="1717763"/>
              <a:chExt cx="1667951" cy="699790"/>
            </a:xfrm>
          </p:grpSpPr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9680077" y="1717763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9680077" y="1717763"/>
                <a:ext cx="1667951" cy="269816"/>
              </a:xfrm>
              <a:prstGeom prst="rect">
                <a:avLst/>
              </a:prstGeom>
              <a:solidFill>
                <a:srgbClr val="7EA1BF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0784655" y="1717763"/>
                <a:ext cx="563373" cy="699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632979" y="600075"/>
              <a:ext cx="1250964" cy="523760"/>
              <a:chOff x="843972" y="800100"/>
              <a:chExt cx="1667952" cy="698347"/>
            </a:xfrm>
          </p:grpSpPr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843972" y="800100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843972" y="800100"/>
                <a:ext cx="1667951" cy="272702"/>
              </a:xfrm>
              <a:prstGeom prst="rect">
                <a:avLst/>
              </a:prstGeom>
              <a:solidFill>
                <a:srgbClr val="EBAD44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1948551" y="800100"/>
                <a:ext cx="563373" cy="698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7260058" y="600075"/>
              <a:ext cx="1250963" cy="523760"/>
              <a:chOff x="9680077" y="800100"/>
              <a:chExt cx="1667951" cy="698347"/>
            </a:xfrm>
          </p:grpSpPr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9680077" y="800100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9680077" y="800100"/>
                <a:ext cx="1667951" cy="272702"/>
              </a:xfrm>
              <a:prstGeom prst="rect">
                <a:avLst/>
              </a:prstGeom>
              <a:solidFill>
                <a:srgbClr val="7EA1BF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10784655" y="800100"/>
                <a:ext cx="563373" cy="698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632979" y="4019665"/>
              <a:ext cx="1250964" cy="523760"/>
              <a:chOff x="843972" y="5359553"/>
              <a:chExt cx="1667952" cy="698347"/>
            </a:xfrm>
          </p:grpSpPr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843972" y="5359553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843972" y="5359553"/>
                <a:ext cx="1667951" cy="268373"/>
              </a:xfrm>
              <a:prstGeom prst="rect">
                <a:avLst/>
              </a:prstGeom>
              <a:solidFill>
                <a:srgbClr val="E7AE43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1948551" y="5359553"/>
                <a:ext cx="563373" cy="698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2575436" y="4019665"/>
              <a:ext cx="1250963" cy="523760"/>
              <a:chOff x="3433915" y="5359553"/>
              <a:chExt cx="1667951" cy="698347"/>
            </a:xfrm>
          </p:grpSpPr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3433915" y="5359553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35" name="Rectangle 35"/>
              <p:cNvSpPr>
                <a:spLocks noChangeArrowheads="1"/>
              </p:cNvSpPr>
              <p:nvPr/>
            </p:nvSpPr>
            <p:spPr bwMode="auto">
              <a:xfrm>
                <a:off x="3433915" y="5359553"/>
                <a:ext cx="1667951" cy="268373"/>
              </a:xfrm>
              <a:prstGeom prst="rect">
                <a:avLst/>
              </a:prstGeom>
              <a:solidFill>
                <a:srgbClr val="B086B8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4534668" y="5359553"/>
                <a:ext cx="567197" cy="698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5320847" y="4019665"/>
              <a:ext cx="1250965" cy="523760"/>
              <a:chOff x="7094462" y="5359553"/>
              <a:chExt cx="1667953" cy="698347"/>
            </a:xfrm>
          </p:grpSpPr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7094462" y="5359553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auto">
              <a:xfrm>
                <a:off x="7094462" y="5359553"/>
                <a:ext cx="1667951" cy="268373"/>
              </a:xfrm>
              <a:prstGeom prst="rect">
                <a:avLst/>
              </a:prstGeom>
              <a:solidFill>
                <a:srgbClr val="114577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8199042" y="5359553"/>
                <a:ext cx="563373" cy="698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2575436" y="3330336"/>
              <a:ext cx="1250963" cy="524843"/>
              <a:chOff x="3433915" y="4440448"/>
              <a:chExt cx="1667951" cy="699790"/>
            </a:xfrm>
          </p:grpSpPr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3433915" y="4440448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3433915" y="4440448"/>
                <a:ext cx="1667951" cy="274144"/>
              </a:xfrm>
              <a:prstGeom prst="rect">
                <a:avLst/>
              </a:prstGeom>
              <a:solidFill>
                <a:srgbClr val="B086B8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4534668" y="4440448"/>
                <a:ext cx="567197" cy="699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5320847" y="3330336"/>
              <a:ext cx="1250965" cy="524843"/>
              <a:chOff x="7094462" y="4440448"/>
              <a:chExt cx="1667953" cy="699790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7094462" y="4440448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7094462" y="4440448"/>
                <a:ext cx="1667951" cy="274144"/>
              </a:xfrm>
              <a:prstGeom prst="rect">
                <a:avLst/>
              </a:prstGeom>
              <a:solidFill>
                <a:srgbClr val="114577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5"/>
              <p:cNvSpPr>
                <a:spLocks noChangeArrowheads="1"/>
              </p:cNvSpPr>
              <p:nvPr/>
            </p:nvSpPr>
            <p:spPr bwMode="auto">
              <a:xfrm>
                <a:off x="8199042" y="4440448"/>
                <a:ext cx="563373" cy="699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7260058" y="4019665"/>
              <a:ext cx="1250963" cy="523760"/>
              <a:chOff x="9680077" y="5359553"/>
              <a:chExt cx="1667951" cy="698347"/>
            </a:xfrm>
          </p:grpSpPr>
          <p:sp>
            <p:nvSpPr>
              <p:cNvPr id="46" name="Rectangle 46"/>
              <p:cNvSpPr>
                <a:spLocks noChangeArrowheads="1"/>
              </p:cNvSpPr>
              <p:nvPr/>
            </p:nvSpPr>
            <p:spPr bwMode="auto">
              <a:xfrm>
                <a:off x="9680077" y="5359553"/>
                <a:ext cx="1667951" cy="698347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>
                <a:off x="9680077" y="5359553"/>
                <a:ext cx="1667951" cy="268373"/>
              </a:xfrm>
              <a:prstGeom prst="rect">
                <a:avLst/>
              </a:prstGeom>
              <a:solidFill>
                <a:srgbClr val="7EA1BF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auto">
              <a:xfrm>
                <a:off x="10784655" y="5359553"/>
                <a:ext cx="563373" cy="698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32979" y="3330336"/>
              <a:ext cx="1250964" cy="524843"/>
              <a:chOff x="843972" y="4440448"/>
              <a:chExt cx="1667952" cy="699790"/>
            </a:xfrm>
          </p:grpSpPr>
          <p:sp>
            <p:nvSpPr>
              <p:cNvPr id="49" name="Rectangle 49"/>
              <p:cNvSpPr>
                <a:spLocks noChangeArrowheads="1"/>
              </p:cNvSpPr>
              <p:nvPr/>
            </p:nvSpPr>
            <p:spPr bwMode="auto">
              <a:xfrm>
                <a:off x="843972" y="4440448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50" name="Rectangle 50"/>
              <p:cNvSpPr>
                <a:spLocks noChangeArrowheads="1"/>
              </p:cNvSpPr>
              <p:nvPr/>
            </p:nvSpPr>
            <p:spPr bwMode="auto">
              <a:xfrm>
                <a:off x="843972" y="4440448"/>
                <a:ext cx="1667951" cy="274144"/>
              </a:xfrm>
              <a:prstGeom prst="rect">
                <a:avLst/>
              </a:prstGeom>
              <a:solidFill>
                <a:srgbClr val="E7AE43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1"/>
              <p:cNvSpPr>
                <a:spLocks noChangeArrowheads="1"/>
              </p:cNvSpPr>
              <p:nvPr/>
            </p:nvSpPr>
            <p:spPr bwMode="auto">
              <a:xfrm>
                <a:off x="1948551" y="4440448"/>
                <a:ext cx="563373" cy="699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260058" y="3330336"/>
              <a:ext cx="1250963" cy="524843"/>
              <a:chOff x="9680077" y="4440448"/>
              <a:chExt cx="1667951" cy="699790"/>
            </a:xfrm>
          </p:grpSpPr>
          <p:sp>
            <p:nvSpPr>
              <p:cNvPr id="52" name="Rectangle 52"/>
              <p:cNvSpPr>
                <a:spLocks noChangeArrowheads="1"/>
              </p:cNvSpPr>
              <p:nvPr/>
            </p:nvSpPr>
            <p:spPr bwMode="auto">
              <a:xfrm>
                <a:off x="9680077" y="4440448"/>
                <a:ext cx="1667951" cy="699790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81000" tIns="0" rIns="0" bIns="81000" numCol="1" anchor="b" anchorCtr="0" compatLnSpc="1"/>
              <a:lstStyle/>
              <a:p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zh-CN" altLang="en-US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>
                <a:off x="9680077" y="4440448"/>
                <a:ext cx="1667951" cy="274144"/>
              </a:xfrm>
              <a:prstGeom prst="rect">
                <a:avLst/>
              </a:prstGeom>
              <a:solidFill>
                <a:srgbClr val="7EA1BF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r>
                  <a:rPr lang="en-US" altLang="zh-CN" sz="900">
                    <a:solidFill>
                      <a:schemeClr val="bg1"/>
                    </a:solidFill>
                  </a:rPr>
                  <a:t>ENGLISH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>
                <a:off x="10784655" y="4440448"/>
                <a:ext cx="563373" cy="699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259543" y="2094523"/>
              <a:ext cx="2909898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977806" y="2094523"/>
              <a:ext cx="2908816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1259543" y="3048977"/>
              <a:ext cx="2909898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4977806" y="3048977"/>
              <a:ext cx="2908816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939962" y="461364"/>
            <a:ext cx="7464346" cy="4220773"/>
            <a:chOff x="939962" y="461364"/>
            <a:chExt cx="7464346" cy="422077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217250" y="461364"/>
              <a:ext cx="709500" cy="321036"/>
            </a:xfrm>
            <a:prstGeom prst="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91167" y="1044060"/>
              <a:ext cx="709500" cy="319024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43603" y="1044060"/>
              <a:ext cx="711513" cy="319024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85661" y="1646932"/>
              <a:ext cx="709500" cy="319024"/>
            </a:xfrm>
            <a:prstGeom prst="rect">
              <a:avLst/>
            </a:prstGeom>
            <a:solidFill>
              <a:srgbClr val="B086B8"/>
            </a:solidFill>
            <a:ln w="12700">
              <a:solidFill>
                <a:srgbClr val="CB2C23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71384" y="2208446"/>
              <a:ext cx="709500" cy="321036"/>
            </a:xfrm>
            <a:prstGeom prst="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11122" y="2208446"/>
              <a:ext cx="708494" cy="321036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39962" y="2208446"/>
              <a:ext cx="708494" cy="321036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25039" y="1641852"/>
              <a:ext cx="709500" cy="319024"/>
            </a:xfrm>
            <a:prstGeom prst="rect">
              <a:avLst/>
            </a:prstGeom>
            <a:solidFill>
              <a:srgbClr val="EBAD44"/>
            </a:solidFill>
            <a:ln w="12700">
              <a:solidFill>
                <a:srgbClr val="CB2C23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11122" y="2208250"/>
              <a:ext cx="708494" cy="321036"/>
            </a:xfrm>
            <a:prstGeom prst="rect">
              <a:avLst/>
            </a:prstGeom>
            <a:solidFill>
              <a:srgbClr val="7EA1BF"/>
            </a:solidFill>
            <a:ln w="12700">
              <a:solidFill>
                <a:srgbClr val="CB2C23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371384" y="3291314"/>
              <a:ext cx="709500" cy="322043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57468" y="3862940"/>
              <a:ext cx="708494" cy="321036"/>
            </a:xfrm>
            <a:prstGeom prst="rect">
              <a:avLst/>
            </a:prstGeom>
            <a:solidFill>
              <a:srgbClr val="B086B8"/>
            </a:solidFill>
            <a:ln w="12700">
              <a:solidFill>
                <a:srgbClr val="CB2C23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86308" y="3862940"/>
              <a:ext cx="708494" cy="321036"/>
            </a:xfrm>
            <a:prstGeom prst="rect">
              <a:avLst/>
            </a:prstGeom>
            <a:solidFill>
              <a:srgbClr val="EBAD44"/>
            </a:solidFill>
            <a:ln w="12700">
              <a:solidFill>
                <a:srgbClr val="C00000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57468" y="4360094"/>
              <a:ext cx="708494" cy="322043"/>
            </a:xfrm>
            <a:prstGeom prst="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bg1"/>
                  </a:solidFill>
                </a:rPr>
                <a:t>部门名称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86308" y="4360094"/>
              <a:ext cx="708494" cy="322043"/>
            </a:xfrm>
            <a:prstGeom prst="rect">
              <a:avLst/>
            </a:prstGeom>
            <a:solidFill>
              <a:srgbClr val="7EA1BF"/>
            </a:solidFill>
            <a:ln w="12700">
              <a:solidFill>
                <a:srgbClr val="CB2C23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787366" y="3862940"/>
              <a:ext cx="709500" cy="321036"/>
            </a:xfrm>
            <a:prstGeom prst="rect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751482" y="3862940"/>
              <a:ext cx="710507" cy="321036"/>
            </a:xfrm>
            <a:prstGeom prst="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31699" y="3862940"/>
              <a:ext cx="708494" cy="321036"/>
            </a:xfrm>
            <a:prstGeom prst="rect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bg1"/>
                  </a:solidFill>
                </a:rPr>
                <a:t>部门名称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694808" y="3862940"/>
              <a:ext cx="709500" cy="321036"/>
            </a:xfrm>
            <a:prstGeom prst="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694808" y="4360094"/>
              <a:ext cx="709500" cy="322043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70430" y="3291314"/>
              <a:ext cx="709500" cy="322043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211744" y="3291314"/>
              <a:ext cx="709500" cy="322043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85353" y="2208446"/>
              <a:ext cx="708494" cy="321036"/>
            </a:xfrm>
            <a:prstGeom prst="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753495" y="2208446"/>
              <a:ext cx="708494" cy="321036"/>
            </a:xfrm>
            <a:prstGeom prst="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268417" y="1641852"/>
              <a:ext cx="708494" cy="319024"/>
            </a:xfrm>
            <a:prstGeom prst="rect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bg1"/>
                  </a:solidFill>
                </a:rPr>
                <a:t>部门</a:t>
              </a:r>
              <a:r>
                <a:rPr lang="zh-CN" altLang="en-US" sz="900">
                  <a:solidFill>
                    <a:srgbClr val="CB2C23"/>
                  </a:solidFill>
                </a:rPr>
                <a:t>名称</a:t>
              </a:r>
              <a:endParaRPr lang="zh-CN" altLang="en-US" sz="900" dirty="0">
                <a:solidFill>
                  <a:srgbClr val="CB2C23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714590" y="2208446"/>
              <a:ext cx="709500" cy="321036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7682732" y="2208446"/>
              <a:ext cx="709500" cy="321036"/>
            </a:xfrm>
            <a:prstGeom prst="rect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部门名称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197655" y="1641852"/>
              <a:ext cx="711513" cy="319024"/>
            </a:xfrm>
            <a:prstGeom prst="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682732" y="2720695"/>
              <a:ext cx="709500" cy="321036"/>
            </a:xfrm>
            <a:prstGeom prst="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900">
                  <a:solidFill>
                    <a:schemeClr val="bg1"/>
                  </a:solidFill>
                </a:rPr>
                <a:t>部门名称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4573007" y="782401"/>
              <a:ext cx="0" cy="10466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2745414" y="887065"/>
              <a:ext cx="0" cy="15699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6600869" y="887065"/>
              <a:ext cx="0" cy="15699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745414" y="887065"/>
              <a:ext cx="385545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780292" y="1484856"/>
              <a:ext cx="1448186" cy="156996"/>
              <a:chOff x="2373723" y="1979808"/>
              <a:chExt cx="1930914" cy="209328"/>
            </a:xfrm>
          </p:grpSpPr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>
                <a:off x="2373723" y="1979808"/>
                <a:ext cx="0" cy="209328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>
                <a:off x="4304637" y="1979808"/>
                <a:ext cx="0" cy="209328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2373723" y="1979808"/>
                <a:ext cx="1930914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Freeform 41"/>
            <p:cNvSpPr/>
            <p:nvPr/>
          </p:nvSpPr>
          <p:spPr bwMode="auto">
            <a:xfrm>
              <a:off x="1780292" y="1960876"/>
              <a:ext cx="487090" cy="759820"/>
            </a:xfrm>
            <a:custGeom>
              <a:avLst/>
              <a:gdLst>
                <a:gd name="T0" fmla="*/ 0 w 484"/>
                <a:gd name="T1" fmla="*/ 0 h 755"/>
                <a:gd name="T2" fmla="*/ 0 w 484"/>
                <a:gd name="T3" fmla="*/ 648 h 755"/>
                <a:gd name="T4" fmla="*/ 484 w 484"/>
                <a:gd name="T5" fmla="*/ 648 h 755"/>
                <a:gd name="T6" fmla="*/ 484 w 484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755">
                  <a:moveTo>
                    <a:pt x="0" y="0"/>
                  </a:moveTo>
                  <a:lnTo>
                    <a:pt x="0" y="648"/>
                  </a:lnTo>
                  <a:lnTo>
                    <a:pt x="484" y="648"/>
                  </a:lnTo>
                  <a:lnTo>
                    <a:pt x="484" y="755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92196" y="2060507"/>
              <a:ext cx="975185" cy="147938"/>
              <a:chOff x="1722928" y="2747343"/>
              <a:chExt cx="1300247" cy="197251"/>
            </a:xfrm>
          </p:grpSpPr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1722928" y="2747343"/>
                <a:ext cx="1300247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1725612" y="2747343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3020492" y="2747343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6" name="Freeform 45"/>
            <p:cNvSpPr/>
            <p:nvPr/>
          </p:nvSpPr>
          <p:spPr bwMode="auto">
            <a:xfrm>
              <a:off x="3228478" y="1960876"/>
              <a:ext cx="483064" cy="247571"/>
            </a:xfrm>
            <a:custGeom>
              <a:avLst/>
              <a:gdLst>
                <a:gd name="T0" fmla="*/ 0 w 480"/>
                <a:gd name="T1" fmla="*/ 0 h 246"/>
                <a:gd name="T2" fmla="*/ 0 w 480"/>
                <a:gd name="T3" fmla="*/ 102 h 246"/>
                <a:gd name="T4" fmla="*/ 480 w 480"/>
                <a:gd name="T5" fmla="*/ 102 h 246"/>
                <a:gd name="T6" fmla="*/ 480 w 480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246">
                  <a:moveTo>
                    <a:pt x="0" y="0"/>
                  </a:moveTo>
                  <a:lnTo>
                    <a:pt x="0" y="102"/>
                  </a:lnTo>
                  <a:lnTo>
                    <a:pt x="480" y="102"/>
                  </a:lnTo>
                  <a:lnTo>
                    <a:pt x="480" y="246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745414" y="1363084"/>
              <a:ext cx="969147" cy="1928231"/>
            </a:xfrm>
            <a:custGeom>
              <a:avLst/>
              <a:gdLst>
                <a:gd name="T0" fmla="*/ 0 w 963"/>
                <a:gd name="T1" fmla="*/ 0 h 1916"/>
                <a:gd name="T2" fmla="*/ 0 w 963"/>
                <a:gd name="T3" fmla="*/ 1734 h 1916"/>
                <a:gd name="T4" fmla="*/ 963 w 963"/>
                <a:gd name="T5" fmla="*/ 1734 h 1916"/>
                <a:gd name="T6" fmla="*/ 963 w 963"/>
                <a:gd name="T7" fmla="*/ 1916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3" h="1916">
                  <a:moveTo>
                    <a:pt x="0" y="0"/>
                  </a:moveTo>
                  <a:lnTo>
                    <a:pt x="0" y="1734"/>
                  </a:lnTo>
                  <a:lnTo>
                    <a:pt x="963" y="1734"/>
                  </a:lnTo>
                  <a:lnTo>
                    <a:pt x="963" y="1916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3240555" y="3715001"/>
              <a:ext cx="971160" cy="147938"/>
              <a:chOff x="4320740" y="4953335"/>
              <a:chExt cx="1294880" cy="197251"/>
            </a:xfrm>
          </p:grpSpPr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 flipV="1">
                <a:off x="4320740" y="4953335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V="1">
                <a:off x="5615620" y="4953335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4320740" y="4953335"/>
                <a:ext cx="1294880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726638" y="3613357"/>
              <a:ext cx="0" cy="64006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3240555" y="4253417"/>
              <a:ext cx="971160" cy="106677"/>
              <a:chOff x="4320740" y="5671222"/>
              <a:chExt cx="1294880" cy="142236"/>
            </a:xfrm>
          </p:grpSpPr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 flipV="1">
                <a:off x="4320740" y="5671222"/>
                <a:ext cx="0" cy="14223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 flipV="1">
                <a:off x="5615620" y="5671222"/>
                <a:ext cx="0" cy="14223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4320740" y="5671222"/>
                <a:ext cx="1294880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139600" y="3613357"/>
              <a:ext cx="971160" cy="249583"/>
              <a:chOff x="6852800" y="4817809"/>
              <a:chExt cx="1294880" cy="332777"/>
            </a:xfrm>
          </p:grpSpPr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 flipV="1">
                <a:off x="6855484" y="4953335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 flipV="1">
                <a:off x="8140971" y="4953335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56"/>
              <p:cNvSpPr>
                <a:spLocks noChangeShapeType="1"/>
              </p:cNvSpPr>
              <p:nvPr/>
            </p:nvSpPr>
            <p:spPr bwMode="auto">
              <a:xfrm>
                <a:off x="6852800" y="4953335"/>
                <a:ext cx="1294880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57"/>
              <p:cNvSpPr>
                <a:spLocks noChangeShapeType="1"/>
              </p:cNvSpPr>
              <p:nvPr/>
            </p:nvSpPr>
            <p:spPr bwMode="auto">
              <a:xfrm>
                <a:off x="7499569" y="4817809"/>
                <a:ext cx="0" cy="135526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080914" y="3715001"/>
              <a:ext cx="971160" cy="147938"/>
              <a:chOff x="9441219" y="4953335"/>
              <a:chExt cx="1294880" cy="197251"/>
            </a:xfrm>
          </p:grpSpPr>
          <p:sp>
            <p:nvSpPr>
              <p:cNvPr id="59" name="Line 58"/>
              <p:cNvSpPr>
                <a:spLocks noChangeShapeType="1"/>
              </p:cNvSpPr>
              <p:nvPr/>
            </p:nvSpPr>
            <p:spPr bwMode="auto">
              <a:xfrm flipV="1">
                <a:off x="9447928" y="4953335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59"/>
              <p:cNvSpPr>
                <a:spLocks noChangeShapeType="1"/>
              </p:cNvSpPr>
              <p:nvPr/>
            </p:nvSpPr>
            <p:spPr bwMode="auto">
              <a:xfrm flipV="1">
                <a:off x="10732073" y="4953335"/>
                <a:ext cx="0" cy="197251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>
                <a:off x="9441219" y="4953335"/>
                <a:ext cx="1294880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2" name="Freeform 61"/>
            <p:cNvSpPr/>
            <p:nvPr/>
          </p:nvSpPr>
          <p:spPr bwMode="auto">
            <a:xfrm>
              <a:off x="7566998" y="3608325"/>
              <a:ext cx="482058" cy="749756"/>
            </a:xfrm>
            <a:custGeom>
              <a:avLst/>
              <a:gdLst>
                <a:gd name="T0" fmla="*/ 0 w 479"/>
                <a:gd name="T1" fmla="*/ 0 h 745"/>
                <a:gd name="T2" fmla="*/ 0 w 479"/>
                <a:gd name="T3" fmla="*/ 636 h 745"/>
                <a:gd name="T4" fmla="*/ 479 w 479"/>
                <a:gd name="T5" fmla="*/ 636 h 745"/>
                <a:gd name="T6" fmla="*/ 479 w 479"/>
                <a:gd name="T7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745">
                  <a:moveTo>
                    <a:pt x="0" y="0"/>
                  </a:moveTo>
                  <a:lnTo>
                    <a:pt x="0" y="636"/>
                  </a:lnTo>
                  <a:lnTo>
                    <a:pt x="479" y="636"/>
                  </a:lnTo>
                  <a:lnTo>
                    <a:pt x="479" y="745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624677" y="3103121"/>
              <a:ext cx="1942321" cy="188194"/>
              <a:chOff x="7499569" y="4137494"/>
              <a:chExt cx="2589761" cy="250925"/>
            </a:xfrm>
          </p:grpSpPr>
          <p:sp>
            <p:nvSpPr>
              <p:cNvPr id="63" name="Line 62"/>
              <p:cNvSpPr>
                <a:spLocks noChangeShapeType="1"/>
              </p:cNvSpPr>
              <p:nvPr/>
            </p:nvSpPr>
            <p:spPr bwMode="auto">
              <a:xfrm>
                <a:off x="7499569" y="4137494"/>
                <a:ext cx="2589760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 flipV="1">
                <a:off x="10089330" y="4137494"/>
                <a:ext cx="0" cy="250925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 flipV="1">
                <a:off x="7499569" y="4137494"/>
                <a:ext cx="0" cy="250925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6600869" y="1363084"/>
              <a:ext cx="0" cy="174003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7068837" y="2065539"/>
              <a:ext cx="969148" cy="142907"/>
              <a:chOff x="9425116" y="2754052"/>
              <a:chExt cx="1292197" cy="190542"/>
            </a:xfrm>
          </p:grpSpPr>
          <p:sp>
            <p:nvSpPr>
              <p:cNvPr id="67" name="Line 66"/>
              <p:cNvSpPr>
                <a:spLocks noChangeShapeType="1"/>
              </p:cNvSpPr>
              <p:nvPr/>
            </p:nvSpPr>
            <p:spPr bwMode="auto">
              <a:xfrm>
                <a:off x="9425116" y="2754052"/>
                <a:ext cx="1291526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 flipV="1">
                <a:off x="9425116" y="2754052"/>
                <a:ext cx="0" cy="190542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68"/>
              <p:cNvSpPr>
                <a:spLocks noChangeShapeType="1"/>
              </p:cNvSpPr>
              <p:nvPr/>
            </p:nvSpPr>
            <p:spPr bwMode="auto">
              <a:xfrm flipV="1">
                <a:off x="10717313" y="2754052"/>
                <a:ext cx="0" cy="190542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0" name="Freeform 69"/>
            <p:cNvSpPr/>
            <p:nvPr/>
          </p:nvSpPr>
          <p:spPr bwMode="auto">
            <a:xfrm>
              <a:off x="7551902" y="1960876"/>
              <a:ext cx="497153" cy="759820"/>
            </a:xfrm>
            <a:custGeom>
              <a:avLst/>
              <a:gdLst>
                <a:gd name="T0" fmla="*/ 0 w 494"/>
                <a:gd name="T1" fmla="*/ 0 h 755"/>
                <a:gd name="T2" fmla="*/ 0 w 494"/>
                <a:gd name="T3" fmla="*/ 641 h 755"/>
                <a:gd name="T4" fmla="*/ 494 w 494"/>
                <a:gd name="T5" fmla="*/ 641 h 755"/>
                <a:gd name="T6" fmla="*/ 494 w 494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755">
                  <a:moveTo>
                    <a:pt x="0" y="0"/>
                  </a:moveTo>
                  <a:lnTo>
                    <a:pt x="0" y="641"/>
                  </a:lnTo>
                  <a:lnTo>
                    <a:pt x="494" y="641"/>
                  </a:lnTo>
                  <a:lnTo>
                    <a:pt x="494" y="755"/>
                  </a:lnTo>
                </a:path>
              </a:pathLst>
            </a:cu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622665" y="1479824"/>
              <a:ext cx="1929237" cy="162028"/>
              <a:chOff x="7496886" y="1973099"/>
              <a:chExt cx="2572316" cy="216037"/>
            </a:xfrm>
          </p:grpSpPr>
          <p:sp>
            <p:nvSpPr>
              <p:cNvPr id="71" name="Line 70"/>
              <p:cNvSpPr>
                <a:spLocks noChangeShapeType="1"/>
              </p:cNvSpPr>
              <p:nvPr/>
            </p:nvSpPr>
            <p:spPr bwMode="auto">
              <a:xfrm>
                <a:off x="7496886" y="1973099"/>
                <a:ext cx="2572316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71"/>
              <p:cNvSpPr>
                <a:spLocks noChangeShapeType="1"/>
              </p:cNvSpPr>
              <p:nvPr/>
            </p:nvSpPr>
            <p:spPr bwMode="auto">
              <a:xfrm flipV="1">
                <a:off x="10069202" y="1973099"/>
                <a:ext cx="0" cy="216037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Line 72"/>
              <p:cNvSpPr>
                <a:spLocks noChangeShapeType="1"/>
              </p:cNvSpPr>
              <p:nvPr/>
            </p:nvSpPr>
            <p:spPr bwMode="auto">
              <a:xfrm flipV="1">
                <a:off x="7496886" y="1973099"/>
                <a:ext cx="0" cy="216037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133008" y="1965908"/>
              <a:ext cx="974732" cy="242538"/>
              <a:chOff x="6844011" y="2621210"/>
              <a:chExt cx="1299643" cy="323384"/>
            </a:xfrm>
          </p:grpSpPr>
          <p:sp>
            <p:nvSpPr>
              <p:cNvPr id="77" name="Line 66"/>
              <p:cNvSpPr>
                <a:spLocks noChangeShapeType="1"/>
              </p:cNvSpPr>
              <p:nvPr/>
            </p:nvSpPr>
            <p:spPr bwMode="auto">
              <a:xfrm>
                <a:off x="6844011" y="2754052"/>
                <a:ext cx="1299643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Line 67"/>
              <p:cNvSpPr>
                <a:spLocks noChangeShapeType="1"/>
              </p:cNvSpPr>
              <p:nvPr/>
            </p:nvSpPr>
            <p:spPr bwMode="auto">
              <a:xfrm flipV="1">
                <a:off x="6844012" y="2754052"/>
                <a:ext cx="0" cy="190542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68"/>
              <p:cNvSpPr>
                <a:spLocks noChangeShapeType="1"/>
              </p:cNvSpPr>
              <p:nvPr/>
            </p:nvSpPr>
            <p:spPr bwMode="auto">
              <a:xfrm flipV="1">
                <a:off x="8136209" y="2754052"/>
                <a:ext cx="0" cy="190542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Line 72_71"/>
              <p:cNvSpPr>
                <a:spLocks noChangeShapeType="1"/>
              </p:cNvSpPr>
              <p:nvPr/>
            </p:nvSpPr>
            <p:spPr bwMode="auto">
              <a:xfrm flipV="1">
                <a:off x="7496886" y="2621210"/>
                <a:ext cx="0" cy="132842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5626" y="577318"/>
            <a:ext cx="7672747" cy="3988864"/>
            <a:chOff x="735626" y="577318"/>
            <a:chExt cx="7672747" cy="3988864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735626" y="3568727"/>
              <a:ext cx="996399" cy="99745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2404713" y="3568727"/>
              <a:ext cx="996399" cy="99745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4073800" y="3568727"/>
              <a:ext cx="996399" cy="99745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5742887" y="3568727"/>
              <a:ext cx="996399" cy="99745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7411974" y="3568727"/>
              <a:ext cx="996399" cy="99745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814854" y="1477025"/>
              <a:ext cx="985250" cy="985250"/>
            </a:xfrm>
            <a:prstGeom prst="ellipse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346915" y="1477025"/>
              <a:ext cx="984243" cy="985250"/>
            </a:xfrm>
            <a:prstGeom prst="ellipse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080885" y="577318"/>
              <a:ext cx="985250" cy="985250"/>
            </a:xfrm>
            <a:prstGeom prst="ellipse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部门</a:t>
              </a:r>
            </a:p>
            <a:p>
              <a:pPr algn="ctr"/>
              <a:r>
                <a:rPr lang="zh-CN" altLang="en-US" sz="1500" dirty="0">
                  <a:solidFill>
                    <a:schemeClr val="bg1"/>
                  </a:solidFill>
                </a:rPr>
                <a:t>名称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707516" y="1348208"/>
              <a:ext cx="458911" cy="3331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683363" y="2286157"/>
              <a:ext cx="458911" cy="29487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641916" y="3019811"/>
              <a:ext cx="2481237" cy="753415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5022860" y="3019811"/>
              <a:ext cx="2482244" cy="753415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3312763" y="3245241"/>
              <a:ext cx="1010661" cy="527985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822589" y="3245241"/>
              <a:ext cx="1015732" cy="527985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573007" y="3314681"/>
              <a:ext cx="0" cy="254047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980592" y="1348208"/>
              <a:ext cx="458911" cy="3331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080885" y="2326412"/>
              <a:ext cx="985250" cy="985250"/>
            </a:xfrm>
            <a:prstGeom prst="ellipse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160893" y="3656851"/>
              <a:ext cx="821209" cy="82120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830232" y="3656851"/>
              <a:ext cx="821209" cy="82120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492561" y="3656851"/>
              <a:ext cx="820202" cy="82120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499570" y="3656851"/>
              <a:ext cx="821209" cy="82120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23222" y="3656851"/>
              <a:ext cx="821209" cy="821209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6150" y="462170"/>
            <a:ext cx="8014802" cy="4219322"/>
            <a:chOff x="566150" y="462170"/>
            <a:chExt cx="8014802" cy="4219322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005283" y="2412714"/>
              <a:ext cx="5138468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969073" y="1719197"/>
              <a:ext cx="1249136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592131" y="1419244"/>
              <a:ext cx="0" cy="80524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1079252" y="3415244"/>
              <a:ext cx="0" cy="30700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2207600" y="3415244"/>
              <a:ext cx="0" cy="30700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079252" y="3415244"/>
              <a:ext cx="1128349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643930" y="3110258"/>
              <a:ext cx="0" cy="30498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6938413" y="3415244"/>
              <a:ext cx="0" cy="30700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8066762" y="3415244"/>
              <a:ext cx="0" cy="30700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938413" y="3415244"/>
              <a:ext cx="1128349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7503091" y="3110258"/>
              <a:ext cx="0" cy="30498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533234" y="3415244"/>
              <a:ext cx="0" cy="30700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5649015" y="3415244"/>
              <a:ext cx="0" cy="30700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533234" y="3415244"/>
              <a:ext cx="211578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592131" y="3110258"/>
              <a:ext cx="0" cy="61198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077943" y="2153185"/>
              <a:ext cx="1028378" cy="1028376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988982" y="2153185"/>
              <a:ext cx="1027211" cy="1028376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1129741" y="2153185"/>
              <a:ext cx="1028378" cy="1028376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EC242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566150" y="3650777"/>
              <a:ext cx="1027209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EC242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1693412" y="3650777"/>
              <a:ext cx="1028378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EC242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4077943" y="3650777"/>
              <a:ext cx="1028378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3019046" y="3650777"/>
              <a:ext cx="1028378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5134826" y="3650777"/>
              <a:ext cx="1028378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6425312" y="3650777"/>
              <a:ext cx="1027209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7552574" y="3650777"/>
              <a:ext cx="1028378" cy="1030715"/>
            </a:xfrm>
            <a:prstGeom prst="ellipse">
              <a:avLst/>
            </a:prstGeom>
            <a:gradFill>
              <a:gsLst>
                <a:gs pos="10000">
                  <a:srgbClr val="E9E9E9"/>
                </a:gs>
                <a:gs pos="41000">
                  <a:schemeClr val="bg1"/>
                </a:gs>
                <a:gs pos="100000">
                  <a:schemeClr val="bg1"/>
                </a:gs>
              </a:gsLst>
              <a:lin ang="2700000" scaled="1"/>
            </a:gradFill>
            <a:ln w="28575" cap="flat">
              <a:solidFill>
                <a:srgbClr val="CB2C23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077943" y="462170"/>
              <a:ext cx="1028378" cy="1028378"/>
            </a:xfrm>
            <a:prstGeom prst="ellipse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altLang="zh-CN" sz="3000" b="1" dirty="0">
                  <a:solidFill>
                    <a:schemeClr val="bg1"/>
                  </a:solidFill>
                </a:rPr>
                <a:t>CEO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018884" y="1295599"/>
              <a:ext cx="1030715" cy="1028378"/>
            </a:xfrm>
            <a:prstGeom prst="ellipse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34826" y="1295599"/>
              <a:ext cx="1028378" cy="1028378"/>
            </a:xfrm>
            <a:prstGeom prst="ellipse">
              <a:avLst/>
            </a:prstGeom>
            <a:solidFill>
              <a:srgbClr val="EBAD44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部门</a:t>
              </a:r>
              <a:endParaRPr lang="en-US" altLang="zh-CN" sz="150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500">
                  <a:solidFill>
                    <a:schemeClr val="bg1"/>
                  </a:solidFill>
                </a:rPr>
                <a:t>名称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173404" y="2248645"/>
              <a:ext cx="837456" cy="837456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084335" y="2248645"/>
              <a:ext cx="836505" cy="837456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225202" y="2248645"/>
              <a:ext cx="837456" cy="837456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61502" y="3746455"/>
              <a:ext cx="836505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788872" y="3746455"/>
              <a:ext cx="837456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173404" y="3746455"/>
              <a:ext cx="837456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114506" y="3746455"/>
              <a:ext cx="837456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230287" y="3746455"/>
              <a:ext cx="837456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520664" y="3746455"/>
              <a:ext cx="836505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7648034" y="3746455"/>
              <a:ext cx="837456" cy="839360"/>
            </a:xfrm>
            <a:prstGeom prst="ellipse">
              <a:avLst/>
            </a:prstGeom>
            <a:gradFill flip="none" rotWithShape="1">
              <a:gsLst>
                <a:gs pos="49000">
                  <a:srgbClr val="F7F7F7"/>
                </a:gs>
                <a:gs pos="20000">
                  <a:srgbClr val="FDFDFD"/>
                </a:gs>
                <a:gs pos="80000">
                  <a:srgbClr val="E7E7E7"/>
                </a:gs>
              </a:gsLst>
              <a:lin ang="13500000" scaled="1"/>
              <a:tileRect/>
            </a:gradFill>
            <a:ln w="12700">
              <a:gradFill flip="none" rotWithShape="1">
                <a:gsLst>
                  <a:gs pos="18000">
                    <a:schemeClr val="bg1"/>
                  </a:gs>
                  <a:gs pos="82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部门</a:t>
              </a:r>
              <a:endParaRPr lang="en-US" altLang="zh-CN" sz="15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r>
                <a:rPr lang="zh-CN" altLang="en-US" sz="150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名称</a:t>
              </a:r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140233" y="463880"/>
            <a:ext cx="6826298" cy="4175485"/>
            <a:chOff x="1140233" y="463880"/>
            <a:chExt cx="6826298" cy="4175485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1580022" y="1446110"/>
              <a:ext cx="0" cy="101745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1684686" y="987200"/>
              <a:ext cx="0" cy="8353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4551872" y="842280"/>
              <a:ext cx="0" cy="228449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7419059" y="987200"/>
              <a:ext cx="0" cy="8353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684686" y="987200"/>
              <a:ext cx="5734373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67285" y="1587004"/>
              <a:ext cx="0" cy="14089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559578" y="1587004"/>
              <a:ext cx="0" cy="14089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4551872" y="1446110"/>
              <a:ext cx="0" cy="28178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5544167" y="1587004"/>
              <a:ext cx="0" cy="14089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6536460" y="1587004"/>
              <a:ext cx="0" cy="14089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567285" y="1587004"/>
              <a:ext cx="4954426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7523723" y="1587004"/>
              <a:ext cx="0" cy="87656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569297" y="2232096"/>
              <a:ext cx="0" cy="23146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561591" y="2232096"/>
              <a:ext cx="0" cy="23146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551872" y="2232096"/>
              <a:ext cx="0" cy="23146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5541148" y="2232096"/>
              <a:ext cx="0" cy="23146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6532938" y="2232096"/>
              <a:ext cx="0" cy="23146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077866" y="463880"/>
              <a:ext cx="947007" cy="375381"/>
              <a:chOff x="5437154" y="618507"/>
              <a:chExt cx="1262676" cy="500508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5437154" y="618507"/>
                <a:ext cx="1262676" cy="50050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en-US" altLang="zh-CN" sz="1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CEO</a:t>
                </a:r>
                <a:endParaRPr lang="zh-CN" altLang="en-US" sz="1800" b="1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5437154" y="618507"/>
                <a:ext cx="1262676" cy="140894"/>
              </a:xfrm>
              <a:prstGeom prst="rect">
                <a:avLst/>
              </a:prstGeom>
              <a:solidFill>
                <a:srgbClr val="CB2C23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022515" y="1070729"/>
              <a:ext cx="1057709" cy="375381"/>
              <a:chOff x="5363353" y="1427639"/>
              <a:chExt cx="1410278" cy="500508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5364694" y="1427639"/>
                <a:ext cx="1408937" cy="50050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5363353" y="1427639"/>
                <a:ext cx="1410278" cy="140894"/>
              </a:xfrm>
              <a:prstGeom prst="rect">
                <a:avLst/>
              </a:prstGeom>
              <a:solidFill>
                <a:srgbClr val="114577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889702" y="1070729"/>
              <a:ext cx="1057709" cy="375381"/>
              <a:chOff x="9186269" y="1427639"/>
              <a:chExt cx="1410278" cy="500508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9187610" y="1427639"/>
                <a:ext cx="1408937" cy="50050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9186269" y="1427639"/>
                <a:ext cx="1410278" cy="140894"/>
              </a:xfrm>
              <a:prstGeom prst="rect">
                <a:avLst/>
              </a:prstGeom>
              <a:solidFill>
                <a:srgbClr val="B086B8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156335" y="1070729"/>
              <a:ext cx="1057709" cy="375381"/>
              <a:chOff x="1541780" y="1427639"/>
              <a:chExt cx="1410278" cy="500508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541780" y="1427639"/>
                <a:ext cx="1408937" cy="50050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1541780" y="1427639"/>
                <a:ext cx="1410278" cy="140894"/>
              </a:xfrm>
              <a:prstGeom prst="rect">
                <a:avLst/>
              </a:prstGeom>
              <a:solidFill>
                <a:srgbClr val="EBAD44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24476" y="1727898"/>
              <a:ext cx="885617" cy="504198"/>
              <a:chOff x="2832634" y="2303864"/>
              <a:chExt cx="1180823" cy="672264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832634" y="2303864"/>
                <a:ext cx="1180823" cy="6722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2832634" y="2303864"/>
                <a:ext cx="1180822" cy="140894"/>
              </a:xfrm>
              <a:prstGeom prst="rect">
                <a:avLst/>
              </a:prstGeom>
              <a:solidFill>
                <a:srgbClr val="114577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116770" y="1727898"/>
              <a:ext cx="885617" cy="504198"/>
              <a:chOff x="4155693" y="2303864"/>
              <a:chExt cx="1180823" cy="672264"/>
            </a:xfrm>
          </p:grpSpPr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155693" y="2303864"/>
                <a:ext cx="1180823" cy="6722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6" name="Rectangle 6"/>
              <p:cNvSpPr>
                <a:spLocks noChangeArrowheads="1"/>
              </p:cNvSpPr>
              <p:nvPr/>
            </p:nvSpPr>
            <p:spPr bwMode="auto">
              <a:xfrm>
                <a:off x="4155694" y="2303864"/>
                <a:ext cx="1180822" cy="140894"/>
              </a:xfrm>
              <a:prstGeom prst="rect">
                <a:avLst/>
              </a:prstGeom>
              <a:solidFill>
                <a:srgbClr val="B086B8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109064" y="1727898"/>
              <a:ext cx="885617" cy="504198"/>
              <a:chOff x="5478752" y="2303864"/>
              <a:chExt cx="1180823" cy="672264"/>
            </a:xfrm>
          </p:grpSpPr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5478752" y="2303864"/>
                <a:ext cx="1180823" cy="6722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5478753" y="2303864"/>
                <a:ext cx="1180822" cy="140894"/>
              </a:xfrm>
              <a:prstGeom prst="rect">
                <a:avLst/>
              </a:prstGeom>
              <a:solidFill>
                <a:srgbClr val="114577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5101358" y="1727898"/>
              <a:ext cx="885617" cy="504198"/>
              <a:chOff x="6801810" y="2303864"/>
              <a:chExt cx="1180823" cy="672264"/>
            </a:xfrm>
          </p:grpSpPr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6801810" y="2303864"/>
                <a:ext cx="1180823" cy="6722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6801811" y="2303864"/>
                <a:ext cx="1180822" cy="140894"/>
              </a:xfrm>
              <a:prstGeom prst="rect">
                <a:avLst/>
              </a:prstGeom>
              <a:solidFill>
                <a:srgbClr val="EBAD44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6093652" y="1727898"/>
              <a:ext cx="885617" cy="504198"/>
              <a:chOff x="8124869" y="2303864"/>
              <a:chExt cx="1180823" cy="672264"/>
            </a:xfrm>
          </p:grpSpPr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8124869" y="2303864"/>
                <a:ext cx="1180823" cy="672264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94500" rIns="0" bIns="0" numCol="1" anchor="ctr" anchorCtr="0" compatLnSpc="1"/>
              <a:lstStyle/>
              <a:p>
                <a:pPr algn="ctr"/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49" name="Rectangle 6"/>
              <p:cNvSpPr>
                <a:spLocks noChangeArrowheads="1"/>
              </p:cNvSpPr>
              <p:nvPr/>
            </p:nvSpPr>
            <p:spPr bwMode="auto">
              <a:xfrm>
                <a:off x="8124870" y="2303864"/>
                <a:ext cx="1180822" cy="140894"/>
              </a:xfrm>
              <a:prstGeom prst="rect">
                <a:avLst/>
              </a:prstGeom>
              <a:solidFill>
                <a:srgbClr val="7EA1BF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126967" y="2463564"/>
              <a:ext cx="884612" cy="2175801"/>
              <a:chOff x="2839343" y="3284752"/>
              <a:chExt cx="1179482" cy="2901068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842027" y="3284752"/>
                <a:ext cx="1176798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2839343" y="3284752"/>
                <a:ext cx="1179482" cy="140894"/>
              </a:xfrm>
              <a:prstGeom prst="rect">
                <a:avLst/>
              </a:prstGeom>
              <a:solidFill>
                <a:srgbClr val="114577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140233" y="2463564"/>
              <a:ext cx="884612" cy="2175801"/>
              <a:chOff x="1520310" y="3284752"/>
              <a:chExt cx="1179482" cy="2901068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520310" y="3284752"/>
                <a:ext cx="1176798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  <a:endParaRPr lang="en-US" altLang="zh-CN" sz="105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auto">
              <a:xfrm>
                <a:off x="1520310" y="3284752"/>
                <a:ext cx="1179482" cy="140894"/>
              </a:xfrm>
              <a:prstGeom prst="rect">
                <a:avLst/>
              </a:prstGeom>
              <a:solidFill>
                <a:srgbClr val="E7AE43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3117776" y="2463564"/>
              <a:ext cx="884612" cy="2175801"/>
              <a:chOff x="4157034" y="3284752"/>
              <a:chExt cx="1179482" cy="2901068"/>
            </a:xfrm>
          </p:grpSpPr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4159718" y="3284752"/>
                <a:ext cx="1176798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4157034" y="3284752"/>
                <a:ext cx="1179482" cy="140894"/>
              </a:xfrm>
              <a:prstGeom prst="rect">
                <a:avLst/>
              </a:prstGeom>
              <a:solidFill>
                <a:srgbClr val="B086B8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4109064" y="2463564"/>
              <a:ext cx="885617" cy="2175801"/>
              <a:chOff x="5478752" y="3284752"/>
              <a:chExt cx="1180823" cy="2901068"/>
            </a:xfrm>
          </p:grpSpPr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5478752" y="3284752"/>
                <a:ext cx="1180823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3" name="Rectangle 6"/>
              <p:cNvSpPr>
                <a:spLocks noChangeArrowheads="1"/>
              </p:cNvSpPr>
              <p:nvPr/>
            </p:nvSpPr>
            <p:spPr bwMode="auto">
              <a:xfrm>
                <a:off x="5480093" y="3284752"/>
                <a:ext cx="1179482" cy="140894"/>
              </a:xfrm>
              <a:prstGeom prst="rect">
                <a:avLst/>
              </a:prstGeom>
              <a:solidFill>
                <a:srgbClr val="7EA1BF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5099345" y="2463564"/>
              <a:ext cx="884612" cy="2175801"/>
              <a:chOff x="6799126" y="3284752"/>
              <a:chExt cx="1179482" cy="2901068"/>
            </a:xfrm>
          </p:grpSpPr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6801810" y="3284752"/>
                <a:ext cx="1176798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4" name="Rectangle 6"/>
              <p:cNvSpPr>
                <a:spLocks noChangeArrowheads="1"/>
              </p:cNvSpPr>
              <p:nvPr/>
            </p:nvSpPr>
            <p:spPr bwMode="auto">
              <a:xfrm>
                <a:off x="6799126" y="3284752"/>
                <a:ext cx="1179482" cy="140894"/>
              </a:xfrm>
              <a:prstGeom prst="rect">
                <a:avLst/>
              </a:prstGeom>
              <a:solidFill>
                <a:srgbClr val="114577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089626" y="2463564"/>
              <a:ext cx="884612" cy="2175801"/>
              <a:chOff x="8119501" y="3284752"/>
              <a:chExt cx="1179482" cy="2901068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8122185" y="3284752"/>
                <a:ext cx="1176798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8119501" y="3284752"/>
                <a:ext cx="1179482" cy="140894"/>
              </a:xfrm>
              <a:prstGeom prst="rect">
                <a:avLst/>
              </a:prstGeom>
              <a:solidFill>
                <a:srgbClr val="E7AE43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7080914" y="2463564"/>
              <a:ext cx="885617" cy="2175801"/>
              <a:chOff x="9441219" y="3284752"/>
              <a:chExt cx="1180823" cy="2901068"/>
            </a:xfrm>
          </p:grpSpPr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9441219" y="3284752"/>
                <a:ext cx="1180823" cy="2901068"/>
              </a:xfrm>
              <a:prstGeom prst="rect">
                <a:avLst/>
              </a:prstGeom>
              <a:gradFill flip="none" rotWithShape="1">
                <a:gsLst>
                  <a:gs pos="49000">
                    <a:srgbClr val="F7F7F7"/>
                  </a:gs>
                  <a:gs pos="20000">
                    <a:srgbClr val="FDFDFD"/>
                  </a:gs>
                  <a:gs pos="80000">
                    <a:srgbClr val="E7E7E7"/>
                  </a:gs>
                </a:gsLst>
                <a:lin ang="13500000" scaled="1"/>
                <a:tileRect/>
              </a:gradFill>
              <a:ln w="12700">
                <a:gradFill flip="none" rotWithShape="1">
                  <a:gsLst>
                    <a:gs pos="18000">
                      <a:schemeClr val="bg1"/>
                    </a:gs>
                    <a:gs pos="82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52400" dist="1778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216000" rIns="0" bIns="0" numCol="1" anchor="t" anchorCtr="0" compatLnSpc="1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05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部门名称</a:t>
                </a: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9442560" y="3284752"/>
                <a:ext cx="1179482" cy="140894"/>
              </a:xfrm>
              <a:prstGeom prst="rect">
                <a:avLst/>
              </a:prstGeom>
              <a:solidFill>
                <a:srgbClr val="B086B8"/>
              </a:solidFill>
              <a:ln w="7938" cap="flat">
                <a:noFill/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6545" y="437211"/>
            <a:ext cx="7808529" cy="4151332"/>
            <a:chOff x="716545" y="437211"/>
            <a:chExt cx="7808529" cy="415133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207848" y="437211"/>
              <a:ext cx="1505550" cy="412617"/>
            </a:xfrm>
            <a:prstGeom prst="round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16545" y="1348994"/>
              <a:ext cx="1208666" cy="326069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16545" y="2260778"/>
              <a:ext cx="1208666" cy="326069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36920" y="1348994"/>
              <a:ext cx="1208666" cy="326069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57296" y="1348994"/>
              <a:ext cx="1206654" cy="326069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677671" y="1348994"/>
              <a:ext cx="1206654" cy="326069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96033" y="1348994"/>
              <a:ext cx="1208666" cy="326069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316408" y="1348994"/>
              <a:ext cx="1208666" cy="326069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036920" y="2260778"/>
              <a:ext cx="1208666" cy="326069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57296" y="1903511"/>
              <a:ext cx="1206654" cy="327074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061102" y="2260778"/>
              <a:ext cx="1206654" cy="326069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674335" y="2260778"/>
              <a:ext cx="1206654" cy="326069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013429" y="3299366"/>
              <a:ext cx="1101990" cy="308960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013429" y="3789474"/>
              <a:ext cx="1101990" cy="308960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013429" y="4279583"/>
              <a:ext cx="1101990" cy="308960"/>
            </a:xfrm>
            <a:prstGeom prst="roundRect">
              <a:avLst/>
            </a:prstGeom>
            <a:solidFill>
              <a:srgbClr val="B086B8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429410" y="3299366"/>
              <a:ext cx="1098971" cy="308960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429410" y="3789474"/>
              <a:ext cx="1098971" cy="308960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29410" y="4279583"/>
              <a:ext cx="1098971" cy="308960"/>
            </a:xfrm>
            <a:prstGeom prst="roundRect">
              <a:avLst/>
            </a:prstGeom>
            <a:solidFill>
              <a:srgbClr val="E7AE4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735695" y="3299366"/>
              <a:ext cx="1101990" cy="308960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735695" y="3789474"/>
              <a:ext cx="1101990" cy="308960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735695" y="4279583"/>
              <a:ext cx="1101990" cy="308960"/>
            </a:xfrm>
            <a:prstGeom prst="roundRect">
              <a:avLst/>
            </a:prstGeom>
            <a:solidFill>
              <a:srgbClr val="114577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949394" y="3299366"/>
              <a:ext cx="1098971" cy="308960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949394" y="3789474"/>
              <a:ext cx="1098971" cy="308960"/>
            </a:xfrm>
            <a:prstGeom prst="roundRect">
              <a:avLst/>
            </a:prstGeom>
            <a:solidFill>
              <a:srgbClr val="7EA1BF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6163310" y="3299460"/>
              <a:ext cx="1114425" cy="309245"/>
            </a:xfrm>
            <a:prstGeom prst="roundRect">
              <a:avLst/>
            </a:prstGeom>
            <a:solidFill>
              <a:srgbClr val="B086B8"/>
            </a:solidFill>
            <a:ln w="12700">
              <a:solidFill>
                <a:srgbClr val="CB2C23"/>
              </a:solidFill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7406982" y="3299366"/>
              <a:ext cx="1101990" cy="308960"/>
            </a:xfrm>
            <a:prstGeom prst="round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7406982" y="3789474"/>
              <a:ext cx="1101990" cy="308960"/>
            </a:xfrm>
            <a:prstGeom prst="round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>
                  <a:solidFill>
                    <a:schemeClr val="bg1"/>
                  </a:solidFill>
                </a:rPr>
                <a:t>部门名称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7406982" y="4279583"/>
              <a:ext cx="1101990" cy="308960"/>
            </a:xfrm>
            <a:prstGeom prst="roundRect">
              <a:avLst/>
            </a:prstGeom>
            <a:solidFill>
              <a:srgbClr val="CB2C23"/>
            </a:solidFill>
            <a:ln w="12700"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部门名称</a:t>
              </a: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960623" y="849828"/>
              <a:ext cx="0" cy="499166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1320375" y="1158788"/>
              <a:ext cx="0" cy="19020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2640750" y="1158788"/>
              <a:ext cx="0" cy="19020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5279488" y="1158788"/>
              <a:ext cx="0" cy="19020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6600869" y="1158788"/>
              <a:ext cx="0" cy="19020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7921244" y="1158788"/>
              <a:ext cx="0" cy="190207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3960623" y="1675063"/>
              <a:ext cx="0" cy="228449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320375" y="2058494"/>
              <a:ext cx="0" cy="20228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640750" y="2058494"/>
              <a:ext cx="0" cy="20228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664932" y="2058494"/>
              <a:ext cx="0" cy="20228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7278165" y="2058494"/>
              <a:ext cx="0" cy="20228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563949" y="2058494"/>
              <a:ext cx="2714216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320375" y="2058494"/>
              <a:ext cx="2036920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3962132" y="2230586"/>
              <a:ext cx="0" cy="906752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792024" y="3137338"/>
              <a:ext cx="6501237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792024" y="3137338"/>
              <a:ext cx="0" cy="1299241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792024" y="3453342"/>
              <a:ext cx="22140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792024" y="3944457"/>
              <a:ext cx="22140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792024" y="4434566"/>
              <a:ext cx="221405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978895" y="3137338"/>
              <a:ext cx="0" cy="162028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267382" y="3453342"/>
              <a:ext cx="162028" cy="981224"/>
              <a:chOff x="3023176" y="4604456"/>
              <a:chExt cx="216037" cy="1308298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H="1">
                <a:off x="3023176" y="4604456"/>
                <a:ext cx="216037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3023176" y="5259276"/>
                <a:ext cx="216037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 flipH="1">
                <a:off x="3023176" y="5912754"/>
                <a:ext cx="216037" cy="0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 flipV="1">
                <a:off x="3023176" y="4604456"/>
                <a:ext cx="0" cy="1308298"/>
              </a:xfrm>
              <a:prstGeom prst="line">
                <a:avLst/>
              </a:prstGeom>
              <a:noFill/>
              <a:ln w="7938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602853" y="3137338"/>
              <a:ext cx="0" cy="1299241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3602853" y="3453342"/>
              <a:ext cx="132842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3602853" y="3944457"/>
              <a:ext cx="132842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602853" y="4434566"/>
              <a:ext cx="132842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890017" y="3137338"/>
              <a:ext cx="0" cy="807119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4890017" y="3453342"/>
              <a:ext cx="59377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4890017" y="3944457"/>
              <a:ext cx="59377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6102710" y="3137338"/>
              <a:ext cx="0" cy="316004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6102710" y="3453342"/>
              <a:ext cx="60383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7293261" y="3137338"/>
              <a:ext cx="0" cy="1299241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7293261" y="3453342"/>
              <a:ext cx="113721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7293261" y="3944457"/>
              <a:ext cx="113721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7293261" y="4434566"/>
              <a:ext cx="113721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8273478" y="1675063"/>
              <a:ext cx="0" cy="1624303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1320375" y="1158788"/>
              <a:ext cx="6600869" cy="0"/>
            </a:xfrm>
            <a:prstGeom prst="line">
              <a:avLst/>
            </a:prstGeom>
            <a:noFill/>
            <a:ln w="79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0套组织结构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自定义 1">
      <a:dk1>
        <a:srgbClr val="171616"/>
      </a:dk1>
      <a:lt1>
        <a:srgbClr val="FFFFFF"/>
      </a:lt1>
      <a:dk2>
        <a:srgbClr val="171616"/>
      </a:dk2>
      <a:lt2>
        <a:srgbClr val="FFFFFF"/>
      </a:lt2>
      <a:accent1>
        <a:srgbClr val="67C5CF"/>
      </a:accent1>
      <a:accent2>
        <a:srgbClr val="F56C84"/>
      </a:accent2>
      <a:accent3>
        <a:srgbClr val="901B1D"/>
      </a:accent3>
      <a:accent4>
        <a:srgbClr val="E7AE43"/>
      </a:accent4>
      <a:accent5>
        <a:srgbClr val="901B1D"/>
      </a:accent5>
      <a:accent6>
        <a:srgbClr val="67C5CF"/>
      </a:accent6>
      <a:hlink>
        <a:srgbClr val="F56C84"/>
      </a:hlink>
      <a:folHlink>
        <a:srgbClr val="E7AE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">
      <a:dk1>
        <a:srgbClr val="171616"/>
      </a:dk1>
      <a:lt1>
        <a:srgbClr val="FFFFFF"/>
      </a:lt1>
      <a:dk2>
        <a:srgbClr val="171616"/>
      </a:dk2>
      <a:lt2>
        <a:srgbClr val="FFFFFF"/>
      </a:lt2>
      <a:accent1>
        <a:srgbClr val="67C5CF"/>
      </a:accent1>
      <a:accent2>
        <a:srgbClr val="F56C84"/>
      </a:accent2>
      <a:accent3>
        <a:srgbClr val="901B1D"/>
      </a:accent3>
      <a:accent4>
        <a:srgbClr val="E7AE43"/>
      </a:accent4>
      <a:accent5>
        <a:srgbClr val="901B1D"/>
      </a:accent5>
      <a:accent6>
        <a:srgbClr val="67C5CF"/>
      </a:accent6>
      <a:hlink>
        <a:srgbClr val="F56C84"/>
      </a:hlink>
      <a:folHlink>
        <a:srgbClr val="E7AE43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自定义 1">
      <a:dk1>
        <a:srgbClr val="171616"/>
      </a:dk1>
      <a:lt1>
        <a:srgbClr val="FFFFFF"/>
      </a:lt1>
      <a:dk2>
        <a:srgbClr val="171616"/>
      </a:dk2>
      <a:lt2>
        <a:srgbClr val="FFFFFF"/>
      </a:lt2>
      <a:accent1>
        <a:srgbClr val="67C5CF"/>
      </a:accent1>
      <a:accent2>
        <a:srgbClr val="F56C84"/>
      </a:accent2>
      <a:accent3>
        <a:srgbClr val="901B1D"/>
      </a:accent3>
      <a:accent4>
        <a:srgbClr val="E7AE43"/>
      </a:accent4>
      <a:accent5>
        <a:srgbClr val="901B1D"/>
      </a:accent5>
      <a:accent6>
        <a:srgbClr val="67C5CF"/>
      </a:accent6>
      <a:hlink>
        <a:srgbClr val="F56C84"/>
      </a:hlink>
      <a:folHlink>
        <a:srgbClr val="E7AE43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1141</Words>
  <Application>Microsoft Office PowerPoint</Application>
  <PresentationFormat>全屏显示(16:9)</PresentationFormat>
  <Paragraphs>622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Roboto Condensed</vt:lpstr>
      <vt:lpstr>Roboto Medium</vt:lpstr>
      <vt:lpstr>黑体</vt:lpstr>
      <vt:lpstr>微软雅黑</vt:lpstr>
      <vt:lpstr>Arial</vt:lpstr>
      <vt:lpstr>Arial Black</vt:lpstr>
      <vt:lpstr>Calibri</vt:lpstr>
      <vt:lpstr>Calibri Light</vt:lpstr>
      <vt:lpstr>FontAwesome</vt:lpstr>
      <vt:lpstr>Office 主题</vt:lpstr>
      <vt:lpstr>1_Office 主题</vt:lpstr>
      <vt:lpstr>3_Custom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Administrator</dc:creator>
  <cp:lastModifiedBy>天 下</cp:lastModifiedBy>
  <cp:revision>22</cp:revision>
  <dcterms:created xsi:type="dcterms:W3CDTF">2015-05-25T12:45:00Z</dcterms:created>
  <dcterms:modified xsi:type="dcterms:W3CDTF">2021-01-05T14:06:12Z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