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61" r:id="rId25"/>
  </p:sldIdLst>
  <p:sldSz cx="12192000" cy="6858000"/>
  <p:notesSz cx="6858000" cy="9144000"/>
  <p:embeddedFontLst>
    <p:embeddedFont>
      <p:font typeface="Impact" panose="020B0806030902050204" pitchFamily="34" charset="0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微软雅黑" panose="020B0503020204020204" pitchFamily="34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18" autoAdjust="0"/>
  </p:normalViewPr>
  <p:slideViewPr>
    <p:cSldViewPr snapToGrid="0" showGuides="1">
      <p:cViewPr varScale="1">
        <p:scale>
          <a:sx n="86" d="100"/>
          <a:sy n="86" d="100"/>
        </p:scale>
        <p:origin x="91" y="67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 dirty="0"/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+mn-ea"/>
              </a:rPr>
              <a:t>‹#›</a:t>
            </a:fld>
            <a:r>
              <a:rPr lang="zh-CN" altLang="en-US" sz="2400" b="0" dirty="0">
                <a:solidFill>
                  <a:schemeClr val="accent1"/>
                </a:solidFill>
                <a:latin typeface="+mn-ea"/>
              </a:rPr>
              <a:t> </a:t>
            </a:r>
          </a:p>
        </p:txBody>
      </p:sp>
      <p:sp>
        <p:nvSpPr>
          <p:cNvPr id="8" name="Title 1"/>
          <p:cNvSpPr txBox="1"/>
          <p:nvPr userDrawn="1"/>
        </p:nvSpPr>
        <p:spPr>
          <a:xfrm>
            <a:off x="1143840" y="266933"/>
            <a:ext cx="5625260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本年度概述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 dirty="0"/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+mn-ea"/>
              </a:rPr>
              <a:t>‹#›</a:t>
            </a:fld>
            <a:r>
              <a:rPr lang="zh-CN" altLang="en-US" sz="2400" b="0" dirty="0">
                <a:solidFill>
                  <a:schemeClr val="accent1"/>
                </a:solidFill>
                <a:latin typeface="+mn-ea"/>
              </a:rPr>
              <a:t> </a:t>
            </a:r>
          </a:p>
        </p:txBody>
      </p:sp>
      <p:sp>
        <p:nvSpPr>
          <p:cNvPr id="8" name="Title 1"/>
          <p:cNvSpPr txBox="1"/>
          <p:nvPr userDrawn="1"/>
        </p:nvSpPr>
        <p:spPr>
          <a:xfrm>
            <a:off x="1143840" y="266933"/>
            <a:ext cx="5625260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问题分析及处理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 dirty="0"/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+mn-ea"/>
              </a:rPr>
              <a:t>‹#›</a:t>
            </a:fld>
            <a:r>
              <a:rPr lang="zh-CN" altLang="en-US" sz="2400" b="0" dirty="0">
                <a:solidFill>
                  <a:schemeClr val="accent1"/>
                </a:solidFill>
                <a:latin typeface="+mn-ea"/>
              </a:rPr>
              <a:t> </a:t>
            </a:r>
          </a:p>
        </p:txBody>
      </p:sp>
      <p:sp>
        <p:nvSpPr>
          <p:cNvPr id="8" name="Title 1"/>
          <p:cNvSpPr txBox="1"/>
          <p:nvPr userDrawn="1"/>
        </p:nvSpPr>
        <p:spPr>
          <a:xfrm>
            <a:off x="1143840" y="266933"/>
            <a:ext cx="5625260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取得业绩及成果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 dirty="0"/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+mn-ea"/>
              </a:rPr>
              <a:t>‹#›</a:t>
            </a:fld>
            <a:r>
              <a:rPr lang="zh-CN" altLang="en-US" sz="2400" b="0" dirty="0">
                <a:solidFill>
                  <a:schemeClr val="accent1"/>
                </a:solidFill>
                <a:latin typeface="+mn-ea"/>
              </a:rPr>
              <a:t> </a:t>
            </a:r>
          </a:p>
        </p:txBody>
      </p:sp>
      <p:sp>
        <p:nvSpPr>
          <p:cNvPr id="8" name="Title 1"/>
          <p:cNvSpPr txBox="1"/>
          <p:nvPr userDrawn="1"/>
        </p:nvSpPr>
        <p:spPr>
          <a:xfrm>
            <a:off x="1143840" y="266933"/>
            <a:ext cx="5625260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下步计划及目标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0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9.jpeg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12.jpeg"/><Relationship Id="rId2" Type="http://schemas.openxmlformats.org/officeDocument/2006/relationships/tags" Target="../tags/tag55.xml"/><Relationship Id="rId16" Type="http://schemas.openxmlformats.org/officeDocument/2006/relationships/image" Target="../media/image11.jpe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7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6.jpeg"/><Relationship Id="rId5" Type="http://schemas.openxmlformats.org/officeDocument/2006/relationships/tags" Target="../tags/tag78.xml"/><Relationship Id="rId10" Type="http://schemas.openxmlformats.org/officeDocument/2006/relationships/image" Target="../media/image15.jpeg"/><Relationship Id="rId4" Type="http://schemas.openxmlformats.org/officeDocument/2006/relationships/tags" Target="../tags/tag77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20.jpe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19.jpe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18.jpeg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4.jpeg"/><Relationship Id="rId5" Type="http://schemas.openxmlformats.org/officeDocument/2006/relationships/tags" Target="../tags/tag14.xml"/><Relationship Id="rId10" Type="http://schemas.openxmlformats.org/officeDocument/2006/relationships/image" Target="../media/image3.jpe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8.jpeg"/><Relationship Id="rId4" Type="http://schemas.openxmlformats.org/officeDocument/2006/relationships/tags" Target="../tags/tag30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室内&#10;&#10;已生成高可信度的说明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32"/>
            <a:ext cx="5459041" cy="3706689"/>
          </a:xfrm>
          <a:prstGeom prst="rect">
            <a:avLst/>
          </a:prstGeom>
        </p:spPr>
      </p:pic>
      <p:pic>
        <p:nvPicPr>
          <p:cNvPr id="4" name="MC-PPT：QQ1801380800-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09775" y="1876425"/>
            <a:ext cx="609600" cy="609600"/>
          </a:xfrm>
          <a:prstGeom prst="rect">
            <a:avLst/>
          </a:prstGeom>
        </p:spPr>
      </p:pic>
      <p:sp>
        <p:nvSpPr>
          <p:cNvPr id="5" name="TextBox 22"/>
          <p:cNvSpPr txBox="1"/>
          <p:nvPr/>
        </p:nvSpPr>
        <p:spPr>
          <a:xfrm>
            <a:off x="5851409" y="4025990"/>
            <a:ext cx="5978608" cy="410458"/>
          </a:xfrm>
          <a:prstGeom prst="rect">
            <a:avLst/>
          </a:prstGeom>
          <a:noFill/>
        </p:spPr>
        <p:txBody>
          <a:bodyPr wrap="none" lIns="121944" tIns="60972" rIns="121944" bIns="60972" rtlCol="0">
            <a:spAutoFit/>
          </a:bodyPr>
          <a:lstStyle/>
          <a:p>
            <a:pPr algn="ctr"/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年终总结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新年计划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述职报告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工作汇报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3729" y="3025311"/>
            <a:ext cx="6913968" cy="943809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algn="ctr">
              <a:defRPr/>
            </a:pPr>
            <a:r>
              <a:rPr lang="zh-CN" altLang="en-US" sz="5335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团队建设</a:t>
            </a:r>
            <a:r>
              <a:rPr lang="en-US" altLang="zh-CN" sz="5335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r>
              <a:rPr lang="zh-CN" altLang="en-US" sz="5335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模版</a:t>
            </a:r>
          </a:p>
        </p:txBody>
      </p:sp>
      <p:sp>
        <p:nvSpPr>
          <p:cNvPr id="7" name="矩形 6"/>
          <p:cNvSpPr/>
          <p:nvPr/>
        </p:nvSpPr>
        <p:spPr>
          <a:xfrm>
            <a:off x="6677297" y="1876425"/>
            <a:ext cx="4326832" cy="1475740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algn="ctr">
              <a:defRPr/>
            </a:pPr>
            <a:r>
              <a:rPr lang="en-US" altLang="zh-CN" sz="8800" b="1" spc="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2021</a:t>
            </a:r>
            <a:endParaRPr lang="zh-CN" altLang="en-US" sz="8800" b="1" spc="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79857" y="3969451"/>
            <a:ext cx="55217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3"/>
          <p:cNvSpPr txBox="1"/>
          <p:nvPr/>
        </p:nvSpPr>
        <p:spPr>
          <a:xfrm>
            <a:off x="5890134" y="4564724"/>
            <a:ext cx="59011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汇报人：喜爱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PPT                  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时间：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熊猫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6276018" y="1916831"/>
            <a:ext cx="4087007" cy="3780423"/>
            <a:chOff x="6276018" y="1916831"/>
            <a:chExt cx="4087007" cy="3780423"/>
          </a:xfrm>
        </p:grpSpPr>
        <p:sp>
          <p:nvSpPr>
            <p:cNvPr id="24" name="Freeform: Shape 4"/>
            <p:cNvSpPr/>
            <p:nvPr/>
          </p:nvSpPr>
          <p:spPr bwMode="auto">
            <a:xfrm>
              <a:off x="6408455" y="2453860"/>
              <a:ext cx="3954570" cy="3243394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5"/>
            <p:cNvSpPr/>
            <p:nvPr/>
          </p:nvSpPr>
          <p:spPr bwMode="auto">
            <a:xfrm>
              <a:off x="6367743" y="2403182"/>
              <a:ext cx="3954570" cy="3243394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6"/>
            <p:cNvSpPr/>
            <p:nvPr/>
          </p:nvSpPr>
          <p:spPr bwMode="auto">
            <a:xfrm>
              <a:off x="6316173" y="2338929"/>
              <a:ext cx="3954570" cy="3243394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7"/>
            <p:cNvSpPr/>
            <p:nvPr/>
          </p:nvSpPr>
          <p:spPr bwMode="auto">
            <a:xfrm>
              <a:off x="6690728" y="2646616"/>
              <a:ext cx="3205454" cy="2628923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8"/>
            <p:cNvSpPr/>
            <p:nvPr/>
          </p:nvSpPr>
          <p:spPr bwMode="auto">
            <a:xfrm>
              <a:off x="6900627" y="2818562"/>
              <a:ext cx="2785660" cy="2283226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9"/>
            <p:cNvSpPr/>
            <p:nvPr/>
          </p:nvSpPr>
          <p:spPr bwMode="auto">
            <a:xfrm>
              <a:off x="7189236" y="3052041"/>
              <a:ext cx="2207538" cy="1816263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0"/>
            <p:cNvSpPr/>
            <p:nvPr/>
          </p:nvSpPr>
          <p:spPr bwMode="auto">
            <a:xfrm>
              <a:off x="7427180" y="3242989"/>
              <a:ext cx="1732556" cy="14352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1"/>
            <p:cNvSpPr/>
            <p:nvPr/>
          </p:nvSpPr>
          <p:spPr bwMode="auto">
            <a:xfrm>
              <a:off x="7660600" y="3429411"/>
              <a:ext cx="1265716" cy="1062428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2"/>
            <p:cNvSpPr/>
            <p:nvPr/>
          </p:nvSpPr>
          <p:spPr bwMode="auto">
            <a:xfrm>
              <a:off x="7989921" y="3711760"/>
              <a:ext cx="608883" cy="49954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4"/>
            <p:cNvSpPr/>
            <p:nvPr/>
          </p:nvSpPr>
          <p:spPr bwMode="auto">
            <a:xfrm>
              <a:off x="7916794" y="3591029"/>
              <a:ext cx="185659" cy="192306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5"/>
            <p:cNvSpPr/>
            <p:nvPr/>
          </p:nvSpPr>
          <p:spPr bwMode="auto">
            <a:xfrm>
              <a:off x="7494585" y="3134773"/>
              <a:ext cx="464619" cy="536384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6"/>
            <p:cNvSpPr/>
            <p:nvPr/>
          </p:nvSpPr>
          <p:spPr bwMode="auto">
            <a:xfrm>
              <a:off x="7485158" y="3126287"/>
              <a:ext cx="130055" cy="20738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7"/>
            <p:cNvSpPr/>
            <p:nvPr/>
          </p:nvSpPr>
          <p:spPr bwMode="auto">
            <a:xfrm>
              <a:off x="6276018" y="2319356"/>
              <a:ext cx="447655" cy="384612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8"/>
            <p:cNvSpPr/>
            <p:nvPr/>
          </p:nvSpPr>
          <p:spPr bwMode="auto">
            <a:xfrm>
              <a:off x="6606811" y="1965850"/>
              <a:ext cx="165867" cy="433632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9"/>
            <p:cNvSpPr/>
            <p:nvPr/>
          </p:nvSpPr>
          <p:spPr bwMode="auto">
            <a:xfrm>
              <a:off x="6403247" y="2368373"/>
              <a:ext cx="476870" cy="578804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20"/>
            <p:cNvSpPr/>
            <p:nvPr/>
          </p:nvSpPr>
          <p:spPr bwMode="auto">
            <a:xfrm>
              <a:off x="6647339" y="1916831"/>
              <a:ext cx="453310" cy="632537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1"/>
            <p:cNvSpPr/>
            <p:nvPr/>
          </p:nvSpPr>
          <p:spPr bwMode="auto">
            <a:xfrm>
              <a:off x="6720849" y="2399482"/>
              <a:ext cx="853844" cy="87669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23"/>
            <p:cNvSpPr/>
            <p:nvPr/>
          </p:nvSpPr>
          <p:spPr bwMode="auto">
            <a:xfrm>
              <a:off x="9022686" y="3884679"/>
              <a:ext cx="178789" cy="185191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4"/>
            <p:cNvSpPr/>
            <p:nvPr/>
          </p:nvSpPr>
          <p:spPr bwMode="auto">
            <a:xfrm>
              <a:off x="8616102" y="3445306"/>
              <a:ext cx="447426" cy="51653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5"/>
            <p:cNvSpPr/>
            <p:nvPr/>
          </p:nvSpPr>
          <p:spPr bwMode="auto">
            <a:xfrm>
              <a:off x="8607024" y="3437136"/>
              <a:ext cx="125243" cy="199715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6"/>
            <p:cNvSpPr/>
            <p:nvPr/>
          </p:nvSpPr>
          <p:spPr bwMode="auto">
            <a:xfrm>
              <a:off x="7442628" y="2660064"/>
              <a:ext cx="431090" cy="37038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7"/>
            <p:cNvSpPr/>
            <p:nvPr/>
          </p:nvSpPr>
          <p:spPr bwMode="auto">
            <a:xfrm>
              <a:off x="7761180" y="2319642"/>
              <a:ext cx="159731" cy="417586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8"/>
            <p:cNvSpPr/>
            <p:nvPr/>
          </p:nvSpPr>
          <p:spPr bwMode="auto">
            <a:xfrm>
              <a:off x="7565148" y="2707269"/>
              <a:ext cx="459224" cy="557386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9"/>
            <p:cNvSpPr/>
            <p:nvPr/>
          </p:nvSpPr>
          <p:spPr bwMode="auto">
            <a:xfrm>
              <a:off x="7800205" y="2272434"/>
              <a:ext cx="436535" cy="60913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0"/>
            <p:cNvSpPr/>
            <p:nvPr/>
          </p:nvSpPr>
          <p:spPr bwMode="auto">
            <a:xfrm>
              <a:off x="7870997" y="2737226"/>
              <a:ext cx="822247" cy="844249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32"/>
            <p:cNvSpPr/>
            <p:nvPr/>
          </p:nvSpPr>
          <p:spPr bwMode="auto">
            <a:xfrm>
              <a:off x="8170445" y="4352571"/>
              <a:ext cx="176931" cy="183265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33"/>
            <p:cNvSpPr/>
            <p:nvPr/>
          </p:nvSpPr>
          <p:spPr bwMode="auto">
            <a:xfrm>
              <a:off x="7768087" y="3917766"/>
              <a:ext cx="442775" cy="511166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4"/>
            <p:cNvSpPr/>
            <p:nvPr/>
          </p:nvSpPr>
          <p:spPr bwMode="auto">
            <a:xfrm>
              <a:off x="7759106" y="3909679"/>
              <a:ext cx="123942" cy="19763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35"/>
            <p:cNvSpPr/>
            <p:nvPr/>
          </p:nvSpPr>
          <p:spPr bwMode="auto">
            <a:xfrm>
              <a:off x="6606811" y="3140684"/>
              <a:ext cx="426608" cy="36653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36"/>
            <p:cNvSpPr/>
            <p:nvPr/>
          </p:nvSpPr>
          <p:spPr bwMode="auto">
            <a:xfrm>
              <a:off x="6922051" y="2803800"/>
              <a:ext cx="158070" cy="413245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37"/>
            <p:cNvSpPr/>
            <p:nvPr/>
          </p:nvSpPr>
          <p:spPr bwMode="auto">
            <a:xfrm>
              <a:off x="6728058" y="3175941"/>
              <a:ext cx="454450" cy="551592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38"/>
            <p:cNvSpPr/>
            <p:nvPr/>
          </p:nvSpPr>
          <p:spPr bwMode="auto">
            <a:xfrm>
              <a:off x="6954943" y="2762817"/>
              <a:ext cx="431997" cy="602798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39"/>
            <p:cNvSpPr/>
            <p:nvPr/>
          </p:nvSpPr>
          <p:spPr bwMode="auto">
            <a:xfrm>
              <a:off x="7030723" y="3217046"/>
              <a:ext cx="813698" cy="835473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8" name="熊猫设计师MC：ID 29795607库_组合 57"/>
          <p:cNvGrpSpPr/>
          <p:nvPr>
            <p:custDataLst>
              <p:tags r:id="rId2"/>
            </p:custDataLst>
          </p:nvPr>
        </p:nvGrpSpPr>
        <p:grpSpPr>
          <a:xfrm>
            <a:off x="2027548" y="1991536"/>
            <a:ext cx="3139221" cy="870151"/>
            <a:chOff x="2027548" y="1991536"/>
            <a:chExt cx="3139221" cy="870151"/>
          </a:xfrm>
        </p:grpSpPr>
        <p:sp>
          <p:nvSpPr>
            <p:cNvPr id="9" name="Oval 42"/>
            <p:cNvSpPr/>
            <p:nvPr/>
          </p:nvSpPr>
          <p:spPr>
            <a:xfrm>
              <a:off x="2027548" y="2069285"/>
              <a:ext cx="676984" cy="6769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2191364" y="2266805"/>
              <a:ext cx="349382" cy="281944"/>
              <a:chOff x="2700327" y="2965449"/>
              <a:chExt cx="271473" cy="219075"/>
            </a:xfrm>
            <a:solidFill>
              <a:schemeClr val="bg1"/>
            </a:solidFill>
          </p:grpSpPr>
          <p:sp>
            <p:nvSpPr>
              <p:cNvPr id="20" name="Freeform: Shape 45"/>
              <p:cNvSpPr/>
              <p:nvPr/>
            </p:nvSpPr>
            <p:spPr bwMode="auto">
              <a:xfrm>
                <a:off x="2754299" y="2987674"/>
                <a:ext cx="82549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46"/>
              <p:cNvSpPr/>
              <p:nvPr/>
            </p:nvSpPr>
            <p:spPr bwMode="auto">
              <a:xfrm>
                <a:off x="2700327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47"/>
              <p:cNvSpPr/>
              <p:nvPr/>
            </p:nvSpPr>
            <p:spPr bwMode="auto">
              <a:xfrm>
                <a:off x="2865425" y="3006724"/>
                <a:ext cx="46037" cy="13652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20" y="31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5" y="59"/>
                  </a:cxn>
                  <a:cxn ang="0">
                    <a:pos x="7" y="60"/>
                  </a:cxn>
                  <a:cxn ang="0">
                    <a:pos x="9" y="58"/>
                  </a:cxn>
                  <a:cxn ang="0">
                    <a:pos x="10" y="58"/>
                  </a:cxn>
                </a:cxnLst>
                <a:rect l="0" t="0" r="r" b="b"/>
                <a:pathLst>
                  <a:path w="20" h="60">
                    <a:moveTo>
                      <a:pt x="10" y="58"/>
                    </a:moveTo>
                    <a:cubicBezTo>
                      <a:pt x="16" y="50"/>
                      <a:pt x="20" y="41"/>
                      <a:pt x="20" y="31"/>
                    </a:cubicBezTo>
                    <a:cubicBezTo>
                      <a:pt x="20" y="20"/>
                      <a:pt x="17" y="11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8" y="1"/>
                      <a:pt x="7" y="0"/>
                      <a:pt x="5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22"/>
                      <a:pt x="12" y="3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0" y="53"/>
                      <a:pt x="2" y="55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7" y="60"/>
                    </a:cubicBezTo>
                    <a:cubicBezTo>
                      <a:pt x="8" y="59"/>
                      <a:pt x="9" y="59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48"/>
              <p:cNvSpPr/>
              <p:nvPr/>
            </p:nvSpPr>
            <p:spPr bwMode="auto">
              <a:xfrm>
                <a:off x="2906713" y="2965449"/>
                <a:ext cx="65087" cy="219075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87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28" y="49"/>
                  </a:cxn>
                </a:cxnLst>
                <a:rect l="0" t="0" r="r" b="b"/>
                <a:pathLst>
                  <a:path w="28" h="96">
                    <a:moveTo>
                      <a:pt x="28" y="49"/>
                    </a:moveTo>
                    <a:cubicBezTo>
                      <a:pt x="28" y="32"/>
                      <a:pt x="22" y="15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2" y="33"/>
                      <a:pt x="22" y="65"/>
                      <a:pt x="2" y="87"/>
                    </a:cubicBezTo>
                    <a:cubicBezTo>
                      <a:pt x="2" y="88"/>
                      <a:pt x="0" y="89"/>
                      <a:pt x="2" y="91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6"/>
                      <a:pt x="9" y="95"/>
                      <a:pt x="10" y="95"/>
                    </a:cubicBezTo>
                    <a:cubicBezTo>
                      <a:pt x="22" y="82"/>
                      <a:pt x="28" y="66"/>
                      <a:pt x="28" y="4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64"/>
            <p:cNvGrpSpPr/>
            <p:nvPr/>
          </p:nvGrpSpPr>
          <p:grpSpPr>
            <a:xfrm>
              <a:off x="2704532" y="1991536"/>
              <a:ext cx="2462237" cy="870151"/>
              <a:chOff x="8747280" y="2537250"/>
              <a:chExt cx="2462237" cy="870151"/>
            </a:xfrm>
          </p:grpSpPr>
          <p:sp>
            <p:nvSpPr>
              <p:cNvPr id="18" name="TextBox 65"/>
              <p:cNvSpPr txBox="1"/>
              <p:nvPr/>
            </p:nvSpPr>
            <p:spPr bwMode="auto">
              <a:xfrm>
                <a:off x="8747280" y="2537250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9" name="TextBox 66"/>
              <p:cNvSpPr txBox="1"/>
              <p:nvPr/>
            </p:nvSpPr>
            <p:spPr bwMode="auto">
              <a:xfrm>
                <a:off x="8747280" y="285122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0" name="熊猫设计师MC：ID 29795607库_组合 59"/>
          <p:cNvGrpSpPr/>
          <p:nvPr>
            <p:custDataLst>
              <p:tags r:id="rId3"/>
            </p:custDataLst>
          </p:nvPr>
        </p:nvGrpSpPr>
        <p:grpSpPr>
          <a:xfrm>
            <a:off x="2027548" y="3291249"/>
            <a:ext cx="3139221" cy="870152"/>
            <a:chOff x="2027548" y="3291249"/>
            <a:chExt cx="3139221" cy="870152"/>
          </a:xfrm>
        </p:grpSpPr>
        <p:sp>
          <p:nvSpPr>
            <p:cNvPr id="5" name="Oval 43"/>
            <p:cNvSpPr/>
            <p:nvPr/>
          </p:nvSpPr>
          <p:spPr>
            <a:xfrm>
              <a:off x="2027548" y="3381583"/>
              <a:ext cx="676984" cy="6769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9"/>
            <p:cNvSpPr/>
            <p:nvPr/>
          </p:nvSpPr>
          <p:spPr bwMode="auto">
            <a:xfrm>
              <a:off x="2190335" y="3549482"/>
              <a:ext cx="351410" cy="341194"/>
            </a:xfrm>
            <a:custGeom>
              <a:avLst/>
              <a:gdLst/>
              <a:ahLst/>
              <a:cxnLst>
                <a:cxn ang="0">
                  <a:pos x="86" y="58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1" y="47"/>
                </a:cxn>
                <a:cxn ang="0">
                  <a:pos x="76" y="68"/>
                </a:cxn>
                <a:cxn ang="0">
                  <a:pos x="76" y="59"/>
                </a:cxn>
                <a:cxn ang="0">
                  <a:pos x="81" y="59"/>
                </a:cxn>
                <a:cxn ang="0">
                  <a:pos x="86" y="68"/>
                </a:cxn>
                <a:cxn ang="0">
                  <a:pos x="65" y="59"/>
                </a:cxn>
                <a:cxn ang="0">
                  <a:pos x="58" y="47"/>
                </a:cxn>
                <a:cxn ang="0">
                  <a:pos x="50" y="63"/>
                </a:cxn>
                <a:cxn ang="0">
                  <a:pos x="60" y="68"/>
                </a:cxn>
                <a:cxn ang="0">
                  <a:pos x="65" y="63"/>
                </a:cxn>
                <a:cxn ang="0">
                  <a:pos x="67" y="59"/>
                </a:cxn>
                <a:cxn ang="0">
                  <a:pos x="39" y="64"/>
                </a:cxn>
                <a:cxn ang="0">
                  <a:pos x="40" y="46"/>
                </a:cxn>
                <a:cxn ang="0">
                  <a:pos x="37" y="54"/>
                </a:cxn>
                <a:cxn ang="0">
                  <a:pos x="42" y="54"/>
                </a:cxn>
                <a:cxn ang="0">
                  <a:pos x="33" y="68"/>
                </a:cxn>
                <a:cxn ang="0">
                  <a:pos x="48" y="64"/>
                </a:cxn>
                <a:cxn ang="0">
                  <a:pos x="60" y="89"/>
                </a:cxn>
                <a:cxn ang="0">
                  <a:pos x="60" y="27"/>
                </a:cxn>
                <a:cxn ang="0">
                  <a:pos x="59" y="54"/>
                </a:cxn>
                <a:cxn ang="0">
                  <a:pos x="55" y="59"/>
                </a:cxn>
                <a:cxn ang="0">
                  <a:pos x="60" y="54"/>
                </a:cxn>
                <a:cxn ang="0">
                  <a:pos x="60" y="52"/>
                </a:cxn>
                <a:cxn ang="0">
                  <a:pos x="109" y="28"/>
                </a:cxn>
                <a:cxn ang="0">
                  <a:pos x="5" y="40"/>
                </a:cxn>
                <a:cxn ang="0">
                  <a:pos x="6" y="46"/>
                </a:cxn>
                <a:cxn ang="0">
                  <a:pos x="60" y="12"/>
                </a:cxn>
                <a:cxn ang="0">
                  <a:pos x="90" y="33"/>
                </a:cxn>
                <a:cxn ang="0">
                  <a:pos x="104" y="50"/>
                </a:cxn>
                <a:cxn ang="0">
                  <a:pos x="112" y="55"/>
                </a:cxn>
                <a:cxn ang="0">
                  <a:pos x="119" y="28"/>
                </a:cxn>
                <a:cxn ang="0">
                  <a:pos x="109" y="28"/>
                </a:cxn>
                <a:cxn ang="0">
                  <a:pos x="114" y="76"/>
                </a:cxn>
                <a:cxn ang="0">
                  <a:pos x="11" y="89"/>
                </a:cxn>
                <a:cxn ang="0">
                  <a:pos x="3" y="90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30" y="79"/>
                </a:cxn>
                <a:cxn ang="0">
                  <a:pos x="22" y="85"/>
                </a:cxn>
                <a:cxn ang="0">
                  <a:pos x="103" y="72"/>
                </a:cxn>
              </a:cxnLst>
              <a:rect l="0" t="0" r="r" b="b"/>
              <a:pathLst>
                <a:path w="119" h="115">
                  <a:moveTo>
                    <a:pt x="86" y="6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4"/>
                    <a:pt x="83" y="52"/>
                    <a:pt x="80" y="52"/>
                  </a:cubicBezTo>
                  <a:cubicBezTo>
                    <a:pt x="78" y="52"/>
                    <a:pt x="77" y="53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0"/>
                    <a:pt x="76" y="59"/>
                  </a:cubicBezTo>
                  <a:cubicBezTo>
                    <a:pt x="76" y="58"/>
                    <a:pt x="77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6" y="68"/>
                  </a:lnTo>
                  <a:close/>
                  <a:moveTo>
                    <a:pt x="67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67" y="59"/>
                  </a:lnTo>
                  <a:close/>
                  <a:moveTo>
                    <a:pt x="48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48" y="60"/>
                    <a:pt x="48" y="53"/>
                  </a:cubicBezTo>
                  <a:cubicBezTo>
                    <a:pt x="48" y="48"/>
                    <a:pt x="44" y="46"/>
                    <a:pt x="40" y="46"/>
                  </a:cubicBezTo>
                  <a:cubicBezTo>
                    <a:pt x="35" y="46"/>
                    <a:pt x="33" y="51"/>
                    <a:pt x="33" y="51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8" y="51"/>
                    <a:pt x="40" y="51"/>
                  </a:cubicBezTo>
                  <a:cubicBezTo>
                    <a:pt x="41" y="51"/>
                    <a:pt x="42" y="52"/>
                    <a:pt x="42" y="54"/>
                  </a:cubicBezTo>
                  <a:cubicBezTo>
                    <a:pt x="42" y="57"/>
                    <a:pt x="33" y="58"/>
                    <a:pt x="33" y="66"/>
                  </a:cubicBezTo>
                  <a:cubicBezTo>
                    <a:pt x="33" y="67"/>
                    <a:pt x="33" y="67"/>
                    <a:pt x="33" y="68"/>
                  </a:cubicBezTo>
                  <a:cubicBezTo>
                    <a:pt x="48" y="68"/>
                    <a:pt x="48" y="68"/>
                    <a:pt x="48" y="68"/>
                  </a:cubicBezTo>
                  <a:lnTo>
                    <a:pt x="48" y="64"/>
                  </a:lnTo>
                  <a:close/>
                  <a:moveTo>
                    <a:pt x="90" y="58"/>
                  </a:moveTo>
                  <a:cubicBezTo>
                    <a:pt x="90" y="75"/>
                    <a:pt x="77" y="89"/>
                    <a:pt x="60" y="89"/>
                  </a:cubicBezTo>
                  <a:cubicBezTo>
                    <a:pt x="43" y="89"/>
                    <a:pt x="29" y="75"/>
                    <a:pt x="29" y="58"/>
                  </a:cubicBezTo>
                  <a:cubicBezTo>
                    <a:pt x="29" y="41"/>
                    <a:pt x="43" y="27"/>
                    <a:pt x="60" y="27"/>
                  </a:cubicBezTo>
                  <a:cubicBezTo>
                    <a:pt x="77" y="27"/>
                    <a:pt x="90" y="41"/>
                    <a:pt x="90" y="58"/>
                  </a:cubicBezTo>
                  <a:moveTo>
                    <a:pt x="59" y="54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3"/>
                    <a:pt x="60" y="52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59" y="53"/>
                    <a:pt x="59" y="54"/>
                  </a:cubicBezTo>
                  <a:moveTo>
                    <a:pt x="109" y="28"/>
                  </a:moveTo>
                  <a:cubicBezTo>
                    <a:pt x="98" y="11"/>
                    <a:pt x="80" y="0"/>
                    <a:pt x="60" y="0"/>
                  </a:cubicBezTo>
                  <a:cubicBezTo>
                    <a:pt x="34" y="0"/>
                    <a:pt x="12" y="17"/>
                    <a:pt x="5" y="40"/>
                  </a:cubicBezTo>
                  <a:cubicBezTo>
                    <a:pt x="4" y="42"/>
                    <a:pt x="5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9" y="49"/>
                    <a:pt x="14" y="48"/>
                    <a:pt x="16" y="44"/>
                  </a:cubicBezTo>
                  <a:cubicBezTo>
                    <a:pt x="22" y="25"/>
                    <a:pt x="39" y="12"/>
                    <a:pt x="60" y="12"/>
                  </a:cubicBezTo>
                  <a:cubicBezTo>
                    <a:pt x="75" y="12"/>
                    <a:pt x="89" y="19"/>
                    <a:pt x="97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8" y="35"/>
                    <a:pt x="89" y="3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7"/>
                    <a:pt x="112" y="56"/>
                    <a:pt x="112" y="55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8" y="25"/>
                    <a:pt x="116" y="26"/>
                  </a:cubicBezTo>
                  <a:lnTo>
                    <a:pt x="109" y="28"/>
                  </a:lnTo>
                  <a:close/>
                  <a:moveTo>
                    <a:pt x="113" y="70"/>
                  </a:moveTo>
                  <a:cubicBezTo>
                    <a:pt x="114" y="71"/>
                    <a:pt x="115" y="74"/>
                    <a:pt x="114" y="76"/>
                  </a:cubicBezTo>
                  <a:cubicBezTo>
                    <a:pt x="107" y="99"/>
                    <a:pt x="85" y="115"/>
                    <a:pt x="60" y="115"/>
                  </a:cubicBezTo>
                  <a:cubicBezTo>
                    <a:pt x="40" y="115"/>
                    <a:pt x="22" y="105"/>
                    <a:pt x="11" y="89"/>
                  </a:cubicBezTo>
                  <a:cubicBezTo>
                    <a:pt x="11" y="88"/>
                    <a:pt x="10" y="88"/>
                    <a:pt x="9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9" y="59"/>
                    <a:pt x="10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31" y="97"/>
                    <a:pt x="44" y="104"/>
                    <a:pt x="60" y="104"/>
                  </a:cubicBezTo>
                  <a:cubicBezTo>
                    <a:pt x="80" y="104"/>
                    <a:pt x="97" y="91"/>
                    <a:pt x="103" y="72"/>
                  </a:cubicBezTo>
                  <a:cubicBezTo>
                    <a:pt x="105" y="68"/>
                    <a:pt x="110" y="67"/>
                    <a:pt x="113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67"/>
            <p:cNvGrpSpPr/>
            <p:nvPr/>
          </p:nvGrpSpPr>
          <p:grpSpPr>
            <a:xfrm>
              <a:off x="2704532" y="3291249"/>
              <a:ext cx="2462237" cy="870152"/>
              <a:chOff x="8747280" y="3998259"/>
              <a:chExt cx="2462237" cy="870152"/>
            </a:xfrm>
          </p:grpSpPr>
          <p:sp>
            <p:nvSpPr>
              <p:cNvPr id="16" name="TextBox 68"/>
              <p:cNvSpPr txBox="1"/>
              <p:nvPr/>
            </p:nvSpPr>
            <p:spPr bwMode="auto">
              <a:xfrm>
                <a:off x="8747280" y="3998259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7" name="TextBox 69"/>
              <p:cNvSpPr txBox="1"/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 </a:t>
                </a:r>
              </a:p>
            </p:txBody>
          </p:sp>
        </p:grpSp>
      </p:grpSp>
      <p:grpSp>
        <p:nvGrpSpPr>
          <p:cNvPr id="61" name="熊猫设计师MC：ID 29795607库_组合 60"/>
          <p:cNvGrpSpPr/>
          <p:nvPr>
            <p:custDataLst>
              <p:tags r:id="rId4"/>
            </p:custDataLst>
          </p:nvPr>
        </p:nvGrpSpPr>
        <p:grpSpPr>
          <a:xfrm>
            <a:off x="2027548" y="4601950"/>
            <a:ext cx="3139221" cy="870152"/>
            <a:chOff x="2027548" y="4601950"/>
            <a:chExt cx="3139221" cy="870152"/>
          </a:xfrm>
        </p:grpSpPr>
        <p:sp>
          <p:nvSpPr>
            <p:cNvPr id="7" name="Oval 41"/>
            <p:cNvSpPr/>
            <p:nvPr/>
          </p:nvSpPr>
          <p:spPr>
            <a:xfrm>
              <a:off x="2027548" y="4686287"/>
              <a:ext cx="676984" cy="6769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50"/>
            <p:cNvSpPr/>
            <p:nvPr/>
          </p:nvSpPr>
          <p:spPr bwMode="auto">
            <a:xfrm>
              <a:off x="2190335" y="4809236"/>
              <a:ext cx="351410" cy="431089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17" y="104"/>
                </a:cxn>
                <a:cxn ang="0">
                  <a:pos x="58" y="102"/>
                </a:cxn>
                <a:cxn ang="0">
                  <a:pos x="60" y="106"/>
                </a:cxn>
                <a:cxn ang="0">
                  <a:pos x="62" y="90"/>
                </a:cxn>
                <a:cxn ang="0">
                  <a:pos x="17" y="87"/>
                </a:cxn>
                <a:cxn ang="0">
                  <a:pos x="19" y="83"/>
                </a:cxn>
                <a:cxn ang="0">
                  <a:pos x="65" y="85"/>
                </a:cxn>
                <a:cxn ang="0">
                  <a:pos x="62" y="9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73" y="48"/>
                </a:cxn>
                <a:cxn ang="0">
                  <a:pos x="75" y="52"/>
                </a:cxn>
                <a:cxn ang="0">
                  <a:pos x="73" y="73"/>
                </a:cxn>
                <a:cxn ang="0">
                  <a:pos x="17" y="71"/>
                </a:cxn>
                <a:cxn ang="0">
                  <a:pos x="19" y="67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93" y="132"/>
                </a:cxn>
                <a:cxn ang="0">
                  <a:pos x="87" y="132"/>
                </a:cxn>
                <a:cxn ang="0">
                  <a:pos x="76" y="118"/>
                </a:cxn>
                <a:cxn ang="0">
                  <a:pos x="89" y="123"/>
                </a:cxn>
                <a:cxn ang="0">
                  <a:pos x="109" y="107"/>
                </a:cxn>
                <a:cxn ang="0">
                  <a:pos x="92" y="92"/>
                </a:cxn>
                <a:cxn ang="0">
                  <a:pos x="92" y="146"/>
                </a:cxn>
                <a:cxn ang="0">
                  <a:pos x="92" y="92"/>
                </a:cxn>
                <a:cxn ang="0">
                  <a:pos x="8" y="131"/>
                </a:cxn>
                <a:cxn ang="0">
                  <a:pos x="0" y="23"/>
                </a:cxn>
                <a:cxn ang="0">
                  <a:pos x="23" y="15"/>
                </a:cxn>
                <a:cxn ang="0">
                  <a:pos x="33" y="27"/>
                </a:cxn>
                <a:cxn ang="0">
                  <a:pos x="71" y="17"/>
                </a:cxn>
                <a:cxn ang="0">
                  <a:pos x="83" y="15"/>
                </a:cxn>
                <a:cxn ang="0">
                  <a:pos x="94" y="86"/>
                </a:cxn>
                <a:cxn ang="0">
                  <a:pos x="83" y="87"/>
                </a:cxn>
                <a:cxn ang="0">
                  <a:pos x="11" y="38"/>
                </a:cxn>
                <a:cxn ang="0">
                  <a:pos x="58" y="121"/>
                </a:cxn>
                <a:cxn ang="0">
                  <a:pos x="47" y="11"/>
                </a:cxn>
                <a:cxn ang="0">
                  <a:pos x="47" y="4"/>
                </a:cxn>
                <a:cxn ang="0">
                  <a:pos x="47" y="11"/>
                </a:cxn>
                <a:cxn ang="0">
                  <a:pos x="57" y="11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0" y="7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60" y="23"/>
                </a:cxn>
                <a:cxn ang="0">
                  <a:pos x="67" y="17"/>
                </a:cxn>
              </a:cxnLst>
              <a:rect l="0" t="0" r="r" b="b"/>
              <a:pathLst>
                <a:path w="119" h="146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70"/>
            <p:cNvGrpSpPr/>
            <p:nvPr/>
          </p:nvGrpSpPr>
          <p:grpSpPr>
            <a:xfrm>
              <a:off x="2704532" y="4601950"/>
              <a:ext cx="2462237" cy="870152"/>
              <a:chOff x="8747280" y="3998259"/>
              <a:chExt cx="2462237" cy="870152"/>
            </a:xfrm>
          </p:grpSpPr>
          <p:sp>
            <p:nvSpPr>
              <p:cNvPr id="14" name="TextBox 71"/>
              <p:cNvSpPr txBox="1"/>
              <p:nvPr/>
            </p:nvSpPr>
            <p:spPr bwMode="auto">
              <a:xfrm>
                <a:off x="8747280" y="3998259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5" name="TextBox 72"/>
              <p:cNvSpPr txBox="1"/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熊猫设计师MC：ID 29795607库_矩形 5"/>
          <p:cNvSpPr/>
          <p:nvPr>
            <p:custDataLst>
              <p:tags r:id="rId1"/>
            </p:custDataLst>
          </p:nvPr>
        </p:nvSpPr>
        <p:spPr>
          <a:xfrm>
            <a:off x="8018517" y="1590010"/>
            <a:ext cx="3802646" cy="3488017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熊猫设计师MC：ID 29795607库_椭圆 7"/>
          <p:cNvSpPr/>
          <p:nvPr>
            <p:custDataLst>
              <p:tags r:id="rId2"/>
            </p:custDataLst>
          </p:nvPr>
        </p:nvSpPr>
        <p:spPr>
          <a:xfrm>
            <a:off x="3143672" y="1580422"/>
            <a:ext cx="1170544" cy="1167388"/>
          </a:xfrm>
          <a:prstGeom prst="ellipse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熊猫设计师MC：ID 29795607库_组合 9"/>
          <p:cNvGrpSpPr/>
          <p:nvPr>
            <p:custDataLst>
              <p:tags r:id="rId3"/>
            </p:custDataLst>
          </p:nvPr>
        </p:nvGrpSpPr>
        <p:grpSpPr>
          <a:xfrm>
            <a:off x="4501384" y="1894811"/>
            <a:ext cx="3397483" cy="538609"/>
            <a:chOff x="7860196" y="2024844"/>
            <a:chExt cx="3397483" cy="538609"/>
          </a:xfrm>
        </p:grpSpPr>
        <p:sp>
          <p:nvSpPr>
            <p:cNvPr id="17" name="Rectangle 10"/>
            <p:cNvSpPr/>
            <p:nvPr/>
          </p:nvSpPr>
          <p:spPr bwMode="auto">
            <a:xfrm>
              <a:off x="7860196" y="2024844"/>
              <a:ext cx="33974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8" name="Rectangle 11"/>
            <p:cNvSpPr/>
            <p:nvPr/>
          </p:nvSpPr>
          <p:spPr bwMode="auto">
            <a:xfrm>
              <a:off x="7860196" y="2332621"/>
              <a:ext cx="339748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</a:t>
              </a:r>
            </a:p>
          </p:txBody>
        </p:sp>
      </p:grpSp>
      <p:grpSp>
        <p:nvGrpSpPr>
          <p:cNvPr id="9" name="熊猫设计师MC：ID 29795607库_组合 12"/>
          <p:cNvGrpSpPr/>
          <p:nvPr>
            <p:custDataLst>
              <p:tags r:id="rId4"/>
            </p:custDataLst>
          </p:nvPr>
        </p:nvGrpSpPr>
        <p:grpSpPr>
          <a:xfrm>
            <a:off x="3133231" y="3305741"/>
            <a:ext cx="3397483" cy="538609"/>
            <a:chOff x="7860196" y="3055795"/>
            <a:chExt cx="3397483" cy="538609"/>
          </a:xfrm>
        </p:grpSpPr>
        <p:sp>
          <p:nvSpPr>
            <p:cNvPr id="15" name="Rectangle 13"/>
            <p:cNvSpPr/>
            <p:nvPr/>
          </p:nvSpPr>
          <p:spPr bwMode="auto">
            <a:xfrm>
              <a:off x="7860196" y="3055795"/>
              <a:ext cx="33974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6" name="Rectangle 14"/>
            <p:cNvSpPr/>
            <p:nvPr/>
          </p:nvSpPr>
          <p:spPr bwMode="auto">
            <a:xfrm>
              <a:off x="7860196" y="3363572"/>
              <a:ext cx="339748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</a:t>
              </a:r>
            </a:p>
          </p:txBody>
        </p:sp>
      </p:grpSp>
      <p:grpSp>
        <p:nvGrpSpPr>
          <p:cNvPr id="10" name="熊猫设计师MC：ID 29795607库_组合 15"/>
          <p:cNvGrpSpPr/>
          <p:nvPr>
            <p:custDataLst>
              <p:tags r:id="rId5"/>
            </p:custDataLst>
          </p:nvPr>
        </p:nvGrpSpPr>
        <p:grpSpPr>
          <a:xfrm>
            <a:off x="4501238" y="4960213"/>
            <a:ext cx="3397483" cy="538609"/>
            <a:chOff x="7860196" y="3981702"/>
            <a:chExt cx="3397483" cy="538609"/>
          </a:xfrm>
        </p:grpSpPr>
        <p:sp>
          <p:nvSpPr>
            <p:cNvPr id="13" name="Rectangle 16"/>
            <p:cNvSpPr/>
            <p:nvPr/>
          </p:nvSpPr>
          <p:spPr bwMode="auto">
            <a:xfrm>
              <a:off x="7860196" y="3981702"/>
              <a:ext cx="33974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4" name="Rectangle 17"/>
            <p:cNvSpPr/>
            <p:nvPr/>
          </p:nvSpPr>
          <p:spPr bwMode="auto">
            <a:xfrm>
              <a:off x="7860196" y="4289479"/>
              <a:ext cx="339748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</a:t>
              </a:r>
            </a:p>
          </p:txBody>
        </p:sp>
      </p:grpSp>
      <p:cxnSp>
        <p:nvCxnSpPr>
          <p:cNvPr id="11" name="熊猫设计师MC：ID 29795607库_直接连接符 6"/>
          <p:cNvCxnSpPr/>
          <p:nvPr>
            <p:custDataLst>
              <p:tags r:id="rId6"/>
            </p:custDataLst>
          </p:nvPr>
        </p:nvCxnSpPr>
        <p:spPr>
          <a:xfrm flipH="1">
            <a:off x="2360792" y="2164116"/>
            <a:ext cx="782880" cy="83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熊猫设计师MC：ID 29795607库_直接连接符 18"/>
          <p:cNvCxnSpPr/>
          <p:nvPr>
            <p:custDataLst>
              <p:tags r:id="rId7"/>
            </p:custDataLst>
          </p:nvPr>
        </p:nvCxnSpPr>
        <p:spPr>
          <a:xfrm>
            <a:off x="2360792" y="4162628"/>
            <a:ext cx="782736" cy="107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熊猫设计师MC：ID 29795607库_椭圆 7"/>
          <p:cNvSpPr/>
          <p:nvPr>
            <p:custDataLst>
              <p:tags r:id="rId8"/>
            </p:custDataLst>
          </p:nvPr>
        </p:nvSpPr>
        <p:spPr>
          <a:xfrm>
            <a:off x="3133231" y="5114101"/>
            <a:ext cx="1170544" cy="1167388"/>
          </a:xfrm>
          <a:prstGeom prst="ellipse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熊猫设计师MC：ID 29795607库_椭圆 7"/>
          <p:cNvSpPr/>
          <p:nvPr>
            <p:custDataLst>
              <p:tags r:id="rId9"/>
            </p:custDataLst>
          </p:nvPr>
        </p:nvSpPr>
        <p:spPr>
          <a:xfrm>
            <a:off x="1645428" y="3029824"/>
            <a:ext cx="1170544" cy="1167388"/>
          </a:xfrm>
          <a:prstGeom prst="ellipse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熊猫设计师MC：ID 29795607库_矩形 1"/>
          <p:cNvSpPr/>
          <p:nvPr>
            <p:custDataLst>
              <p:tags r:id="rId1"/>
            </p:custDataLst>
          </p:nvPr>
        </p:nvSpPr>
        <p:spPr>
          <a:xfrm>
            <a:off x="0" y="3"/>
            <a:ext cx="12203008" cy="3303487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熊猫设计师MC：ID 29795607库_矩形 11"/>
          <p:cNvSpPr/>
          <p:nvPr>
            <p:custDataLst>
              <p:tags r:id="rId2"/>
            </p:custDataLst>
          </p:nvPr>
        </p:nvSpPr>
        <p:spPr>
          <a:xfrm>
            <a:off x="-8284" y="4"/>
            <a:ext cx="12211295" cy="3309193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熊猫设计师MC：ID 29795607库_椭圆 7"/>
          <p:cNvSpPr/>
          <p:nvPr>
            <p:custDataLst>
              <p:tags r:id="rId3"/>
            </p:custDataLst>
          </p:nvPr>
        </p:nvSpPr>
        <p:spPr>
          <a:xfrm>
            <a:off x="4796589" y="917115"/>
            <a:ext cx="2657088" cy="2657088"/>
          </a:xfrm>
          <a:prstGeom prst="ellipse">
            <a:avLst/>
          </a:prstGeom>
          <a:solidFill>
            <a:srgbClr val="A9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熊猫设计师MC：ID 29795607库_椭圆 8"/>
          <p:cNvSpPr/>
          <p:nvPr>
            <p:custDataLst>
              <p:tags r:id="rId4"/>
            </p:custDataLst>
          </p:nvPr>
        </p:nvSpPr>
        <p:spPr>
          <a:xfrm>
            <a:off x="4735907" y="941719"/>
            <a:ext cx="2720186" cy="26078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熊猫设计师MC：ID 29795607库_椭圆 2"/>
          <p:cNvSpPr/>
          <p:nvPr>
            <p:custDataLst>
              <p:tags r:id="rId5"/>
            </p:custDataLst>
          </p:nvPr>
        </p:nvSpPr>
        <p:spPr>
          <a:xfrm>
            <a:off x="4800600" y="963721"/>
            <a:ext cx="2590800" cy="2563876"/>
          </a:xfrm>
          <a:prstGeom prst="ellipse">
            <a:avLst/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9" name="熊猫设计师MC：ID 29795607库_椭圆 12"/>
          <p:cNvSpPr/>
          <p:nvPr>
            <p:custDataLst>
              <p:tags r:id="rId6"/>
            </p:custDataLst>
          </p:nvPr>
        </p:nvSpPr>
        <p:spPr>
          <a:xfrm>
            <a:off x="1195445" y="917115"/>
            <a:ext cx="2657088" cy="2657088"/>
          </a:xfrm>
          <a:prstGeom prst="ellipse">
            <a:avLst/>
          </a:prstGeom>
          <a:solidFill>
            <a:srgbClr val="A9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熊猫设计师MC：ID 29795607库_椭圆 13"/>
          <p:cNvSpPr/>
          <p:nvPr>
            <p:custDataLst>
              <p:tags r:id="rId7"/>
            </p:custDataLst>
          </p:nvPr>
        </p:nvSpPr>
        <p:spPr>
          <a:xfrm>
            <a:off x="1134763" y="941719"/>
            <a:ext cx="2720186" cy="26078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熊猫设计师MC：ID 29795607库_椭圆 3"/>
          <p:cNvSpPr/>
          <p:nvPr>
            <p:custDataLst>
              <p:tags r:id="rId8"/>
            </p:custDataLst>
          </p:nvPr>
        </p:nvSpPr>
        <p:spPr>
          <a:xfrm>
            <a:off x="1199456" y="963721"/>
            <a:ext cx="2590800" cy="2563876"/>
          </a:xfrm>
          <a:prstGeom prst="ellipse">
            <a:avLst/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熊猫设计师MC：ID 29795607库_椭圆 15"/>
          <p:cNvSpPr/>
          <p:nvPr>
            <p:custDataLst>
              <p:tags r:id="rId9"/>
            </p:custDataLst>
          </p:nvPr>
        </p:nvSpPr>
        <p:spPr>
          <a:xfrm>
            <a:off x="8391306" y="917115"/>
            <a:ext cx="2657088" cy="2657088"/>
          </a:xfrm>
          <a:prstGeom prst="ellipse">
            <a:avLst/>
          </a:prstGeom>
          <a:solidFill>
            <a:srgbClr val="A9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熊猫设计师MC：ID 29795607库_椭圆 16"/>
          <p:cNvSpPr/>
          <p:nvPr>
            <p:custDataLst>
              <p:tags r:id="rId10"/>
            </p:custDataLst>
          </p:nvPr>
        </p:nvSpPr>
        <p:spPr>
          <a:xfrm>
            <a:off x="8330624" y="941719"/>
            <a:ext cx="2720186" cy="26078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熊猫设计师MC：ID 29795607库_椭圆 4"/>
          <p:cNvSpPr/>
          <p:nvPr>
            <p:custDataLst>
              <p:tags r:id="rId11"/>
            </p:custDataLst>
          </p:nvPr>
        </p:nvSpPr>
        <p:spPr>
          <a:xfrm>
            <a:off x="8395317" y="963721"/>
            <a:ext cx="2590800" cy="2563876"/>
          </a:xfrm>
          <a:prstGeom prst="ellipse">
            <a:avLst/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熊猫设计师MC：ID 29795607库_组合 1"/>
          <p:cNvGrpSpPr/>
          <p:nvPr>
            <p:custDataLst>
              <p:tags r:id="rId12"/>
            </p:custDataLst>
          </p:nvPr>
        </p:nvGrpSpPr>
        <p:grpSpPr>
          <a:xfrm>
            <a:off x="1236154" y="3775846"/>
            <a:ext cx="2520280" cy="819648"/>
            <a:chOff x="1236154" y="3775846"/>
            <a:chExt cx="2520280" cy="819648"/>
          </a:xfrm>
        </p:grpSpPr>
        <p:sp>
          <p:nvSpPr>
            <p:cNvPr id="15" name="TextBox 19"/>
            <p:cNvSpPr txBox="1"/>
            <p:nvPr/>
          </p:nvSpPr>
          <p:spPr>
            <a:xfrm>
              <a:off x="1236154" y="3775846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1236154" y="4114400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1" name="熊猫设计师MC：ID 29795607库_组合 20"/>
          <p:cNvGrpSpPr/>
          <p:nvPr>
            <p:custDataLst>
              <p:tags r:id="rId13"/>
            </p:custDataLst>
          </p:nvPr>
        </p:nvGrpSpPr>
        <p:grpSpPr>
          <a:xfrm>
            <a:off x="4835860" y="3775846"/>
            <a:ext cx="2520280" cy="819648"/>
            <a:chOff x="4835860" y="3775846"/>
            <a:chExt cx="2520280" cy="819648"/>
          </a:xfrm>
        </p:grpSpPr>
        <p:sp>
          <p:nvSpPr>
            <p:cNvPr id="17" name="TextBox 22"/>
            <p:cNvSpPr txBox="1"/>
            <p:nvPr/>
          </p:nvSpPr>
          <p:spPr>
            <a:xfrm>
              <a:off x="4835860" y="3775846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4835860" y="4114400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2" name="熊猫设计师MC：ID 29795607库_组合 21"/>
          <p:cNvGrpSpPr/>
          <p:nvPr>
            <p:custDataLst>
              <p:tags r:id="rId14"/>
            </p:custDataLst>
          </p:nvPr>
        </p:nvGrpSpPr>
        <p:grpSpPr>
          <a:xfrm>
            <a:off x="8430577" y="3775846"/>
            <a:ext cx="2520280" cy="819648"/>
            <a:chOff x="8430577" y="3775846"/>
            <a:chExt cx="2520280" cy="819648"/>
          </a:xfrm>
        </p:grpSpPr>
        <p:sp>
          <p:nvSpPr>
            <p:cNvPr id="19" name="TextBox 25"/>
            <p:cNvSpPr txBox="1"/>
            <p:nvPr/>
          </p:nvSpPr>
          <p:spPr>
            <a:xfrm>
              <a:off x="8430577" y="3775846"/>
              <a:ext cx="2520280" cy="338554"/>
            </a:xfrm>
            <a:prstGeom prst="rect">
              <a:avLst/>
            </a:prstGeom>
          </p:spPr>
          <p:txBody>
            <a:bodyPr vert="horz" wrap="none" lIns="0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0" name="TextBox 26"/>
            <p:cNvSpPr txBox="1"/>
            <p:nvPr/>
          </p:nvSpPr>
          <p:spPr>
            <a:xfrm>
              <a:off x="8430577" y="4114400"/>
              <a:ext cx="2520280" cy="481094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熊猫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4027737" y="1768462"/>
            <a:ext cx="4144707" cy="3818986"/>
            <a:chOff x="4027737" y="1768462"/>
            <a:chExt cx="4144707" cy="3818986"/>
          </a:xfrm>
        </p:grpSpPr>
        <p:sp>
          <p:nvSpPr>
            <p:cNvPr id="4" name="Freeform: Shape 1"/>
            <p:cNvSpPr/>
            <p:nvPr/>
          </p:nvSpPr>
          <p:spPr>
            <a:xfrm>
              <a:off x="4027737" y="1768462"/>
              <a:ext cx="4144707" cy="381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6" y="21600"/>
                  </a:moveTo>
                  <a:cubicBezTo>
                    <a:pt x="17136" y="21600"/>
                    <a:pt x="17136" y="21600"/>
                    <a:pt x="17136" y="21600"/>
                  </a:cubicBezTo>
                  <a:lnTo>
                    <a:pt x="17136" y="21600"/>
                  </a:lnTo>
                  <a:lnTo>
                    <a:pt x="17136" y="21600"/>
                  </a:lnTo>
                  <a:cubicBezTo>
                    <a:pt x="15943" y="21600"/>
                    <a:pt x="14822" y="21096"/>
                    <a:pt x="13979" y="20181"/>
                  </a:cubicBezTo>
                  <a:cubicBezTo>
                    <a:pt x="13368" y="19518"/>
                    <a:pt x="12956" y="18697"/>
                    <a:pt x="12776" y="17803"/>
                  </a:cubicBezTo>
                  <a:cubicBezTo>
                    <a:pt x="12741" y="17630"/>
                    <a:pt x="12600" y="17508"/>
                    <a:pt x="12437" y="17508"/>
                  </a:cubicBezTo>
                  <a:lnTo>
                    <a:pt x="9163" y="17508"/>
                  </a:lnTo>
                  <a:cubicBezTo>
                    <a:pt x="9000" y="17508"/>
                    <a:pt x="8859" y="17631"/>
                    <a:pt x="8824" y="17803"/>
                  </a:cubicBezTo>
                  <a:cubicBezTo>
                    <a:pt x="8644" y="18697"/>
                    <a:pt x="8232" y="19518"/>
                    <a:pt x="7621" y="20181"/>
                  </a:cubicBezTo>
                  <a:cubicBezTo>
                    <a:pt x="6778" y="21096"/>
                    <a:pt x="5657" y="21600"/>
                    <a:pt x="4464" y="21600"/>
                  </a:cubicBezTo>
                  <a:cubicBezTo>
                    <a:pt x="4464" y="21600"/>
                    <a:pt x="4464" y="21600"/>
                    <a:pt x="4464" y="21600"/>
                  </a:cubicBezTo>
                  <a:cubicBezTo>
                    <a:pt x="3272" y="21600"/>
                    <a:pt x="2151" y="21096"/>
                    <a:pt x="1307" y="20181"/>
                  </a:cubicBezTo>
                  <a:cubicBezTo>
                    <a:pt x="464" y="19266"/>
                    <a:pt x="0" y="18049"/>
                    <a:pt x="0" y="16755"/>
                  </a:cubicBezTo>
                  <a:cubicBezTo>
                    <a:pt x="0" y="14084"/>
                    <a:pt x="2003" y="11910"/>
                    <a:pt x="4464" y="11910"/>
                  </a:cubicBezTo>
                  <a:cubicBezTo>
                    <a:pt x="4921" y="11910"/>
                    <a:pt x="5375" y="11987"/>
                    <a:pt x="5808" y="12135"/>
                  </a:cubicBezTo>
                  <a:cubicBezTo>
                    <a:pt x="5963" y="12188"/>
                    <a:pt x="6131" y="12117"/>
                    <a:pt x="6212" y="11964"/>
                  </a:cubicBezTo>
                  <a:lnTo>
                    <a:pt x="7852" y="8882"/>
                  </a:lnTo>
                  <a:cubicBezTo>
                    <a:pt x="7933" y="8729"/>
                    <a:pt x="7906" y="8536"/>
                    <a:pt x="7786" y="8417"/>
                  </a:cubicBezTo>
                  <a:cubicBezTo>
                    <a:pt x="6875" y="7508"/>
                    <a:pt x="6336" y="6213"/>
                    <a:pt x="6336" y="4845"/>
                  </a:cubicBezTo>
                  <a:cubicBezTo>
                    <a:pt x="6336" y="2174"/>
                    <a:pt x="8338" y="0"/>
                    <a:pt x="10800" y="0"/>
                  </a:cubicBezTo>
                  <a:cubicBezTo>
                    <a:pt x="11992" y="0"/>
                    <a:pt x="13113" y="504"/>
                    <a:pt x="13957" y="1419"/>
                  </a:cubicBezTo>
                  <a:cubicBezTo>
                    <a:pt x="14800" y="2334"/>
                    <a:pt x="15264" y="3551"/>
                    <a:pt x="15264" y="4845"/>
                  </a:cubicBezTo>
                  <a:cubicBezTo>
                    <a:pt x="15264" y="6213"/>
                    <a:pt x="14725" y="7508"/>
                    <a:pt x="13814" y="8417"/>
                  </a:cubicBezTo>
                  <a:cubicBezTo>
                    <a:pt x="13695" y="8536"/>
                    <a:pt x="13667" y="8729"/>
                    <a:pt x="13748" y="8882"/>
                  </a:cubicBezTo>
                  <a:lnTo>
                    <a:pt x="15388" y="11964"/>
                  </a:lnTo>
                  <a:cubicBezTo>
                    <a:pt x="15469" y="12117"/>
                    <a:pt x="15637" y="12188"/>
                    <a:pt x="15792" y="12135"/>
                  </a:cubicBezTo>
                  <a:cubicBezTo>
                    <a:pt x="16225" y="11987"/>
                    <a:pt x="16679" y="11910"/>
                    <a:pt x="17136" y="11910"/>
                  </a:cubicBezTo>
                  <a:cubicBezTo>
                    <a:pt x="18328" y="11910"/>
                    <a:pt x="19449" y="12414"/>
                    <a:pt x="20292" y="13329"/>
                  </a:cubicBezTo>
                  <a:cubicBezTo>
                    <a:pt x="21136" y="14244"/>
                    <a:pt x="21600" y="15461"/>
                    <a:pt x="21600" y="16755"/>
                  </a:cubicBezTo>
                  <a:cubicBezTo>
                    <a:pt x="21600" y="18049"/>
                    <a:pt x="21136" y="19266"/>
                    <a:pt x="20292" y="20181"/>
                  </a:cubicBezTo>
                  <a:cubicBezTo>
                    <a:pt x="19449" y="21096"/>
                    <a:pt x="18328" y="21600"/>
                    <a:pt x="17136" y="2160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4126680" y="3975205"/>
              <a:ext cx="1516787" cy="1516751"/>
              <a:chOff x="0" y="0"/>
              <a:chExt cx="3033571" cy="3033499"/>
            </a:xfrm>
          </p:grpSpPr>
          <p:sp>
            <p:nvSpPr>
              <p:cNvPr id="18" name="Oval 3"/>
              <p:cNvSpPr/>
              <p:nvPr/>
            </p:nvSpPr>
            <p:spPr>
              <a:xfrm>
                <a:off x="0" y="0"/>
                <a:ext cx="3033571" cy="3033499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4"/>
              <p:cNvSpPr/>
              <p:nvPr/>
            </p:nvSpPr>
            <p:spPr>
              <a:xfrm>
                <a:off x="1020189" y="929839"/>
                <a:ext cx="993233" cy="117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1631"/>
                    </a:moveTo>
                    <a:lnTo>
                      <a:pt x="12764" y="12462"/>
                    </a:lnTo>
                    <a:lnTo>
                      <a:pt x="11291" y="14123"/>
                    </a:lnTo>
                    <a:lnTo>
                      <a:pt x="12764" y="19938"/>
                    </a:lnTo>
                    <a:cubicBezTo>
                      <a:pt x="12764" y="19938"/>
                      <a:pt x="14727" y="11631"/>
                      <a:pt x="14727" y="11631"/>
                    </a:cubicBezTo>
                    <a:close/>
                    <a:moveTo>
                      <a:pt x="10309" y="14123"/>
                    </a:moveTo>
                    <a:lnTo>
                      <a:pt x="8836" y="12462"/>
                    </a:lnTo>
                    <a:lnTo>
                      <a:pt x="6873" y="11631"/>
                    </a:lnTo>
                    <a:lnTo>
                      <a:pt x="8836" y="19938"/>
                    </a:lnTo>
                    <a:cubicBezTo>
                      <a:pt x="8836" y="19938"/>
                      <a:pt x="10309" y="14123"/>
                      <a:pt x="10309" y="14123"/>
                    </a:cubicBezTo>
                    <a:close/>
                    <a:moveTo>
                      <a:pt x="15157" y="6750"/>
                    </a:moveTo>
                    <a:cubicBezTo>
                      <a:pt x="15019" y="6659"/>
                      <a:pt x="13914" y="6646"/>
                      <a:pt x="13684" y="6646"/>
                    </a:cubicBezTo>
                    <a:cubicBezTo>
                      <a:pt x="12810" y="6646"/>
                      <a:pt x="11981" y="6750"/>
                      <a:pt x="11122" y="6893"/>
                    </a:cubicBezTo>
                    <a:cubicBezTo>
                      <a:pt x="11015" y="6919"/>
                      <a:pt x="10907" y="6919"/>
                      <a:pt x="10800" y="6919"/>
                    </a:cubicBezTo>
                    <a:cubicBezTo>
                      <a:pt x="10693" y="6919"/>
                      <a:pt x="10585" y="6919"/>
                      <a:pt x="10478" y="6893"/>
                    </a:cubicBezTo>
                    <a:cubicBezTo>
                      <a:pt x="9619" y="6750"/>
                      <a:pt x="8790" y="6646"/>
                      <a:pt x="7916" y="6646"/>
                    </a:cubicBezTo>
                    <a:cubicBezTo>
                      <a:pt x="7686" y="6646"/>
                      <a:pt x="6581" y="6659"/>
                      <a:pt x="6443" y="6750"/>
                    </a:cubicBezTo>
                    <a:cubicBezTo>
                      <a:pt x="6412" y="6776"/>
                      <a:pt x="6397" y="6802"/>
                      <a:pt x="6382" y="6828"/>
                    </a:cubicBezTo>
                    <a:cubicBezTo>
                      <a:pt x="6397" y="6945"/>
                      <a:pt x="6412" y="7062"/>
                      <a:pt x="6443" y="7178"/>
                    </a:cubicBezTo>
                    <a:cubicBezTo>
                      <a:pt x="6535" y="7282"/>
                      <a:pt x="6612" y="7243"/>
                      <a:pt x="6673" y="7399"/>
                    </a:cubicBezTo>
                    <a:cubicBezTo>
                      <a:pt x="7072" y="8321"/>
                      <a:pt x="7256" y="9035"/>
                      <a:pt x="8637" y="9035"/>
                    </a:cubicBezTo>
                    <a:cubicBezTo>
                      <a:pt x="10616" y="9035"/>
                      <a:pt x="10064" y="7490"/>
                      <a:pt x="10708" y="7490"/>
                    </a:cubicBezTo>
                    <a:lnTo>
                      <a:pt x="10892" y="7490"/>
                    </a:lnTo>
                    <a:cubicBezTo>
                      <a:pt x="11536" y="7490"/>
                      <a:pt x="10984" y="9035"/>
                      <a:pt x="12963" y="9035"/>
                    </a:cubicBezTo>
                    <a:cubicBezTo>
                      <a:pt x="14344" y="9035"/>
                      <a:pt x="14528" y="8321"/>
                      <a:pt x="14927" y="7399"/>
                    </a:cubicBezTo>
                    <a:cubicBezTo>
                      <a:pt x="14988" y="7243"/>
                      <a:pt x="15065" y="7282"/>
                      <a:pt x="15157" y="7178"/>
                    </a:cubicBezTo>
                    <a:cubicBezTo>
                      <a:pt x="15188" y="7062"/>
                      <a:pt x="15203" y="6945"/>
                      <a:pt x="15218" y="6828"/>
                    </a:cubicBezTo>
                    <a:cubicBezTo>
                      <a:pt x="15203" y="6802"/>
                      <a:pt x="15188" y="6776"/>
                      <a:pt x="15157" y="6750"/>
                    </a:cubicBezTo>
                    <a:close/>
                    <a:moveTo>
                      <a:pt x="17504" y="21600"/>
                    </a:moveTo>
                    <a:lnTo>
                      <a:pt x="4096" y="21600"/>
                    </a:lnTo>
                    <a:cubicBezTo>
                      <a:pt x="1641" y="21600"/>
                      <a:pt x="0" y="20354"/>
                      <a:pt x="0" y="18238"/>
                    </a:cubicBezTo>
                    <a:cubicBezTo>
                      <a:pt x="0" y="15888"/>
                      <a:pt x="491" y="12332"/>
                      <a:pt x="3344" y="11163"/>
                    </a:cubicBezTo>
                    <a:lnTo>
                      <a:pt x="1964" y="8308"/>
                    </a:lnTo>
                    <a:lnTo>
                      <a:pt x="5247" y="8308"/>
                    </a:lnTo>
                    <a:cubicBezTo>
                      <a:pt x="5032" y="7775"/>
                      <a:pt x="4909" y="7217"/>
                      <a:pt x="4909" y="6646"/>
                    </a:cubicBezTo>
                    <a:cubicBezTo>
                      <a:pt x="4909" y="6503"/>
                      <a:pt x="4924" y="6361"/>
                      <a:pt x="4940" y="6231"/>
                    </a:cubicBezTo>
                    <a:cubicBezTo>
                      <a:pt x="4341" y="6127"/>
                      <a:pt x="1964" y="5712"/>
                      <a:pt x="1964" y="4985"/>
                    </a:cubicBezTo>
                    <a:cubicBezTo>
                      <a:pt x="1964" y="4219"/>
                      <a:pt x="4572" y="3803"/>
                      <a:pt x="5185" y="3700"/>
                    </a:cubicBezTo>
                    <a:cubicBezTo>
                      <a:pt x="5507" y="2726"/>
                      <a:pt x="6274" y="1246"/>
                      <a:pt x="7057" y="480"/>
                    </a:cubicBezTo>
                    <a:cubicBezTo>
                      <a:pt x="7364" y="182"/>
                      <a:pt x="7747" y="0"/>
                      <a:pt x="8223" y="0"/>
                    </a:cubicBezTo>
                    <a:cubicBezTo>
                      <a:pt x="9143" y="0"/>
                      <a:pt x="9880" y="805"/>
                      <a:pt x="10800" y="805"/>
                    </a:cubicBezTo>
                    <a:cubicBezTo>
                      <a:pt x="11720" y="805"/>
                      <a:pt x="12457" y="0"/>
                      <a:pt x="13377" y="0"/>
                    </a:cubicBezTo>
                    <a:cubicBezTo>
                      <a:pt x="13853" y="0"/>
                      <a:pt x="14236" y="182"/>
                      <a:pt x="14543" y="480"/>
                    </a:cubicBezTo>
                    <a:cubicBezTo>
                      <a:pt x="15326" y="1246"/>
                      <a:pt x="16093" y="2726"/>
                      <a:pt x="16415" y="3700"/>
                    </a:cubicBezTo>
                    <a:cubicBezTo>
                      <a:pt x="17028" y="3803"/>
                      <a:pt x="19636" y="4219"/>
                      <a:pt x="19636" y="4985"/>
                    </a:cubicBezTo>
                    <a:cubicBezTo>
                      <a:pt x="19636" y="5712"/>
                      <a:pt x="17259" y="6127"/>
                      <a:pt x="16660" y="6231"/>
                    </a:cubicBezTo>
                    <a:cubicBezTo>
                      <a:pt x="16737" y="6932"/>
                      <a:pt x="16630" y="7633"/>
                      <a:pt x="16353" y="8308"/>
                    </a:cubicBezTo>
                    <a:lnTo>
                      <a:pt x="19636" y="8308"/>
                    </a:lnTo>
                    <a:lnTo>
                      <a:pt x="18378" y="11228"/>
                    </a:lnTo>
                    <a:cubicBezTo>
                      <a:pt x="21124" y="12436"/>
                      <a:pt x="21600" y="15927"/>
                      <a:pt x="21600" y="18238"/>
                    </a:cubicBezTo>
                    <a:cubicBezTo>
                      <a:pt x="21600" y="20354"/>
                      <a:pt x="19959" y="21600"/>
                      <a:pt x="17504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334732" y="1870437"/>
              <a:ext cx="1515983" cy="1515965"/>
              <a:chOff x="0" y="0"/>
              <a:chExt cx="3031964" cy="3031927"/>
            </a:xfrm>
          </p:grpSpPr>
          <p:sp>
            <p:nvSpPr>
              <p:cNvPr id="16" name="Oval 6"/>
              <p:cNvSpPr/>
              <p:nvPr/>
            </p:nvSpPr>
            <p:spPr>
              <a:xfrm>
                <a:off x="0" y="0"/>
                <a:ext cx="3031964" cy="3031927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7"/>
              <p:cNvSpPr/>
              <p:nvPr/>
            </p:nvSpPr>
            <p:spPr>
              <a:xfrm>
                <a:off x="1037834" y="974480"/>
                <a:ext cx="992719" cy="108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0800"/>
                    </a:moveTo>
                    <a:cubicBezTo>
                      <a:pt x="7548" y="10800"/>
                      <a:pt x="4909" y="8381"/>
                      <a:pt x="4909" y="5400"/>
                    </a:cubicBezTo>
                    <a:cubicBezTo>
                      <a:pt x="4909" y="2419"/>
                      <a:pt x="7548" y="0"/>
                      <a:pt x="10800" y="0"/>
                    </a:cubicBezTo>
                    <a:cubicBezTo>
                      <a:pt x="14052" y="0"/>
                      <a:pt x="16691" y="2419"/>
                      <a:pt x="16691" y="5400"/>
                    </a:cubicBezTo>
                    <a:cubicBezTo>
                      <a:pt x="16691" y="8381"/>
                      <a:pt x="14052" y="10800"/>
                      <a:pt x="10800" y="10800"/>
                    </a:cubicBezTo>
                    <a:close/>
                    <a:moveTo>
                      <a:pt x="17504" y="21600"/>
                    </a:moveTo>
                    <a:lnTo>
                      <a:pt x="4096" y="21600"/>
                    </a:lnTo>
                    <a:cubicBezTo>
                      <a:pt x="1657" y="21600"/>
                      <a:pt x="0" y="20236"/>
                      <a:pt x="0" y="17958"/>
                    </a:cubicBezTo>
                    <a:cubicBezTo>
                      <a:pt x="0" y="14780"/>
                      <a:pt x="813" y="9900"/>
                      <a:pt x="5308" y="9900"/>
                    </a:cubicBezTo>
                    <a:cubicBezTo>
                      <a:pt x="5784" y="9900"/>
                      <a:pt x="7793" y="11855"/>
                      <a:pt x="10800" y="11855"/>
                    </a:cubicBezTo>
                    <a:cubicBezTo>
                      <a:pt x="13807" y="11855"/>
                      <a:pt x="15816" y="9900"/>
                      <a:pt x="16292" y="9900"/>
                    </a:cubicBezTo>
                    <a:cubicBezTo>
                      <a:pt x="20787" y="9900"/>
                      <a:pt x="21600" y="14780"/>
                      <a:pt x="21600" y="17958"/>
                    </a:cubicBezTo>
                    <a:cubicBezTo>
                      <a:pt x="21600" y="20236"/>
                      <a:pt x="19943" y="21600"/>
                      <a:pt x="17504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6553881" y="3975205"/>
              <a:ext cx="1516769" cy="1516751"/>
              <a:chOff x="0" y="0"/>
              <a:chExt cx="3033535" cy="3033499"/>
            </a:xfrm>
          </p:grpSpPr>
          <p:sp>
            <p:nvSpPr>
              <p:cNvPr id="14" name="Oval 9"/>
              <p:cNvSpPr/>
              <p:nvPr/>
            </p:nvSpPr>
            <p:spPr>
              <a:xfrm>
                <a:off x="0" y="0"/>
                <a:ext cx="3033535" cy="303349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0"/>
              <p:cNvSpPr/>
              <p:nvPr/>
            </p:nvSpPr>
            <p:spPr>
              <a:xfrm>
                <a:off x="783396" y="848242"/>
                <a:ext cx="1466743" cy="1337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2" y="0"/>
                    </a:moveTo>
                    <a:lnTo>
                      <a:pt x="21081" y="12"/>
                    </a:lnTo>
                    <a:cubicBezTo>
                      <a:pt x="21081" y="12"/>
                      <a:pt x="21092" y="0"/>
                      <a:pt x="21092" y="0"/>
                    </a:cubicBezTo>
                    <a:close/>
                    <a:moveTo>
                      <a:pt x="21081" y="0"/>
                    </a:moveTo>
                    <a:lnTo>
                      <a:pt x="21081" y="12"/>
                    </a:lnTo>
                    <a:cubicBezTo>
                      <a:pt x="21081" y="12"/>
                      <a:pt x="21081" y="0"/>
                      <a:pt x="21081" y="0"/>
                    </a:cubicBezTo>
                    <a:close/>
                    <a:moveTo>
                      <a:pt x="21070" y="73"/>
                    </a:moveTo>
                    <a:lnTo>
                      <a:pt x="21048" y="97"/>
                    </a:lnTo>
                    <a:lnTo>
                      <a:pt x="21059" y="61"/>
                    </a:lnTo>
                    <a:lnTo>
                      <a:pt x="21081" y="12"/>
                    </a:lnTo>
                    <a:cubicBezTo>
                      <a:pt x="21081" y="12"/>
                      <a:pt x="21070" y="73"/>
                      <a:pt x="21070" y="73"/>
                    </a:cubicBezTo>
                    <a:close/>
                    <a:moveTo>
                      <a:pt x="14190" y="18184"/>
                    </a:moveTo>
                    <a:cubicBezTo>
                      <a:pt x="14190" y="18499"/>
                      <a:pt x="12291" y="18717"/>
                      <a:pt x="11948" y="18777"/>
                    </a:cubicBezTo>
                    <a:lnTo>
                      <a:pt x="11871" y="18256"/>
                    </a:lnTo>
                    <a:cubicBezTo>
                      <a:pt x="12556" y="18172"/>
                      <a:pt x="13318" y="17978"/>
                      <a:pt x="14002" y="17990"/>
                    </a:cubicBezTo>
                    <a:lnTo>
                      <a:pt x="14157" y="17990"/>
                    </a:lnTo>
                    <a:cubicBezTo>
                      <a:pt x="14168" y="18050"/>
                      <a:pt x="14190" y="18123"/>
                      <a:pt x="14190" y="18184"/>
                    </a:cubicBezTo>
                    <a:close/>
                    <a:moveTo>
                      <a:pt x="14334" y="18729"/>
                    </a:moveTo>
                    <a:cubicBezTo>
                      <a:pt x="14698" y="18729"/>
                      <a:pt x="15416" y="20631"/>
                      <a:pt x="15604" y="21055"/>
                    </a:cubicBezTo>
                    <a:cubicBezTo>
                      <a:pt x="14742" y="21406"/>
                      <a:pt x="13837" y="21600"/>
                      <a:pt x="12909" y="21600"/>
                    </a:cubicBezTo>
                    <a:cubicBezTo>
                      <a:pt x="12445" y="21600"/>
                      <a:pt x="11982" y="21552"/>
                      <a:pt x="11529" y="21467"/>
                    </a:cubicBezTo>
                    <a:lnTo>
                      <a:pt x="11264" y="19565"/>
                    </a:lnTo>
                    <a:cubicBezTo>
                      <a:pt x="11871" y="19129"/>
                      <a:pt x="13605" y="18729"/>
                      <a:pt x="14334" y="18729"/>
                    </a:cubicBezTo>
                    <a:close/>
                    <a:moveTo>
                      <a:pt x="11606" y="18063"/>
                    </a:moveTo>
                    <a:lnTo>
                      <a:pt x="11717" y="19068"/>
                    </a:lnTo>
                    <a:lnTo>
                      <a:pt x="11264" y="19213"/>
                    </a:lnTo>
                    <a:lnTo>
                      <a:pt x="11264" y="18063"/>
                    </a:lnTo>
                    <a:cubicBezTo>
                      <a:pt x="11264" y="18063"/>
                      <a:pt x="11606" y="18063"/>
                      <a:pt x="11606" y="18063"/>
                    </a:cubicBezTo>
                    <a:close/>
                    <a:moveTo>
                      <a:pt x="12832" y="7475"/>
                    </a:moveTo>
                    <a:cubicBezTo>
                      <a:pt x="12567" y="7341"/>
                      <a:pt x="12225" y="7378"/>
                      <a:pt x="11429" y="7378"/>
                    </a:cubicBezTo>
                    <a:cubicBezTo>
                      <a:pt x="10601" y="7378"/>
                      <a:pt x="9784" y="7511"/>
                      <a:pt x="9033" y="7899"/>
                    </a:cubicBezTo>
                    <a:cubicBezTo>
                      <a:pt x="9276" y="7402"/>
                      <a:pt x="9541" y="7184"/>
                      <a:pt x="10027" y="6978"/>
                    </a:cubicBezTo>
                    <a:cubicBezTo>
                      <a:pt x="11076" y="6542"/>
                      <a:pt x="11573" y="5694"/>
                      <a:pt x="12291" y="4822"/>
                    </a:cubicBezTo>
                    <a:cubicBezTo>
                      <a:pt x="12666" y="5112"/>
                      <a:pt x="12832" y="5839"/>
                      <a:pt x="13373" y="5803"/>
                    </a:cubicBezTo>
                    <a:lnTo>
                      <a:pt x="13506" y="5791"/>
                    </a:lnTo>
                    <a:lnTo>
                      <a:pt x="13506" y="6711"/>
                    </a:lnTo>
                    <a:lnTo>
                      <a:pt x="13748" y="6724"/>
                    </a:lnTo>
                    <a:cubicBezTo>
                      <a:pt x="15184" y="6118"/>
                      <a:pt x="16620" y="5451"/>
                      <a:pt x="17845" y="4422"/>
                    </a:cubicBezTo>
                    <a:cubicBezTo>
                      <a:pt x="19701" y="2871"/>
                      <a:pt x="19877" y="2314"/>
                      <a:pt x="20971" y="206"/>
                    </a:cubicBezTo>
                    <a:lnTo>
                      <a:pt x="21048" y="97"/>
                    </a:lnTo>
                    <a:cubicBezTo>
                      <a:pt x="21026" y="691"/>
                      <a:pt x="20805" y="1248"/>
                      <a:pt x="20573" y="1781"/>
                    </a:cubicBezTo>
                    <a:cubicBezTo>
                      <a:pt x="19402" y="4470"/>
                      <a:pt x="17547" y="6009"/>
                      <a:pt x="14930" y="6699"/>
                    </a:cubicBezTo>
                    <a:cubicBezTo>
                      <a:pt x="14455" y="6820"/>
                      <a:pt x="13914" y="6833"/>
                      <a:pt x="13483" y="7075"/>
                    </a:cubicBezTo>
                    <a:cubicBezTo>
                      <a:pt x="13539" y="7487"/>
                      <a:pt x="13991" y="7838"/>
                      <a:pt x="13991" y="8044"/>
                    </a:cubicBezTo>
                    <a:cubicBezTo>
                      <a:pt x="13991" y="8189"/>
                      <a:pt x="13782" y="8347"/>
                      <a:pt x="13704" y="8407"/>
                    </a:cubicBezTo>
                    <a:cubicBezTo>
                      <a:pt x="13274" y="7862"/>
                      <a:pt x="13086" y="7596"/>
                      <a:pt x="12832" y="7475"/>
                    </a:cubicBezTo>
                    <a:close/>
                    <a:moveTo>
                      <a:pt x="9155" y="11581"/>
                    </a:moveTo>
                    <a:lnTo>
                      <a:pt x="10358" y="13726"/>
                    </a:lnTo>
                    <a:lnTo>
                      <a:pt x="9552" y="14307"/>
                    </a:lnTo>
                    <a:lnTo>
                      <a:pt x="8625" y="11727"/>
                    </a:lnTo>
                    <a:cubicBezTo>
                      <a:pt x="8625" y="11727"/>
                      <a:pt x="9155" y="11581"/>
                      <a:pt x="9155" y="11581"/>
                    </a:cubicBezTo>
                    <a:close/>
                    <a:moveTo>
                      <a:pt x="8050" y="10624"/>
                    </a:moveTo>
                    <a:lnTo>
                      <a:pt x="7984" y="10418"/>
                    </a:lnTo>
                    <a:cubicBezTo>
                      <a:pt x="8238" y="10394"/>
                      <a:pt x="8470" y="10261"/>
                      <a:pt x="8724" y="10261"/>
                    </a:cubicBezTo>
                    <a:cubicBezTo>
                      <a:pt x="8867" y="10261"/>
                      <a:pt x="8989" y="10297"/>
                      <a:pt x="9110" y="10382"/>
                    </a:cubicBezTo>
                    <a:cubicBezTo>
                      <a:pt x="9110" y="10382"/>
                      <a:pt x="8050" y="10624"/>
                      <a:pt x="8050" y="10624"/>
                    </a:cubicBezTo>
                    <a:close/>
                    <a:moveTo>
                      <a:pt x="18806" y="16124"/>
                    </a:moveTo>
                    <a:cubicBezTo>
                      <a:pt x="19579" y="17566"/>
                      <a:pt x="20485" y="18414"/>
                      <a:pt x="21600" y="19492"/>
                    </a:cubicBezTo>
                    <a:cubicBezTo>
                      <a:pt x="20407" y="20304"/>
                      <a:pt x="18894" y="20849"/>
                      <a:pt x="17613" y="21479"/>
                    </a:cubicBezTo>
                    <a:cubicBezTo>
                      <a:pt x="15493" y="19528"/>
                      <a:pt x="16730" y="11787"/>
                      <a:pt x="13329" y="11787"/>
                    </a:cubicBezTo>
                    <a:lnTo>
                      <a:pt x="13218" y="11812"/>
                    </a:lnTo>
                    <a:lnTo>
                      <a:pt x="13152" y="11860"/>
                    </a:lnTo>
                    <a:cubicBezTo>
                      <a:pt x="13196" y="11921"/>
                      <a:pt x="13252" y="11981"/>
                      <a:pt x="13296" y="12030"/>
                    </a:cubicBezTo>
                    <a:cubicBezTo>
                      <a:pt x="14212" y="12878"/>
                      <a:pt x="14577" y="13059"/>
                      <a:pt x="14632" y="14501"/>
                    </a:cubicBezTo>
                    <a:lnTo>
                      <a:pt x="14643" y="14901"/>
                    </a:lnTo>
                    <a:cubicBezTo>
                      <a:pt x="14676" y="15809"/>
                      <a:pt x="14433" y="16694"/>
                      <a:pt x="14267" y="17578"/>
                    </a:cubicBezTo>
                    <a:cubicBezTo>
                      <a:pt x="13528" y="17554"/>
                      <a:pt x="12810" y="17820"/>
                      <a:pt x="12070" y="17820"/>
                    </a:cubicBezTo>
                    <a:cubicBezTo>
                      <a:pt x="11794" y="17820"/>
                      <a:pt x="11529" y="17784"/>
                      <a:pt x="11275" y="17699"/>
                    </a:cubicBezTo>
                    <a:cubicBezTo>
                      <a:pt x="11253" y="17505"/>
                      <a:pt x="11253" y="17311"/>
                      <a:pt x="11253" y="17130"/>
                    </a:cubicBezTo>
                    <a:cubicBezTo>
                      <a:pt x="11253" y="16754"/>
                      <a:pt x="11242" y="16330"/>
                      <a:pt x="11286" y="15967"/>
                    </a:cubicBezTo>
                    <a:cubicBezTo>
                      <a:pt x="11341" y="15567"/>
                      <a:pt x="12578" y="14707"/>
                      <a:pt x="12556" y="14125"/>
                    </a:cubicBezTo>
                    <a:cubicBezTo>
                      <a:pt x="12346" y="14101"/>
                      <a:pt x="12202" y="14234"/>
                      <a:pt x="12081" y="14416"/>
                    </a:cubicBezTo>
                    <a:cubicBezTo>
                      <a:pt x="11573" y="15240"/>
                      <a:pt x="10270" y="16185"/>
                      <a:pt x="9342" y="16185"/>
                    </a:cubicBezTo>
                    <a:cubicBezTo>
                      <a:pt x="8702" y="16185"/>
                      <a:pt x="7178" y="13168"/>
                      <a:pt x="6405" y="12563"/>
                    </a:cubicBezTo>
                    <a:cubicBezTo>
                      <a:pt x="6283" y="12466"/>
                      <a:pt x="6206" y="12332"/>
                      <a:pt x="6107" y="12199"/>
                    </a:cubicBezTo>
                    <a:cubicBezTo>
                      <a:pt x="5488" y="12357"/>
                      <a:pt x="751" y="13556"/>
                      <a:pt x="442" y="13556"/>
                    </a:cubicBezTo>
                    <a:cubicBezTo>
                      <a:pt x="210" y="13556"/>
                      <a:pt x="0" y="13350"/>
                      <a:pt x="0" y="13096"/>
                    </a:cubicBezTo>
                    <a:cubicBezTo>
                      <a:pt x="0" y="12866"/>
                      <a:pt x="133" y="12647"/>
                      <a:pt x="342" y="12599"/>
                    </a:cubicBezTo>
                    <a:lnTo>
                      <a:pt x="5709" y="11315"/>
                    </a:lnTo>
                    <a:cubicBezTo>
                      <a:pt x="5345" y="10588"/>
                      <a:pt x="6184" y="10576"/>
                      <a:pt x="6537" y="10467"/>
                    </a:cubicBezTo>
                    <a:cubicBezTo>
                      <a:pt x="6659" y="10431"/>
                      <a:pt x="6780" y="10297"/>
                      <a:pt x="6902" y="10297"/>
                    </a:cubicBezTo>
                    <a:cubicBezTo>
                      <a:pt x="7145" y="10297"/>
                      <a:pt x="7355" y="10673"/>
                      <a:pt x="7432" y="10891"/>
                    </a:cubicBezTo>
                    <a:cubicBezTo>
                      <a:pt x="7675" y="10830"/>
                      <a:pt x="9188" y="10443"/>
                      <a:pt x="9331" y="10443"/>
                    </a:cubicBezTo>
                    <a:cubicBezTo>
                      <a:pt x="9574" y="10443"/>
                      <a:pt x="9795" y="10636"/>
                      <a:pt x="9795" y="10915"/>
                    </a:cubicBezTo>
                    <a:cubicBezTo>
                      <a:pt x="9795" y="11145"/>
                      <a:pt x="9663" y="11351"/>
                      <a:pt x="9442" y="11400"/>
                    </a:cubicBezTo>
                    <a:lnTo>
                      <a:pt x="7432" y="11884"/>
                    </a:lnTo>
                    <a:lnTo>
                      <a:pt x="7421" y="12078"/>
                    </a:lnTo>
                    <a:cubicBezTo>
                      <a:pt x="7410" y="12502"/>
                      <a:pt x="9166" y="14610"/>
                      <a:pt x="9475" y="14610"/>
                    </a:cubicBezTo>
                    <a:cubicBezTo>
                      <a:pt x="10171" y="14610"/>
                      <a:pt x="11584" y="12853"/>
                      <a:pt x="11584" y="12078"/>
                    </a:cubicBezTo>
                    <a:cubicBezTo>
                      <a:pt x="11584" y="10782"/>
                      <a:pt x="9939" y="11545"/>
                      <a:pt x="9939" y="10661"/>
                    </a:cubicBezTo>
                    <a:cubicBezTo>
                      <a:pt x="9939" y="10515"/>
                      <a:pt x="9983" y="10382"/>
                      <a:pt x="10049" y="10249"/>
                    </a:cubicBezTo>
                    <a:lnTo>
                      <a:pt x="9298" y="10019"/>
                    </a:lnTo>
                    <a:cubicBezTo>
                      <a:pt x="9640" y="9631"/>
                      <a:pt x="9773" y="9134"/>
                      <a:pt x="9773" y="8601"/>
                    </a:cubicBezTo>
                    <a:cubicBezTo>
                      <a:pt x="9773" y="8371"/>
                      <a:pt x="9751" y="8129"/>
                      <a:pt x="9718" y="7899"/>
                    </a:cubicBezTo>
                    <a:cubicBezTo>
                      <a:pt x="10281" y="7777"/>
                      <a:pt x="10745" y="7705"/>
                      <a:pt x="11308" y="7705"/>
                    </a:cubicBezTo>
                    <a:cubicBezTo>
                      <a:pt x="13494" y="7705"/>
                      <a:pt x="13064" y="8068"/>
                      <a:pt x="13826" y="9994"/>
                    </a:cubicBezTo>
                    <a:lnTo>
                      <a:pt x="14378" y="9692"/>
                    </a:lnTo>
                    <a:cubicBezTo>
                      <a:pt x="14290" y="11133"/>
                      <a:pt x="12987" y="10431"/>
                      <a:pt x="13031" y="11000"/>
                    </a:cubicBezTo>
                    <a:lnTo>
                      <a:pt x="13042" y="11254"/>
                    </a:lnTo>
                    <a:cubicBezTo>
                      <a:pt x="15913" y="11133"/>
                      <a:pt x="17503" y="13726"/>
                      <a:pt x="18806" y="16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1" name="熊猫设计师MC：ID 29795607库_组合 20"/>
          <p:cNvGrpSpPr/>
          <p:nvPr>
            <p:custDataLst>
              <p:tags r:id="rId2"/>
            </p:custDataLst>
          </p:nvPr>
        </p:nvGrpSpPr>
        <p:grpSpPr>
          <a:xfrm>
            <a:off x="7242565" y="1854924"/>
            <a:ext cx="2897592" cy="881671"/>
            <a:chOff x="7242565" y="1854924"/>
            <a:chExt cx="2897592" cy="881671"/>
          </a:xfrm>
        </p:grpSpPr>
        <p:sp>
          <p:nvSpPr>
            <p:cNvPr id="8" name="TextBox 11"/>
            <p:cNvSpPr txBox="1"/>
            <p:nvPr/>
          </p:nvSpPr>
          <p:spPr>
            <a:xfrm>
              <a:off x="7242565" y="1854924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42565" y="2131922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ysClr val="windowText" lastClr="000000"/>
                  </a:solidFill>
                </a:rPr>
              </a:br>
              <a:endParaRPr lang="zh-CN" altLang="en-US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熊猫设计师MC：ID 29795607库_组合 21"/>
          <p:cNvGrpSpPr/>
          <p:nvPr>
            <p:custDataLst>
              <p:tags r:id="rId3"/>
            </p:custDataLst>
          </p:nvPr>
        </p:nvGrpSpPr>
        <p:grpSpPr>
          <a:xfrm>
            <a:off x="1775215" y="4369524"/>
            <a:ext cx="2897592" cy="881671"/>
            <a:chOff x="1775215" y="4369524"/>
            <a:chExt cx="2897592" cy="881671"/>
          </a:xfrm>
        </p:grpSpPr>
        <p:sp>
          <p:nvSpPr>
            <p:cNvPr id="10" name="TextBox 13"/>
            <p:cNvSpPr txBox="1"/>
            <p:nvPr/>
          </p:nvSpPr>
          <p:spPr>
            <a:xfrm>
              <a:off x="1775215" y="4369524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1775215" y="4646522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ysClr val="windowText" lastClr="000000"/>
                  </a:solidFill>
                </a:rPr>
              </a:br>
              <a:endParaRPr lang="zh-CN" altLang="en-US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熊猫设计师MC：ID 29795607库_组合 19"/>
          <p:cNvGrpSpPr/>
          <p:nvPr>
            <p:custDataLst>
              <p:tags r:id="rId4"/>
            </p:custDataLst>
          </p:nvPr>
        </p:nvGrpSpPr>
        <p:grpSpPr>
          <a:xfrm>
            <a:off x="8505983" y="4369524"/>
            <a:ext cx="2897592" cy="881671"/>
            <a:chOff x="8505983" y="4369524"/>
            <a:chExt cx="2897592" cy="881671"/>
          </a:xfrm>
        </p:grpSpPr>
        <p:sp>
          <p:nvSpPr>
            <p:cNvPr id="12" name="TextBox 15"/>
            <p:cNvSpPr txBox="1"/>
            <p:nvPr/>
          </p:nvSpPr>
          <p:spPr>
            <a:xfrm>
              <a:off x="8505983" y="4369524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3" name="Rectangle 16"/>
            <p:cNvSpPr/>
            <p:nvPr/>
          </p:nvSpPr>
          <p:spPr>
            <a:xfrm>
              <a:off x="8505983" y="4646522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ysClr val="windowText" lastClr="000000"/>
                  </a:solidFill>
                </a:rPr>
              </a:br>
              <a:endParaRPr lang="zh-CN" altLang="en-US" sz="105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物体, 室内&#10;&#10;已生成高可信度的说明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32"/>
            <a:ext cx="5459041" cy="3706689"/>
          </a:xfrm>
          <a:prstGeom prst="rect">
            <a:avLst/>
          </a:prstGeom>
        </p:spPr>
      </p:pic>
      <p:sp>
        <p:nvSpPr>
          <p:cNvPr id="3" name="Freeform 8"/>
          <p:cNvSpPr/>
          <p:nvPr/>
        </p:nvSpPr>
        <p:spPr bwMode="auto">
          <a:xfrm>
            <a:off x="4740871" y="2509435"/>
            <a:ext cx="2136900" cy="2135004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28" tIns="60964" rIns="121928" bIns="60964" numCol="1" anchor="t" anchorCtr="0" compatLnSpc="1"/>
          <a:lstStyle/>
          <a:p>
            <a:endParaRPr lang="zh-CN" altLang="en-US" sz="2400"/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8929" y="3006519"/>
            <a:ext cx="16085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179280" y="3716561"/>
            <a:ext cx="3420599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79279" y="2893477"/>
            <a:ext cx="5593013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en-US" sz="4265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取得业绩及成果</a:t>
            </a:r>
            <a:endParaRPr lang="en-US" altLang="zh-CN" sz="4265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951473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84930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51473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8984930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熊猫设计师MC：ID 29795607库_矩形 1"/>
          <p:cNvSpPr/>
          <p:nvPr>
            <p:custDataLst>
              <p:tags r:id="rId1"/>
            </p:custDataLst>
          </p:nvPr>
        </p:nvSpPr>
        <p:spPr>
          <a:xfrm>
            <a:off x="2050755" y="2145743"/>
            <a:ext cx="2569081" cy="3439167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8" name="熊猫设计师MC：ID 29795607库_组合 17"/>
          <p:cNvGrpSpPr/>
          <p:nvPr>
            <p:custDataLst>
              <p:tags r:id="rId2"/>
            </p:custDataLst>
          </p:nvPr>
        </p:nvGrpSpPr>
        <p:grpSpPr>
          <a:xfrm>
            <a:off x="1757865" y="1832060"/>
            <a:ext cx="3163225" cy="4104599"/>
            <a:chOff x="1757865" y="1832060"/>
            <a:chExt cx="3163225" cy="4104599"/>
          </a:xfrm>
        </p:grpSpPr>
        <p:sp>
          <p:nvSpPr>
            <p:cNvPr id="5" name="Freeform: Shape 5"/>
            <p:cNvSpPr/>
            <p:nvPr/>
          </p:nvSpPr>
          <p:spPr bwMode="auto">
            <a:xfrm>
              <a:off x="1757865" y="1832060"/>
              <a:ext cx="3163225" cy="4104599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1581"/>
                </a:cxn>
                <a:cxn ang="0">
                  <a:pos x="65" y="1646"/>
                </a:cxn>
                <a:cxn ang="0">
                  <a:pos x="1203" y="1646"/>
                </a:cxn>
                <a:cxn ang="0">
                  <a:pos x="1268" y="1581"/>
                </a:cxn>
                <a:cxn ang="0">
                  <a:pos x="1268" y="65"/>
                </a:cxn>
                <a:cxn ang="0">
                  <a:pos x="1203" y="0"/>
                </a:cxn>
                <a:cxn ang="0">
                  <a:pos x="1146" y="1501"/>
                </a:cxn>
                <a:cxn ang="0">
                  <a:pos x="125" y="1501"/>
                </a:cxn>
                <a:cxn ang="0">
                  <a:pos x="125" y="140"/>
                </a:cxn>
                <a:cxn ang="0">
                  <a:pos x="1146" y="140"/>
                </a:cxn>
                <a:cxn ang="0">
                  <a:pos x="1146" y="1501"/>
                </a:cxn>
              </a:cxnLst>
              <a:rect l="0" t="0" r="r" b="b"/>
              <a:pathLst>
                <a:path w="1268" h="1646">
                  <a:moveTo>
                    <a:pt x="120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581"/>
                    <a:pt x="0" y="1581"/>
                    <a:pt x="0" y="1581"/>
                  </a:cubicBezTo>
                  <a:cubicBezTo>
                    <a:pt x="0" y="1617"/>
                    <a:pt x="29" y="1646"/>
                    <a:pt x="65" y="1646"/>
                  </a:cubicBezTo>
                  <a:cubicBezTo>
                    <a:pt x="1203" y="1646"/>
                    <a:pt x="1203" y="1646"/>
                    <a:pt x="1203" y="1646"/>
                  </a:cubicBezTo>
                  <a:cubicBezTo>
                    <a:pt x="1239" y="1646"/>
                    <a:pt x="1268" y="1617"/>
                    <a:pt x="1268" y="1581"/>
                  </a:cubicBezTo>
                  <a:cubicBezTo>
                    <a:pt x="1268" y="65"/>
                    <a:pt x="1268" y="65"/>
                    <a:pt x="1268" y="65"/>
                  </a:cubicBezTo>
                  <a:cubicBezTo>
                    <a:pt x="1268" y="29"/>
                    <a:pt x="1239" y="0"/>
                    <a:pt x="1203" y="0"/>
                  </a:cubicBezTo>
                  <a:close/>
                  <a:moveTo>
                    <a:pt x="1146" y="1501"/>
                  </a:moveTo>
                  <a:cubicBezTo>
                    <a:pt x="125" y="1501"/>
                    <a:pt x="125" y="1501"/>
                    <a:pt x="125" y="150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146" y="140"/>
                    <a:pt x="1146" y="140"/>
                    <a:pt x="1146" y="140"/>
                  </a:cubicBezTo>
                  <a:lnTo>
                    <a:pt x="1146" y="15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44581" y="5649439"/>
              <a:ext cx="225221" cy="222691"/>
            </a:xfrm>
            <a:prstGeom prst="ellipse">
              <a:avLst/>
            </a:prstGeom>
            <a:solidFill>
              <a:srgbClr val="44444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osceles Triangle 4"/>
            <p:cNvSpPr/>
            <p:nvPr/>
          </p:nvSpPr>
          <p:spPr>
            <a:xfrm rot="10800000">
              <a:off x="2630125" y="1832060"/>
              <a:ext cx="2268389" cy="3663314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" name="熊猫设计师MC：ID 29795607库_矩形 2"/>
          <p:cNvSpPr/>
          <p:nvPr>
            <p:custDataLst>
              <p:tags r:id="rId3"/>
            </p:custDataLst>
          </p:nvPr>
        </p:nvSpPr>
        <p:spPr>
          <a:xfrm>
            <a:off x="7724481" y="2154715"/>
            <a:ext cx="2403967" cy="3430195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0" name="熊猫设计师MC：ID 29795607库_组合 19"/>
          <p:cNvGrpSpPr/>
          <p:nvPr>
            <p:custDataLst>
              <p:tags r:id="rId4"/>
            </p:custDataLst>
          </p:nvPr>
        </p:nvGrpSpPr>
        <p:grpSpPr>
          <a:xfrm>
            <a:off x="7270911" y="1832060"/>
            <a:ext cx="3163225" cy="4104599"/>
            <a:chOff x="7270911" y="1832060"/>
            <a:chExt cx="3163225" cy="4104599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Freeform: Shape 11"/>
            <p:cNvSpPr/>
            <p:nvPr/>
          </p:nvSpPr>
          <p:spPr bwMode="auto">
            <a:xfrm>
              <a:off x="7270911" y="1832060"/>
              <a:ext cx="3163225" cy="4104599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1581"/>
                </a:cxn>
                <a:cxn ang="0">
                  <a:pos x="65" y="1646"/>
                </a:cxn>
                <a:cxn ang="0">
                  <a:pos x="1203" y="1646"/>
                </a:cxn>
                <a:cxn ang="0">
                  <a:pos x="1268" y="1581"/>
                </a:cxn>
                <a:cxn ang="0">
                  <a:pos x="1268" y="65"/>
                </a:cxn>
                <a:cxn ang="0">
                  <a:pos x="1203" y="0"/>
                </a:cxn>
                <a:cxn ang="0">
                  <a:pos x="1146" y="1501"/>
                </a:cxn>
                <a:cxn ang="0">
                  <a:pos x="125" y="1501"/>
                </a:cxn>
                <a:cxn ang="0">
                  <a:pos x="125" y="140"/>
                </a:cxn>
                <a:cxn ang="0">
                  <a:pos x="1146" y="140"/>
                </a:cxn>
                <a:cxn ang="0">
                  <a:pos x="1146" y="1501"/>
                </a:cxn>
              </a:cxnLst>
              <a:rect l="0" t="0" r="r" b="b"/>
              <a:pathLst>
                <a:path w="1268" h="1646">
                  <a:moveTo>
                    <a:pt x="120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581"/>
                    <a:pt x="0" y="1581"/>
                    <a:pt x="0" y="1581"/>
                  </a:cubicBezTo>
                  <a:cubicBezTo>
                    <a:pt x="0" y="1617"/>
                    <a:pt x="29" y="1646"/>
                    <a:pt x="65" y="1646"/>
                  </a:cubicBezTo>
                  <a:cubicBezTo>
                    <a:pt x="1203" y="1646"/>
                    <a:pt x="1203" y="1646"/>
                    <a:pt x="1203" y="1646"/>
                  </a:cubicBezTo>
                  <a:cubicBezTo>
                    <a:pt x="1239" y="1646"/>
                    <a:pt x="1268" y="1617"/>
                    <a:pt x="1268" y="1581"/>
                  </a:cubicBezTo>
                  <a:cubicBezTo>
                    <a:pt x="1268" y="65"/>
                    <a:pt x="1268" y="65"/>
                    <a:pt x="1268" y="65"/>
                  </a:cubicBezTo>
                  <a:cubicBezTo>
                    <a:pt x="1268" y="29"/>
                    <a:pt x="1239" y="0"/>
                    <a:pt x="1203" y="0"/>
                  </a:cubicBezTo>
                  <a:close/>
                  <a:moveTo>
                    <a:pt x="1146" y="1501"/>
                  </a:moveTo>
                  <a:cubicBezTo>
                    <a:pt x="125" y="1501"/>
                    <a:pt x="125" y="1501"/>
                    <a:pt x="125" y="150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146" y="140"/>
                    <a:pt x="1146" y="140"/>
                    <a:pt x="1146" y="140"/>
                  </a:cubicBezTo>
                  <a:lnTo>
                    <a:pt x="1146" y="15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2"/>
            <p:cNvSpPr/>
            <p:nvPr/>
          </p:nvSpPr>
          <p:spPr bwMode="auto">
            <a:xfrm>
              <a:off x="8757627" y="5649439"/>
              <a:ext cx="225221" cy="22269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8143171" y="1832060"/>
              <a:ext cx="2268389" cy="366331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熊猫设计师MC：ID 29795607库_矩形 7"/>
          <p:cNvSpPr/>
          <p:nvPr>
            <p:custDataLst>
              <p:tags r:id="rId5"/>
            </p:custDataLst>
          </p:nvPr>
        </p:nvSpPr>
        <p:spPr>
          <a:xfrm>
            <a:off x="4583832" y="1916832"/>
            <a:ext cx="2857537" cy="3808971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9" name="熊猫设计师MC：ID 29795607库_组合 18"/>
          <p:cNvGrpSpPr/>
          <p:nvPr>
            <p:custDataLst>
              <p:tags r:id="rId6"/>
            </p:custDataLst>
          </p:nvPr>
        </p:nvGrpSpPr>
        <p:grpSpPr>
          <a:xfrm>
            <a:off x="4241581" y="1555972"/>
            <a:ext cx="3514694" cy="4560666"/>
            <a:chOff x="4241581" y="1555972"/>
            <a:chExt cx="3514694" cy="4560666"/>
          </a:xfrm>
        </p:grpSpPr>
        <p:sp>
          <p:nvSpPr>
            <p:cNvPr id="13" name="Freeform: Shape 17"/>
            <p:cNvSpPr/>
            <p:nvPr/>
          </p:nvSpPr>
          <p:spPr bwMode="auto">
            <a:xfrm>
              <a:off x="4241581" y="1555972"/>
              <a:ext cx="3514694" cy="4560666"/>
            </a:xfrm>
            <a:custGeom>
              <a:avLst/>
              <a:gdLst/>
              <a:ahLst/>
              <a:cxnLst>
                <a:cxn ang="0">
                  <a:pos x="1203" y="0"/>
                </a:cxn>
                <a:cxn ang="0">
                  <a:pos x="65" y="0"/>
                </a:cxn>
                <a:cxn ang="0">
                  <a:pos x="0" y="65"/>
                </a:cxn>
                <a:cxn ang="0">
                  <a:pos x="0" y="1581"/>
                </a:cxn>
                <a:cxn ang="0">
                  <a:pos x="65" y="1646"/>
                </a:cxn>
                <a:cxn ang="0">
                  <a:pos x="1203" y="1646"/>
                </a:cxn>
                <a:cxn ang="0">
                  <a:pos x="1268" y="1581"/>
                </a:cxn>
                <a:cxn ang="0">
                  <a:pos x="1268" y="65"/>
                </a:cxn>
                <a:cxn ang="0">
                  <a:pos x="1203" y="0"/>
                </a:cxn>
                <a:cxn ang="0">
                  <a:pos x="1146" y="1501"/>
                </a:cxn>
                <a:cxn ang="0">
                  <a:pos x="125" y="1501"/>
                </a:cxn>
                <a:cxn ang="0">
                  <a:pos x="125" y="140"/>
                </a:cxn>
                <a:cxn ang="0">
                  <a:pos x="1146" y="140"/>
                </a:cxn>
                <a:cxn ang="0">
                  <a:pos x="1146" y="1501"/>
                </a:cxn>
              </a:cxnLst>
              <a:rect l="0" t="0" r="r" b="b"/>
              <a:pathLst>
                <a:path w="1268" h="1646">
                  <a:moveTo>
                    <a:pt x="120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581"/>
                    <a:pt x="0" y="1581"/>
                    <a:pt x="0" y="1581"/>
                  </a:cubicBezTo>
                  <a:cubicBezTo>
                    <a:pt x="0" y="1617"/>
                    <a:pt x="29" y="1646"/>
                    <a:pt x="65" y="1646"/>
                  </a:cubicBezTo>
                  <a:cubicBezTo>
                    <a:pt x="1203" y="1646"/>
                    <a:pt x="1203" y="1646"/>
                    <a:pt x="1203" y="1646"/>
                  </a:cubicBezTo>
                  <a:cubicBezTo>
                    <a:pt x="1239" y="1646"/>
                    <a:pt x="1268" y="1617"/>
                    <a:pt x="1268" y="1581"/>
                  </a:cubicBezTo>
                  <a:cubicBezTo>
                    <a:pt x="1268" y="65"/>
                    <a:pt x="1268" y="65"/>
                    <a:pt x="1268" y="65"/>
                  </a:cubicBezTo>
                  <a:cubicBezTo>
                    <a:pt x="1268" y="29"/>
                    <a:pt x="1239" y="0"/>
                    <a:pt x="1203" y="0"/>
                  </a:cubicBezTo>
                  <a:close/>
                  <a:moveTo>
                    <a:pt x="1146" y="1501"/>
                  </a:moveTo>
                  <a:cubicBezTo>
                    <a:pt x="125" y="1501"/>
                    <a:pt x="125" y="1501"/>
                    <a:pt x="125" y="150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146" y="140"/>
                    <a:pt x="1146" y="140"/>
                    <a:pt x="1146" y="140"/>
                  </a:cubicBezTo>
                  <a:lnTo>
                    <a:pt x="1146" y="15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18"/>
            <p:cNvSpPr/>
            <p:nvPr/>
          </p:nvSpPr>
          <p:spPr bwMode="auto">
            <a:xfrm>
              <a:off x="5893487" y="5797504"/>
              <a:ext cx="250246" cy="247434"/>
            </a:xfrm>
            <a:prstGeom prst="ellipse">
              <a:avLst/>
            </a:prstGeom>
            <a:solidFill>
              <a:srgbClr val="44444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osceles Triangle 16"/>
            <p:cNvSpPr/>
            <p:nvPr/>
          </p:nvSpPr>
          <p:spPr>
            <a:xfrm rot="10800000">
              <a:off x="5210759" y="1555972"/>
              <a:ext cx="2520431" cy="4070349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7"/>
            </p:custDataLst>
          </p:nvPr>
        </p:nvGrpSpPr>
        <p:grpSpPr>
          <a:xfrm>
            <a:off x="732044" y="572089"/>
            <a:ext cx="10727912" cy="774508"/>
            <a:chOff x="732044" y="572089"/>
            <a:chExt cx="10727912" cy="774508"/>
          </a:xfrm>
        </p:grpSpPr>
        <p:sp>
          <p:nvSpPr>
            <p:cNvPr id="16" name="Rectangle 28"/>
            <p:cNvSpPr/>
            <p:nvPr/>
          </p:nvSpPr>
          <p:spPr>
            <a:xfrm>
              <a:off x="732044" y="572089"/>
              <a:ext cx="1072791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32044" y="1030548"/>
              <a:ext cx="10727912" cy="3160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 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熊猫设计师MC：ID 29795607库_组合 40"/>
          <p:cNvGrpSpPr/>
          <p:nvPr>
            <p:custDataLst>
              <p:tags r:id="rId1"/>
            </p:custDataLst>
          </p:nvPr>
        </p:nvGrpSpPr>
        <p:grpSpPr>
          <a:xfrm>
            <a:off x="929889" y="1737304"/>
            <a:ext cx="2441086" cy="2362750"/>
            <a:chOff x="929889" y="1737304"/>
            <a:chExt cx="2441086" cy="2362750"/>
          </a:xfrm>
        </p:grpSpPr>
        <p:sp>
          <p:nvSpPr>
            <p:cNvPr id="12" name="Arc 2"/>
            <p:cNvSpPr/>
            <p:nvPr/>
          </p:nvSpPr>
          <p:spPr>
            <a:xfrm>
              <a:off x="1136370" y="1865449"/>
              <a:ext cx="2234605" cy="2234605"/>
            </a:xfrm>
            <a:prstGeom prst="arc">
              <a:avLst>
                <a:gd name="adj1" fmla="val 16200000"/>
                <a:gd name="adj2" fmla="val 10386724"/>
              </a:avLst>
            </a:prstGeom>
            <a:noFill/>
            <a:ln w="152400" cap="rnd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c 3"/>
            <p:cNvSpPr/>
            <p:nvPr/>
          </p:nvSpPr>
          <p:spPr>
            <a:xfrm>
              <a:off x="1327756" y="2056835"/>
              <a:ext cx="1851833" cy="1851833"/>
            </a:xfrm>
            <a:prstGeom prst="arc">
              <a:avLst>
                <a:gd name="adj1" fmla="val 16200000"/>
                <a:gd name="adj2" fmla="val 9177120"/>
              </a:avLst>
            </a:prstGeom>
            <a:noFill/>
            <a:ln w="152400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Arc 4"/>
            <p:cNvSpPr/>
            <p:nvPr/>
          </p:nvSpPr>
          <p:spPr>
            <a:xfrm>
              <a:off x="1513008" y="2242087"/>
              <a:ext cx="1481328" cy="1481328"/>
            </a:xfrm>
            <a:prstGeom prst="arc">
              <a:avLst>
                <a:gd name="adj1" fmla="val 16200000"/>
                <a:gd name="adj2" fmla="val 7522488"/>
              </a:avLst>
            </a:prstGeom>
            <a:noFill/>
            <a:ln w="1524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1541239" y="1737304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1541239" y="2117065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1541239" y="1927184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929889" y="279829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75%</a:t>
              </a:r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1210835" y="307641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85%</a:t>
              </a: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1595020" y="323866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42" name="熊猫设计师MC：ID 29795607库_组合 41"/>
          <p:cNvGrpSpPr/>
          <p:nvPr>
            <p:custDataLst>
              <p:tags r:id="rId2"/>
            </p:custDataLst>
          </p:nvPr>
        </p:nvGrpSpPr>
        <p:grpSpPr>
          <a:xfrm>
            <a:off x="4892785" y="1737304"/>
            <a:ext cx="2425991" cy="2362750"/>
            <a:chOff x="4892785" y="1737304"/>
            <a:chExt cx="2425991" cy="2362750"/>
          </a:xfrm>
        </p:grpSpPr>
        <p:sp>
          <p:nvSpPr>
            <p:cNvPr id="21" name="Arc 11"/>
            <p:cNvSpPr/>
            <p:nvPr/>
          </p:nvSpPr>
          <p:spPr>
            <a:xfrm>
              <a:off x="5084171" y="1865449"/>
              <a:ext cx="2234605" cy="2234605"/>
            </a:xfrm>
            <a:prstGeom prst="arc">
              <a:avLst>
                <a:gd name="adj1" fmla="val 16200000"/>
                <a:gd name="adj2" fmla="val 11206624"/>
              </a:avLst>
            </a:prstGeom>
            <a:noFill/>
            <a:ln w="152400" cap="rnd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Arc 12"/>
            <p:cNvSpPr/>
            <p:nvPr/>
          </p:nvSpPr>
          <p:spPr>
            <a:xfrm>
              <a:off x="5275557" y="2056835"/>
              <a:ext cx="1851833" cy="1851833"/>
            </a:xfrm>
            <a:prstGeom prst="arc">
              <a:avLst>
                <a:gd name="adj1" fmla="val 16200000"/>
                <a:gd name="adj2" fmla="val 9177120"/>
              </a:avLst>
            </a:prstGeom>
            <a:noFill/>
            <a:ln w="152400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Arc 13"/>
            <p:cNvSpPr/>
            <p:nvPr/>
          </p:nvSpPr>
          <p:spPr>
            <a:xfrm>
              <a:off x="5460809" y="2242087"/>
              <a:ext cx="1481328" cy="1481328"/>
            </a:xfrm>
            <a:prstGeom prst="arc">
              <a:avLst>
                <a:gd name="adj1" fmla="val 16200000"/>
                <a:gd name="adj2" fmla="val 6871063"/>
              </a:avLst>
            </a:prstGeom>
            <a:noFill/>
            <a:ln w="152400"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5489040" y="1737304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489040" y="2117065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5489040" y="1927184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4892785" y="2522807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75%</a:t>
              </a:r>
            </a:p>
          </p:txBody>
        </p:sp>
        <p:sp>
          <p:nvSpPr>
            <p:cNvPr id="28" name="TextBox 18"/>
            <p:cNvSpPr txBox="1"/>
            <p:nvPr/>
          </p:nvSpPr>
          <p:spPr>
            <a:xfrm>
              <a:off x="5158636" y="307641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85%</a:t>
              </a: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5593348" y="3352800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50%</a:t>
              </a:r>
            </a:p>
          </p:txBody>
        </p:sp>
      </p:grpSp>
      <p:grpSp>
        <p:nvGrpSpPr>
          <p:cNvPr id="43" name="熊猫设计师MC：ID 29795607库_组合 42"/>
          <p:cNvGrpSpPr/>
          <p:nvPr>
            <p:custDataLst>
              <p:tags r:id="rId3"/>
            </p:custDataLst>
          </p:nvPr>
        </p:nvGrpSpPr>
        <p:grpSpPr>
          <a:xfrm>
            <a:off x="8821026" y="1737304"/>
            <a:ext cx="2441086" cy="2362750"/>
            <a:chOff x="8821026" y="1737304"/>
            <a:chExt cx="2441086" cy="2362750"/>
          </a:xfrm>
        </p:grpSpPr>
        <p:sp>
          <p:nvSpPr>
            <p:cNvPr id="30" name="Arc 20"/>
            <p:cNvSpPr/>
            <p:nvPr/>
          </p:nvSpPr>
          <p:spPr>
            <a:xfrm>
              <a:off x="9027507" y="1865449"/>
              <a:ext cx="2234605" cy="2234605"/>
            </a:xfrm>
            <a:prstGeom prst="arc">
              <a:avLst>
                <a:gd name="adj1" fmla="val 16200000"/>
                <a:gd name="adj2" fmla="val 10386724"/>
              </a:avLst>
            </a:prstGeom>
            <a:noFill/>
            <a:ln w="152400" cap="rnd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Arc 21"/>
            <p:cNvSpPr/>
            <p:nvPr/>
          </p:nvSpPr>
          <p:spPr>
            <a:xfrm>
              <a:off x="9218893" y="2056835"/>
              <a:ext cx="1851833" cy="1851833"/>
            </a:xfrm>
            <a:prstGeom prst="arc">
              <a:avLst>
                <a:gd name="adj1" fmla="val 16200000"/>
                <a:gd name="adj2" fmla="val 9177120"/>
              </a:avLst>
            </a:prstGeom>
            <a:noFill/>
            <a:ln w="152400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Arc 22"/>
            <p:cNvSpPr/>
            <p:nvPr/>
          </p:nvSpPr>
          <p:spPr>
            <a:xfrm>
              <a:off x="9404145" y="2242087"/>
              <a:ext cx="1481328" cy="1481328"/>
            </a:xfrm>
            <a:prstGeom prst="arc">
              <a:avLst>
                <a:gd name="adj1" fmla="val 16200000"/>
                <a:gd name="adj2" fmla="val 7522488"/>
              </a:avLst>
            </a:prstGeom>
            <a:noFill/>
            <a:ln w="1524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9432376" y="1737304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9432376" y="2117065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9432376" y="1927184"/>
              <a:ext cx="566181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36" name="TextBox 26"/>
            <p:cNvSpPr txBox="1"/>
            <p:nvPr/>
          </p:nvSpPr>
          <p:spPr>
            <a:xfrm>
              <a:off x="8821026" y="279829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75%</a:t>
              </a: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9101972" y="307641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85%</a:t>
              </a:r>
            </a:p>
          </p:txBody>
        </p:sp>
        <p:sp>
          <p:nvSpPr>
            <p:cNvPr id="38" name="TextBox 28"/>
            <p:cNvSpPr txBox="1"/>
            <p:nvPr/>
          </p:nvSpPr>
          <p:spPr>
            <a:xfrm>
              <a:off x="9486157" y="3238669"/>
              <a:ext cx="449162" cy="24622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00">
                  <a:solidFill>
                    <a:schemeClr val="tx2">
                      <a:lumMod val="75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902916" y="4447035"/>
            <a:ext cx="2697048" cy="981450"/>
            <a:chOff x="902916" y="4447035"/>
            <a:chExt cx="2697048" cy="981450"/>
          </a:xfrm>
        </p:grpSpPr>
        <p:sp>
          <p:nvSpPr>
            <p:cNvPr id="6" name="TextBox 29"/>
            <p:cNvSpPr txBox="1"/>
            <p:nvPr/>
          </p:nvSpPr>
          <p:spPr>
            <a:xfrm>
              <a:off x="1608294" y="4447035"/>
              <a:ext cx="1286292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9" name="TextBox 41"/>
            <p:cNvSpPr txBox="1"/>
            <p:nvPr/>
          </p:nvSpPr>
          <p:spPr bwMode="auto">
            <a:xfrm>
              <a:off x="902916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39" name="熊猫设计师MC：ID 29795607库_组合 38"/>
          <p:cNvGrpSpPr/>
          <p:nvPr>
            <p:custDataLst>
              <p:tags r:id="rId5"/>
            </p:custDataLst>
          </p:nvPr>
        </p:nvGrpSpPr>
        <p:grpSpPr>
          <a:xfrm>
            <a:off x="4864210" y="4447035"/>
            <a:ext cx="2697048" cy="981450"/>
            <a:chOff x="4864210" y="4447035"/>
            <a:chExt cx="2697048" cy="981450"/>
          </a:xfrm>
        </p:grpSpPr>
        <p:sp>
          <p:nvSpPr>
            <p:cNvPr id="7" name="TextBox 30"/>
            <p:cNvSpPr txBox="1"/>
            <p:nvPr/>
          </p:nvSpPr>
          <p:spPr>
            <a:xfrm>
              <a:off x="5569588" y="4447035"/>
              <a:ext cx="1286292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0" name="TextBox 39"/>
            <p:cNvSpPr txBox="1"/>
            <p:nvPr/>
          </p:nvSpPr>
          <p:spPr bwMode="auto">
            <a:xfrm>
              <a:off x="4864210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0" name="熊猫设计师MC：ID 29795607库_组合 39"/>
          <p:cNvGrpSpPr/>
          <p:nvPr>
            <p:custDataLst>
              <p:tags r:id="rId6"/>
            </p:custDataLst>
          </p:nvPr>
        </p:nvGrpSpPr>
        <p:grpSpPr>
          <a:xfrm>
            <a:off x="8790041" y="4447035"/>
            <a:ext cx="2697048" cy="981450"/>
            <a:chOff x="8790041" y="4447035"/>
            <a:chExt cx="2697048" cy="981450"/>
          </a:xfrm>
        </p:grpSpPr>
        <p:sp>
          <p:nvSpPr>
            <p:cNvPr id="8" name="TextBox 31"/>
            <p:cNvSpPr txBox="1"/>
            <p:nvPr/>
          </p:nvSpPr>
          <p:spPr>
            <a:xfrm>
              <a:off x="9495419" y="4447035"/>
              <a:ext cx="1286292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1" name="TextBox 37"/>
            <p:cNvSpPr txBox="1"/>
            <p:nvPr/>
          </p:nvSpPr>
          <p:spPr bwMode="auto">
            <a:xfrm>
              <a:off x="8790041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熊猫设计师MC：ID 29795607库_组合 50"/>
          <p:cNvGrpSpPr/>
          <p:nvPr>
            <p:custDataLst>
              <p:tags r:id="rId1"/>
            </p:custDataLst>
          </p:nvPr>
        </p:nvGrpSpPr>
        <p:grpSpPr>
          <a:xfrm>
            <a:off x="2907190" y="1239482"/>
            <a:ext cx="5606843" cy="4853814"/>
            <a:chOff x="2907190" y="1239482"/>
            <a:chExt cx="5606843" cy="4853814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5080218" y="3119905"/>
              <a:ext cx="3433815" cy="2973391"/>
            </a:xfrm>
            <a:custGeom>
              <a:avLst/>
              <a:gdLst/>
              <a:ahLst/>
              <a:cxnLst>
                <a:cxn ang="0">
                  <a:pos x="1596" y="691"/>
                </a:cxn>
                <a:cxn ang="0">
                  <a:pos x="1197" y="1382"/>
                </a:cxn>
                <a:cxn ang="0">
                  <a:pos x="399" y="1382"/>
                </a:cxn>
                <a:cxn ang="0">
                  <a:pos x="0" y="691"/>
                </a:cxn>
                <a:cxn ang="0">
                  <a:pos x="399" y="0"/>
                </a:cxn>
                <a:cxn ang="0">
                  <a:pos x="1197" y="0"/>
                </a:cxn>
                <a:cxn ang="0">
                  <a:pos x="1596" y="691"/>
                </a:cxn>
              </a:cxnLst>
              <a:rect l="0" t="0" r="r" b="b"/>
              <a:pathLst>
                <a:path w="1596" h="1382">
                  <a:moveTo>
                    <a:pt x="1596" y="691"/>
                  </a:moveTo>
                  <a:lnTo>
                    <a:pt x="1197" y="1382"/>
                  </a:lnTo>
                  <a:lnTo>
                    <a:pt x="399" y="1382"/>
                  </a:lnTo>
                  <a:lnTo>
                    <a:pt x="0" y="691"/>
                  </a:lnTo>
                  <a:lnTo>
                    <a:pt x="399" y="0"/>
                  </a:lnTo>
                  <a:lnTo>
                    <a:pt x="1197" y="0"/>
                  </a:lnTo>
                  <a:lnTo>
                    <a:pt x="1596" y="69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" name="PA_库_组合 1"/>
            <p:cNvGrpSpPr/>
            <p:nvPr>
              <p:custDataLst>
                <p:tags r:id="rId5"/>
              </p:custDataLst>
            </p:nvPr>
          </p:nvGrpSpPr>
          <p:grpSpPr>
            <a:xfrm>
              <a:off x="2907190" y="1239482"/>
              <a:ext cx="5379857" cy="4853814"/>
              <a:chOff x="2907190" y="1239482"/>
              <a:chExt cx="5379857" cy="4853814"/>
            </a:xfrm>
          </p:grpSpPr>
          <p:sp>
            <p:nvSpPr>
              <p:cNvPr id="4" name="Freeform: Shape 3"/>
              <p:cNvSpPr/>
              <p:nvPr/>
            </p:nvSpPr>
            <p:spPr bwMode="auto">
              <a:xfrm>
                <a:off x="2907190" y="3119905"/>
                <a:ext cx="3433815" cy="2973391"/>
              </a:xfrm>
              <a:custGeom>
                <a:avLst/>
                <a:gdLst/>
                <a:ahLst/>
                <a:cxnLst>
                  <a:cxn ang="0">
                    <a:pos x="1197" y="0"/>
                  </a:cxn>
                  <a:cxn ang="0">
                    <a:pos x="1596" y="691"/>
                  </a:cxn>
                  <a:cxn ang="0">
                    <a:pos x="1197" y="1382"/>
                  </a:cxn>
                  <a:cxn ang="0">
                    <a:pos x="399" y="1382"/>
                  </a:cxn>
                  <a:cxn ang="0">
                    <a:pos x="0" y="691"/>
                  </a:cxn>
                  <a:cxn ang="0">
                    <a:pos x="399" y="0"/>
                  </a:cxn>
                  <a:cxn ang="0">
                    <a:pos x="1197" y="0"/>
                  </a:cxn>
                </a:cxnLst>
                <a:rect l="0" t="0" r="r" b="b"/>
                <a:pathLst>
                  <a:path w="1596" h="1382">
                    <a:moveTo>
                      <a:pt x="1197" y="0"/>
                    </a:moveTo>
                    <a:lnTo>
                      <a:pt x="1596" y="691"/>
                    </a:lnTo>
                    <a:lnTo>
                      <a:pt x="1197" y="1382"/>
                    </a:lnTo>
                    <a:lnTo>
                      <a:pt x="399" y="1382"/>
                    </a:lnTo>
                    <a:lnTo>
                      <a:pt x="0" y="691"/>
                    </a:lnTo>
                    <a:lnTo>
                      <a:pt x="399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Freeform: Shape 4"/>
              <p:cNvSpPr/>
              <p:nvPr/>
            </p:nvSpPr>
            <p:spPr bwMode="auto">
              <a:xfrm>
                <a:off x="3989402" y="1239482"/>
                <a:ext cx="3433815" cy="2973391"/>
              </a:xfrm>
              <a:custGeom>
                <a:avLst/>
                <a:gdLst/>
                <a:ahLst/>
                <a:cxnLst>
                  <a:cxn ang="0">
                    <a:pos x="1197" y="0"/>
                  </a:cxn>
                  <a:cxn ang="0">
                    <a:pos x="1596" y="691"/>
                  </a:cxn>
                  <a:cxn ang="0">
                    <a:pos x="1197" y="1382"/>
                  </a:cxn>
                  <a:cxn ang="0">
                    <a:pos x="399" y="1382"/>
                  </a:cxn>
                  <a:cxn ang="0">
                    <a:pos x="0" y="691"/>
                  </a:cxn>
                  <a:cxn ang="0">
                    <a:pos x="399" y="0"/>
                  </a:cxn>
                  <a:cxn ang="0">
                    <a:pos x="1197" y="0"/>
                  </a:cxn>
                </a:cxnLst>
                <a:rect l="0" t="0" r="r" b="b"/>
                <a:pathLst>
                  <a:path w="1596" h="1382">
                    <a:moveTo>
                      <a:pt x="1197" y="0"/>
                    </a:moveTo>
                    <a:lnTo>
                      <a:pt x="1596" y="691"/>
                    </a:lnTo>
                    <a:lnTo>
                      <a:pt x="1197" y="1382"/>
                    </a:lnTo>
                    <a:lnTo>
                      <a:pt x="399" y="1382"/>
                    </a:lnTo>
                    <a:lnTo>
                      <a:pt x="0" y="691"/>
                    </a:lnTo>
                    <a:lnTo>
                      <a:pt x="399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Freeform: Shape 5"/>
              <p:cNvSpPr/>
              <p:nvPr/>
            </p:nvSpPr>
            <p:spPr bwMode="auto">
              <a:xfrm>
                <a:off x="5222218" y="3044601"/>
                <a:ext cx="2018119" cy="1168272"/>
              </a:xfrm>
              <a:custGeom>
                <a:avLst/>
                <a:gdLst/>
                <a:ahLst/>
                <a:cxnLst>
                  <a:cxn ang="0">
                    <a:pos x="917" y="35"/>
                  </a:cxn>
                  <a:cxn ang="0">
                    <a:pos x="333" y="35"/>
                  </a:cxn>
                  <a:cxn ang="0">
                    <a:pos x="41" y="543"/>
                  </a:cxn>
                  <a:cxn ang="0">
                    <a:pos x="0" y="543"/>
                  </a:cxn>
                  <a:cxn ang="0">
                    <a:pos x="313" y="0"/>
                  </a:cxn>
                  <a:cxn ang="0">
                    <a:pos x="938" y="0"/>
                  </a:cxn>
                  <a:cxn ang="0">
                    <a:pos x="917" y="35"/>
                  </a:cxn>
                </a:cxnLst>
                <a:rect l="0" t="0" r="r" b="b"/>
                <a:pathLst>
                  <a:path w="938" h="543">
                    <a:moveTo>
                      <a:pt x="917" y="35"/>
                    </a:moveTo>
                    <a:lnTo>
                      <a:pt x="333" y="35"/>
                    </a:lnTo>
                    <a:lnTo>
                      <a:pt x="41" y="543"/>
                    </a:lnTo>
                    <a:lnTo>
                      <a:pt x="0" y="543"/>
                    </a:lnTo>
                    <a:lnTo>
                      <a:pt x="313" y="0"/>
                    </a:lnTo>
                    <a:lnTo>
                      <a:pt x="938" y="0"/>
                    </a:lnTo>
                    <a:lnTo>
                      <a:pt x="917" y="35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  <a:alpha val="3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Freeform: Shape 7"/>
              <p:cNvSpPr/>
              <p:nvPr/>
            </p:nvSpPr>
            <p:spPr bwMode="auto">
              <a:xfrm>
                <a:off x="4847855" y="4212874"/>
                <a:ext cx="1493150" cy="1486696"/>
              </a:xfrm>
              <a:custGeom>
                <a:avLst/>
                <a:gdLst/>
                <a:ahLst/>
                <a:cxnLst>
                  <a:cxn ang="0">
                    <a:pos x="694" y="183"/>
                  </a:cxn>
                  <a:cxn ang="0">
                    <a:pos x="402" y="691"/>
                  </a:cxn>
                  <a:cxn ang="0">
                    <a:pos x="0" y="0"/>
                  </a:cxn>
                  <a:cxn ang="0">
                    <a:pos x="588" y="0"/>
                  </a:cxn>
                  <a:cxn ang="0">
                    <a:pos x="694" y="183"/>
                  </a:cxn>
                </a:cxnLst>
                <a:rect l="0" t="0" r="r" b="b"/>
                <a:pathLst>
                  <a:path w="694" h="691">
                    <a:moveTo>
                      <a:pt x="694" y="183"/>
                    </a:moveTo>
                    <a:lnTo>
                      <a:pt x="402" y="691"/>
                    </a:lnTo>
                    <a:lnTo>
                      <a:pt x="0" y="0"/>
                    </a:lnTo>
                    <a:lnTo>
                      <a:pt x="588" y="0"/>
                    </a:lnTo>
                    <a:lnTo>
                      <a:pt x="694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8"/>
              <p:cNvSpPr/>
              <p:nvPr/>
            </p:nvSpPr>
            <p:spPr bwMode="auto">
              <a:xfrm>
                <a:off x="4116340" y="3119905"/>
                <a:ext cx="2048240" cy="1181181"/>
              </a:xfrm>
              <a:custGeom>
                <a:avLst/>
                <a:gdLst/>
                <a:ahLst/>
                <a:cxnLst>
                  <a:cxn ang="0">
                    <a:pos x="952" y="549"/>
                  </a:cxn>
                  <a:cxn ang="0">
                    <a:pos x="317" y="549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340" y="508"/>
                  </a:cxn>
                  <a:cxn ang="0">
                    <a:pos x="928" y="508"/>
                  </a:cxn>
                  <a:cxn ang="0">
                    <a:pos x="952" y="549"/>
                  </a:cxn>
                </a:cxnLst>
                <a:rect l="0" t="0" r="r" b="b"/>
                <a:pathLst>
                  <a:path w="952" h="549">
                    <a:moveTo>
                      <a:pt x="952" y="549"/>
                    </a:moveTo>
                    <a:lnTo>
                      <a:pt x="317" y="549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340" y="508"/>
                    </a:lnTo>
                    <a:lnTo>
                      <a:pt x="928" y="508"/>
                    </a:lnTo>
                    <a:lnTo>
                      <a:pt x="952" y="549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  <a:alpha val="3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9"/>
              <p:cNvSpPr/>
              <p:nvPr/>
            </p:nvSpPr>
            <p:spPr bwMode="auto">
              <a:xfrm>
                <a:off x="5712763" y="3446935"/>
                <a:ext cx="709999" cy="232148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0" y="539"/>
                  </a:cxn>
                  <a:cxn ang="0">
                    <a:pos x="18" y="1079"/>
                  </a:cxn>
                  <a:cxn ang="0">
                    <a:pos x="0" y="1047"/>
                  </a:cxn>
                  <a:cxn ang="0">
                    <a:pos x="292" y="539"/>
                  </a:cxn>
                  <a:cxn ang="0">
                    <a:pos x="0" y="33"/>
                  </a:cxn>
                  <a:cxn ang="0">
                    <a:pos x="18" y="0"/>
                  </a:cxn>
                </a:cxnLst>
                <a:rect l="0" t="0" r="r" b="b"/>
                <a:pathLst>
                  <a:path w="330" h="1079">
                    <a:moveTo>
                      <a:pt x="18" y="0"/>
                    </a:moveTo>
                    <a:lnTo>
                      <a:pt x="330" y="539"/>
                    </a:lnTo>
                    <a:lnTo>
                      <a:pt x="18" y="1079"/>
                    </a:lnTo>
                    <a:lnTo>
                      <a:pt x="0" y="1047"/>
                    </a:lnTo>
                    <a:lnTo>
                      <a:pt x="292" y="539"/>
                    </a:lnTo>
                    <a:lnTo>
                      <a:pt x="0" y="3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  <a:alpha val="3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867219" y="3248996"/>
                <a:ext cx="1680332" cy="1458726"/>
                <a:chOff x="3949701" y="2646363"/>
                <a:chExt cx="1239838" cy="1076325"/>
              </a:xfrm>
            </p:grpSpPr>
            <p:sp>
              <p:nvSpPr>
                <p:cNvPr id="46" name="Freeform: Shape 11"/>
                <p:cNvSpPr/>
                <p:nvPr/>
              </p:nvSpPr>
              <p:spPr bwMode="auto">
                <a:xfrm>
                  <a:off x="3949701" y="2646363"/>
                  <a:ext cx="1239838" cy="1076325"/>
                </a:xfrm>
                <a:custGeom>
                  <a:avLst/>
                  <a:gdLst/>
                  <a:ahLst/>
                  <a:cxnLst>
                    <a:cxn ang="0">
                      <a:pos x="585" y="678"/>
                    </a:cxn>
                    <a:cxn ang="0">
                      <a:pos x="194" y="678"/>
                    </a:cxn>
                    <a:cxn ang="0">
                      <a:pos x="0" y="339"/>
                    </a:cxn>
                    <a:cxn ang="0">
                      <a:pos x="194" y="0"/>
                    </a:cxn>
                    <a:cxn ang="0">
                      <a:pos x="585" y="0"/>
                    </a:cxn>
                    <a:cxn ang="0">
                      <a:pos x="781" y="339"/>
                    </a:cxn>
                    <a:cxn ang="0">
                      <a:pos x="585" y="678"/>
                    </a:cxn>
                  </a:cxnLst>
                  <a:rect l="0" t="0" r="r" b="b"/>
                  <a:pathLst>
                    <a:path w="781" h="678">
                      <a:moveTo>
                        <a:pt x="585" y="678"/>
                      </a:moveTo>
                      <a:lnTo>
                        <a:pt x="194" y="678"/>
                      </a:lnTo>
                      <a:lnTo>
                        <a:pt x="0" y="339"/>
                      </a:lnTo>
                      <a:lnTo>
                        <a:pt x="194" y="0"/>
                      </a:lnTo>
                      <a:lnTo>
                        <a:pt x="585" y="0"/>
                      </a:lnTo>
                      <a:lnTo>
                        <a:pt x="781" y="339"/>
                      </a:lnTo>
                      <a:lnTo>
                        <a:pt x="585" y="678"/>
                      </a:lnTo>
                      <a:close/>
                    </a:path>
                  </a:pathLst>
                </a:custGeom>
                <a:solidFill>
                  <a:schemeClr val="tx1">
                    <a:lumMod val="90000"/>
                    <a:lumOff val="10000"/>
                    <a:alpha val="3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12"/>
                <p:cNvSpPr/>
                <p:nvPr/>
              </p:nvSpPr>
              <p:spPr bwMode="auto">
                <a:xfrm>
                  <a:off x="4068763" y="2752725"/>
                  <a:ext cx="998538" cy="865188"/>
                </a:xfrm>
                <a:custGeom>
                  <a:avLst/>
                  <a:gdLst/>
                  <a:ahLst/>
                  <a:cxnLst>
                    <a:cxn ang="0">
                      <a:pos x="472" y="545"/>
                    </a:cxn>
                    <a:cxn ang="0">
                      <a:pos x="158" y="545"/>
                    </a:cxn>
                    <a:cxn ang="0">
                      <a:pos x="0" y="272"/>
                    </a:cxn>
                    <a:cxn ang="0">
                      <a:pos x="158" y="0"/>
                    </a:cxn>
                    <a:cxn ang="0">
                      <a:pos x="472" y="0"/>
                    </a:cxn>
                    <a:cxn ang="0">
                      <a:pos x="629" y="272"/>
                    </a:cxn>
                    <a:cxn ang="0">
                      <a:pos x="472" y="545"/>
                    </a:cxn>
                  </a:cxnLst>
                  <a:rect l="0" t="0" r="r" b="b"/>
                  <a:pathLst>
                    <a:path w="629" h="545">
                      <a:moveTo>
                        <a:pt x="472" y="545"/>
                      </a:moveTo>
                      <a:lnTo>
                        <a:pt x="158" y="545"/>
                      </a:lnTo>
                      <a:lnTo>
                        <a:pt x="0" y="272"/>
                      </a:lnTo>
                      <a:lnTo>
                        <a:pt x="158" y="0"/>
                      </a:lnTo>
                      <a:lnTo>
                        <a:pt x="472" y="0"/>
                      </a:lnTo>
                      <a:lnTo>
                        <a:pt x="629" y="272"/>
                      </a:lnTo>
                      <a:lnTo>
                        <a:pt x="472" y="54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2" name="Freeform: Shape 13"/>
              <p:cNvSpPr/>
              <p:nvPr/>
            </p:nvSpPr>
            <p:spPr bwMode="auto">
              <a:xfrm>
                <a:off x="5373764" y="3647965"/>
                <a:ext cx="662937" cy="662937"/>
              </a:xfrm>
              <a:custGeom>
                <a:avLst/>
                <a:gdLst/>
                <a:ahLst/>
                <a:cxnLst>
                  <a:cxn ang="0">
                    <a:pos x="602" y="178"/>
                  </a:cxn>
                  <a:cxn ang="0">
                    <a:pos x="450" y="390"/>
                  </a:cxn>
                  <a:cxn ang="0">
                    <a:pos x="330" y="390"/>
                  </a:cxn>
                  <a:cxn ang="0">
                    <a:pos x="421" y="339"/>
                  </a:cxn>
                  <a:cxn ang="0">
                    <a:pos x="390" y="781"/>
                  </a:cxn>
                  <a:cxn ang="0">
                    <a:pos x="390" y="0"/>
                  </a:cxn>
                  <a:cxn ang="0">
                    <a:pos x="695" y="522"/>
                  </a:cxn>
                  <a:cxn ang="0">
                    <a:pos x="652" y="488"/>
                  </a:cxn>
                  <a:cxn ang="0">
                    <a:pos x="722" y="405"/>
                  </a:cxn>
                  <a:cxn ang="0">
                    <a:pos x="669" y="375"/>
                  </a:cxn>
                  <a:cxn ang="0">
                    <a:pos x="699" y="268"/>
                  </a:cxn>
                  <a:cxn ang="0">
                    <a:pos x="645" y="275"/>
                  </a:cxn>
                  <a:cxn ang="0">
                    <a:pos x="522" y="85"/>
                  </a:cxn>
                  <a:cxn ang="0">
                    <a:pos x="488" y="129"/>
                  </a:cxn>
                  <a:cxn ang="0">
                    <a:pos x="405" y="58"/>
                  </a:cxn>
                  <a:cxn ang="0">
                    <a:pos x="375" y="111"/>
                  </a:cxn>
                  <a:cxn ang="0">
                    <a:pos x="268" y="81"/>
                  </a:cxn>
                  <a:cxn ang="0">
                    <a:pos x="275" y="136"/>
                  </a:cxn>
                  <a:cxn ang="0">
                    <a:pos x="166" y="145"/>
                  </a:cxn>
                  <a:cxn ang="0">
                    <a:pos x="182" y="203"/>
                  </a:cxn>
                  <a:cxn ang="0">
                    <a:pos x="85" y="258"/>
                  </a:cxn>
                  <a:cxn ang="0">
                    <a:pos x="129" y="292"/>
                  </a:cxn>
                  <a:cxn ang="0">
                    <a:pos x="58" y="375"/>
                  </a:cxn>
                  <a:cxn ang="0">
                    <a:pos x="111" y="405"/>
                  </a:cxn>
                  <a:cxn ang="0">
                    <a:pos x="81" y="512"/>
                  </a:cxn>
                  <a:cxn ang="0">
                    <a:pos x="136" y="506"/>
                  </a:cxn>
                  <a:cxn ang="0">
                    <a:pos x="145" y="614"/>
                  </a:cxn>
                  <a:cxn ang="0">
                    <a:pos x="203" y="598"/>
                  </a:cxn>
                  <a:cxn ang="0">
                    <a:pos x="390" y="723"/>
                  </a:cxn>
                  <a:cxn ang="0">
                    <a:pos x="577" y="598"/>
                  </a:cxn>
                  <a:cxn ang="0">
                    <a:pos x="635" y="614"/>
                  </a:cxn>
                  <a:cxn ang="0">
                    <a:pos x="280" y="599"/>
                  </a:cxn>
                  <a:cxn ang="0">
                    <a:pos x="500" y="555"/>
                  </a:cxn>
                  <a:cxn ang="0">
                    <a:pos x="280" y="599"/>
                  </a:cxn>
                  <a:cxn ang="0">
                    <a:pos x="280" y="599"/>
                  </a:cxn>
                </a:cxnLst>
                <a:rect l="0" t="0" r="r" b="b"/>
                <a:pathLst>
                  <a:path w="781" h="781">
                    <a:moveTo>
                      <a:pt x="421" y="339"/>
                    </a:moveTo>
                    <a:cubicBezTo>
                      <a:pt x="602" y="178"/>
                      <a:pt x="602" y="178"/>
                      <a:pt x="602" y="178"/>
                    </a:cubicBezTo>
                    <a:cubicBezTo>
                      <a:pt x="442" y="361"/>
                      <a:pt x="442" y="361"/>
                      <a:pt x="442" y="361"/>
                    </a:cubicBezTo>
                    <a:cubicBezTo>
                      <a:pt x="447" y="370"/>
                      <a:pt x="450" y="379"/>
                      <a:pt x="450" y="390"/>
                    </a:cubicBezTo>
                    <a:cubicBezTo>
                      <a:pt x="450" y="423"/>
                      <a:pt x="423" y="450"/>
                      <a:pt x="390" y="450"/>
                    </a:cubicBezTo>
                    <a:cubicBezTo>
                      <a:pt x="357" y="450"/>
                      <a:pt x="330" y="423"/>
                      <a:pt x="330" y="390"/>
                    </a:cubicBezTo>
                    <a:cubicBezTo>
                      <a:pt x="330" y="357"/>
                      <a:pt x="357" y="330"/>
                      <a:pt x="390" y="330"/>
                    </a:cubicBezTo>
                    <a:cubicBezTo>
                      <a:pt x="401" y="330"/>
                      <a:pt x="412" y="334"/>
                      <a:pt x="421" y="339"/>
                    </a:cubicBezTo>
                    <a:close/>
                    <a:moveTo>
                      <a:pt x="781" y="390"/>
                    </a:moveTo>
                    <a:cubicBezTo>
                      <a:pt x="781" y="605"/>
                      <a:pt x="605" y="781"/>
                      <a:pt x="390" y="781"/>
                    </a:cubicBezTo>
                    <a:cubicBezTo>
                      <a:pt x="175" y="781"/>
                      <a:pt x="0" y="605"/>
                      <a:pt x="0" y="390"/>
                    </a:cubicBezTo>
                    <a:cubicBezTo>
                      <a:pt x="0" y="175"/>
                      <a:pt x="175" y="0"/>
                      <a:pt x="390" y="0"/>
                    </a:cubicBezTo>
                    <a:cubicBezTo>
                      <a:pt x="605" y="0"/>
                      <a:pt x="781" y="175"/>
                      <a:pt x="781" y="390"/>
                    </a:cubicBezTo>
                    <a:close/>
                    <a:moveTo>
                      <a:pt x="695" y="522"/>
                    </a:moveTo>
                    <a:cubicBezTo>
                      <a:pt x="646" y="503"/>
                      <a:pt x="646" y="503"/>
                      <a:pt x="646" y="503"/>
                    </a:cubicBezTo>
                    <a:cubicBezTo>
                      <a:pt x="652" y="488"/>
                      <a:pt x="652" y="488"/>
                      <a:pt x="652" y="488"/>
                    </a:cubicBezTo>
                    <a:cubicBezTo>
                      <a:pt x="701" y="508"/>
                      <a:pt x="701" y="508"/>
                      <a:pt x="701" y="508"/>
                    </a:cubicBezTo>
                    <a:cubicBezTo>
                      <a:pt x="713" y="476"/>
                      <a:pt x="720" y="442"/>
                      <a:pt x="722" y="405"/>
                    </a:cubicBezTo>
                    <a:cubicBezTo>
                      <a:pt x="669" y="405"/>
                      <a:pt x="669" y="405"/>
                      <a:pt x="669" y="405"/>
                    </a:cubicBezTo>
                    <a:cubicBezTo>
                      <a:pt x="669" y="375"/>
                      <a:pt x="669" y="375"/>
                      <a:pt x="669" y="375"/>
                    </a:cubicBezTo>
                    <a:cubicBezTo>
                      <a:pt x="722" y="375"/>
                      <a:pt x="722" y="375"/>
                      <a:pt x="722" y="375"/>
                    </a:cubicBezTo>
                    <a:cubicBezTo>
                      <a:pt x="720" y="337"/>
                      <a:pt x="712" y="302"/>
                      <a:pt x="699" y="268"/>
                    </a:cubicBezTo>
                    <a:cubicBezTo>
                      <a:pt x="651" y="289"/>
                      <a:pt x="651" y="289"/>
                      <a:pt x="651" y="289"/>
                    </a:cubicBezTo>
                    <a:cubicBezTo>
                      <a:pt x="645" y="275"/>
                      <a:pt x="645" y="275"/>
                      <a:pt x="645" y="275"/>
                    </a:cubicBezTo>
                    <a:cubicBezTo>
                      <a:pt x="693" y="254"/>
                      <a:pt x="693" y="254"/>
                      <a:pt x="693" y="254"/>
                    </a:cubicBezTo>
                    <a:cubicBezTo>
                      <a:pt x="659" y="179"/>
                      <a:pt x="598" y="118"/>
                      <a:pt x="522" y="85"/>
                    </a:cubicBezTo>
                    <a:cubicBezTo>
                      <a:pt x="503" y="134"/>
                      <a:pt x="503" y="134"/>
                      <a:pt x="503" y="134"/>
                    </a:cubicBezTo>
                    <a:cubicBezTo>
                      <a:pt x="488" y="129"/>
                      <a:pt x="488" y="129"/>
                      <a:pt x="488" y="129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76" y="67"/>
                      <a:pt x="442" y="60"/>
                      <a:pt x="405" y="58"/>
                    </a:cubicBezTo>
                    <a:cubicBezTo>
                      <a:pt x="405" y="111"/>
                      <a:pt x="405" y="111"/>
                      <a:pt x="405" y="111"/>
                    </a:cubicBezTo>
                    <a:cubicBezTo>
                      <a:pt x="375" y="111"/>
                      <a:pt x="375" y="111"/>
                      <a:pt x="375" y="111"/>
                    </a:cubicBezTo>
                    <a:cubicBezTo>
                      <a:pt x="375" y="58"/>
                      <a:pt x="375" y="58"/>
                      <a:pt x="375" y="58"/>
                    </a:cubicBezTo>
                    <a:cubicBezTo>
                      <a:pt x="337" y="60"/>
                      <a:pt x="302" y="68"/>
                      <a:pt x="268" y="81"/>
                    </a:cubicBezTo>
                    <a:cubicBezTo>
                      <a:pt x="289" y="130"/>
                      <a:pt x="289" y="130"/>
                      <a:pt x="289" y="130"/>
                    </a:cubicBezTo>
                    <a:cubicBezTo>
                      <a:pt x="275" y="136"/>
                      <a:pt x="275" y="136"/>
                      <a:pt x="275" y="136"/>
                    </a:cubicBezTo>
                    <a:cubicBezTo>
                      <a:pt x="254" y="87"/>
                      <a:pt x="254" y="87"/>
                      <a:pt x="254" y="87"/>
                    </a:cubicBezTo>
                    <a:cubicBezTo>
                      <a:pt x="222" y="102"/>
                      <a:pt x="192" y="121"/>
                      <a:pt x="166" y="145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182" y="203"/>
                      <a:pt x="182" y="203"/>
                      <a:pt x="182" y="203"/>
                    </a:cubicBezTo>
                    <a:cubicBezTo>
                      <a:pt x="145" y="166"/>
                      <a:pt x="145" y="166"/>
                      <a:pt x="145" y="166"/>
                    </a:cubicBezTo>
                    <a:cubicBezTo>
                      <a:pt x="120" y="193"/>
                      <a:pt x="100" y="224"/>
                      <a:pt x="85" y="258"/>
                    </a:cubicBezTo>
                    <a:cubicBezTo>
                      <a:pt x="134" y="278"/>
                      <a:pt x="134" y="278"/>
                      <a:pt x="134" y="278"/>
                    </a:cubicBezTo>
                    <a:cubicBezTo>
                      <a:pt x="129" y="292"/>
                      <a:pt x="129" y="292"/>
                      <a:pt x="129" y="292"/>
                    </a:cubicBezTo>
                    <a:cubicBezTo>
                      <a:pt x="80" y="272"/>
                      <a:pt x="80" y="272"/>
                      <a:pt x="80" y="272"/>
                    </a:cubicBezTo>
                    <a:cubicBezTo>
                      <a:pt x="67" y="304"/>
                      <a:pt x="60" y="339"/>
                      <a:pt x="58" y="375"/>
                    </a:cubicBezTo>
                    <a:cubicBezTo>
                      <a:pt x="111" y="375"/>
                      <a:pt x="111" y="375"/>
                      <a:pt x="111" y="375"/>
                    </a:cubicBezTo>
                    <a:cubicBezTo>
                      <a:pt x="111" y="405"/>
                      <a:pt x="111" y="405"/>
                      <a:pt x="111" y="405"/>
                    </a:cubicBezTo>
                    <a:cubicBezTo>
                      <a:pt x="58" y="405"/>
                      <a:pt x="58" y="405"/>
                      <a:pt x="58" y="405"/>
                    </a:cubicBezTo>
                    <a:cubicBezTo>
                      <a:pt x="60" y="443"/>
                      <a:pt x="68" y="479"/>
                      <a:pt x="81" y="512"/>
                    </a:cubicBezTo>
                    <a:cubicBezTo>
                      <a:pt x="130" y="492"/>
                      <a:pt x="130" y="492"/>
                      <a:pt x="130" y="492"/>
                    </a:cubicBezTo>
                    <a:cubicBezTo>
                      <a:pt x="136" y="506"/>
                      <a:pt x="136" y="506"/>
                      <a:pt x="136" y="506"/>
                    </a:cubicBezTo>
                    <a:cubicBezTo>
                      <a:pt x="87" y="526"/>
                      <a:pt x="87" y="526"/>
                      <a:pt x="87" y="526"/>
                    </a:cubicBezTo>
                    <a:cubicBezTo>
                      <a:pt x="102" y="558"/>
                      <a:pt x="121" y="588"/>
                      <a:pt x="145" y="614"/>
                    </a:cubicBezTo>
                    <a:cubicBezTo>
                      <a:pt x="182" y="577"/>
                      <a:pt x="182" y="577"/>
                      <a:pt x="182" y="577"/>
                    </a:cubicBezTo>
                    <a:cubicBezTo>
                      <a:pt x="203" y="598"/>
                      <a:pt x="203" y="598"/>
                      <a:pt x="203" y="598"/>
                    </a:cubicBezTo>
                    <a:cubicBezTo>
                      <a:pt x="166" y="635"/>
                      <a:pt x="166" y="635"/>
                      <a:pt x="166" y="635"/>
                    </a:cubicBezTo>
                    <a:cubicBezTo>
                      <a:pt x="226" y="689"/>
                      <a:pt x="304" y="723"/>
                      <a:pt x="390" y="723"/>
                    </a:cubicBezTo>
                    <a:cubicBezTo>
                      <a:pt x="476" y="723"/>
                      <a:pt x="555" y="689"/>
                      <a:pt x="614" y="635"/>
                    </a:cubicBezTo>
                    <a:cubicBezTo>
                      <a:pt x="577" y="598"/>
                      <a:pt x="577" y="598"/>
                      <a:pt x="577" y="598"/>
                    </a:cubicBezTo>
                    <a:cubicBezTo>
                      <a:pt x="598" y="577"/>
                      <a:pt x="598" y="577"/>
                      <a:pt x="598" y="577"/>
                    </a:cubicBezTo>
                    <a:cubicBezTo>
                      <a:pt x="635" y="614"/>
                      <a:pt x="635" y="614"/>
                      <a:pt x="635" y="614"/>
                    </a:cubicBezTo>
                    <a:cubicBezTo>
                      <a:pt x="660" y="587"/>
                      <a:pt x="680" y="556"/>
                      <a:pt x="695" y="522"/>
                    </a:cubicBezTo>
                    <a:close/>
                    <a:moveTo>
                      <a:pt x="280" y="599"/>
                    </a:moveTo>
                    <a:cubicBezTo>
                      <a:pt x="500" y="599"/>
                      <a:pt x="500" y="599"/>
                      <a:pt x="500" y="599"/>
                    </a:cubicBezTo>
                    <a:cubicBezTo>
                      <a:pt x="500" y="555"/>
                      <a:pt x="500" y="555"/>
                      <a:pt x="500" y="555"/>
                    </a:cubicBezTo>
                    <a:cubicBezTo>
                      <a:pt x="280" y="555"/>
                      <a:pt x="280" y="555"/>
                      <a:pt x="280" y="555"/>
                    </a:cubicBezTo>
                    <a:lnTo>
                      <a:pt x="280" y="599"/>
                    </a:lnTo>
                    <a:close/>
                    <a:moveTo>
                      <a:pt x="280" y="599"/>
                    </a:moveTo>
                    <a:cubicBezTo>
                      <a:pt x="280" y="599"/>
                      <a:pt x="280" y="599"/>
                      <a:pt x="280" y="599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3" name="Group 46"/>
              <p:cNvGrpSpPr/>
              <p:nvPr/>
            </p:nvGrpSpPr>
            <p:grpSpPr>
              <a:xfrm>
                <a:off x="4351562" y="2051713"/>
                <a:ext cx="2709494" cy="838692"/>
                <a:chOff x="4351562" y="2051713"/>
                <a:chExt cx="2709494" cy="838692"/>
              </a:xfrm>
            </p:grpSpPr>
            <p:sp>
              <p:nvSpPr>
                <p:cNvPr id="44" name="TextBox 14"/>
                <p:cNvSpPr txBox="1"/>
                <p:nvPr/>
              </p:nvSpPr>
              <p:spPr>
                <a:xfrm>
                  <a:off x="4351562" y="2267157"/>
                  <a:ext cx="2709494" cy="6232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900" dirty="0">
                      <a:solidFill>
                        <a:schemeClr val="bg1">
                          <a:lumMod val="95000"/>
                        </a:schemeClr>
                      </a:solidFill>
                    </a:rPr>
                    <a:t>请替换文字内容复制你的内容到此 如需更改请在（设置形状格式）菜单下（文本选项）中调整</a:t>
                  </a:r>
                </a:p>
              </p:txBody>
            </p:sp>
            <p:sp>
              <p:nvSpPr>
                <p:cNvPr id="45" name="Rectangle 15"/>
                <p:cNvSpPr/>
                <p:nvPr/>
              </p:nvSpPr>
              <p:spPr>
                <a:xfrm>
                  <a:off x="5167700" y="2051713"/>
                  <a:ext cx="1077218" cy="215444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14" name="Group 44"/>
              <p:cNvGrpSpPr/>
              <p:nvPr/>
            </p:nvGrpSpPr>
            <p:grpSpPr>
              <a:xfrm>
                <a:off x="3290322" y="4528558"/>
                <a:ext cx="2344367" cy="838692"/>
                <a:chOff x="3290322" y="4528558"/>
                <a:chExt cx="2344367" cy="838692"/>
              </a:xfrm>
            </p:grpSpPr>
            <p:sp>
              <p:nvSpPr>
                <p:cNvPr id="42" name="TextBox 16"/>
                <p:cNvSpPr txBox="1"/>
                <p:nvPr/>
              </p:nvSpPr>
              <p:spPr>
                <a:xfrm>
                  <a:off x="3290322" y="4744002"/>
                  <a:ext cx="2344367" cy="6232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lvl="0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900" dirty="0">
                      <a:solidFill>
                        <a:schemeClr val="bg1">
                          <a:lumMod val="95000"/>
                        </a:schemeClr>
                      </a:solidFill>
                    </a:rPr>
                    <a:t>请替换文字内容复制你的内容到此 如需更改请在（设置形状格式）菜单下（文本选项）中调整</a:t>
                  </a:r>
                </a:p>
              </p:txBody>
            </p:sp>
            <p:sp>
              <p:nvSpPr>
                <p:cNvPr id="43" name="Rectangle 17"/>
                <p:cNvSpPr/>
                <p:nvPr/>
              </p:nvSpPr>
              <p:spPr>
                <a:xfrm>
                  <a:off x="3290322" y="4528558"/>
                  <a:ext cx="1077218" cy="215444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输入标题文本</a:t>
                  </a:r>
                </a:p>
              </p:txBody>
            </p:sp>
          </p:grpSp>
          <p:sp>
            <p:nvSpPr>
              <p:cNvPr id="15" name="Freeform: Shape 19"/>
              <p:cNvSpPr/>
              <p:nvPr/>
            </p:nvSpPr>
            <p:spPr bwMode="auto">
              <a:xfrm>
                <a:off x="7428235" y="3957042"/>
                <a:ext cx="601379" cy="479360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57" y="14"/>
                  </a:cxn>
                  <a:cxn ang="0">
                    <a:pos x="20" y="51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9" y="40"/>
                  </a:cxn>
                  <a:cxn ang="0">
                    <a:pos x="7" y="31"/>
                  </a:cxn>
                  <a:cxn ang="0">
                    <a:pos x="10" y="31"/>
                  </a:cxn>
                  <a:cxn ang="0">
                    <a:pos x="13" y="31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5" y="2"/>
                  </a:cxn>
                  <a:cxn ang="0">
                    <a:pos x="31" y="16"/>
                  </a:cxn>
                  <a:cxn ang="0">
                    <a:pos x="31" y="13"/>
                  </a:cxn>
                  <a:cxn ang="0">
                    <a:pos x="44" y="0"/>
                  </a:cxn>
                  <a:cxn ang="0">
                    <a:pos x="54" y="4"/>
                  </a:cxn>
                  <a:cxn ang="0">
                    <a:pos x="62" y="1"/>
                  </a:cxn>
                  <a:cxn ang="0">
                    <a:pos x="56" y="8"/>
                  </a:cxn>
                  <a:cxn ang="0">
                    <a:pos x="64" y="6"/>
                  </a:cxn>
                  <a:cxn ang="0">
                    <a:pos x="57" y="12"/>
                  </a:cxn>
                </a:cxnLst>
                <a:rect l="0" t="0" r="r" b="b"/>
                <a:pathLst>
                  <a:path w="64" h="51">
                    <a:moveTo>
                      <a:pt x="57" y="12"/>
                    </a:moveTo>
                    <a:cubicBezTo>
                      <a:pt x="57" y="13"/>
                      <a:pt x="57" y="14"/>
                      <a:pt x="57" y="14"/>
                    </a:cubicBezTo>
                    <a:cubicBezTo>
                      <a:pt x="57" y="31"/>
                      <a:pt x="44" y="51"/>
                      <a:pt x="20" y="51"/>
                    </a:cubicBezTo>
                    <a:cubicBezTo>
                      <a:pt x="13" y="51"/>
                      <a:pt x="6" y="49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9" y="45"/>
                      <a:pt x="15" y="43"/>
                      <a:pt x="19" y="40"/>
                    </a:cubicBezTo>
                    <a:cubicBezTo>
                      <a:pt x="14" y="40"/>
                      <a:pt x="9" y="36"/>
                      <a:pt x="7" y="31"/>
                    </a:cubicBezTo>
                    <a:cubicBezTo>
                      <a:pt x="8" y="31"/>
                      <a:pt x="9" y="31"/>
                      <a:pt x="10" y="31"/>
                    </a:cubicBezTo>
                    <a:cubicBezTo>
                      <a:pt x="11" y="31"/>
                      <a:pt x="12" y="31"/>
                      <a:pt x="13" y="31"/>
                    </a:cubicBezTo>
                    <a:cubicBezTo>
                      <a:pt x="7" y="29"/>
                      <a:pt x="3" y="24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9"/>
                      <a:pt x="7" y="19"/>
                      <a:pt x="9" y="19"/>
                    </a:cubicBezTo>
                    <a:cubicBezTo>
                      <a:pt x="5" y="17"/>
                      <a:pt x="3" y="13"/>
                      <a:pt x="3" y="9"/>
                    </a:cubicBezTo>
                    <a:cubicBezTo>
                      <a:pt x="3" y="6"/>
                      <a:pt x="4" y="4"/>
                      <a:pt x="5" y="2"/>
                    </a:cubicBezTo>
                    <a:cubicBezTo>
                      <a:pt x="11" y="10"/>
                      <a:pt x="21" y="15"/>
                      <a:pt x="31" y="16"/>
                    </a:cubicBezTo>
                    <a:cubicBezTo>
                      <a:pt x="31" y="15"/>
                      <a:pt x="31" y="14"/>
                      <a:pt x="31" y="13"/>
                    </a:cubicBezTo>
                    <a:cubicBezTo>
                      <a:pt x="31" y="5"/>
                      <a:pt x="37" y="0"/>
                      <a:pt x="44" y="0"/>
                    </a:cubicBezTo>
                    <a:cubicBezTo>
                      <a:pt x="48" y="0"/>
                      <a:pt x="51" y="1"/>
                      <a:pt x="54" y="4"/>
                    </a:cubicBezTo>
                    <a:cubicBezTo>
                      <a:pt x="56" y="3"/>
                      <a:pt x="59" y="2"/>
                      <a:pt x="62" y="1"/>
                    </a:cubicBezTo>
                    <a:cubicBezTo>
                      <a:pt x="61" y="4"/>
                      <a:pt x="59" y="6"/>
                      <a:pt x="56" y="8"/>
                    </a:cubicBezTo>
                    <a:cubicBezTo>
                      <a:pt x="59" y="7"/>
                      <a:pt x="61" y="7"/>
                      <a:pt x="64" y="6"/>
                    </a:cubicBezTo>
                    <a:cubicBezTo>
                      <a:pt x="62" y="8"/>
                      <a:pt x="60" y="11"/>
                      <a:pt x="57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20"/>
              <p:cNvSpPr/>
              <p:nvPr/>
            </p:nvSpPr>
            <p:spPr bwMode="auto">
              <a:xfrm>
                <a:off x="3522391" y="3968071"/>
                <a:ext cx="489604" cy="489604"/>
              </a:xfrm>
              <a:custGeom>
                <a:avLst/>
                <a:gdLst/>
                <a:ahLst/>
                <a:cxnLst>
                  <a:cxn ang="0">
                    <a:pos x="44" y="55"/>
                  </a:cxn>
                  <a:cxn ang="0">
                    <a:pos x="37" y="55"/>
                  </a:cxn>
                  <a:cxn ang="0">
                    <a:pos x="37" y="33"/>
                  </a:cxn>
                  <a:cxn ang="0">
                    <a:pos x="45" y="33"/>
                  </a:cxn>
                  <a:cxn ang="0">
                    <a:pos x="46" y="25"/>
                  </a:cxn>
                  <a:cxn ang="0">
                    <a:pos x="37" y="25"/>
                  </a:cxn>
                  <a:cxn ang="0">
                    <a:pos x="37" y="20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7" y="9"/>
                  </a:cxn>
                  <a:cxn ang="0">
                    <a:pos x="40" y="8"/>
                  </a:cxn>
                  <a:cxn ang="0">
                    <a:pos x="29" y="19"/>
                  </a:cxn>
                  <a:cxn ang="0">
                    <a:pos x="29" y="25"/>
                  </a:cxn>
                  <a:cxn ang="0">
                    <a:pos x="21" y="25"/>
                  </a:cxn>
                  <a:cxn ang="0">
                    <a:pos x="21" y="33"/>
                  </a:cxn>
                  <a:cxn ang="0">
                    <a:pos x="29" y="33"/>
                  </a:cxn>
                  <a:cxn ang="0">
                    <a:pos x="29" y="55"/>
                  </a:cxn>
                  <a:cxn ang="0">
                    <a:pos x="10" y="55"/>
                  </a:cxn>
                  <a:cxn ang="0">
                    <a:pos x="0" y="45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5"/>
                  </a:cxn>
                  <a:cxn ang="0">
                    <a:pos x="44" y="55"/>
                  </a:cxn>
                </a:cxnLst>
                <a:rect l="0" t="0" r="r" b="b"/>
                <a:pathLst>
                  <a:path w="55" h="55">
                    <a:moveTo>
                      <a:pt x="44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8"/>
                      <a:pt x="38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3" y="8"/>
                      <a:pt x="40" y="8"/>
                    </a:cubicBezTo>
                    <a:cubicBezTo>
                      <a:pt x="34" y="8"/>
                      <a:pt x="29" y="12"/>
                      <a:pt x="29" y="19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50"/>
                      <a:pt x="50" y="55"/>
                      <a:pt x="44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21"/>
              <p:cNvSpPr/>
              <p:nvPr/>
            </p:nvSpPr>
            <p:spPr bwMode="auto">
              <a:xfrm>
                <a:off x="5485777" y="1459071"/>
                <a:ext cx="537127" cy="537127"/>
              </a:xfrm>
              <a:custGeom>
                <a:avLst/>
                <a:gdLst/>
                <a:ahLst/>
                <a:cxnLst>
                  <a:cxn ang="0">
                    <a:pos x="62" y="51"/>
                  </a:cxn>
                  <a:cxn ang="0">
                    <a:pos x="51" y="62"/>
                  </a:cxn>
                  <a:cxn ang="0">
                    <a:pos x="12" y="62"/>
                  </a:cxn>
                  <a:cxn ang="0">
                    <a:pos x="0" y="51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51" y="0"/>
                  </a:cxn>
                  <a:cxn ang="0">
                    <a:pos x="62" y="12"/>
                  </a:cxn>
                  <a:cxn ang="0">
                    <a:pos x="62" y="51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20" y="16"/>
                  </a:cxn>
                  <a:cxn ang="0">
                    <a:pos x="15" y="11"/>
                  </a:cxn>
                  <a:cxn ang="0">
                    <a:pos x="19" y="52"/>
                  </a:cxn>
                  <a:cxn ang="0">
                    <a:pos x="19" y="24"/>
                  </a:cxn>
                  <a:cxn ang="0">
                    <a:pos x="10" y="24"/>
                  </a:cxn>
                  <a:cxn ang="0">
                    <a:pos x="10" y="52"/>
                  </a:cxn>
                  <a:cxn ang="0">
                    <a:pos x="19" y="52"/>
                  </a:cxn>
                  <a:cxn ang="0">
                    <a:pos x="53" y="52"/>
                  </a:cxn>
                  <a:cxn ang="0">
                    <a:pos x="53" y="36"/>
                  </a:cxn>
                  <a:cxn ang="0">
                    <a:pos x="42" y="2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52"/>
                  </a:cxn>
                  <a:cxn ang="0">
                    <a:pos x="34" y="52"/>
                  </a:cxn>
                  <a:cxn ang="0">
                    <a:pos x="34" y="37"/>
                  </a:cxn>
                  <a:cxn ang="0">
                    <a:pos x="34" y="34"/>
                  </a:cxn>
                  <a:cxn ang="0">
                    <a:pos x="39" y="31"/>
                  </a:cxn>
                  <a:cxn ang="0">
                    <a:pos x="43" y="37"/>
                  </a:cxn>
                  <a:cxn ang="0">
                    <a:pos x="43" y="52"/>
                  </a:cxn>
                  <a:cxn ang="0">
                    <a:pos x="53" y="52"/>
                  </a:cxn>
                </a:cxnLst>
                <a:rect l="0" t="0" r="r" b="b"/>
                <a:pathLst>
                  <a:path w="62" h="62">
                    <a:moveTo>
                      <a:pt x="62" y="51"/>
                    </a:moveTo>
                    <a:cubicBezTo>
                      <a:pt x="62" y="57"/>
                      <a:pt x="57" y="62"/>
                      <a:pt x="51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6" y="62"/>
                      <a:pt x="0" y="57"/>
                      <a:pt x="0" y="5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7" y="0"/>
                      <a:pt x="62" y="6"/>
                      <a:pt x="62" y="12"/>
                    </a:cubicBezTo>
                    <a:lnTo>
                      <a:pt x="62" y="51"/>
                    </a:lnTo>
                    <a:close/>
                    <a:moveTo>
                      <a:pt x="15" y="11"/>
                    </a:moveTo>
                    <a:cubicBezTo>
                      <a:pt x="12" y="11"/>
                      <a:pt x="9" y="13"/>
                      <a:pt x="9" y="16"/>
                    </a:cubicBezTo>
                    <a:cubicBezTo>
                      <a:pt x="9" y="18"/>
                      <a:pt x="11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8" y="20"/>
                      <a:pt x="20" y="18"/>
                      <a:pt x="20" y="16"/>
                    </a:cubicBezTo>
                    <a:cubicBezTo>
                      <a:pt x="20" y="13"/>
                      <a:pt x="18" y="11"/>
                      <a:pt x="15" y="11"/>
                    </a:cubicBezTo>
                    <a:close/>
                    <a:moveTo>
                      <a:pt x="19" y="52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52"/>
                      <a:pt x="10" y="52"/>
                      <a:pt x="10" y="52"/>
                    </a:cubicBezTo>
                    <a:lnTo>
                      <a:pt x="19" y="52"/>
                    </a:lnTo>
                    <a:close/>
                    <a:moveTo>
                      <a:pt x="53" y="52"/>
                    </a:move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28"/>
                      <a:pt x="48" y="24"/>
                      <a:pt x="42" y="24"/>
                    </a:cubicBezTo>
                    <a:cubicBezTo>
                      <a:pt x="37" y="24"/>
                      <a:pt x="35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7"/>
                      <a:pt x="2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5"/>
                      <a:pt x="34" y="34"/>
                    </a:cubicBezTo>
                    <a:cubicBezTo>
                      <a:pt x="35" y="33"/>
                      <a:pt x="36" y="31"/>
                      <a:pt x="39" y="31"/>
                    </a:cubicBezTo>
                    <a:cubicBezTo>
                      <a:pt x="42" y="31"/>
                      <a:pt x="43" y="33"/>
                      <a:pt x="43" y="37"/>
                    </a:cubicBezTo>
                    <a:cubicBezTo>
                      <a:pt x="43" y="52"/>
                      <a:pt x="43" y="52"/>
                      <a:pt x="43" y="52"/>
                    </a:cubicBezTo>
                    <a:lnTo>
                      <a:pt x="53" y="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Group 45"/>
              <p:cNvGrpSpPr/>
              <p:nvPr/>
            </p:nvGrpSpPr>
            <p:grpSpPr>
              <a:xfrm>
                <a:off x="5942680" y="4501870"/>
                <a:ext cx="2344367" cy="838692"/>
                <a:chOff x="5942680" y="4501870"/>
                <a:chExt cx="2344367" cy="838692"/>
              </a:xfrm>
            </p:grpSpPr>
            <p:sp>
              <p:nvSpPr>
                <p:cNvPr id="40" name="Rectangle 18"/>
                <p:cNvSpPr/>
                <p:nvPr/>
              </p:nvSpPr>
              <p:spPr>
                <a:xfrm>
                  <a:off x="7209829" y="4501870"/>
                  <a:ext cx="1077218" cy="215444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41" name="TextBox 22"/>
                <p:cNvSpPr txBox="1"/>
                <p:nvPr/>
              </p:nvSpPr>
              <p:spPr>
                <a:xfrm>
                  <a:off x="5942680" y="4717314"/>
                  <a:ext cx="2344367" cy="6232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lvl="0" algn="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900" dirty="0">
                      <a:solidFill>
                        <a:schemeClr val="bg1">
                          <a:lumMod val="95000"/>
                        </a:schemeClr>
                      </a:solidFill>
                    </a:rPr>
                    <a:t>请替换文字内容复制你的内容到此 如需更改请在（设置形状格式）菜单下（文本选项）中调整</a:t>
                  </a:r>
                </a:p>
              </p:txBody>
            </p:sp>
          </p:grpSp>
        </p:grpSp>
      </p:grpSp>
      <p:grpSp>
        <p:nvGrpSpPr>
          <p:cNvPr id="48" name="熊猫设计师MC：ID 29795607库_组合 47"/>
          <p:cNvGrpSpPr/>
          <p:nvPr>
            <p:custDataLst>
              <p:tags r:id="rId2"/>
            </p:custDataLst>
          </p:nvPr>
        </p:nvGrpSpPr>
        <p:grpSpPr>
          <a:xfrm>
            <a:off x="7240337" y="1224848"/>
            <a:ext cx="3736133" cy="1582882"/>
            <a:chOff x="7240337" y="1224848"/>
            <a:chExt cx="3736133" cy="1582882"/>
          </a:xfrm>
        </p:grpSpPr>
        <p:sp>
          <p:nvSpPr>
            <p:cNvPr id="19" name="TextBox 23"/>
            <p:cNvSpPr txBox="1"/>
            <p:nvPr/>
          </p:nvSpPr>
          <p:spPr>
            <a:xfrm>
              <a:off x="7240337" y="1544666"/>
              <a:ext cx="1384995" cy="830997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15%</a:t>
              </a:r>
            </a:p>
          </p:txBody>
        </p:sp>
        <p:sp>
          <p:nvSpPr>
            <p:cNvPr id="20" name="Freeform: Shape 24"/>
            <p:cNvSpPr/>
            <p:nvPr/>
          </p:nvSpPr>
          <p:spPr bwMode="auto">
            <a:xfrm>
              <a:off x="10519110" y="1224848"/>
              <a:ext cx="444450" cy="4444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5"/>
            <p:cNvSpPr/>
            <p:nvPr/>
          </p:nvSpPr>
          <p:spPr bwMode="auto">
            <a:xfrm>
              <a:off x="10532020" y="1775665"/>
              <a:ext cx="444450" cy="47806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3" y="36"/>
                </a:cxn>
                <a:cxn ang="0">
                  <a:pos x="52" y="41"/>
                </a:cxn>
                <a:cxn ang="0">
                  <a:pos x="52" y="42"/>
                </a:cxn>
                <a:cxn ang="0">
                  <a:pos x="50" y="49"/>
                </a:cxn>
                <a:cxn ang="0">
                  <a:pos x="39" y="59"/>
                </a:cxn>
                <a:cxn ang="0">
                  <a:pos x="37" y="59"/>
                </a:cxn>
                <a:cxn ang="0">
                  <a:pos x="34" y="59"/>
                </a:cxn>
                <a:cxn ang="0">
                  <a:pos x="20" y="56"/>
                </a:cxn>
                <a:cxn ang="0">
                  <a:pos x="15" y="55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4" y="23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1" y="11"/>
                </a:cxn>
                <a:cxn ang="0">
                  <a:pos x="39" y="18"/>
                </a:cxn>
                <a:cxn ang="0">
                  <a:pos x="45" y="18"/>
                </a:cxn>
                <a:cxn ang="0">
                  <a:pos x="55" y="27"/>
                </a:cxn>
                <a:cxn ang="0">
                  <a:pos x="53" y="33"/>
                </a:cxn>
                <a:cxn ang="0">
                  <a:pos x="7" y="46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45" y="23"/>
                </a:cxn>
                <a:cxn ang="0">
                  <a:pos x="33" y="23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26" y="16"/>
                </a:cxn>
                <a:cxn ang="0">
                  <a:pos x="23" y="19"/>
                </a:cxn>
                <a:cxn ang="0">
                  <a:pos x="15" y="27"/>
                </a:cxn>
                <a:cxn ang="0">
                  <a:pos x="13" y="27"/>
                </a:cxn>
                <a:cxn ang="0">
                  <a:pos x="13" y="50"/>
                </a:cxn>
                <a:cxn ang="0">
                  <a:pos x="15" y="50"/>
                </a:cxn>
                <a:cxn ang="0">
                  <a:pos x="22" y="52"/>
                </a:cxn>
                <a:cxn ang="0">
                  <a:pos x="34" y="55"/>
                </a:cxn>
                <a:cxn ang="0">
                  <a:pos x="38" y="55"/>
                </a:cxn>
                <a:cxn ang="0">
                  <a:pos x="45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7" y="40"/>
                </a:cxn>
                <a:cxn ang="0">
                  <a:pos x="49" y="36"/>
                </a:cxn>
                <a:cxn ang="0">
                  <a:pos x="47" y="32"/>
                </a:cxn>
                <a:cxn ang="0">
                  <a:pos x="50" y="27"/>
                </a:cxn>
                <a:cxn ang="0">
                  <a:pos x="45" y="23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6"/>
            <p:cNvSpPr/>
            <p:nvPr/>
          </p:nvSpPr>
          <p:spPr bwMode="auto">
            <a:xfrm>
              <a:off x="10519110" y="2487460"/>
              <a:ext cx="441973" cy="32027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27"/>
            <p:cNvSpPr txBox="1"/>
            <p:nvPr/>
          </p:nvSpPr>
          <p:spPr>
            <a:xfrm>
              <a:off x="9458155" y="1386298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125.25K</a:t>
              </a: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9458155" y="1973688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525.25K</a:t>
              </a:r>
            </a:p>
          </p:txBody>
        </p:sp>
        <p:sp>
          <p:nvSpPr>
            <p:cNvPr id="25" name="TextBox 29"/>
            <p:cNvSpPr txBox="1"/>
            <p:nvPr/>
          </p:nvSpPr>
          <p:spPr>
            <a:xfrm>
              <a:off x="9458155" y="2527690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925.25K</a:t>
              </a:r>
            </a:p>
          </p:txBody>
        </p:sp>
      </p:grpSp>
      <p:grpSp>
        <p:nvGrpSpPr>
          <p:cNvPr id="49" name="熊猫设计师MC：ID 29795607库_组合 48"/>
          <p:cNvGrpSpPr/>
          <p:nvPr>
            <p:custDataLst>
              <p:tags r:id="rId3"/>
            </p:custDataLst>
          </p:nvPr>
        </p:nvGrpSpPr>
        <p:grpSpPr>
          <a:xfrm>
            <a:off x="8677417" y="3234877"/>
            <a:ext cx="1518314" cy="2567507"/>
            <a:chOff x="8677417" y="3234877"/>
            <a:chExt cx="1518314" cy="2567507"/>
          </a:xfrm>
        </p:grpSpPr>
        <p:sp>
          <p:nvSpPr>
            <p:cNvPr id="26" name="TextBox 30"/>
            <p:cNvSpPr txBox="1"/>
            <p:nvPr/>
          </p:nvSpPr>
          <p:spPr>
            <a:xfrm>
              <a:off x="8723053" y="3234877"/>
              <a:ext cx="1232709" cy="738664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55%</a:t>
              </a:r>
            </a:p>
          </p:txBody>
        </p:sp>
        <p:sp>
          <p:nvSpPr>
            <p:cNvPr id="27" name="Freeform: Shape 31"/>
            <p:cNvSpPr/>
            <p:nvPr/>
          </p:nvSpPr>
          <p:spPr bwMode="auto">
            <a:xfrm>
              <a:off x="9738372" y="4219502"/>
              <a:ext cx="444450" cy="4444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2"/>
            <p:cNvSpPr/>
            <p:nvPr/>
          </p:nvSpPr>
          <p:spPr bwMode="auto">
            <a:xfrm>
              <a:off x="9751281" y="4770319"/>
              <a:ext cx="444450" cy="47806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3" y="36"/>
                </a:cxn>
                <a:cxn ang="0">
                  <a:pos x="52" y="41"/>
                </a:cxn>
                <a:cxn ang="0">
                  <a:pos x="52" y="42"/>
                </a:cxn>
                <a:cxn ang="0">
                  <a:pos x="50" y="49"/>
                </a:cxn>
                <a:cxn ang="0">
                  <a:pos x="39" y="59"/>
                </a:cxn>
                <a:cxn ang="0">
                  <a:pos x="37" y="59"/>
                </a:cxn>
                <a:cxn ang="0">
                  <a:pos x="34" y="59"/>
                </a:cxn>
                <a:cxn ang="0">
                  <a:pos x="20" y="56"/>
                </a:cxn>
                <a:cxn ang="0">
                  <a:pos x="15" y="55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4" y="23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1" y="11"/>
                </a:cxn>
                <a:cxn ang="0">
                  <a:pos x="39" y="18"/>
                </a:cxn>
                <a:cxn ang="0">
                  <a:pos x="45" y="18"/>
                </a:cxn>
                <a:cxn ang="0">
                  <a:pos x="55" y="27"/>
                </a:cxn>
                <a:cxn ang="0">
                  <a:pos x="53" y="33"/>
                </a:cxn>
                <a:cxn ang="0">
                  <a:pos x="7" y="46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45" y="23"/>
                </a:cxn>
                <a:cxn ang="0">
                  <a:pos x="33" y="23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26" y="16"/>
                </a:cxn>
                <a:cxn ang="0">
                  <a:pos x="23" y="19"/>
                </a:cxn>
                <a:cxn ang="0">
                  <a:pos x="15" y="27"/>
                </a:cxn>
                <a:cxn ang="0">
                  <a:pos x="13" y="27"/>
                </a:cxn>
                <a:cxn ang="0">
                  <a:pos x="13" y="50"/>
                </a:cxn>
                <a:cxn ang="0">
                  <a:pos x="15" y="50"/>
                </a:cxn>
                <a:cxn ang="0">
                  <a:pos x="22" y="52"/>
                </a:cxn>
                <a:cxn ang="0">
                  <a:pos x="34" y="55"/>
                </a:cxn>
                <a:cxn ang="0">
                  <a:pos x="38" y="55"/>
                </a:cxn>
                <a:cxn ang="0">
                  <a:pos x="45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7" y="40"/>
                </a:cxn>
                <a:cxn ang="0">
                  <a:pos x="49" y="36"/>
                </a:cxn>
                <a:cxn ang="0">
                  <a:pos x="47" y="32"/>
                </a:cxn>
                <a:cxn ang="0">
                  <a:pos x="50" y="27"/>
                </a:cxn>
                <a:cxn ang="0">
                  <a:pos x="45" y="23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3"/>
            <p:cNvSpPr/>
            <p:nvPr/>
          </p:nvSpPr>
          <p:spPr bwMode="auto">
            <a:xfrm>
              <a:off x="9738372" y="5482114"/>
              <a:ext cx="441973" cy="32027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34"/>
            <p:cNvSpPr txBox="1"/>
            <p:nvPr/>
          </p:nvSpPr>
          <p:spPr>
            <a:xfrm>
              <a:off x="8677417" y="438095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125.25K</a:t>
              </a:r>
            </a:p>
          </p:txBody>
        </p:sp>
        <p:sp>
          <p:nvSpPr>
            <p:cNvPr id="31" name="TextBox 35"/>
            <p:cNvSpPr txBox="1"/>
            <p:nvPr/>
          </p:nvSpPr>
          <p:spPr>
            <a:xfrm>
              <a:off x="8677417" y="496834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525.25K</a:t>
              </a:r>
            </a:p>
          </p:txBody>
        </p:sp>
        <p:sp>
          <p:nvSpPr>
            <p:cNvPr id="32" name="TextBox 36"/>
            <p:cNvSpPr txBox="1"/>
            <p:nvPr/>
          </p:nvSpPr>
          <p:spPr>
            <a:xfrm>
              <a:off x="8677417" y="5522344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925.25K</a:t>
              </a:r>
            </a:p>
          </p:txBody>
        </p:sp>
      </p:grpSp>
      <p:grpSp>
        <p:nvGrpSpPr>
          <p:cNvPr id="50" name="熊猫设计师MC：ID 29795607库_组合 49"/>
          <p:cNvGrpSpPr/>
          <p:nvPr>
            <p:custDataLst>
              <p:tags r:id="rId4"/>
            </p:custDataLst>
          </p:nvPr>
        </p:nvGrpSpPr>
        <p:grpSpPr>
          <a:xfrm>
            <a:off x="1230084" y="3234877"/>
            <a:ext cx="1437136" cy="2567507"/>
            <a:chOff x="1230084" y="3234877"/>
            <a:chExt cx="1437136" cy="2567507"/>
          </a:xfrm>
        </p:grpSpPr>
        <p:sp>
          <p:nvSpPr>
            <p:cNvPr id="33" name="TextBox 37"/>
            <p:cNvSpPr txBox="1"/>
            <p:nvPr/>
          </p:nvSpPr>
          <p:spPr>
            <a:xfrm>
              <a:off x="1434511" y="3234877"/>
              <a:ext cx="1232709" cy="738664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95%</a:t>
              </a:r>
            </a:p>
          </p:txBody>
        </p:sp>
        <p:sp>
          <p:nvSpPr>
            <p:cNvPr id="34" name="Freeform: Shape 38"/>
            <p:cNvSpPr/>
            <p:nvPr/>
          </p:nvSpPr>
          <p:spPr bwMode="auto">
            <a:xfrm>
              <a:off x="1230084" y="4219502"/>
              <a:ext cx="444450" cy="4444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9"/>
            <p:cNvSpPr/>
            <p:nvPr/>
          </p:nvSpPr>
          <p:spPr bwMode="auto">
            <a:xfrm>
              <a:off x="1242993" y="4770319"/>
              <a:ext cx="444450" cy="478063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3" y="36"/>
                </a:cxn>
                <a:cxn ang="0">
                  <a:pos x="52" y="41"/>
                </a:cxn>
                <a:cxn ang="0">
                  <a:pos x="52" y="42"/>
                </a:cxn>
                <a:cxn ang="0">
                  <a:pos x="50" y="49"/>
                </a:cxn>
                <a:cxn ang="0">
                  <a:pos x="39" y="59"/>
                </a:cxn>
                <a:cxn ang="0">
                  <a:pos x="37" y="59"/>
                </a:cxn>
                <a:cxn ang="0">
                  <a:pos x="34" y="59"/>
                </a:cxn>
                <a:cxn ang="0">
                  <a:pos x="20" y="56"/>
                </a:cxn>
                <a:cxn ang="0">
                  <a:pos x="15" y="55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14" y="23"/>
                </a:cxn>
                <a:cxn ang="0">
                  <a:pos x="19" y="17"/>
                </a:cxn>
                <a:cxn ang="0">
                  <a:pos x="23" y="13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1" y="11"/>
                </a:cxn>
                <a:cxn ang="0">
                  <a:pos x="39" y="18"/>
                </a:cxn>
                <a:cxn ang="0">
                  <a:pos x="45" y="18"/>
                </a:cxn>
                <a:cxn ang="0">
                  <a:pos x="55" y="27"/>
                </a:cxn>
                <a:cxn ang="0">
                  <a:pos x="53" y="33"/>
                </a:cxn>
                <a:cxn ang="0">
                  <a:pos x="7" y="46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45" y="23"/>
                </a:cxn>
                <a:cxn ang="0">
                  <a:pos x="33" y="23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26" y="16"/>
                </a:cxn>
                <a:cxn ang="0">
                  <a:pos x="23" y="19"/>
                </a:cxn>
                <a:cxn ang="0">
                  <a:pos x="15" y="27"/>
                </a:cxn>
                <a:cxn ang="0">
                  <a:pos x="13" y="27"/>
                </a:cxn>
                <a:cxn ang="0">
                  <a:pos x="13" y="50"/>
                </a:cxn>
                <a:cxn ang="0">
                  <a:pos x="15" y="50"/>
                </a:cxn>
                <a:cxn ang="0">
                  <a:pos x="22" y="52"/>
                </a:cxn>
                <a:cxn ang="0">
                  <a:pos x="34" y="55"/>
                </a:cxn>
                <a:cxn ang="0">
                  <a:pos x="38" y="55"/>
                </a:cxn>
                <a:cxn ang="0">
                  <a:pos x="45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7" y="40"/>
                </a:cxn>
                <a:cxn ang="0">
                  <a:pos x="49" y="36"/>
                </a:cxn>
                <a:cxn ang="0">
                  <a:pos x="47" y="32"/>
                </a:cxn>
                <a:cxn ang="0">
                  <a:pos x="50" y="27"/>
                </a:cxn>
                <a:cxn ang="0">
                  <a:pos x="45" y="23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0"/>
            <p:cNvSpPr/>
            <p:nvPr/>
          </p:nvSpPr>
          <p:spPr bwMode="auto">
            <a:xfrm>
              <a:off x="1230084" y="5482114"/>
              <a:ext cx="441973" cy="32027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TextBox 41"/>
            <p:cNvSpPr txBox="1"/>
            <p:nvPr/>
          </p:nvSpPr>
          <p:spPr>
            <a:xfrm>
              <a:off x="1827000" y="438095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125.25K</a:t>
              </a: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1827000" y="4968342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525.25K</a:t>
              </a:r>
            </a:p>
          </p:txBody>
        </p:sp>
        <p:sp>
          <p:nvSpPr>
            <p:cNvPr id="39" name="TextBox 43"/>
            <p:cNvSpPr txBox="1"/>
            <p:nvPr/>
          </p:nvSpPr>
          <p:spPr>
            <a:xfrm>
              <a:off x="1827000" y="5522344"/>
              <a:ext cx="578685" cy="184666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20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925.25K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熊猫设计师MC：ID 29795607库_组合 10"/>
          <p:cNvGrpSpPr/>
          <p:nvPr>
            <p:custDataLst>
              <p:tags r:id="rId1"/>
            </p:custDataLst>
          </p:nvPr>
        </p:nvGrpSpPr>
        <p:grpSpPr>
          <a:xfrm>
            <a:off x="4256095" y="2245336"/>
            <a:ext cx="2407050" cy="3066662"/>
            <a:chOff x="3640930" y="1565275"/>
            <a:chExt cx="2204245" cy="2808288"/>
          </a:xfrm>
          <a:solidFill>
            <a:schemeClr val="accent3"/>
          </a:solidFill>
        </p:grpSpPr>
        <p:sp>
          <p:nvSpPr>
            <p:cNvPr id="28" name="Freeform: Shape 6"/>
            <p:cNvSpPr/>
            <p:nvPr/>
          </p:nvSpPr>
          <p:spPr bwMode="auto">
            <a:xfrm>
              <a:off x="3863975" y="3925888"/>
              <a:ext cx="1371600" cy="447675"/>
            </a:xfrm>
            <a:custGeom>
              <a:avLst/>
              <a:gdLst>
                <a:gd name="T0" fmla="*/ 0 w 468"/>
                <a:gd name="T1" fmla="*/ 153 h 153"/>
                <a:gd name="T2" fmla="*/ 468 w 468"/>
                <a:gd name="T3" fmla="*/ 153 h 153"/>
                <a:gd name="T4" fmla="*/ 0 w 46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8" h="153">
                  <a:moveTo>
                    <a:pt x="0" y="153"/>
                  </a:moveTo>
                  <a:cubicBezTo>
                    <a:pt x="468" y="153"/>
                    <a:pt x="468" y="153"/>
                    <a:pt x="468" y="153"/>
                  </a:cubicBezTo>
                  <a:cubicBezTo>
                    <a:pt x="468" y="153"/>
                    <a:pt x="257" y="0"/>
                    <a:pt x="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"/>
            <p:cNvSpPr/>
            <p:nvPr/>
          </p:nvSpPr>
          <p:spPr bwMode="auto">
            <a:xfrm>
              <a:off x="4438650" y="2667000"/>
              <a:ext cx="1406525" cy="1328738"/>
            </a:xfrm>
            <a:custGeom>
              <a:avLst/>
              <a:gdLst>
                <a:gd name="T0" fmla="*/ 480 w 480"/>
                <a:gd name="T1" fmla="*/ 35 h 454"/>
                <a:gd name="T2" fmla="*/ 51 w 480"/>
                <a:gd name="T3" fmla="*/ 262 h 454"/>
                <a:gd name="T4" fmla="*/ 480 w 480"/>
                <a:gd name="T5" fmla="*/ 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454">
                  <a:moveTo>
                    <a:pt x="480" y="35"/>
                  </a:moveTo>
                  <a:cubicBezTo>
                    <a:pt x="480" y="35"/>
                    <a:pt x="312" y="454"/>
                    <a:pt x="51" y="262"/>
                  </a:cubicBezTo>
                  <a:cubicBezTo>
                    <a:pt x="51" y="262"/>
                    <a:pt x="0" y="0"/>
                    <a:pt x="48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8"/>
            <p:cNvSpPr/>
            <p:nvPr/>
          </p:nvSpPr>
          <p:spPr bwMode="auto">
            <a:xfrm>
              <a:off x="3867150" y="1565275"/>
              <a:ext cx="1438275" cy="2627313"/>
            </a:xfrm>
            <a:custGeom>
              <a:avLst/>
              <a:gdLst>
                <a:gd name="T0" fmla="*/ 256 w 491"/>
                <a:gd name="T1" fmla="*/ 0 h 897"/>
                <a:gd name="T2" fmla="*/ 244 w 491"/>
                <a:gd name="T3" fmla="*/ 408 h 897"/>
                <a:gd name="T4" fmla="*/ 165 w 491"/>
                <a:gd name="T5" fmla="*/ 897 h 897"/>
                <a:gd name="T6" fmla="*/ 304 w 491"/>
                <a:gd name="T7" fmla="*/ 897 h 897"/>
                <a:gd name="T8" fmla="*/ 267 w 491"/>
                <a:gd name="T9" fmla="*/ 448 h 897"/>
                <a:gd name="T10" fmla="*/ 256 w 491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1" h="897">
                  <a:moveTo>
                    <a:pt x="256" y="0"/>
                  </a:moveTo>
                  <a:cubicBezTo>
                    <a:pt x="256" y="0"/>
                    <a:pt x="427" y="103"/>
                    <a:pt x="244" y="408"/>
                  </a:cubicBezTo>
                  <a:cubicBezTo>
                    <a:pt x="244" y="408"/>
                    <a:pt x="0" y="678"/>
                    <a:pt x="165" y="897"/>
                  </a:cubicBezTo>
                  <a:cubicBezTo>
                    <a:pt x="304" y="897"/>
                    <a:pt x="304" y="897"/>
                    <a:pt x="304" y="897"/>
                  </a:cubicBezTo>
                  <a:cubicBezTo>
                    <a:pt x="304" y="897"/>
                    <a:pt x="140" y="712"/>
                    <a:pt x="267" y="448"/>
                  </a:cubicBezTo>
                  <a:cubicBezTo>
                    <a:pt x="267" y="448"/>
                    <a:pt x="491" y="123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9"/>
            <p:cNvSpPr/>
            <p:nvPr/>
          </p:nvSpPr>
          <p:spPr bwMode="auto">
            <a:xfrm rot="15108940">
              <a:off x="3602036" y="1673225"/>
              <a:ext cx="1406525" cy="1328738"/>
            </a:xfrm>
            <a:custGeom>
              <a:avLst/>
              <a:gdLst>
                <a:gd name="T0" fmla="*/ 480 w 480"/>
                <a:gd name="T1" fmla="*/ 35 h 454"/>
                <a:gd name="T2" fmla="*/ 51 w 480"/>
                <a:gd name="T3" fmla="*/ 262 h 454"/>
                <a:gd name="T4" fmla="*/ 480 w 480"/>
                <a:gd name="T5" fmla="*/ 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454">
                  <a:moveTo>
                    <a:pt x="480" y="35"/>
                  </a:moveTo>
                  <a:cubicBezTo>
                    <a:pt x="480" y="35"/>
                    <a:pt x="312" y="454"/>
                    <a:pt x="51" y="262"/>
                  </a:cubicBezTo>
                  <a:cubicBezTo>
                    <a:pt x="51" y="262"/>
                    <a:pt x="0" y="0"/>
                    <a:pt x="48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熊猫设计师MC：ID 29795607库_组合 11"/>
          <p:cNvGrpSpPr/>
          <p:nvPr>
            <p:custDataLst>
              <p:tags r:id="rId2"/>
            </p:custDataLst>
          </p:nvPr>
        </p:nvGrpSpPr>
        <p:grpSpPr>
          <a:xfrm>
            <a:off x="2715941" y="3106861"/>
            <a:ext cx="1730835" cy="2205146"/>
            <a:chOff x="3640930" y="1565275"/>
            <a:chExt cx="2204245" cy="2808288"/>
          </a:xfrm>
          <a:solidFill>
            <a:schemeClr val="accent2"/>
          </a:solidFill>
        </p:grpSpPr>
        <p:sp>
          <p:nvSpPr>
            <p:cNvPr id="24" name="Freeform: Shape 12"/>
            <p:cNvSpPr/>
            <p:nvPr/>
          </p:nvSpPr>
          <p:spPr bwMode="auto">
            <a:xfrm>
              <a:off x="3863975" y="3925888"/>
              <a:ext cx="1371600" cy="447675"/>
            </a:xfrm>
            <a:custGeom>
              <a:avLst/>
              <a:gdLst>
                <a:gd name="T0" fmla="*/ 0 w 468"/>
                <a:gd name="T1" fmla="*/ 153 h 153"/>
                <a:gd name="T2" fmla="*/ 468 w 468"/>
                <a:gd name="T3" fmla="*/ 153 h 153"/>
                <a:gd name="T4" fmla="*/ 0 w 46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8" h="153">
                  <a:moveTo>
                    <a:pt x="0" y="153"/>
                  </a:moveTo>
                  <a:cubicBezTo>
                    <a:pt x="468" y="153"/>
                    <a:pt x="468" y="153"/>
                    <a:pt x="468" y="153"/>
                  </a:cubicBezTo>
                  <a:cubicBezTo>
                    <a:pt x="468" y="153"/>
                    <a:pt x="257" y="0"/>
                    <a:pt x="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3"/>
            <p:cNvSpPr/>
            <p:nvPr/>
          </p:nvSpPr>
          <p:spPr bwMode="auto">
            <a:xfrm>
              <a:off x="4438650" y="2667000"/>
              <a:ext cx="1406525" cy="1328738"/>
            </a:xfrm>
            <a:custGeom>
              <a:avLst/>
              <a:gdLst>
                <a:gd name="T0" fmla="*/ 480 w 480"/>
                <a:gd name="T1" fmla="*/ 35 h 454"/>
                <a:gd name="T2" fmla="*/ 51 w 480"/>
                <a:gd name="T3" fmla="*/ 262 h 454"/>
                <a:gd name="T4" fmla="*/ 480 w 480"/>
                <a:gd name="T5" fmla="*/ 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454">
                  <a:moveTo>
                    <a:pt x="480" y="35"/>
                  </a:moveTo>
                  <a:cubicBezTo>
                    <a:pt x="480" y="35"/>
                    <a:pt x="312" y="454"/>
                    <a:pt x="51" y="262"/>
                  </a:cubicBezTo>
                  <a:cubicBezTo>
                    <a:pt x="51" y="262"/>
                    <a:pt x="0" y="0"/>
                    <a:pt x="48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4"/>
            <p:cNvSpPr/>
            <p:nvPr/>
          </p:nvSpPr>
          <p:spPr bwMode="auto">
            <a:xfrm>
              <a:off x="3867150" y="1565275"/>
              <a:ext cx="1438275" cy="2627313"/>
            </a:xfrm>
            <a:custGeom>
              <a:avLst/>
              <a:gdLst>
                <a:gd name="T0" fmla="*/ 256 w 491"/>
                <a:gd name="T1" fmla="*/ 0 h 897"/>
                <a:gd name="T2" fmla="*/ 244 w 491"/>
                <a:gd name="T3" fmla="*/ 408 h 897"/>
                <a:gd name="T4" fmla="*/ 165 w 491"/>
                <a:gd name="T5" fmla="*/ 897 h 897"/>
                <a:gd name="T6" fmla="*/ 304 w 491"/>
                <a:gd name="T7" fmla="*/ 897 h 897"/>
                <a:gd name="T8" fmla="*/ 267 w 491"/>
                <a:gd name="T9" fmla="*/ 448 h 897"/>
                <a:gd name="T10" fmla="*/ 256 w 491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1" h="897">
                  <a:moveTo>
                    <a:pt x="256" y="0"/>
                  </a:moveTo>
                  <a:cubicBezTo>
                    <a:pt x="256" y="0"/>
                    <a:pt x="427" y="103"/>
                    <a:pt x="244" y="408"/>
                  </a:cubicBezTo>
                  <a:cubicBezTo>
                    <a:pt x="244" y="408"/>
                    <a:pt x="0" y="678"/>
                    <a:pt x="165" y="897"/>
                  </a:cubicBezTo>
                  <a:cubicBezTo>
                    <a:pt x="304" y="897"/>
                    <a:pt x="304" y="897"/>
                    <a:pt x="304" y="897"/>
                  </a:cubicBezTo>
                  <a:cubicBezTo>
                    <a:pt x="304" y="897"/>
                    <a:pt x="140" y="712"/>
                    <a:pt x="267" y="448"/>
                  </a:cubicBezTo>
                  <a:cubicBezTo>
                    <a:pt x="267" y="448"/>
                    <a:pt x="491" y="123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5"/>
            <p:cNvSpPr/>
            <p:nvPr/>
          </p:nvSpPr>
          <p:spPr bwMode="auto">
            <a:xfrm rot="15108940">
              <a:off x="3602036" y="1673225"/>
              <a:ext cx="1406525" cy="1328738"/>
            </a:xfrm>
            <a:custGeom>
              <a:avLst/>
              <a:gdLst>
                <a:gd name="T0" fmla="*/ 480 w 480"/>
                <a:gd name="T1" fmla="*/ 35 h 454"/>
                <a:gd name="T2" fmla="*/ 51 w 480"/>
                <a:gd name="T3" fmla="*/ 262 h 454"/>
                <a:gd name="T4" fmla="*/ 480 w 480"/>
                <a:gd name="T5" fmla="*/ 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454">
                  <a:moveTo>
                    <a:pt x="480" y="35"/>
                  </a:moveTo>
                  <a:cubicBezTo>
                    <a:pt x="480" y="35"/>
                    <a:pt x="312" y="454"/>
                    <a:pt x="51" y="262"/>
                  </a:cubicBezTo>
                  <a:cubicBezTo>
                    <a:pt x="51" y="262"/>
                    <a:pt x="0" y="0"/>
                    <a:pt x="48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熊猫设计师MC：ID 29795607库_组合 16"/>
          <p:cNvGrpSpPr/>
          <p:nvPr>
            <p:custDataLst>
              <p:tags r:id="rId3"/>
            </p:custDataLst>
          </p:nvPr>
        </p:nvGrpSpPr>
        <p:grpSpPr>
          <a:xfrm>
            <a:off x="1523492" y="3891698"/>
            <a:ext cx="1114806" cy="1420299"/>
            <a:chOff x="3640930" y="1565275"/>
            <a:chExt cx="2204245" cy="2808288"/>
          </a:xfrm>
          <a:solidFill>
            <a:schemeClr val="accent1"/>
          </a:solidFill>
        </p:grpSpPr>
        <p:sp>
          <p:nvSpPr>
            <p:cNvPr id="20" name="Freeform: Shape 17"/>
            <p:cNvSpPr/>
            <p:nvPr/>
          </p:nvSpPr>
          <p:spPr bwMode="auto">
            <a:xfrm>
              <a:off x="3863975" y="3925888"/>
              <a:ext cx="1371600" cy="447675"/>
            </a:xfrm>
            <a:custGeom>
              <a:avLst/>
              <a:gdLst>
                <a:gd name="T0" fmla="*/ 0 w 468"/>
                <a:gd name="T1" fmla="*/ 153 h 153"/>
                <a:gd name="T2" fmla="*/ 468 w 468"/>
                <a:gd name="T3" fmla="*/ 153 h 153"/>
                <a:gd name="T4" fmla="*/ 0 w 46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8" h="153">
                  <a:moveTo>
                    <a:pt x="0" y="153"/>
                  </a:moveTo>
                  <a:cubicBezTo>
                    <a:pt x="468" y="153"/>
                    <a:pt x="468" y="153"/>
                    <a:pt x="468" y="153"/>
                  </a:cubicBezTo>
                  <a:cubicBezTo>
                    <a:pt x="468" y="153"/>
                    <a:pt x="257" y="0"/>
                    <a:pt x="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8"/>
            <p:cNvSpPr/>
            <p:nvPr/>
          </p:nvSpPr>
          <p:spPr bwMode="auto">
            <a:xfrm>
              <a:off x="4438650" y="2667000"/>
              <a:ext cx="1406525" cy="1328738"/>
            </a:xfrm>
            <a:custGeom>
              <a:avLst/>
              <a:gdLst>
                <a:gd name="T0" fmla="*/ 480 w 480"/>
                <a:gd name="T1" fmla="*/ 35 h 454"/>
                <a:gd name="T2" fmla="*/ 51 w 480"/>
                <a:gd name="T3" fmla="*/ 262 h 454"/>
                <a:gd name="T4" fmla="*/ 480 w 480"/>
                <a:gd name="T5" fmla="*/ 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454">
                  <a:moveTo>
                    <a:pt x="480" y="35"/>
                  </a:moveTo>
                  <a:cubicBezTo>
                    <a:pt x="480" y="35"/>
                    <a:pt x="312" y="454"/>
                    <a:pt x="51" y="262"/>
                  </a:cubicBezTo>
                  <a:cubicBezTo>
                    <a:pt x="51" y="262"/>
                    <a:pt x="0" y="0"/>
                    <a:pt x="48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9"/>
            <p:cNvSpPr/>
            <p:nvPr/>
          </p:nvSpPr>
          <p:spPr bwMode="auto">
            <a:xfrm>
              <a:off x="3867150" y="1565275"/>
              <a:ext cx="1438275" cy="2627313"/>
            </a:xfrm>
            <a:custGeom>
              <a:avLst/>
              <a:gdLst>
                <a:gd name="T0" fmla="*/ 256 w 491"/>
                <a:gd name="T1" fmla="*/ 0 h 897"/>
                <a:gd name="T2" fmla="*/ 244 w 491"/>
                <a:gd name="T3" fmla="*/ 408 h 897"/>
                <a:gd name="T4" fmla="*/ 165 w 491"/>
                <a:gd name="T5" fmla="*/ 897 h 897"/>
                <a:gd name="T6" fmla="*/ 304 w 491"/>
                <a:gd name="T7" fmla="*/ 897 h 897"/>
                <a:gd name="T8" fmla="*/ 267 w 491"/>
                <a:gd name="T9" fmla="*/ 448 h 897"/>
                <a:gd name="T10" fmla="*/ 256 w 491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1" h="897">
                  <a:moveTo>
                    <a:pt x="256" y="0"/>
                  </a:moveTo>
                  <a:cubicBezTo>
                    <a:pt x="256" y="0"/>
                    <a:pt x="427" y="103"/>
                    <a:pt x="244" y="408"/>
                  </a:cubicBezTo>
                  <a:cubicBezTo>
                    <a:pt x="244" y="408"/>
                    <a:pt x="0" y="678"/>
                    <a:pt x="165" y="897"/>
                  </a:cubicBezTo>
                  <a:cubicBezTo>
                    <a:pt x="304" y="897"/>
                    <a:pt x="304" y="897"/>
                    <a:pt x="304" y="897"/>
                  </a:cubicBezTo>
                  <a:cubicBezTo>
                    <a:pt x="304" y="897"/>
                    <a:pt x="140" y="712"/>
                    <a:pt x="267" y="448"/>
                  </a:cubicBezTo>
                  <a:cubicBezTo>
                    <a:pt x="267" y="448"/>
                    <a:pt x="491" y="123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0"/>
            <p:cNvSpPr/>
            <p:nvPr/>
          </p:nvSpPr>
          <p:spPr bwMode="auto">
            <a:xfrm rot="15108940">
              <a:off x="3602036" y="1673225"/>
              <a:ext cx="1406525" cy="1328738"/>
            </a:xfrm>
            <a:custGeom>
              <a:avLst/>
              <a:gdLst>
                <a:gd name="T0" fmla="*/ 480 w 480"/>
                <a:gd name="T1" fmla="*/ 35 h 454"/>
                <a:gd name="T2" fmla="*/ 51 w 480"/>
                <a:gd name="T3" fmla="*/ 262 h 454"/>
                <a:gd name="T4" fmla="*/ 480 w 480"/>
                <a:gd name="T5" fmla="*/ 3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454">
                  <a:moveTo>
                    <a:pt x="480" y="35"/>
                  </a:moveTo>
                  <a:cubicBezTo>
                    <a:pt x="480" y="35"/>
                    <a:pt x="312" y="454"/>
                    <a:pt x="51" y="262"/>
                  </a:cubicBezTo>
                  <a:cubicBezTo>
                    <a:pt x="51" y="262"/>
                    <a:pt x="0" y="0"/>
                    <a:pt x="48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7608168" y="4610879"/>
            <a:ext cx="3151067" cy="1006991"/>
            <a:chOff x="7608168" y="4610879"/>
            <a:chExt cx="3151067" cy="1006991"/>
          </a:xfrm>
        </p:grpSpPr>
        <p:sp>
          <p:nvSpPr>
            <p:cNvPr id="9" name="Oval 26"/>
            <p:cNvSpPr/>
            <p:nvPr/>
          </p:nvSpPr>
          <p:spPr bwMode="auto">
            <a:xfrm flipH="1">
              <a:off x="7608168" y="4721231"/>
              <a:ext cx="327479" cy="32747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27"/>
            <p:cNvGrpSpPr/>
            <p:nvPr/>
          </p:nvGrpSpPr>
          <p:grpSpPr>
            <a:xfrm>
              <a:off x="7935648" y="4610879"/>
              <a:ext cx="2823587" cy="1006991"/>
              <a:chOff x="1197898" y="2503545"/>
              <a:chExt cx="2198693" cy="1006991"/>
            </a:xfrm>
          </p:grpSpPr>
          <p:sp>
            <p:nvSpPr>
              <p:cNvPr id="18" name="TextBox 28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88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2" name="熊猫设计师MC：ID 29795607库_组合 31"/>
          <p:cNvGrpSpPr/>
          <p:nvPr>
            <p:custDataLst>
              <p:tags r:id="rId5"/>
            </p:custDataLst>
          </p:nvPr>
        </p:nvGrpSpPr>
        <p:grpSpPr>
          <a:xfrm>
            <a:off x="7608168" y="3393761"/>
            <a:ext cx="3151067" cy="1006991"/>
            <a:chOff x="7608168" y="3393761"/>
            <a:chExt cx="3151067" cy="1006991"/>
          </a:xfrm>
        </p:grpSpPr>
        <p:sp>
          <p:nvSpPr>
            <p:cNvPr id="8" name="Oval 24"/>
            <p:cNvSpPr/>
            <p:nvPr/>
          </p:nvSpPr>
          <p:spPr bwMode="auto">
            <a:xfrm flipH="1">
              <a:off x="7608168" y="3517509"/>
              <a:ext cx="327479" cy="3274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6"/>
            <p:cNvGrpSpPr/>
            <p:nvPr/>
          </p:nvGrpSpPr>
          <p:grpSpPr>
            <a:xfrm>
              <a:off x="7935648" y="3393761"/>
              <a:ext cx="2823587" cy="1006991"/>
              <a:chOff x="1197898" y="2503545"/>
              <a:chExt cx="2198693" cy="1006991"/>
            </a:xfrm>
          </p:grpSpPr>
          <p:sp>
            <p:nvSpPr>
              <p:cNvPr id="16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TextBox 3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88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3" name="熊猫设计师MC：ID 29795607库_组合 32"/>
          <p:cNvGrpSpPr/>
          <p:nvPr>
            <p:custDataLst>
              <p:tags r:id="rId6"/>
            </p:custDataLst>
          </p:nvPr>
        </p:nvGrpSpPr>
        <p:grpSpPr>
          <a:xfrm>
            <a:off x="7608168" y="2204864"/>
            <a:ext cx="3151067" cy="1006991"/>
            <a:chOff x="7608168" y="2204864"/>
            <a:chExt cx="3151067" cy="1006991"/>
          </a:xfrm>
        </p:grpSpPr>
        <p:sp>
          <p:nvSpPr>
            <p:cNvPr id="7" name="Oval 22"/>
            <p:cNvSpPr/>
            <p:nvPr/>
          </p:nvSpPr>
          <p:spPr bwMode="auto">
            <a:xfrm flipH="1">
              <a:off x="7608168" y="2313787"/>
              <a:ext cx="327479" cy="3274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39"/>
            <p:cNvGrpSpPr/>
            <p:nvPr/>
          </p:nvGrpSpPr>
          <p:grpSpPr>
            <a:xfrm>
              <a:off x="7935648" y="2204864"/>
              <a:ext cx="2823587" cy="1006991"/>
              <a:chOff x="1197898" y="2503545"/>
              <a:chExt cx="2198693" cy="1006991"/>
            </a:xfrm>
          </p:grpSpPr>
          <p:sp>
            <p:nvSpPr>
              <p:cNvPr id="14" name="TextBox 40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5" name="TextBox 41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288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cxnSp>
        <p:nvCxnSpPr>
          <p:cNvPr id="13" name="熊猫设计师MC：ID 29795607库_直接连接符 2"/>
          <p:cNvCxnSpPr/>
          <p:nvPr>
            <p:custDataLst>
              <p:tags r:id="rId7"/>
            </p:custDataLst>
          </p:nvPr>
        </p:nvCxnSpPr>
        <p:spPr>
          <a:xfrm>
            <a:off x="1091444" y="5312001"/>
            <a:ext cx="583264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物体, 室内&#10;&#10;已生成高可信度的说明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32"/>
            <a:ext cx="5459041" cy="3706689"/>
          </a:xfrm>
          <a:prstGeom prst="rect">
            <a:avLst/>
          </a:prstGeom>
        </p:spPr>
      </p:pic>
      <p:sp>
        <p:nvSpPr>
          <p:cNvPr id="3" name="Freeform 8"/>
          <p:cNvSpPr/>
          <p:nvPr/>
        </p:nvSpPr>
        <p:spPr bwMode="auto">
          <a:xfrm>
            <a:off x="4740871" y="2509435"/>
            <a:ext cx="2136900" cy="2135004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28" tIns="60964" rIns="121928" bIns="60964" numCol="1" anchor="t" anchorCtr="0" compatLnSpc="1"/>
          <a:lstStyle/>
          <a:p>
            <a:endParaRPr lang="zh-CN" altLang="en-US" sz="2400"/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8929" y="3006519"/>
            <a:ext cx="16085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179280" y="3716561"/>
            <a:ext cx="3420599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79279" y="2893477"/>
            <a:ext cx="5593013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en-US" sz="4265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下步计划及目标</a:t>
            </a:r>
            <a:endParaRPr lang="en-US" altLang="zh-CN" sz="4265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951473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84930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51473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8984930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22"/>
          <p:cNvGrpSpPr/>
          <p:nvPr>
            <p:custDataLst>
              <p:tags r:id="rId1"/>
            </p:custDataLst>
          </p:nvPr>
        </p:nvGrpSpPr>
        <p:grpSpPr>
          <a:xfrm>
            <a:off x="1620061" y="2599740"/>
            <a:ext cx="6791635" cy="1329898"/>
            <a:chOff x="1620061" y="2599740"/>
            <a:chExt cx="6791635" cy="1329898"/>
          </a:xfrm>
        </p:grpSpPr>
        <p:grpSp>
          <p:nvGrpSpPr>
            <p:cNvPr id="3" name="PA_库_组合 18"/>
            <p:cNvGrpSpPr/>
            <p:nvPr>
              <p:custDataLst>
                <p:tags r:id="rId6"/>
              </p:custDataLst>
            </p:nvPr>
          </p:nvGrpSpPr>
          <p:grpSpPr>
            <a:xfrm>
              <a:off x="2340143" y="2850644"/>
              <a:ext cx="6071553" cy="1078994"/>
              <a:chOff x="1703512" y="2202944"/>
              <a:chExt cx="6071553" cy="1078994"/>
            </a:xfrm>
          </p:grpSpPr>
          <p:sp>
            <p:nvSpPr>
              <p:cNvPr id="5" name="Rectangle 2"/>
              <p:cNvSpPr/>
              <p:nvPr/>
            </p:nvSpPr>
            <p:spPr bwMode="auto">
              <a:xfrm>
                <a:off x="1703512" y="2202944"/>
                <a:ext cx="5351473" cy="828092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</a:rPr>
                  <a:t>02.</a:t>
                </a:r>
                <a:r>
                  <a:rPr lang="zh-CN" altLang="en-US" sz="3200" b="1" dirty="0">
                    <a:solidFill>
                      <a:schemeClr val="bg1"/>
                    </a:solidFill>
                  </a:rPr>
                  <a:t>问题分析及处理</a:t>
                </a:r>
              </a:p>
            </p:txBody>
          </p:sp>
          <p:sp>
            <p:nvSpPr>
              <p:cNvPr id="6" name="Parallelogram 7"/>
              <p:cNvSpPr/>
              <p:nvPr/>
            </p:nvSpPr>
            <p:spPr bwMode="auto">
              <a:xfrm flipH="1">
                <a:off x="1703512" y="3023305"/>
                <a:ext cx="6071553" cy="258633"/>
              </a:xfrm>
              <a:prstGeom prst="parallelogram">
                <a:avLst>
                  <a:gd name="adj" fmla="val 28364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4" name="Parallelogram 10"/>
            <p:cNvSpPr/>
            <p:nvPr/>
          </p:nvSpPr>
          <p:spPr bwMode="auto">
            <a:xfrm rot="5400000">
              <a:off x="1444468" y="2775333"/>
              <a:ext cx="1071267" cy="720082"/>
            </a:xfrm>
            <a:prstGeom prst="parallelogram">
              <a:avLst>
                <a:gd name="adj" fmla="val 34921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7" name="PA_库_组合 19"/>
          <p:cNvGrpSpPr/>
          <p:nvPr>
            <p:custDataLst>
              <p:tags r:id="rId2"/>
            </p:custDataLst>
          </p:nvPr>
        </p:nvGrpSpPr>
        <p:grpSpPr>
          <a:xfrm>
            <a:off x="2340141" y="3671006"/>
            <a:ext cx="6791635" cy="1345357"/>
            <a:chOff x="1703510" y="3023306"/>
            <a:chExt cx="6791635" cy="1345357"/>
          </a:xfrm>
        </p:grpSpPr>
        <p:sp>
          <p:nvSpPr>
            <p:cNvPr id="8" name="Rectangle 3"/>
            <p:cNvSpPr/>
            <p:nvPr/>
          </p:nvSpPr>
          <p:spPr bwMode="auto">
            <a:xfrm>
              <a:off x="2423592" y="3281938"/>
              <a:ext cx="5351473" cy="828092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03.</a:t>
              </a:r>
              <a:r>
                <a:rPr lang="zh-CN" altLang="en-US" sz="3200" b="1" dirty="0">
                  <a:solidFill>
                    <a:schemeClr val="bg1"/>
                  </a:solidFill>
                </a:rPr>
                <a:t>取得业绩及成果</a:t>
              </a:r>
            </a:p>
          </p:txBody>
        </p:sp>
        <p:sp>
          <p:nvSpPr>
            <p:cNvPr id="9" name="Parallelogram 8"/>
            <p:cNvSpPr/>
            <p:nvPr/>
          </p:nvSpPr>
          <p:spPr bwMode="auto">
            <a:xfrm flipH="1">
              <a:off x="2423592" y="4110030"/>
              <a:ext cx="6071553" cy="258633"/>
            </a:xfrm>
            <a:prstGeom prst="parallelogram">
              <a:avLst>
                <a:gd name="adj" fmla="val 28364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Parallelogram 11"/>
            <p:cNvSpPr/>
            <p:nvPr/>
          </p:nvSpPr>
          <p:spPr bwMode="auto">
            <a:xfrm rot="5400000">
              <a:off x="1520188" y="3206628"/>
              <a:ext cx="1086726" cy="720082"/>
            </a:xfrm>
            <a:prstGeom prst="parallelogram">
              <a:avLst>
                <a:gd name="adj" fmla="val 34921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1" name="PA_库_组合 21"/>
          <p:cNvGrpSpPr/>
          <p:nvPr>
            <p:custDataLst>
              <p:tags r:id="rId3"/>
            </p:custDataLst>
          </p:nvPr>
        </p:nvGrpSpPr>
        <p:grpSpPr>
          <a:xfrm>
            <a:off x="3060223" y="4757730"/>
            <a:ext cx="6071553" cy="1086726"/>
            <a:chOff x="2423592" y="4110030"/>
            <a:chExt cx="6071553" cy="1086726"/>
          </a:xfrm>
        </p:grpSpPr>
        <p:sp>
          <p:nvSpPr>
            <p:cNvPr id="12" name="Rectangle 4"/>
            <p:cNvSpPr/>
            <p:nvPr/>
          </p:nvSpPr>
          <p:spPr bwMode="auto">
            <a:xfrm>
              <a:off x="3143672" y="4360932"/>
              <a:ext cx="5351473" cy="828092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04.</a:t>
              </a:r>
              <a:r>
                <a:rPr lang="zh-CN" altLang="en-US" sz="3200" b="1" dirty="0">
                  <a:solidFill>
                    <a:schemeClr val="bg1"/>
                  </a:solidFill>
                </a:rPr>
                <a:t>下步计划及目标</a:t>
              </a:r>
            </a:p>
          </p:txBody>
        </p:sp>
        <p:sp>
          <p:nvSpPr>
            <p:cNvPr id="13" name="Parallelogram 12"/>
            <p:cNvSpPr/>
            <p:nvPr/>
          </p:nvSpPr>
          <p:spPr bwMode="auto">
            <a:xfrm rot="5400000">
              <a:off x="2240269" y="4293353"/>
              <a:ext cx="1086726" cy="720080"/>
            </a:xfrm>
            <a:prstGeom prst="parallelogram">
              <a:avLst>
                <a:gd name="adj" fmla="val 34921"/>
              </a:avLst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4" name="PA_库_组合 1"/>
          <p:cNvGrpSpPr/>
          <p:nvPr>
            <p:custDataLst>
              <p:tags r:id="rId4"/>
            </p:custDataLst>
          </p:nvPr>
        </p:nvGrpSpPr>
        <p:grpSpPr>
          <a:xfrm>
            <a:off x="1116006" y="1771650"/>
            <a:ext cx="6575609" cy="1086722"/>
            <a:chOff x="479375" y="1123950"/>
            <a:chExt cx="6575609" cy="1086722"/>
          </a:xfrm>
        </p:grpSpPr>
        <p:sp>
          <p:nvSpPr>
            <p:cNvPr id="15" name="Rectangle 1"/>
            <p:cNvSpPr/>
            <p:nvPr/>
          </p:nvSpPr>
          <p:spPr bwMode="auto">
            <a:xfrm>
              <a:off x="983432" y="1123950"/>
              <a:ext cx="5351473" cy="828092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01.</a:t>
              </a:r>
              <a:r>
                <a:rPr lang="zh-CN" altLang="en-US" sz="3200" b="1" dirty="0">
                  <a:solidFill>
                    <a:schemeClr val="bg1"/>
                  </a:solidFill>
                </a:rPr>
                <a:t>本年度概述</a:t>
              </a:r>
            </a:p>
          </p:txBody>
        </p:sp>
        <p:sp>
          <p:nvSpPr>
            <p:cNvPr id="16" name="Parallelogram 6"/>
            <p:cNvSpPr/>
            <p:nvPr/>
          </p:nvSpPr>
          <p:spPr bwMode="auto">
            <a:xfrm flipH="1">
              <a:off x="983431" y="1952039"/>
              <a:ext cx="6071553" cy="258633"/>
            </a:xfrm>
            <a:prstGeom prst="parallelogram">
              <a:avLst>
                <a:gd name="adj" fmla="val 28364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Right Triangle 14"/>
            <p:cNvSpPr/>
            <p:nvPr/>
          </p:nvSpPr>
          <p:spPr bwMode="auto">
            <a:xfrm flipH="1">
              <a:off x="479375" y="1123950"/>
              <a:ext cx="504056" cy="504056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18" name="PA_库_矩形 15"/>
          <p:cNvSpPr/>
          <p:nvPr>
            <p:custDataLst>
              <p:tags r:id="rId5"/>
            </p:custDataLst>
          </p:nvPr>
        </p:nvSpPr>
        <p:spPr>
          <a:xfrm>
            <a:off x="9505925" y="1087728"/>
            <a:ext cx="1846659" cy="3169364"/>
          </a:xfrm>
          <a:prstGeom prst="rect">
            <a:avLst/>
          </a:prstGeom>
        </p:spPr>
        <p:txBody>
          <a:bodyPr vert="eaVert" wrap="square">
            <a:normAutofit/>
          </a:bodyPr>
          <a:lstStyle/>
          <a:p>
            <a:r>
              <a:rPr lang="en-US" altLang="zh-CN" sz="3600" b="1" spc="300" dirty="0">
                <a:solidFill>
                  <a:schemeClr val="accent1"/>
                </a:solidFill>
              </a:rPr>
              <a:t>CONTENT</a:t>
            </a:r>
            <a:br>
              <a:rPr lang="en-US" altLang="zh-CN" sz="3600" b="1" spc="300" dirty="0">
                <a:solidFill>
                  <a:schemeClr val="accent1"/>
                </a:solidFill>
              </a:rPr>
            </a:br>
            <a:r>
              <a:rPr lang="zh-CN" altLang="en-US" sz="3600" b="1" spc="300" dirty="0">
                <a:solidFill>
                  <a:schemeClr val="accent1"/>
                </a:solidFill>
              </a:rPr>
              <a:t>目录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熊猫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4986974" y="8620"/>
            <a:ext cx="7205026" cy="6205119"/>
            <a:chOff x="4986974" y="8620"/>
            <a:chExt cx="7205026" cy="6205119"/>
          </a:xfrm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>
            <a:xfrm>
              <a:off x="5725623" y="955432"/>
              <a:ext cx="2613983" cy="1440000"/>
              <a:chOff x="123059" y="3639306"/>
              <a:chExt cx="5864447" cy="3230626"/>
            </a:xfrm>
          </p:grpSpPr>
          <p:grpSp>
            <p:nvGrpSpPr>
              <p:cNvPr id="31" name="Group 6"/>
              <p:cNvGrpSpPr/>
              <p:nvPr/>
            </p:nvGrpSpPr>
            <p:grpSpPr>
              <a:xfrm>
                <a:off x="1616985" y="4360489"/>
                <a:ext cx="608248" cy="2508250"/>
                <a:chOff x="1607360" y="4098926"/>
                <a:chExt cx="608248" cy="2508250"/>
              </a:xfrm>
            </p:grpSpPr>
            <p:sp>
              <p:nvSpPr>
                <p:cNvPr id="149" name="Freeform: Shape 124"/>
                <p:cNvSpPr/>
                <p:nvPr/>
              </p:nvSpPr>
              <p:spPr bwMode="auto">
                <a:xfrm flipH="1">
                  <a:off x="1607360" y="4098926"/>
                  <a:ext cx="608248" cy="2508250"/>
                </a:xfrm>
                <a:custGeom>
                  <a:avLst/>
                  <a:gdLst>
                    <a:gd name="T0" fmla="*/ 493 w 493"/>
                    <a:gd name="T1" fmla="*/ 0 h 2033"/>
                    <a:gd name="T2" fmla="*/ 0 w 493"/>
                    <a:gd name="T3" fmla="*/ 410 h 2033"/>
                    <a:gd name="T4" fmla="*/ 0 w 493"/>
                    <a:gd name="T5" fmla="*/ 2033 h 2033"/>
                    <a:gd name="T6" fmla="*/ 493 w 493"/>
                    <a:gd name="T7" fmla="*/ 2033 h 2033"/>
                    <a:gd name="T8" fmla="*/ 493 w 493"/>
                    <a:gd name="T9" fmla="*/ 0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2033">
                      <a:moveTo>
                        <a:pt x="493" y="0"/>
                      </a:moveTo>
                      <a:lnTo>
                        <a:pt x="0" y="410"/>
                      </a:lnTo>
                      <a:lnTo>
                        <a:pt x="0" y="2033"/>
                      </a:lnTo>
                      <a:lnTo>
                        <a:pt x="493" y="20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50" name="Group 125"/>
                <p:cNvGrpSpPr/>
                <p:nvPr/>
              </p:nvGrpSpPr>
              <p:grpSpPr>
                <a:xfrm>
                  <a:off x="1639409" y="4791070"/>
                  <a:ext cx="544126" cy="1550849"/>
                  <a:chOff x="7719801" y="4791070"/>
                  <a:chExt cx="544126" cy="1550849"/>
                </a:xfrm>
                <a:solidFill>
                  <a:schemeClr val="accent3">
                    <a:lumMod val="75000"/>
                  </a:schemeClr>
                </a:solidFill>
              </p:grpSpPr>
              <p:sp>
                <p:nvSpPr>
                  <p:cNvPr id="151" name="Rectangle 126"/>
                  <p:cNvSpPr/>
                  <p:nvPr/>
                </p:nvSpPr>
                <p:spPr bwMode="auto">
                  <a:xfrm flipH="1">
                    <a:off x="8187429" y="4791070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2" name="Rectangle 127"/>
                  <p:cNvSpPr/>
                  <p:nvPr/>
                </p:nvSpPr>
                <p:spPr bwMode="auto">
                  <a:xfrm flipH="1">
                    <a:off x="8071454" y="4791070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3" name="Rectangle 128"/>
                  <p:cNvSpPr/>
                  <p:nvPr/>
                </p:nvSpPr>
                <p:spPr bwMode="auto">
                  <a:xfrm flipH="1">
                    <a:off x="7953012" y="4791070"/>
                    <a:ext cx="77728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4" name="Rectangle 129"/>
                  <p:cNvSpPr/>
                  <p:nvPr/>
                </p:nvSpPr>
                <p:spPr bwMode="auto">
                  <a:xfrm flipH="1">
                    <a:off x="7838272" y="4791070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5" name="Rectangle 130"/>
                  <p:cNvSpPr/>
                  <p:nvPr/>
                </p:nvSpPr>
                <p:spPr bwMode="auto">
                  <a:xfrm flipH="1">
                    <a:off x="7719830" y="4791070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6" name="Rectangle 131"/>
                  <p:cNvSpPr/>
                  <p:nvPr/>
                </p:nvSpPr>
                <p:spPr bwMode="auto">
                  <a:xfrm flipH="1">
                    <a:off x="8187429" y="5019317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7" name="Rectangle 132"/>
                  <p:cNvSpPr/>
                  <p:nvPr/>
                </p:nvSpPr>
                <p:spPr bwMode="auto">
                  <a:xfrm flipH="1">
                    <a:off x="8071454" y="5019317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8" name="Rectangle 133"/>
                  <p:cNvSpPr/>
                  <p:nvPr/>
                </p:nvSpPr>
                <p:spPr bwMode="auto">
                  <a:xfrm flipH="1">
                    <a:off x="7953012" y="5019317"/>
                    <a:ext cx="77728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9" name="Rectangle 134"/>
                  <p:cNvSpPr/>
                  <p:nvPr/>
                </p:nvSpPr>
                <p:spPr bwMode="auto">
                  <a:xfrm flipH="1">
                    <a:off x="7838272" y="5019317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0" name="Rectangle 135"/>
                  <p:cNvSpPr/>
                  <p:nvPr/>
                </p:nvSpPr>
                <p:spPr bwMode="auto">
                  <a:xfrm flipH="1">
                    <a:off x="7719830" y="5019317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1" name="Rectangle 136"/>
                  <p:cNvSpPr/>
                  <p:nvPr/>
                </p:nvSpPr>
                <p:spPr bwMode="auto">
                  <a:xfrm flipH="1">
                    <a:off x="8187429" y="5247564"/>
                    <a:ext cx="76494" cy="1813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2" name="Rectangle 137"/>
                  <p:cNvSpPr/>
                  <p:nvPr/>
                </p:nvSpPr>
                <p:spPr bwMode="auto">
                  <a:xfrm flipH="1">
                    <a:off x="8071454" y="5247564"/>
                    <a:ext cx="74026" cy="1813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3" name="Rectangle 138"/>
                  <p:cNvSpPr/>
                  <p:nvPr/>
                </p:nvSpPr>
                <p:spPr bwMode="auto">
                  <a:xfrm flipH="1">
                    <a:off x="7953012" y="5247564"/>
                    <a:ext cx="77728" cy="1813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4" name="Rectangle 139"/>
                  <p:cNvSpPr/>
                  <p:nvPr/>
                </p:nvSpPr>
                <p:spPr bwMode="auto">
                  <a:xfrm flipH="1">
                    <a:off x="7838272" y="5247564"/>
                    <a:ext cx="74026" cy="1813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5" name="Rectangle 140"/>
                  <p:cNvSpPr/>
                  <p:nvPr/>
                </p:nvSpPr>
                <p:spPr bwMode="auto">
                  <a:xfrm flipH="1">
                    <a:off x="7719830" y="5247563"/>
                    <a:ext cx="76494" cy="1813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6" name="Rectangle 141"/>
                  <p:cNvSpPr/>
                  <p:nvPr/>
                </p:nvSpPr>
                <p:spPr bwMode="auto">
                  <a:xfrm flipH="1">
                    <a:off x="8187429" y="5478278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7" name="Rectangle 142"/>
                  <p:cNvSpPr/>
                  <p:nvPr/>
                </p:nvSpPr>
                <p:spPr bwMode="auto">
                  <a:xfrm flipH="1">
                    <a:off x="8071454" y="5478278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8" name="Rectangle 143"/>
                  <p:cNvSpPr/>
                  <p:nvPr/>
                </p:nvSpPr>
                <p:spPr bwMode="auto">
                  <a:xfrm flipH="1">
                    <a:off x="7953012" y="5478278"/>
                    <a:ext cx="77728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9" name="Rectangle 144"/>
                  <p:cNvSpPr/>
                  <p:nvPr/>
                </p:nvSpPr>
                <p:spPr bwMode="auto">
                  <a:xfrm flipH="1">
                    <a:off x="7838272" y="5478278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0" name="Rectangle 145"/>
                  <p:cNvSpPr/>
                  <p:nvPr/>
                </p:nvSpPr>
                <p:spPr bwMode="auto">
                  <a:xfrm flipH="1">
                    <a:off x="7719830" y="5478278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1" name="Rectangle 146"/>
                  <p:cNvSpPr/>
                  <p:nvPr/>
                </p:nvSpPr>
                <p:spPr bwMode="auto">
                  <a:xfrm flipH="1">
                    <a:off x="8187429" y="5706526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2" name="Rectangle 147"/>
                  <p:cNvSpPr/>
                  <p:nvPr/>
                </p:nvSpPr>
                <p:spPr bwMode="auto">
                  <a:xfrm flipH="1">
                    <a:off x="8071454" y="5706526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3" name="Rectangle 148"/>
                  <p:cNvSpPr/>
                  <p:nvPr/>
                </p:nvSpPr>
                <p:spPr bwMode="auto">
                  <a:xfrm flipH="1">
                    <a:off x="7953012" y="5706526"/>
                    <a:ext cx="77728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4" name="Rectangle 149"/>
                  <p:cNvSpPr/>
                  <p:nvPr/>
                </p:nvSpPr>
                <p:spPr bwMode="auto">
                  <a:xfrm flipH="1">
                    <a:off x="7838272" y="5706524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5" name="Rectangle 150"/>
                  <p:cNvSpPr/>
                  <p:nvPr/>
                </p:nvSpPr>
                <p:spPr bwMode="auto">
                  <a:xfrm flipH="1">
                    <a:off x="7719830" y="5706526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6" name="Rectangle 151"/>
                  <p:cNvSpPr/>
                  <p:nvPr/>
                </p:nvSpPr>
                <p:spPr bwMode="auto">
                  <a:xfrm flipH="1">
                    <a:off x="8187429" y="5934772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7" name="Rectangle 152"/>
                  <p:cNvSpPr/>
                  <p:nvPr/>
                </p:nvSpPr>
                <p:spPr bwMode="auto">
                  <a:xfrm flipH="1">
                    <a:off x="8071454" y="5934772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8" name="Rectangle 153"/>
                  <p:cNvSpPr/>
                  <p:nvPr/>
                </p:nvSpPr>
                <p:spPr bwMode="auto">
                  <a:xfrm flipH="1">
                    <a:off x="7953012" y="5934769"/>
                    <a:ext cx="77728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9" name="Rectangle 154"/>
                  <p:cNvSpPr/>
                  <p:nvPr/>
                </p:nvSpPr>
                <p:spPr bwMode="auto">
                  <a:xfrm flipH="1">
                    <a:off x="7838272" y="5934772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0" name="Rectangle 155"/>
                  <p:cNvSpPr/>
                  <p:nvPr/>
                </p:nvSpPr>
                <p:spPr bwMode="auto">
                  <a:xfrm flipH="1">
                    <a:off x="7719830" y="5934773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1" name="Rectangle 156"/>
                  <p:cNvSpPr/>
                  <p:nvPr/>
                </p:nvSpPr>
                <p:spPr bwMode="auto">
                  <a:xfrm flipH="1">
                    <a:off x="8187433" y="6163020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2" name="Rectangle 157"/>
                  <p:cNvSpPr/>
                  <p:nvPr/>
                </p:nvSpPr>
                <p:spPr bwMode="auto">
                  <a:xfrm flipH="1">
                    <a:off x="8071456" y="6163020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3" name="Rectangle 158"/>
                  <p:cNvSpPr/>
                  <p:nvPr/>
                </p:nvSpPr>
                <p:spPr bwMode="auto">
                  <a:xfrm flipH="1">
                    <a:off x="7953018" y="6163015"/>
                    <a:ext cx="77728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4" name="Rectangle 159"/>
                  <p:cNvSpPr/>
                  <p:nvPr/>
                </p:nvSpPr>
                <p:spPr bwMode="auto">
                  <a:xfrm flipH="1">
                    <a:off x="7838282" y="6163018"/>
                    <a:ext cx="74026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85" name="Rectangle 160"/>
                  <p:cNvSpPr/>
                  <p:nvPr/>
                </p:nvSpPr>
                <p:spPr bwMode="auto">
                  <a:xfrm flipH="1">
                    <a:off x="7719801" y="6163022"/>
                    <a:ext cx="76494" cy="178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2" name="Group 7"/>
              <p:cNvGrpSpPr/>
              <p:nvPr/>
            </p:nvGrpSpPr>
            <p:grpSpPr>
              <a:xfrm>
                <a:off x="1015503" y="4349750"/>
                <a:ext cx="609481" cy="2508250"/>
                <a:chOff x="1015503" y="4131049"/>
                <a:chExt cx="609481" cy="2508250"/>
              </a:xfrm>
            </p:grpSpPr>
            <p:sp>
              <p:nvSpPr>
                <p:cNvPr id="135" name="Freeform: Shape 110"/>
                <p:cNvSpPr/>
                <p:nvPr/>
              </p:nvSpPr>
              <p:spPr bwMode="auto">
                <a:xfrm flipH="1">
                  <a:off x="1015503" y="4131049"/>
                  <a:ext cx="609481" cy="2508250"/>
                </a:xfrm>
                <a:custGeom>
                  <a:avLst/>
                  <a:gdLst>
                    <a:gd name="T0" fmla="*/ 494 w 494"/>
                    <a:gd name="T1" fmla="*/ 0 h 2033"/>
                    <a:gd name="T2" fmla="*/ 0 w 494"/>
                    <a:gd name="T3" fmla="*/ 410 h 2033"/>
                    <a:gd name="T4" fmla="*/ 0 w 494"/>
                    <a:gd name="T5" fmla="*/ 2033 h 2033"/>
                    <a:gd name="T6" fmla="*/ 494 w 494"/>
                    <a:gd name="T7" fmla="*/ 2033 h 2033"/>
                    <a:gd name="T8" fmla="*/ 494 w 494"/>
                    <a:gd name="T9" fmla="*/ 0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4" h="2033">
                      <a:moveTo>
                        <a:pt x="494" y="0"/>
                      </a:moveTo>
                      <a:lnTo>
                        <a:pt x="0" y="410"/>
                      </a:lnTo>
                      <a:lnTo>
                        <a:pt x="0" y="2033"/>
                      </a:lnTo>
                      <a:lnTo>
                        <a:pt x="494" y="2033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36" name="Group 111"/>
                <p:cNvGrpSpPr/>
                <p:nvPr/>
              </p:nvGrpSpPr>
              <p:grpSpPr>
                <a:xfrm flipH="1">
                  <a:off x="1083360" y="4735592"/>
                  <a:ext cx="473767" cy="1585386"/>
                  <a:chOff x="8551863" y="1063625"/>
                  <a:chExt cx="609600" cy="2039938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137" name="Oval 112"/>
                  <p:cNvSpPr/>
                  <p:nvPr/>
                </p:nvSpPr>
                <p:spPr bwMode="auto">
                  <a:xfrm>
                    <a:off x="8551863" y="1063625"/>
                    <a:ext cx="255588" cy="25241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8" name="Oval 113"/>
                  <p:cNvSpPr/>
                  <p:nvPr/>
                </p:nvSpPr>
                <p:spPr bwMode="auto">
                  <a:xfrm>
                    <a:off x="8905875" y="1063625"/>
                    <a:ext cx="255588" cy="25241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9" name="Oval 114"/>
                  <p:cNvSpPr/>
                  <p:nvPr/>
                </p:nvSpPr>
                <p:spPr bwMode="auto">
                  <a:xfrm>
                    <a:off x="8551863" y="141763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0" name="Oval 115"/>
                  <p:cNvSpPr/>
                  <p:nvPr/>
                </p:nvSpPr>
                <p:spPr bwMode="auto">
                  <a:xfrm>
                    <a:off x="8905875" y="141763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1" name="Oval 116"/>
                  <p:cNvSpPr/>
                  <p:nvPr/>
                </p:nvSpPr>
                <p:spPr bwMode="auto">
                  <a:xfrm>
                    <a:off x="8551863" y="1774825"/>
                    <a:ext cx="255588" cy="2571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2" name="Oval 117"/>
                  <p:cNvSpPr/>
                  <p:nvPr/>
                </p:nvSpPr>
                <p:spPr bwMode="auto">
                  <a:xfrm>
                    <a:off x="8905875" y="1774825"/>
                    <a:ext cx="255588" cy="2571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3" name="Oval 118"/>
                  <p:cNvSpPr/>
                  <p:nvPr/>
                </p:nvSpPr>
                <p:spPr bwMode="auto">
                  <a:xfrm>
                    <a:off x="8551863" y="2133600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4" name="Oval 119"/>
                  <p:cNvSpPr/>
                  <p:nvPr/>
                </p:nvSpPr>
                <p:spPr bwMode="auto">
                  <a:xfrm>
                    <a:off x="8905875" y="2133600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5" name="Oval 120"/>
                  <p:cNvSpPr/>
                  <p:nvPr/>
                </p:nvSpPr>
                <p:spPr bwMode="auto">
                  <a:xfrm>
                    <a:off x="8551863" y="249078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6" name="Oval 121"/>
                  <p:cNvSpPr/>
                  <p:nvPr/>
                </p:nvSpPr>
                <p:spPr bwMode="auto">
                  <a:xfrm>
                    <a:off x="8905875" y="249078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7" name="Oval 122"/>
                  <p:cNvSpPr/>
                  <p:nvPr/>
                </p:nvSpPr>
                <p:spPr bwMode="auto">
                  <a:xfrm>
                    <a:off x="8551863" y="2847975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8" name="Oval 123"/>
                  <p:cNvSpPr/>
                  <p:nvPr/>
                </p:nvSpPr>
                <p:spPr bwMode="auto">
                  <a:xfrm>
                    <a:off x="8905875" y="2847975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3" name="Group 8"/>
              <p:cNvGrpSpPr/>
              <p:nvPr/>
            </p:nvGrpSpPr>
            <p:grpSpPr>
              <a:xfrm>
                <a:off x="2223266" y="4350943"/>
                <a:ext cx="609481" cy="2508250"/>
                <a:chOff x="2223266" y="4177693"/>
                <a:chExt cx="609481" cy="2508250"/>
              </a:xfrm>
            </p:grpSpPr>
            <p:sp>
              <p:nvSpPr>
                <p:cNvPr id="121" name="Freeform: Shape 96"/>
                <p:cNvSpPr/>
                <p:nvPr/>
              </p:nvSpPr>
              <p:spPr bwMode="auto">
                <a:xfrm flipH="1">
                  <a:off x="2223266" y="4177693"/>
                  <a:ext cx="609481" cy="2508250"/>
                </a:xfrm>
                <a:custGeom>
                  <a:avLst/>
                  <a:gdLst>
                    <a:gd name="T0" fmla="*/ 494 w 494"/>
                    <a:gd name="T1" fmla="*/ 0 h 2033"/>
                    <a:gd name="T2" fmla="*/ 0 w 494"/>
                    <a:gd name="T3" fmla="*/ 410 h 2033"/>
                    <a:gd name="T4" fmla="*/ 0 w 494"/>
                    <a:gd name="T5" fmla="*/ 2033 h 2033"/>
                    <a:gd name="T6" fmla="*/ 494 w 494"/>
                    <a:gd name="T7" fmla="*/ 2033 h 2033"/>
                    <a:gd name="T8" fmla="*/ 494 w 494"/>
                    <a:gd name="T9" fmla="*/ 0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4" h="2033">
                      <a:moveTo>
                        <a:pt x="494" y="0"/>
                      </a:moveTo>
                      <a:lnTo>
                        <a:pt x="0" y="410"/>
                      </a:lnTo>
                      <a:lnTo>
                        <a:pt x="0" y="2033"/>
                      </a:lnTo>
                      <a:lnTo>
                        <a:pt x="494" y="2033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22" name="Group 97"/>
                <p:cNvGrpSpPr/>
                <p:nvPr/>
              </p:nvGrpSpPr>
              <p:grpSpPr>
                <a:xfrm flipH="1">
                  <a:off x="2291127" y="4782237"/>
                  <a:ext cx="473767" cy="1585386"/>
                  <a:chOff x="8551863" y="1063625"/>
                  <a:chExt cx="609600" cy="2039938"/>
                </a:xfrm>
                <a:solidFill>
                  <a:schemeClr val="accent4">
                    <a:lumMod val="75000"/>
                  </a:schemeClr>
                </a:solidFill>
              </p:grpSpPr>
              <p:sp>
                <p:nvSpPr>
                  <p:cNvPr id="123" name="Oval 98"/>
                  <p:cNvSpPr/>
                  <p:nvPr/>
                </p:nvSpPr>
                <p:spPr bwMode="auto">
                  <a:xfrm>
                    <a:off x="8551863" y="1063625"/>
                    <a:ext cx="255588" cy="25241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4" name="Oval 99"/>
                  <p:cNvSpPr/>
                  <p:nvPr/>
                </p:nvSpPr>
                <p:spPr bwMode="auto">
                  <a:xfrm>
                    <a:off x="8905875" y="1063625"/>
                    <a:ext cx="255588" cy="252413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5" name="Oval 100"/>
                  <p:cNvSpPr/>
                  <p:nvPr/>
                </p:nvSpPr>
                <p:spPr bwMode="auto">
                  <a:xfrm>
                    <a:off x="8551863" y="141763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6" name="Oval 101"/>
                  <p:cNvSpPr/>
                  <p:nvPr/>
                </p:nvSpPr>
                <p:spPr bwMode="auto">
                  <a:xfrm>
                    <a:off x="8905875" y="141763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7" name="Oval 102"/>
                  <p:cNvSpPr/>
                  <p:nvPr/>
                </p:nvSpPr>
                <p:spPr bwMode="auto">
                  <a:xfrm>
                    <a:off x="8551863" y="1774825"/>
                    <a:ext cx="255588" cy="2571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8" name="Oval 103"/>
                  <p:cNvSpPr/>
                  <p:nvPr/>
                </p:nvSpPr>
                <p:spPr bwMode="auto">
                  <a:xfrm>
                    <a:off x="8905875" y="1774825"/>
                    <a:ext cx="255588" cy="2571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9" name="Oval 104"/>
                  <p:cNvSpPr/>
                  <p:nvPr/>
                </p:nvSpPr>
                <p:spPr bwMode="auto">
                  <a:xfrm>
                    <a:off x="8551863" y="2133600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0" name="Oval 105"/>
                  <p:cNvSpPr/>
                  <p:nvPr/>
                </p:nvSpPr>
                <p:spPr bwMode="auto">
                  <a:xfrm>
                    <a:off x="8905875" y="2133600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1" name="Oval 106"/>
                  <p:cNvSpPr/>
                  <p:nvPr/>
                </p:nvSpPr>
                <p:spPr bwMode="auto">
                  <a:xfrm>
                    <a:off x="8551863" y="249078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2" name="Oval 107"/>
                  <p:cNvSpPr/>
                  <p:nvPr/>
                </p:nvSpPr>
                <p:spPr bwMode="auto">
                  <a:xfrm>
                    <a:off x="8905875" y="2490788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3" name="Oval 108"/>
                  <p:cNvSpPr/>
                  <p:nvPr/>
                </p:nvSpPr>
                <p:spPr bwMode="auto">
                  <a:xfrm>
                    <a:off x="8551863" y="2847975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4" name="Oval 109"/>
                  <p:cNvSpPr/>
                  <p:nvPr/>
                </p:nvSpPr>
                <p:spPr bwMode="auto">
                  <a:xfrm>
                    <a:off x="8905875" y="2847975"/>
                    <a:ext cx="255588" cy="2555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4" name="Group 9"/>
              <p:cNvGrpSpPr/>
              <p:nvPr/>
            </p:nvGrpSpPr>
            <p:grpSpPr>
              <a:xfrm>
                <a:off x="2840402" y="3639306"/>
                <a:ext cx="1150937" cy="3214688"/>
                <a:chOff x="2840402" y="3475681"/>
                <a:chExt cx="1150937" cy="3214688"/>
              </a:xfrm>
            </p:grpSpPr>
            <p:sp>
              <p:nvSpPr>
                <p:cNvPr id="103" name="Freeform: Shape 78"/>
                <p:cNvSpPr/>
                <p:nvPr/>
              </p:nvSpPr>
              <p:spPr bwMode="auto">
                <a:xfrm flipH="1">
                  <a:off x="2840402" y="3475681"/>
                  <a:ext cx="1150937" cy="3214688"/>
                </a:xfrm>
                <a:custGeom>
                  <a:avLst/>
                  <a:gdLst>
                    <a:gd name="T0" fmla="*/ 642 w 725"/>
                    <a:gd name="T1" fmla="*/ 313 h 2427"/>
                    <a:gd name="T2" fmla="*/ 642 w 725"/>
                    <a:gd name="T3" fmla="*/ 154 h 2427"/>
                    <a:gd name="T4" fmla="*/ 575 w 725"/>
                    <a:gd name="T5" fmla="*/ 154 h 2427"/>
                    <a:gd name="T6" fmla="*/ 575 w 725"/>
                    <a:gd name="T7" fmla="*/ 0 h 2427"/>
                    <a:gd name="T8" fmla="*/ 134 w 725"/>
                    <a:gd name="T9" fmla="*/ 0 h 2427"/>
                    <a:gd name="T10" fmla="*/ 134 w 725"/>
                    <a:gd name="T11" fmla="*/ 154 h 2427"/>
                    <a:gd name="T12" fmla="*/ 67 w 725"/>
                    <a:gd name="T13" fmla="*/ 154 h 2427"/>
                    <a:gd name="T14" fmla="*/ 67 w 725"/>
                    <a:gd name="T15" fmla="*/ 313 h 2427"/>
                    <a:gd name="T16" fmla="*/ 0 w 725"/>
                    <a:gd name="T17" fmla="*/ 313 h 2427"/>
                    <a:gd name="T18" fmla="*/ 0 w 725"/>
                    <a:gd name="T19" fmla="*/ 2427 h 2427"/>
                    <a:gd name="T20" fmla="*/ 725 w 725"/>
                    <a:gd name="T21" fmla="*/ 2427 h 2427"/>
                    <a:gd name="T22" fmla="*/ 725 w 725"/>
                    <a:gd name="T23" fmla="*/ 313 h 2427"/>
                    <a:gd name="T24" fmla="*/ 642 w 725"/>
                    <a:gd name="T25" fmla="*/ 313 h 2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5" h="2427">
                      <a:moveTo>
                        <a:pt x="642" y="313"/>
                      </a:moveTo>
                      <a:lnTo>
                        <a:pt x="642" y="154"/>
                      </a:lnTo>
                      <a:lnTo>
                        <a:pt x="575" y="154"/>
                      </a:lnTo>
                      <a:lnTo>
                        <a:pt x="575" y="0"/>
                      </a:lnTo>
                      <a:lnTo>
                        <a:pt x="134" y="0"/>
                      </a:lnTo>
                      <a:lnTo>
                        <a:pt x="134" y="154"/>
                      </a:lnTo>
                      <a:lnTo>
                        <a:pt x="67" y="154"/>
                      </a:lnTo>
                      <a:lnTo>
                        <a:pt x="67" y="313"/>
                      </a:lnTo>
                      <a:lnTo>
                        <a:pt x="0" y="313"/>
                      </a:lnTo>
                      <a:lnTo>
                        <a:pt x="0" y="2427"/>
                      </a:lnTo>
                      <a:lnTo>
                        <a:pt x="725" y="2427"/>
                      </a:lnTo>
                      <a:lnTo>
                        <a:pt x="725" y="313"/>
                      </a:lnTo>
                      <a:lnTo>
                        <a:pt x="642" y="31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04" name="Group 79"/>
                <p:cNvGrpSpPr/>
                <p:nvPr/>
              </p:nvGrpSpPr>
              <p:grpSpPr>
                <a:xfrm flipH="1">
                  <a:off x="3024552" y="4047887"/>
                  <a:ext cx="808037" cy="1327202"/>
                  <a:chOff x="9301163" y="1425575"/>
                  <a:chExt cx="808037" cy="1590676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105" name="Rectangle 80"/>
                  <p:cNvSpPr/>
                  <p:nvPr/>
                </p:nvSpPr>
                <p:spPr bwMode="auto">
                  <a:xfrm>
                    <a:off x="9301163" y="1425575"/>
                    <a:ext cx="141287" cy="3111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6" name="Rectangle 81"/>
                  <p:cNvSpPr/>
                  <p:nvPr/>
                </p:nvSpPr>
                <p:spPr bwMode="auto">
                  <a:xfrm>
                    <a:off x="9521825" y="1425575"/>
                    <a:ext cx="142875" cy="3111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7" name="Rectangle 82"/>
                  <p:cNvSpPr/>
                  <p:nvPr/>
                </p:nvSpPr>
                <p:spPr bwMode="auto">
                  <a:xfrm>
                    <a:off x="9744075" y="1425575"/>
                    <a:ext cx="144462" cy="3111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8" name="Rectangle 83"/>
                  <p:cNvSpPr/>
                  <p:nvPr/>
                </p:nvSpPr>
                <p:spPr bwMode="auto">
                  <a:xfrm>
                    <a:off x="9967913" y="1425575"/>
                    <a:ext cx="141287" cy="3111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9" name="Rectangle 84"/>
                  <p:cNvSpPr/>
                  <p:nvPr/>
                </p:nvSpPr>
                <p:spPr bwMode="auto">
                  <a:xfrm>
                    <a:off x="9301163" y="1849438"/>
                    <a:ext cx="141287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0" name="Rectangle 85"/>
                  <p:cNvSpPr/>
                  <p:nvPr/>
                </p:nvSpPr>
                <p:spPr bwMode="auto">
                  <a:xfrm>
                    <a:off x="9521825" y="1849438"/>
                    <a:ext cx="142875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1" name="Rectangle 86"/>
                  <p:cNvSpPr/>
                  <p:nvPr/>
                </p:nvSpPr>
                <p:spPr bwMode="auto">
                  <a:xfrm>
                    <a:off x="9744075" y="1849438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2" name="Rectangle 87"/>
                  <p:cNvSpPr/>
                  <p:nvPr/>
                </p:nvSpPr>
                <p:spPr bwMode="auto">
                  <a:xfrm>
                    <a:off x="9967913" y="1849438"/>
                    <a:ext cx="141287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3" name="Rectangle 88"/>
                  <p:cNvSpPr/>
                  <p:nvPr/>
                </p:nvSpPr>
                <p:spPr bwMode="auto">
                  <a:xfrm>
                    <a:off x="9301163" y="2274888"/>
                    <a:ext cx="141287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4" name="Rectangle 89"/>
                  <p:cNvSpPr/>
                  <p:nvPr/>
                </p:nvSpPr>
                <p:spPr bwMode="auto">
                  <a:xfrm>
                    <a:off x="9521825" y="2274888"/>
                    <a:ext cx="142875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5" name="Rectangle 90"/>
                  <p:cNvSpPr/>
                  <p:nvPr/>
                </p:nvSpPr>
                <p:spPr bwMode="auto">
                  <a:xfrm>
                    <a:off x="9744075" y="2274888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6" name="Rectangle 91"/>
                  <p:cNvSpPr/>
                  <p:nvPr/>
                </p:nvSpPr>
                <p:spPr bwMode="auto">
                  <a:xfrm>
                    <a:off x="9967913" y="2274888"/>
                    <a:ext cx="141287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7" name="Rectangle 92"/>
                  <p:cNvSpPr/>
                  <p:nvPr/>
                </p:nvSpPr>
                <p:spPr bwMode="auto">
                  <a:xfrm>
                    <a:off x="9301163" y="2703513"/>
                    <a:ext cx="141287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8" name="Rectangle 93"/>
                  <p:cNvSpPr/>
                  <p:nvPr/>
                </p:nvSpPr>
                <p:spPr bwMode="auto">
                  <a:xfrm>
                    <a:off x="9521825" y="2703513"/>
                    <a:ext cx="142875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9" name="Rectangle 94"/>
                  <p:cNvSpPr/>
                  <p:nvPr/>
                </p:nvSpPr>
                <p:spPr bwMode="auto">
                  <a:xfrm>
                    <a:off x="9744075" y="2703513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0" name="Rectangle 95"/>
                  <p:cNvSpPr/>
                  <p:nvPr/>
                </p:nvSpPr>
                <p:spPr bwMode="auto">
                  <a:xfrm>
                    <a:off x="9967913" y="2703513"/>
                    <a:ext cx="141287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5" name="Group 10"/>
              <p:cNvGrpSpPr/>
              <p:nvPr/>
            </p:nvGrpSpPr>
            <p:grpSpPr>
              <a:xfrm>
                <a:off x="3968204" y="4365493"/>
                <a:ext cx="1065212" cy="2498725"/>
                <a:chOff x="3968204" y="4134493"/>
                <a:chExt cx="1065212" cy="2498725"/>
              </a:xfrm>
            </p:grpSpPr>
            <p:sp>
              <p:nvSpPr>
                <p:cNvPr id="92" name="Freeform: Shape 67"/>
                <p:cNvSpPr/>
                <p:nvPr/>
              </p:nvSpPr>
              <p:spPr bwMode="auto">
                <a:xfrm flipH="1">
                  <a:off x="3968204" y="4134493"/>
                  <a:ext cx="1065212" cy="2498725"/>
                </a:xfrm>
                <a:custGeom>
                  <a:avLst/>
                  <a:gdLst>
                    <a:gd name="T0" fmla="*/ 671 w 671"/>
                    <a:gd name="T1" fmla="*/ 1574 h 1574"/>
                    <a:gd name="T2" fmla="*/ 0 w 671"/>
                    <a:gd name="T3" fmla="*/ 1574 h 1574"/>
                    <a:gd name="T4" fmla="*/ 0 w 671"/>
                    <a:gd name="T5" fmla="*/ 247 h 1574"/>
                    <a:gd name="T6" fmla="*/ 138 w 671"/>
                    <a:gd name="T7" fmla="*/ 0 h 1574"/>
                    <a:gd name="T8" fmla="*/ 530 w 671"/>
                    <a:gd name="T9" fmla="*/ 0 h 1574"/>
                    <a:gd name="T10" fmla="*/ 671 w 671"/>
                    <a:gd name="T11" fmla="*/ 247 h 1574"/>
                    <a:gd name="T12" fmla="*/ 671 w 671"/>
                    <a:gd name="T13" fmla="*/ 1574 h 1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1" h="1574">
                      <a:moveTo>
                        <a:pt x="671" y="1574"/>
                      </a:moveTo>
                      <a:lnTo>
                        <a:pt x="0" y="1574"/>
                      </a:lnTo>
                      <a:lnTo>
                        <a:pt x="0" y="247"/>
                      </a:lnTo>
                      <a:lnTo>
                        <a:pt x="138" y="0"/>
                      </a:lnTo>
                      <a:lnTo>
                        <a:pt x="530" y="0"/>
                      </a:lnTo>
                      <a:lnTo>
                        <a:pt x="671" y="247"/>
                      </a:lnTo>
                      <a:lnTo>
                        <a:pt x="671" y="15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93" name="Group 68"/>
                <p:cNvGrpSpPr/>
                <p:nvPr/>
              </p:nvGrpSpPr>
              <p:grpSpPr>
                <a:xfrm>
                  <a:off x="4207916" y="4534543"/>
                  <a:ext cx="587375" cy="1096963"/>
                  <a:chOff x="10288308" y="4534543"/>
                  <a:chExt cx="587375" cy="1096963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94" name="Rectangle 69"/>
                  <p:cNvSpPr/>
                  <p:nvPr/>
                </p:nvSpPr>
                <p:spPr bwMode="auto">
                  <a:xfrm flipH="1">
                    <a:off x="10731221" y="4534543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5" name="Rectangle 70"/>
                  <p:cNvSpPr/>
                  <p:nvPr/>
                </p:nvSpPr>
                <p:spPr bwMode="auto">
                  <a:xfrm flipH="1">
                    <a:off x="10507384" y="4534543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6" name="Rectangle 71"/>
                  <p:cNvSpPr/>
                  <p:nvPr/>
                </p:nvSpPr>
                <p:spPr bwMode="auto">
                  <a:xfrm flipH="1">
                    <a:off x="10288308" y="4534543"/>
                    <a:ext cx="139700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7" name="Rectangle 72"/>
                  <p:cNvSpPr/>
                  <p:nvPr/>
                </p:nvSpPr>
                <p:spPr bwMode="auto">
                  <a:xfrm flipH="1">
                    <a:off x="10731221" y="4926656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8" name="Rectangle 73"/>
                  <p:cNvSpPr/>
                  <p:nvPr/>
                </p:nvSpPr>
                <p:spPr bwMode="auto">
                  <a:xfrm flipH="1">
                    <a:off x="10507384" y="4926656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9" name="Rectangle 74"/>
                  <p:cNvSpPr/>
                  <p:nvPr/>
                </p:nvSpPr>
                <p:spPr bwMode="auto">
                  <a:xfrm flipH="1">
                    <a:off x="10288308" y="4926656"/>
                    <a:ext cx="139700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0" name="Rectangle 75"/>
                  <p:cNvSpPr/>
                  <p:nvPr/>
                </p:nvSpPr>
                <p:spPr bwMode="auto">
                  <a:xfrm flipH="1">
                    <a:off x="10731221" y="5318768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1" name="Rectangle 76"/>
                  <p:cNvSpPr/>
                  <p:nvPr/>
                </p:nvSpPr>
                <p:spPr bwMode="auto">
                  <a:xfrm flipH="1">
                    <a:off x="10507384" y="5318768"/>
                    <a:ext cx="144462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02" name="Rectangle 77"/>
                  <p:cNvSpPr/>
                  <p:nvPr/>
                </p:nvSpPr>
                <p:spPr bwMode="auto">
                  <a:xfrm flipH="1">
                    <a:off x="10288308" y="5318768"/>
                    <a:ext cx="139700" cy="3127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6" name="Group 11"/>
              <p:cNvGrpSpPr/>
              <p:nvPr/>
            </p:nvGrpSpPr>
            <p:grpSpPr>
              <a:xfrm flipH="1">
                <a:off x="3716324" y="5293415"/>
                <a:ext cx="745412" cy="1567024"/>
                <a:chOff x="2125101" y="4129094"/>
                <a:chExt cx="1071564" cy="2252664"/>
              </a:xfrm>
            </p:grpSpPr>
            <p:sp>
              <p:nvSpPr>
                <p:cNvPr id="84" name="Rectangle 59"/>
                <p:cNvSpPr>
                  <a:spLocks noChangeAspect="1"/>
                </p:cNvSpPr>
                <p:nvPr/>
              </p:nvSpPr>
              <p:spPr bwMode="auto">
                <a:xfrm>
                  <a:off x="2128275" y="4129094"/>
                  <a:ext cx="1068390" cy="22494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Freeform: Shape 60"/>
                <p:cNvSpPr/>
                <p:nvPr/>
              </p:nvSpPr>
              <p:spPr bwMode="auto">
                <a:xfrm>
                  <a:off x="2125101" y="4129094"/>
                  <a:ext cx="1068390" cy="2252664"/>
                </a:xfrm>
                <a:custGeom>
                  <a:avLst/>
                  <a:gdLst>
                    <a:gd name="T0" fmla="*/ 673 w 673"/>
                    <a:gd name="T1" fmla="*/ 1419 h 1419"/>
                    <a:gd name="T2" fmla="*/ 0 w 673"/>
                    <a:gd name="T3" fmla="*/ 1419 h 1419"/>
                    <a:gd name="T4" fmla="*/ 0 w 673"/>
                    <a:gd name="T5" fmla="*/ 451 h 1419"/>
                    <a:gd name="T6" fmla="*/ 336 w 673"/>
                    <a:gd name="T7" fmla="*/ 0 h 1419"/>
                    <a:gd name="T8" fmla="*/ 673 w 673"/>
                    <a:gd name="T9" fmla="*/ 451 h 1419"/>
                    <a:gd name="T10" fmla="*/ 673 w 673"/>
                    <a:gd name="T11" fmla="*/ 1419 h 1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3" h="1419">
                      <a:moveTo>
                        <a:pt x="673" y="1419"/>
                      </a:moveTo>
                      <a:lnTo>
                        <a:pt x="0" y="1419"/>
                      </a:lnTo>
                      <a:lnTo>
                        <a:pt x="0" y="451"/>
                      </a:lnTo>
                      <a:lnTo>
                        <a:pt x="336" y="0"/>
                      </a:lnTo>
                      <a:lnTo>
                        <a:pt x="673" y="451"/>
                      </a:lnTo>
                      <a:lnTo>
                        <a:pt x="673" y="141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Rectangle 61"/>
                <p:cNvSpPr/>
                <p:nvPr/>
              </p:nvSpPr>
              <p:spPr bwMode="auto">
                <a:xfrm>
                  <a:off x="2272739" y="5557848"/>
                  <a:ext cx="776289" cy="4032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Freeform: Shape 62"/>
                <p:cNvSpPr/>
                <p:nvPr/>
              </p:nvSpPr>
              <p:spPr bwMode="auto">
                <a:xfrm>
                  <a:off x="2180666" y="5349889"/>
                  <a:ext cx="958852" cy="279401"/>
                </a:xfrm>
                <a:custGeom>
                  <a:avLst/>
                  <a:gdLst>
                    <a:gd name="T0" fmla="*/ 252 w 253"/>
                    <a:gd name="T1" fmla="*/ 61 h 74"/>
                    <a:gd name="T2" fmla="*/ 238 w 253"/>
                    <a:gd name="T3" fmla="*/ 0 h 74"/>
                    <a:gd name="T4" fmla="*/ 154 w 253"/>
                    <a:gd name="T5" fmla="*/ 0 h 74"/>
                    <a:gd name="T6" fmla="*/ 102 w 253"/>
                    <a:gd name="T7" fmla="*/ 0 h 74"/>
                    <a:gd name="T8" fmla="*/ 15 w 253"/>
                    <a:gd name="T9" fmla="*/ 0 h 74"/>
                    <a:gd name="T10" fmla="*/ 0 w 253"/>
                    <a:gd name="T11" fmla="*/ 61 h 74"/>
                    <a:gd name="T12" fmla="*/ 0 w 253"/>
                    <a:gd name="T13" fmla="*/ 64 h 74"/>
                    <a:gd name="T14" fmla="*/ 9 w 253"/>
                    <a:gd name="T15" fmla="*/ 74 h 74"/>
                    <a:gd name="T16" fmla="*/ 19 w 253"/>
                    <a:gd name="T17" fmla="*/ 64 h 74"/>
                    <a:gd name="T18" fmla="*/ 29 w 253"/>
                    <a:gd name="T19" fmla="*/ 74 h 74"/>
                    <a:gd name="T20" fmla="*/ 39 w 253"/>
                    <a:gd name="T21" fmla="*/ 64 h 74"/>
                    <a:gd name="T22" fmla="*/ 48 w 253"/>
                    <a:gd name="T23" fmla="*/ 74 h 74"/>
                    <a:gd name="T24" fmla="*/ 58 w 253"/>
                    <a:gd name="T25" fmla="*/ 64 h 74"/>
                    <a:gd name="T26" fmla="*/ 68 w 253"/>
                    <a:gd name="T27" fmla="*/ 74 h 74"/>
                    <a:gd name="T28" fmla="*/ 78 w 253"/>
                    <a:gd name="T29" fmla="*/ 64 h 74"/>
                    <a:gd name="T30" fmla="*/ 87 w 253"/>
                    <a:gd name="T31" fmla="*/ 74 h 74"/>
                    <a:gd name="T32" fmla="*/ 97 w 253"/>
                    <a:gd name="T33" fmla="*/ 64 h 74"/>
                    <a:gd name="T34" fmla="*/ 107 w 253"/>
                    <a:gd name="T35" fmla="*/ 74 h 74"/>
                    <a:gd name="T36" fmla="*/ 116 w 253"/>
                    <a:gd name="T37" fmla="*/ 64 h 74"/>
                    <a:gd name="T38" fmla="*/ 126 w 253"/>
                    <a:gd name="T39" fmla="*/ 74 h 74"/>
                    <a:gd name="T40" fmla="*/ 136 w 253"/>
                    <a:gd name="T41" fmla="*/ 64 h 74"/>
                    <a:gd name="T42" fmla="*/ 146 w 253"/>
                    <a:gd name="T43" fmla="*/ 74 h 74"/>
                    <a:gd name="T44" fmla="*/ 155 w 253"/>
                    <a:gd name="T45" fmla="*/ 64 h 74"/>
                    <a:gd name="T46" fmla="*/ 165 w 253"/>
                    <a:gd name="T47" fmla="*/ 74 h 74"/>
                    <a:gd name="T48" fmla="*/ 175 w 253"/>
                    <a:gd name="T49" fmla="*/ 64 h 74"/>
                    <a:gd name="T50" fmla="*/ 185 w 253"/>
                    <a:gd name="T51" fmla="*/ 74 h 74"/>
                    <a:gd name="T52" fmla="*/ 194 w 253"/>
                    <a:gd name="T53" fmla="*/ 64 h 74"/>
                    <a:gd name="T54" fmla="*/ 204 w 253"/>
                    <a:gd name="T55" fmla="*/ 74 h 74"/>
                    <a:gd name="T56" fmla="*/ 214 w 253"/>
                    <a:gd name="T57" fmla="*/ 64 h 74"/>
                    <a:gd name="T58" fmla="*/ 224 w 253"/>
                    <a:gd name="T59" fmla="*/ 74 h 74"/>
                    <a:gd name="T60" fmla="*/ 233 w 253"/>
                    <a:gd name="T61" fmla="*/ 64 h 74"/>
                    <a:gd name="T62" fmla="*/ 243 w 253"/>
                    <a:gd name="T63" fmla="*/ 74 h 74"/>
                    <a:gd name="T64" fmla="*/ 253 w 253"/>
                    <a:gd name="T65" fmla="*/ 64 h 74"/>
                    <a:gd name="T66" fmla="*/ 252 w 253"/>
                    <a:gd name="T67" fmla="*/ 6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53" h="74">
                      <a:moveTo>
                        <a:pt x="252" y="61"/>
                      </a:move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62"/>
                        <a:pt x="0" y="63"/>
                        <a:pt x="0" y="64"/>
                      </a:cubicBezTo>
                      <a:cubicBezTo>
                        <a:pt x="0" y="69"/>
                        <a:pt x="4" y="74"/>
                        <a:pt x="9" y="74"/>
                      </a:cubicBezTo>
                      <a:cubicBezTo>
                        <a:pt x="15" y="74"/>
                        <a:pt x="19" y="69"/>
                        <a:pt x="19" y="64"/>
                      </a:cubicBezTo>
                      <a:cubicBezTo>
                        <a:pt x="19" y="69"/>
                        <a:pt x="23" y="74"/>
                        <a:pt x="29" y="74"/>
                      </a:cubicBezTo>
                      <a:cubicBezTo>
                        <a:pt x="34" y="74"/>
                        <a:pt x="39" y="69"/>
                        <a:pt x="39" y="64"/>
                      </a:cubicBezTo>
                      <a:cubicBezTo>
                        <a:pt x="39" y="69"/>
                        <a:pt x="43" y="74"/>
                        <a:pt x="48" y="74"/>
                      </a:cubicBezTo>
                      <a:cubicBezTo>
                        <a:pt x="54" y="74"/>
                        <a:pt x="58" y="69"/>
                        <a:pt x="58" y="64"/>
                      </a:cubicBezTo>
                      <a:cubicBezTo>
                        <a:pt x="58" y="69"/>
                        <a:pt x="62" y="74"/>
                        <a:pt x="68" y="74"/>
                      </a:cubicBezTo>
                      <a:cubicBezTo>
                        <a:pt x="73" y="74"/>
                        <a:pt x="78" y="69"/>
                        <a:pt x="78" y="64"/>
                      </a:cubicBezTo>
                      <a:cubicBezTo>
                        <a:pt x="78" y="69"/>
                        <a:pt x="82" y="74"/>
                        <a:pt x="87" y="74"/>
                      </a:cubicBezTo>
                      <a:cubicBezTo>
                        <a:pt x="93" y="74"/>
                        <a:pt x="97" y="69"/>
                        <a:pt x="97" y="64"/>
                      </a:cubicBezTo>
                      <a:cubicBezTo>
                        <a:pt x="97" y="69"/>
                        <a:pt x="101" y="74"/>
                        <a:pt x="107" y="74"/>
                      </a:cubicBezTo>
                      <a:cubicBezTo>
                        <a:pt x="112" y="74"/>
                        <a:pt x="116" y="69"/>
                        <a:pt x="116" y="64"/>
                      </a:cubicBezTo>
                      <a:cubicBezTo>
                        <a:pt x="116" y="69"/>
                        <a:pt x="121" y="74"/>
                        <a:pt x="126" y="74"/>
                      </a:cubicBezTo>
                      <a:cubicBezTo>
                        <a:pt x="132" y="74"/>
                        <a:pt x="136" y="69"/>
                        <a:pt x="136" y="64"/>
                      </a:cubicBezTo>
                      <a:cubicBezTo>
                        <a:pt x="136" y="69"/>
                        <a:pt x="140" y="74"/>
                        <a:pt x="146" y="74"/>
                      </a:cubicBezTo>
                      <a:cubicBezTo>
                        <a:pt x="151" y="74"/>
                        <a:pt x="155" y="69"/>
                        <a:pt x="155" y="64"/>
                      </a:cubicBezTo>
                      <a:cubicBezTo>
                        <a:pt x="155" y="69"/>
                        <a:pt x="160" y="74"/>
                        <a:pt x="165" y="74"/>
                      </a:cubicBezTo>
                      <a:cubicBezTo>
                        <a:pt x="171" y="74"/>
                        <a:pt x="175" y="69"/>
                        <a:pt x="175" y="64"/>
                      </a:cubicBezTo>
                      <a:cubicBezTo>
                        <a:pt x="175" y="69"/>
                        <a:pt x="179" y="74"/>
                        <a:pt x="185" y="74"/>
                      </a:cubicBezTo>
                      <a:cubicBezTo>
                        <a:pt x="190" y="74"/>
                        <a:pt x="194" y="69"/>
                        <a:pt x="194" y="64"/>
                      </a:cubicBezTo>
                      <a:cubicBezTo>
                        <a:pt x="194" y="69"/>
                        <a:pt x="199" y="74"/>
                        <a:pt x="204" y="74"/>
                      </a:cubicBezTo>
                      <a:cubicBezTo>
                        <a:pt x="209" y="74"/>
                        <a:pt x="214" y="69"/>
                        <a:pt x="214" y="64"/>
                      </a:cubicBezTo>
                      <a:cubicBezTo>
                        <a:pt x="214" y="69"/>
                        <a:pt x="218" y="74"/>
                        <a:pt x="224" y="74"/>
                      </a:cubicBezTo>
                      <a:cubicBezTo>
                        <a:pt x="229" y="74"/>
                        <a:pt x="233" y="69"/>
                        <a:pt x="233" y="64"/>
                      </a:cubicBezTo>
                      <a:cubicBezTo>
                        <a:pt x="233" y="69"/>
                        <a:pt x="238" y="74"/>
                        <a:pt x="243" y="74"/>
                      </a:cubicBezTo>
                      <a:cubicBezTo>
                        <a:pt x="248" y="74"/>
                        <a:pt x="253" y="69"/>
                        <a:pt x="253" y="64"/>
                      </a:cubicBezTo>
                      <a:cubicBezTo>
                        <a:pt x="253" y="63"/>
                        <a:pt x="253" y="62"/>
                        <a:pt x="252" y="6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Rectangle 63"/>
                <p:cNvSpPr/>
                <p:nvPr/>
              </p:nvSpPr>
              <p:spPr bwMode="auto">
                <a:xfrm>
                  <a:off x="2275916" y="4908563"/>
                  <a:ext cx="125413" cy="27940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Rectangle 64"/>
                <p:cNvSpPr/>
                <p:nvPr/>
              </p:nvSpPr>
              <p:spPr bwMode="auto">
                <a:xfrm>
                  <a:off x="2477529" y="4908566"/>
                  <a:ext cx="120650" cy="27940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Rectangle 65"/>
                <p:cNvSpPr/>
                <p:nvPr/>
              </p:nvSpPr>
              <p:spPr bwMode="auto">
                <a:xfrm>
                  <a:off x="2674378" y="4908559"/>
                  <a:ext cx="120650" cy="27940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Rectangle 66"/>
                <p:cNvSpPr/>
                <p:nvPr/>
              </p:nvSpPr>
              <p:spPr bwMode="auto">
                <a:xfrm>
                  <a:off x="2871220" y="4908550"/>
                  <a:ext cx="123826" cy="27940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12"/>
              <p:cNvGrpSpPr/>
              <p:nvPr/>
            </p:nvGrpSpPr>
            <p:grpSpPr>
              <a:xfrm flipH="1">
                <a:off x="2990757" y="5284920"/>
                <a:ext cx="745416" cy="1567024"/>
                <a:chOff x="2125083" y="4129113"/>
                <a:chExt cx="1071561" cy="2252675"/>
              </a:xfrm>
            </p:grpSpPr>
            <p:sp>
              <p:nvSpPr>
                <p:cNvPr id="76" name="Rectangle 51"/>
                <p:cNvSpPr>
                  <a:spLocks noChangeAspect="1"/>
                </p:cNvSpPr>
                <p:nvPr/>
              </p:nvSpPr>
              <p:spPr bwMode="auto">
                <a:xfrm>
                  <a:off x="2128260" y="4129113"/>
                  <a:ext cx="1068384" cy="2249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52"/>
                <p:cNvSpPr/>
                <p:nvPr/>
              </p:nvSpPr>
              <p:spPr bwMode="auto">
                <a:xfrm>
                  <a:off x="2125083" y="4129113"/>
                  <a:ext cx="1068384" cy="2252675"/>
                </a:xfrm>
                <a:custGeom>
                  <a:avLst/>
                  <a:gdLst>
                    <a:gd name="T0" fmla="*/ 673 w 673"/>
                    <a:gd name="T1" fmla="*/ 1419 h 1419"/>
                    <a:gd name="T2" fmla="*/ 0 w 673"/>
                    <a:gd name="T3" fmla="*/ 1419 h 1419"/>
                    <a:gd name="T4" fmla="*/ 0 w 673"/>
                    <a:gd name="T5" fmla="*/ 451 h 1419"/>
                    <a:gd name="T6" fmla="*/ 336 w 673"/>
                    <a:gd name="T7" fmla="*/ 0 h 1419"/>
                    <a:gd name="T8" fmla="*/ 673 w 673"/>
                    <a:gd name="T9" fmla="*/ 451 h 1419"/>
                    <a:gd name="T10" fmla="*/ 673 w 673"/>
                    <a:gd name="T11" fmla="*/ 1419 h 1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3" h="1419">
                      <a:moveTo>
                        <a:pt x="673" y="1419"/>
                      </a:moveTo>
                      <a:lnTo>
                        <a:pt x="0" y="1419"/>
                      </a:lnTo>
                      <a:lnTo>
                        <a:pt x="0" y="451"/>
                      </a:lnTo>
                      <a:lnTo>
                        <a:pt x="336" y="0"/>
                      </a:lnTo>
                      <a:lnTo>
                        <a:pt x="673" y="451"/>
                      </a:lnTo>
                      <a:lnTo>
                        <a:pt x="673" y="14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Rectangle 53"/>
                <p:cNvSpPr/>
                <p:nvPr/>
              </p:nvSpPr>
              <p:spPr bwMode="auto">
                <a:xfrm>
                  <a:off x="2272719" y="5557871"/>
                  <a:ext cx="776284" cy="40322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54"/>
                <p:cNvSpPr/>
                <p:nvPr/>
              </p:nvSpPr>
              <p:spPr bwMode="auto">
                <a:xfrm>
                  <a:off x="2180644" y="5349912"/>
                  <a:ext cx="958845" cy="279402"/>
                </a:xfrm>
                <a:custGeom>
                  <a:avLst/>
                  <a:gdLst>
                    <a:gd name="T0" fmla="*/ 252 w 253"/>
                    <a:gd name="T1" fmla="*/ 61 h 74"/>
                    <a:gd name="T2" fmla="*/ 238 w 253"/>
                    <a:gd name="T3" fmla="*/ 0 h 74"/>
                    <a:gd name="T4" fmla="*/ 154 w 253"/>
                    <a:gd name="T5" fmla="*/ 0 h 74"/>
                    <a:gd name="T6" fmla="*/ 102 w 253"/>
                    <a:gd name="T7" fmla="*/ 0 h 74"/>
                    <a:gd name="T8" fmla="*/ 15 w 253"/>
                    <a:gd name="T9" fmla="*/ 0 h 74"/>
                    <a:gd name="T10" fmla="*/ 0 w 253"/>
                    <a:gd name="T11" fmla="*/ 61 h 74"/>
                    <a:gd name="T12" fmla="*/ 0 w 253"/>
                    <a:gd name="T13" fmla="*/ 64 h 74"/>
                    <a:gd name="T14" fmla="*/ 9 w 253"/>
                    <a:gd name="T15" fmla="*/ 74 h 74"/>
                    <a:gd name="T16" fmla="*/ 19 w 253"/>
                    <a:gd name="T17" fmla="*/ 64 h 74"/>
                    <a:gd name="T18" fmla="*/ 29 w 253"/>
                    <a:gd name="T19" fmla="*/ 74 h 74"/>
                    <a:gd name="T20" fmla="*/ 39 w 253"/>
                    <a:gd name="T21" fmla="*/ 64 h 74"/>
                    <a:gd name="T22" fmla="*/ 48 w 253"/>
                    <a:gd name="T23" fmla="*/ 74 h 74"/>
                    <a:gd name="T24" fmla="*/ 58 w 253"/>
                    <a:gd name="T25" fmla="*/ 64 h 74"/>
                    <a:gd name="T26" fmla="*/ 68 w 253"/>
                    <a:gd name="T27" fmla="*/ 74 h 74"/>
                    <a:gd name="T28" fmla="*/ 78 w 253"/>
                    <a:gd name="T29" fmla="*/ 64 h 74"/>
                    <a:gd name="T30" fmla="*/ 87 w 253"/>
                    <a:gd name="T31" fmla="*/ 74 h 74"/>
                    <a:gd name="T32" fmla="*/ 97 w 253"/>
                    <a:gd name="T33" fmla="*/ 64 h 74"/>
                    <a:gd name="T34" fmla="*/ 107 w 253"/>
                    <a:gd name="T35" fmla="*/ 74 h 74"/>
                    <a:gd name="T36" fmla="*/ 116 w 253"/>
                    <a:gd name="T37" fmla="*/ 64 h 74"/>
                    <a:gd name="T38" fmla="*/ 126 w 253"/>
                    <a:gd name="T39" fmla="*/ 74 h 74"/>
                    <a:gd name="T40" fmla="*/ 136 w 253"/>
                    <a:gd name="T41" fmla="*/ 64 h 74"/>
                    <a:gd name="T42" fmla="*/ 146 w 253"/>
                    <a:gd name="T43" fmla="*/ 74 h 74"/>
                    <a:gd name="T44" fmla="*/ 155 w 253"/>
                    <a:gd name="T45" fmla="*/ 64 h 74"/>
                    <a:gd name="T46" fmla="*/ 165 w 253"/>
                    <a:gd name="T47" fmla="*/ 74 h 74"/>
                    <a:gd name="T48" fmla="*/ 175 w 253"/>
                    <a:gd name="T49" fmla="*/ 64 h 74"/>
                    <a:gd name="T50" fmla="*/ 185 w 253"/>
                    <a:gd name="T51" fmla="*/ 74 h 74"/>
                    <a:gd name="T52" fmla="*/ 194 w 253"/>
                    <a:gd name="T53" fmla="*/ 64 h 74"/>
                    <a:gd name="T54" fmla="*/ 204 w 253"/>
                    <a:gd name="T55" fmla="*/ 74 h 74"/>
                    <a:gd name="T56" fmla="*/ 214 w 253"/>
                    <a:gd name="T57" fmla="*/ 64 h 74"/>
                    <a:gd name="T58" fmla="*/ 224 w 253"/>
                    <a:gd name="T59" fmla="*/ 74 h 74"/>
                    <a:gd name="T60" fmla="*/ 233 w 253"/>
                    <a:gd name="T61" fmla="*/ 64 h 74"/>
                    <a:gd name="T62" fmla="*/ 243 w 253"/>
                    <a:gd name="T63" fmla="*/ 74 h 74"/>
                    <a:gd name="T64" fmla="*/ 253 w 253"/>
                    <a:gd name="T65" fmla="*/ 64 h 74"/>
                    <a:gd name="T66" fmla="*/ 252 w 253"/>
                    <a:gd name="T67" fmla="*/ 6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53" h="74">
                      <a:moveTo>
                        <a:pt x="252" y="61"/>
                      </a:move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62"/>
                        <a:pt x="0" y="63"/>
                        <a:pt x="0" y="64"/>
                      </a:cubicBezTo>
                      <a:cubicBezTo>
                        <a:pt x="0" y="69"/>
                        <a:pt x="4" y="74"/>
                        <a:pt x="9" y="74"/>
                      </a:cubicBezTo>
                      <a:cubicBezTo>
                        <a:pt x="15" y="74"/>
                        <a:pt x="19" y="69"/>
                        <a:pt x="19" y="64"/>
                      </a:cubicBezTo>
                      <a:cubicBezTo>
                        <a:pt x="19" y="69"/>
                        <a:pt x="23" y="74"/>
                        <a:pt x="29" y="74"/>
                      </a:cubicBezTo>
                      <a:cubicBezTo>
                        <a:pt x="34" y="74"/>
                        <a:pt x="39" y="69"/>
                        <a:pt x="39" y="64"/>
                      </a:cubicBezTo>
                      <a:cubicBezTo>
                        <a:pt x="39" y="69"/>
                        <a:pt x="43" y="74"/>
                        <a:pt x="48" y="74"/>
                      </a:cubicBezTo>
                      <a:cubicBezTo>
                        <a:pt x="54" y="74"/>
                        <a:pt x="58" y="69"/>
                        <a:pt x="58" y="64"/>
                      </a:cubicBezTo>
                      <a:cubicBezTo>
                        <a:pt x="58" y="69"/>
                        <a:pt x="62" y="74"/>
                        <a:pt x="68" y="74"/>
                      </a:cubicBezTo>
                      <a:cubicBezTo>
                        <a:pt x="73" y="74"/>
                        <a:pt x="78" y="69"/>
                        <a:pt x="78" y="64"/>
                      </a:cubicBezTo>
                      <a:cubicBezTo>
                        <a:pt x="78" y="69"/>
                        <a:pt x="82" y="74"/>
                        <a:pt x="87" y="74"/>
                      </a:cubicBezTo>
                      <a:cubicBezTo>
                        <a:pt x="93" y="74"/>
                        <a:pt x="97" y="69"/>
                        <a:pt x="97" y="64"/>
                      </a:cubicBezTo>
                      <a:cubicBezTo>
                        <a:pt x="97" y="69"/>
                        <a:pt x="101" y="74"/>
                        <a:pt x="107" y="74"/>
                      </a:cubicBezTo>
                      <a:cubicBezTo>
                        <a:pt x="112" y="74"/>
                        <a:pt x="116" y="69"/>
                        <a:pt x="116" y="64"/>
                      </a:cubicBezTo>
                      <a:cubicBezTo>
                        <a:pt x="116" y="69"/>
                        <a:pt x="121" y="74"/>
                        <a:pt x="126" y="74"/>
                      </a:cubicBezTo>
                      <a:cubicBezTo>
                        <a:pt x="132" y="74"/>
                        <a:pt x="136" y="69"/>
                        <a:pt x="136" y="64"/>
                      </a:cubicBezTo>
                      <a:cubicBezTo>
                        <a:pt x="136" y="69"/>
                        <a:pt x="140" y="74"/>
                        <a:pt x="146" y="74"/>
                      </a:cubicBezTo>
                      <a:cubicBezTo>
                        <a:pt x="151" y="74"/>
                        <a:pt x="155" y="69"/>
                        <a:pt x="155" y="64"/>
                      </a:cubicBezTo>
                      <a:cubicBezTo>
                        <a:pt x="155" y="69"/>
                        <a:pt x="160" y="74"/>
                        <a:pt x="165" y="74"/>
                      </a:cubicBezTo>
                      <a:cubicBezTo>
                        <a:pt x="171" y="74"/>
                        <a:pt x="175" y="69"/>
                        <a:pt x="175" y="64"/>
                      </a:cubicBezTo>
                      <a:cubicBezTo>
                        <a:pt x="175" y="69"/>
                        <a:pt x="179" y="74"/>
                        <a:pt x="185" y="74"/>
                      </a:cubicBezTo>
                      <a:cubicBezTo>
                        <a:pt x="190" y="74"/>
                        <a:pt x="194" y="69"/>
                        <a:pt x="194" y="64"/>
                      </a:cubicBezTo>
                      <a:cubicBezTo>
                        <a:pt x="194" y="69"/>
                        <a:pt x="199" y="74"/>
                        <a:pt x="204" y="74"/>
                      </a:cubicBezTo>
                      <a:cubicBezTo>
                        <a:pt x="209" y="74"/>
                        <a:pt x="214" y="69"/>
                        <a:pt x="214" y="64"/>
                      </a:cubicBezTo>
                      <a:cubicBezTo>
                        <a:pt x="214" y="69"/>
                        <a:pt x="218" y="74"/>
                        <a:pt x="224" y="74"/>
                      </a:cubicBezTo>
                      <a:cubicBezTo>
                        <a:pt x="229" y="74"/>
                        <a:pt x="233" y="69"/>
                        <a:pt x="233" y="64"/>
                      </a:cubicBezTo>
                      <a:cubicBezTo>
                        <a:pt x="233" y="69"/>
                        <a:pt x="238" y="74"/>
                        <a:pt x="243" y="74"/>
                      </a:cubicBezTo>
                      <a:cubicBezTo>
                        <a:pt x="248" y="74"/>
                        <a:pt x="253" y="69"/>
                        <a:pt x="253" y="64"/>
                      </a:cubicBezTo>
                      <a:cubicBezTo>
                        <a:pt x="253" y="63"/>
                        <a:pt x="253" y="62"/>
                        <a:pt x="252" y="6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Rectangle 55"/>
                <p:cNvSpPr/>
                <p:nvPr/>
              </p:nvSpPr>
              <p:spPr bwMode="auto">
                <a:xfrm>
                  <a:off x="2275896" y="4908586"/>
                  <a:ext cx="125412" cy="27940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Rectangle 56"/>
                <p:cNvSpPr/>
                <p:nvPr/>
              </p:nvSpPr>
              <p:spPr bwMode="auto">
                <a:xfrm>
                  <a:off x="2477510" y="4908577"/>
                  <a:ext cx="120649" cy="27940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Rectangle 57"/>
                <p:cNvSpPr/>
                <p:nvPr/>
              </p:nvSpPr>
              <p:spPr bwMode="auto">
                <a:xfrm>
                  <a:off x="2674367" y="4908562"/>
                  <a:ext cx="120649" cy="27940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Rectangle 58"/>
                <p:cNvSpPr/>
                <p:nvPr/>
              </p:nvSpPr>
              <p:spPr bwMode="auto">
                <a:xfrm>
                  <a:off x="2871220" y="4908550"/>
                  <a:ext cx="123825" cy="27940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Group 13"/>
              <p:cNvGrpSpPr/>
              <p:nvPr/>
            </p:nvGrpSpPr>
            <p:grpSpPr>
              <a:xfrm>
                <a:off x="2186433" y="5318257"/>
                <a:ext cx="807639" cy="1551675"/>
                <a:chOff x="2186433" y="5057372"/>
                <a:chExt cx="807639" cy="1551675"/>
              </a:xfrm>
            </p:grpSpPr>
            <p:grpSp>
              <p:nvGrpSpPr>
                <p:cNvPr id="59" name="Group 34"/>
                <p:cNvGrpSpPr/>
                <p:nvPr/>
              </p:nvGrpSpPr>
              <p:grpSpPr>
                <a:xfrm>
                  <a:off x="2186433" y="5057372"/>
                  <a:ext cx="807639" cy="1551675"/>
                  <a:chOff x="8266825" y="5057372"/>
                  <a:chExt cx="807639" cy="1551675"/>
                </a:xfrm>
              </p:grpSpPr>
              <p:sp>
                <p:nvSpPr>
                  <p:cNvPr id="73" name="Rectangle 48"/>
                  <p:cNvSpPr/>
                  <p:nvPr/>
                </p:nvSpPr>
                <p:spPr bwMode="auto">
                  <a:xfrm flipH="1">
                    <a:off x="8266825" y="5359786"/>
                    <a:ext cx="807639" cy="124926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" name="Rectangle 49"/>
                  <p:cNvSpPr/>
                  <p:nvPr/>
                </p:nvSpPr>
                <p:spPr bwMode="auto">
                  <a:xfrm flipH="1">
                    <a:off x="8384435" y="5197778"/>
                    <a:ext cx="615630" cy="32161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" name="Rectangle 50"/>
                  <p:cNvSpPr/>
                  <p:nvPr/>
                </p:nvSpPr>
                <p:spPr bwMode="auto">
                  <a:xfrm flipH="1">
                    <a:off x="8456439" y="5057372"/>
                    <a:ext cx="469221" cy="2460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60" name="Group 35"/>
                <p:cNvGrpSpPr/>
                <p:nvPr/>
              </p:nvGrpSpPr>
              <p:grpSpPr>
                <a:xfrm flipH="1">
                  <a:off x="2324415" y="5450993"/>
                  <a:ext cx="530428" cy="704435"/>
                  <a:chOff x="7329488" y="3802063"/>
                  <a:chExt cx="701674" cy="931862"/>
                </a:xfrm>
                <a:solidFill>
                  <a:schemeClr val="accent2">
                    <a:lumMod val="75000"/>
                  </a:schemeClr>
                </a:solidFill>
              </p:grpSpPr>
              <p:sp>
                <p:nvSpPr>
                  <p:cNvPr id="61" name="Rectangle 36"/>
                  <p:cNvSpPr/>
                  <p:nvPr/>
                </p:nvSpPr>
                <p:spPr bwMode="auto">
                  <a:xfrm>
                    <a:off x="7329488" y="3802063"/>
                    <a:ext cx="106362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2" name="Rectangle 37"/>
                  <p:cNvSpPr/>
                  <p:nvPr/>
                </p:nvSpPr>
                <p:spPr bwMode="auto">
                  <a:xfrm>
                    <a:off x="7527925" y="3802063"/>
                    <a:ext cx="104775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Rectangle 38"/>
                  <p:cNvSpPr/>
                  <p:nvPr/>
                </p:nvSpPr>
                <p:spPr bwMode="auto">
                  <a:xfrm>
                    <a:off x="7724775" y="3802063"/>
                    <a:ext cx="106362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4" name="Rectangle 39"/>
                  <p:cNvSpPr/>
                  <p:nvPr/>
                </p:nvSpPr>
                <p:spPr bwMode="auto">
                  <a:xfrm>
                    <a:off x="7924800" y="3802063"/>
                    <a:ext cx="106362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5" name="Rectangle 40"/>
                  <p:cNvSpPr/>
                  <p:nvPr/>
                </p:nvSpPr>
                <p:spPr bwMode="auto">
                  <a:xfrm>
                    <a:off x="7329488" y="4144963"/>
                    <a:ext cx="106362" cy="2460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6" name="Rectangle 41"/>
                  <p:cNvSpPr/>
                  <p:nvPr/>
                </p:nvSpPr>
                <p:spPr bwMode="auto">
                  <a:xfrm>
                    <a:off x="7527925" y="4144963"/>
                    <a:ext cx="104775" cy="2460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7" name="Rectangle 42"/>
                  <p:cNvSpPr/>
                  <p:nvPr/>
                </p:nvSpPr>
                <p:spPr bwMode="auto">
                  <a:xfrm>
                    <a:off x="7724775" y="4144963"/>
                    <a:ext cx="106362" cy="2460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8" name="Rectangle 43"/>
                  <p:cNvSpPr/>
                  <p:nvPr/>
                </p:nvSpPr>
                <p:spPr bwMode="auto">
                  <a:xfrm>
                    <a:off x="7924800" y="4144963"/>
                    <a:ext cx="106362" cy="2460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9" name="Rectangle 44"/>
                  <p:cNvSpPr/>
                  <p:nvPr/>
                </p:nvSpPr>
                <p:spPr bwMode="auto">
                  <a:xfrm>
                    <a:off x="7329488" y="4484688"/>
                    <a:ext cx="106362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0" name="Rectangle 45"/>
                  <p:cNvSpPr/>
                  <p:nvPr/>
                </p:nvSpPr>
                <p:spPr bwMode="auto">
                  <a:xfrm>
                    <a:off x="7527925" y="4484688"/>
                    <a:ext cx="104775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" name="Rectangle 46"/>
                  <p:cNvSpPr/>
                  <p:nvPr/>
                </p:nvSpPr>
                <p:spPr bwMode="auto">
                  <a:xfrm>
                    <a:off x="7724775" y="4484688"/>
                    <a:ext cx="106362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" name="Rectangle 47"/>
                  <p:cNvSpPr/>
                  <p:nvPr/>
                </p:nvSpPr>
                <p:spPr bwMode="auto">
                  <a:xfrm>
                    <a:off x="7924800" y="4484688"/>
                    <a:ext cx="106362" cy="24923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9" name="Group 14"/>
              <p:cNvGrpSpPr/>
              <p:nvPr/>
            </p:nvGrpSpPr>
            <p:grpSpPr>
              <a:xfrm flipH="1">
                <a:off x="5262166" y="5226187"/>
                <a:ext cx="725340" cy="1631813"/>
                <a:chOff x="614297" y="5025330"/>
                <a:chExt cx="725340" cy="1546983"/>
              </a:xfrm>
            </p:grpSpPr>
            <p:sp>
              <p:nvSpPr>
                <p:cNvPr id="56" name="Rectangle 31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32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33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15"/>
              <p:cNvGrpSpPr/>
              <p:nvPr/>
            </p:nvGrpSpPr>
            <p:grpSpPr>
              <a:xfrm flipH="1">
                <a:off x="4174613" y="5226187"/>
                <a:ext cx="725340" cy="1631813"/>
                <a:chOff x="1933949" y="5025330"/>
                <a:chExt cx="725340" cy="1546983"/>
              </a:xfrm>
            </p:grpSpPr>
            <p:sp>
              <p:nvSpPr>
                <p:cNvPr id="53" name="Rectangle 28"/>
                <p:cNvSpPr/>
                <p:nvPr/>
              </p:nvSpPr>
              <p:spPr bwMode="auto">
                <a:xfrm>
                  <a:off x="2257688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29"/>
                <p:cNvSpPr/>
                <p:nvPr/>
              </p:nvSpPr>
              <p:spPr bwMode="auto">
                <a:xfrm>
                  <a:off x="1933949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30"/>
                <p:cNvSpPr/>
                <p:nvPr/>
              </p:nvSpPr>
              <p:spPr bwMode="auto">
                <a:xfrm>
                  <a:off x="2296619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Group 16"/>
              <p:cNvGrpSpPr/>
              <p:nvPr/>
            </p:nvGrpSpPr>
            <p:grpSpPr>
              <a:xfrm flipH="1">
                <a:off x="123059" y="5226187"/>
                <a:ext cx="725340" cy="1631813"/>
                <a:chOff x="7382753" y="5025330"/>
                <a:chExt cx="725340" cy="1546983"/>
              </a:xfrm>
            </p:grpSpPr>
            <p:sp>
              <p:nvSpPr>
                <p:cNvPr id="50" name="Rectangle 25"/>
                <p:cNvSpPr/>
                <p:nvPr/>
              </p:nvSpPr>
              <p:spPr bwMode="auto">
                <a:xfrm>
                  <a:off x="7706492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26"/>
                <p:cNvSpPr/>
                <p:nvPr/>
              </p:nvSpPr>
              <p:spPr bwMode="auto">
                <a:xfrm>
                  <a:off x="7382753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27"/>
                <p:cNvSpPr/>
                <p:nvPr/>
              </p:nvSpPr>
              <p:spPr bwMode="auto">
                <a:xfrm>
                  <a:off x="7745423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Group 17"/>
              <p:cNvGrpSpPr/>
              <p:nvPr/>
            </p:nvGrpSpPr>
            <p:grpSpPr>
              <a:xfrm flipH="1">
                <a:off x="1056056" y="5226187"/>
                <a:ext cx="725340" cy="1631813"/>
                <a:chOff x="6096000" y="5025330"/>
                <a:chExt cx="725340" cy="1546983"/>
              </a:xfrm>
            </p:grpSpPr>
            <p:sp>
              <p:nvSpPr>
                <p:cNvPr id="47" name="Rectangle 22"/>
                <p:cNvSpPr/>
                <p:nvPr/>
              </p:nvSpPr>
              <p:spPr bwMode="auto">
                <a:xfrm>
                  <a:off x="6419739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23"/>
                <p:cNvSpPr/>
                <p:nvPr/>
              </p:nvSpPr>
              <p:spPr bwMode="auto">
                <a:xfrm>
                  <a:off x="6096000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24"/>
                <p:cNvSpPr/>
                <p:nvPr/>
              </p:nvSpPr>
              <p:spPr bwMode="auto">
                <a:xfrm>
                  <a:off x="6458670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Group 18"/>
              <p:cNvGrpSpPr/>
              <p:nvPr/>
            </p:nvGrpSpPr>
            <p:grpSpPr>
              <a:xfrm flipH="1">
                <a:off x="2047455" y="5226187"/>
                <a:ext cx="725340" cy="1631813"/>
                <a:chOff x="3829008" y="5025330"/>
                <a:chExt cx="725340" cy="1546983"/>
              </a:xfrm>
            </p:grpSpPr>
            <p:sp>
              <p:nvSpPr>
                <p:cNvPr id="44" name="Rectangle 19"/>
                <p:cNvSpPr/>
                <p:nvPr/>
              </p:nvSpPr>
              <p:spPr bwMode="auto">
                <a:xfrm>
                  <a:off x="4152747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20"/>
                <p:cNvSpPr/>
                <p:nvPr/>
              </p:nvSpPr>
              <p:spPr bwMode="auto">
                <a:xfrm>
                  <a:off x="3829008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21"/>
                <p:cNvSpPr/>
                <p:nvPr/>
              </p:nvSpPr>
              <p:spPr bwMode="auto">
                <a:xfrm>
                  <a:off x="4191678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Freeform: Shape 161"/>
            <p:cNvSpPr/>
            <p:nvPr/>
          </p:nvSpPr>
          <p:spPr bwMode="auto">
            <a:xfrm>
              <a:off x="5698067" y="8620"/>
              <a:ext cx="6493933" cy="5266267"/>
            </a:xfrm>
            <a:custGeom>
              <a:avLst/>
              <a:gdLst>
                <a:gd name="T0" fmla="*/ 1296 w 1296"/>
                <a:gd name="T1" fmla="*/ 0 h 1051"/>
                <a:gd name="T2" fmla="*/ 1098 w 1296"/>
                <a:gd name="T3" fmla="*/ 0 h 1051"/>
                <a:gd name="T4" fmla="*/ 941 w 1296"/>
                <a:gd name="T5" fmla="*/ 311 h 1051"/>
                <a:gd name="T6" fmla="*/ 941 w 1296"/>
                <a:gd name="T7" fmla="*/ 868 h 1051"/>
                <a:gd name="T8" fmla="*/ 875 w 1296"/>
                <a:gd name="T9" fmla="*/ 957 h 1051"/>
                <a:gd name="T10" fmla="*/ 809 w 1296"/>
                <a:gd name="T11" fmla="*/ 868 h 1051"/>
                <a:gd name="T12" fmla="*/ 809 w 1296"/>
                <a:gd name="T13" fmla="*/ 841 h 1051"/>
                <a:gd name="T14" fmla="*/ 453 w 1296"/>
                <a:gd name="T15" fmla="*/ 468 h 1051"/>
                <a:gd name="T16" fmla="*/ 0 w 1296"/>
                <a:gd name="T17" fmla="*/ 468 h 1051"/>
                <a:gd name="T18" fmla="*/ 0 w 1296"/>
                <a:gd name="T19" fmla="*/ 563 h 1051"/>
                <a:gd name="T20" fmla="*/ 119 w 1296"/>
                <a:gd name="T21" fmla="*/ 563 h 1051"/>
                <a:gd name="T22" fmla="*/ 453 w 1296"/>
                <a:gd name="T23" fmla="*/ 563 h 1051"/>
                <a:gd name="T24" fmla="*/ 715 w 1296"/>
                <a:gd name="T25" fmla="*/ 841 h 1051"/>
                <a:gd name="T26" fmla="*/ 715 w 1296"/>
                <a:gd name="T27" fmla="*/ 868 h 1051"/>
                <a:gd name="T28" fmla="*/ 715 w 1296"/>
                <a:gd name="T29" fmla="*/ 868 h 1051"/>
                <a:gd name="T30" fmla="*/ 875 w 1296"/>
                <a:gd name="T31" fmla="*/ 1051 h 1051"/>
                <a:gd name="T32" fmla="*/ 875 w 1296"/>
                <a:gd name="T33" fmla="*/ 1051 h 1051"/>
                <a:gd name="T34" fmla="*/ 875 w 1296"/>
                <a:gd name="T35" fmla="*/ 1051 h 1051"/>
                <a:gd name="T36" fmla="*/ 1036 w 1296"/>
                <a:gd name="T37" fmla="*/ 868 h 1051"/>
                <a:gd name="T38" fmla="*/ 1036 w 1296"/>
                <a:gd name="T39" fmla="*/ 868 h 1051"/>
                <a:gd name="T40" fmla="*/ 1036 w 1296"/>
                <a:gd name="T41" fmla="*/ 311 h 1051"/>
                <a:gd name="T42" fmla="*/ 1036 w 1296"/>
                <a:gd name="T43" fmla="*/ 311 h 1051"/>
                <a:gd name="T44" fmla="*/ 1289 w 1296"/>
                <a:gd name="T45" fmla="*/ 33 h 1051"/>
                <a:gd name="T46" fmla="*/ 1296 w 1296"/>
                <a:gd name="T47" fmla="*/ 33 h 1051"/>
                <a:gd name="T48" fmla="*/ 1296 w 1296"/>
                <a:gd name="T4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6" h="1051">
                  <a:moveTo>
                    <a:pt x="1296" y="0"/>
                  </a:moveTo>
                  <a:cubicBezTo>
                    <a:pt x="1098" y="0"/>
                    <a:pt x="1098" y="0"/>
                    <a:pt x="1098" y="0"/>
                  </a:cubicBezTo>
                  <a:cubicBezTo>
                    <a:pt x="1004" y="67"/>
                    <a:pt x="941" y="181"/>
                    <a:pt x="941" y="311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915"/>
                    <a:pt x="910" y="957"/>
                    <a:pt x="875" y="957"/>
                  </a:cubicBezTo>
                  <a:cubicBezTo>
                    <a:pt x="840" y="957"/>
                    <a:pt x="809" y="915"/>
                    <a:pt x="809" y="868"/>
                  </a:cubicBezTo>
                  <a:cubicBezTo>
                    <a:pt x="809" y="841"/>
                    <a:pt x="809" y="841"/>
                    <a:pt x="809" y="841"/>
                  </a:cubicBezTo>
                  <a:cubicBezTo>
                    <a:pt x="809" y="635"/>
                    <a:pt x="649" y="468"/>
                    <a:pt x="453" y="468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19" y="563"/>
                    <a:pt x="119" y="563"/>
                    <a:pt x="119" y="563"/>
                  </a:cubicBezTo>
                  <a:cubicBezTo>
                    <a:pt x="453" y="563"/>
                    <a:pt x="453" y="563"/>
                    <a:pt x="453" y="563"/>
                  </a:cubicBezTo>
                  <a:cubicBezTo>
                    <a:pt x="597" y="563"/>
                    <a:pt x="715" y="688"/>
                    <a:pt x="715" y="841"/>
                  </a:cubicBezTo>
                  <a:cubicBezTo>
                    <a:pt x="715" y="868"/>
                    <a:pt x="715" y="868"/>
                    <a:pt x="715" y="868"/>
                  </a:cubicBezTo>
                  <a:cubicBezTo>
                    <a:pt x="715" y="868"/>
                    <a:pt x="715" y="868"/>
                    <a:pt x="715" y="868"/>
                  </a:cubicBezTo>
                  <a:cubicBezTo>
                    <a:pt x="715" y="967"/>
                    <a:pt x="788" y="1051"/>
                    <a:pt x="875" y="1051"/>
                  </a:cubicBezTo>
                  <a:cubicBezTo>
                    <a:pt x="875" y="1051"/>
                    <a:pt x="875" y="1051"/>
                    <a:pt x="875" y="1051"/>
                  </a:cubicBezTo>
                  <a:cubicBezTo>
                    <a:pt x="875" y="1051"/>
                    <a:pt x="875" y="1051"/>
                    <a:pt x="875" y="1051"/>
                  </a:cubicBezTo>
                  <a:cubicBezTo>
                    <a:pt x="962" y="1051"/>
                    <a:pt x="1036" y="967"/>
                    <a:pt x="1036" y="868"/>
                  </a:cubicBezTo>
                  <a:cubicBezTo>
                    <a:pt x="1036" y="868"/>
                    <a:pt x="1036" y="868"/>
                    <a:pt x="1036" y="868"/>
                  </a:cubicBezTo>
                  <a:cubicBezTo>
                    <a:pt x="1036" y="311"/>
                    <a:pt x="1036" y="311"/>
                    <a:pt x="1036" y="311"/>
                  </a:cubicBezTo>
                  <a:cubicBezTo>
                    <a:pt x="1036" y="311"/>
                    <a:pt x="1036" y="311"/>
                    <a:pt x="1036" y="311"/>
                  </a:cubicBezTo>
                  <a:cubicBezTo>
                    <a:pt x="1036" y="158"/>
                    <a:pt x="1149" y="33"/>
                    <a:pt x="1289" y="33"/>
                  </a:cubicBezTo>
                  <a:cubicBezTo>
                    <a:pt x="1292" y="33"/>
                    <a:pt x="1294" y="33"/>
                    <a:pt x="1296" y="33"/>
                  </a:cubicBezTo>
                  <a:cubicBezTo>
                    <a:pt x="1296" y="0"/>
                    <a:pt x="1296" y="0"/>
                    <a:pt x="129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62"/>
            <p:cNvSpPr/>
            <p:nvPr/>
          </p:nvSpPr>
          <p:spPr bwMode="auto">
            <a:xfrm>
              <a:off x="6896100" y="636322"/>
              <a:ext cx="5295900" cy="5577417"/>
            </a:xfrm>
            <a:custGeom>
              <a:avLst/>
              <a:gdLst>
                <a:gd name="T0" fmla="*/ 1050 w 1057"/>
                <a:gd name="T1" fmla="*/ 0 h 1113"/>
                <a:gd name="T2" fmla="*/ 891 w 1057"/>
                <a:gd name="T3" fmla="*/ 183 h 1113"/>
                <a:gd name="T4" fmla="*/ 891 w 1057"/>
                <a:gd name="T5" fmla="*/ 740 h 1113"/>
                <a:gd name="T6" fmla="*/ 891 w 1057"/>
                <a:gd name="T7" fmla="*/ 740 h 1113"/>
                <a:gd name="T8" fmla="*/ 636 w 1057"/>
                <a:gd name="T9" fmla="*/ 1018 h 1113"/>
                <a:gd name="T10" fmla="*/ 381 w 1057"/>
                <a:gd name="T11" fmla="*/ 740 h 1113"/>
                <a:gd name="T12" fmla="*/ 381 w 1057"/>
                <a:gd name="T13" fmla="*/ 713 h 1113"/>
                <a:gd name="T14" fmla="*/ 214 w 1057"/>
                <a:gd name="T15" fmla="*/ 529 h 1113"/>
                <a:gd name="T16" fmla="*/ 0 w 1057"/>
                <a:gd name="T17" fmla="*/ 529 h 1113"/>
                <a:gd name="T18" fmla="*/ 0 w 1057"/>
                <a:gd name="T19" fmla="*/ 624 h 1113"/>
                <a:gd name="T20" fmla="*/ 214 w 1057"/>
                <a:gd name="T21" fmla="*/ 624 h 1113"/>
                <a:gd name="T22" fmla="*/ 287 w 1057"/>
                <a:gd name="T23" fmla="*/ 713 h 1113"/>
                <a:gd name="T24" fmla="*/ 287 w 1057"/>
                <a:gd name="T25" fmla="*/ 740 h 1113"/>
                <a:gd name="T26" fmla="*/ 636 w 1057"/>
                <a:gd name="T27" fmla="*/ 1113 h 1113"/>
                <a:gd name="T28" fmla="*/ 986 w 1057"/>
                <a:gd name="T29" fmla="*/ 740 h 1113"/>
                <a:gd name="T30" fmla="*/ 986 w 1057"/>
                <a:gd name="T31" fmla="*/ 183 h 1113"/>
                <a:gd name="T32" fmla="*/ 1050 w 1057"/>
                <a:gd name="T33" fmla="*/ 94 h 1113"/>
                <a:gd name="T34" fmla="*/ 1057 w 1057"/>
                <a:gd name="T35" fmla="*/ 95 h 1113"/>
                <a:gd name="T36" fmla="*/ 1057 w 1057"/>
                <a:gd name="T37" fmla="*/ 0 h 1113"/>
                <a:gd name="T38" fmla="*/ 1050 w 1057"/>
                <a:gd name="T3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1113">
                  <a:moveTo>
                    <a:pt x="1050" y="0"/>
                  </a:moveTo>
                  <a:cubicBezTo>
                    <a:pt x="962" y="0"/>
                    <a:pt x="891" y="82"/>
                    <a:pt x="891" y="183"/>
                  </a:cubicBezTo>
                  <a:cubicBezTo>
                    <a:pt x="891" y="740"/>
                    <a:pt x="891" y="740"/>
                    <a:pt x="891" y="740"/>
                  </a:cubicBezTo>
                  <a:cubicBezTo>
                    <a:pt x="891" y="740"/>
                    <a:pt x="891" y="740"/>
                    <a:pt x="891" y="740"/>
                  </a:cubicBezTo>
                  <a:cubicBezTo>
                    <a:pt x="891" y="893"/>
                    <a:pt x="777" y="1018"/>
                    <a:pt x="636" y="1018"/>
                  </a:cubicBezTo>
                  <a:cubicBezTo>
                    <a:pt x="495" y="1018"/>
                    <a:pt x="381" y="893"/>
                    <a:pt x="381" y="740"/>
                  </a:cubicBezTo>
                  <a:cubicBezTo>
                    <a:pt x="381" y="713"/>
                    <a:pt x="381" y="713"/>
                    <a:pt x="381" y="713"/>
                  </a:cubicBezTo>
                  <a:cubicBezTo>
                    <a:pt x="381" y="613"/>
                    <a:pt x="305" y="529"/>
                    <a:pt x="214" y="52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53" y="624"/>
                    <a:pt x="287" y="666"/>
                    <a:pt x="287" y="713"/>
                  </a:cubicBezTo>
                  <a:cubicBezTo>
                    <a:pt x="287" y="740"/>
                    <a:pt x="287" y="740"/>
                    <a:pt x="287" y="740"/>
                  </a:cubicBezTo>
                  <a:cubicBezTo>
                    <a:pt x="287" y="945"/>
                    <a:pt x="443" y="1113"/>
                    <a:pt x="636" y="1113"/>
                  </a:cubicBezTo>
                  <a:cubicBezTo>
                    <a:pt x="829" y="1113"/>
                    <a:pt x="986" y="945"/>
                    <a:pt x="986" y="740"/>
                  </a:cubicBezTo>
                  <a:cubicBezTo>
                    <a:pt x="986" y="183"/>
                    <a:pt x="986" y="183"/>
                    <a:pt x="986" y="183"/>
                  </a:cubicBezTo>
                  <a:cubicBezTo>
                    <a:pt x="986" y="137"/>
                    <a:pt x="1016" y="94"/>
                    <a:pt x="1050" y="94"/>
                  </a:cubicBezTo>
                  <a:cubicBezTo>
                    <a:pt x="1053" y="94"/>
                    <a:pt x="1055" y="95"/>
                    <a:pt x="1057" y="95"/>
                  </a:cubicBezTo>
                  <a:cubicBezTo>
                    <a:pt x="1057" y="0"/>
                    <a:pt x="1057" y="0"/>
                    <a:pt x="1057" y="0"/>
                  </a:cubicBezTo>
                  <a:cubicBezTo>
                    <a:pt x="1055" y="0"/>
                    <a:pt x="1053" y="0"/>
                    <a:pt x="105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63"/>
            <p:cNvSpPr/>
            <p:nvPr/>
          </p:nvSpPr>
          <p:spPr bwMode="auto">
            <a:xfrm>
              <a:off x="6294967" y="160072"/>
              <a:ext cx="5897033" cy="5577417"/>
            </a:xfrm>
            <a:custGeom>
              <a:avLst/>
              <a:gdLst>
                <a:gd name="T0" fmla="*/ 1170 w 1177"/>
                <a:gd name="T1" fmla="*/ 0 h 1113"/>
                <a:gd name="T2" fmla="*/ 917 w 1177"/>
                <a:gd name="T3" fmla="*/ 278 h 1113"/>
                <a:gd name="T4" fmla="*/ 917 w 1177"/>
                <a:gd name="T5" fmla="*/ 278 h 1113"/>
                <a:gd name="T6" fmla="*/ 917 w 1177"/>
                <a:gd name="T7" fmla="*/ 835 h 1113"/>
                <a:gd name="T8" fmla="*/ 917 w 1177"/>
                <a:gd name="T9" fmla="*/ 835 h 1113"/>
                <a:gd name="T10" fmla="*/ 917 w 1177"/>
                <a:gd name="T11" fmla="*/ 835 h 1113"/>
                <a:gd name="T12" fmla="*/ 756 w 1177"/>
                <a:gd name="T13" fmla="*/ 1018 h 1113"/>
                <a:gd name="T14" fmla="*/ 756 w 1177"/>
                <a:gd name="T15" fmla="*/ 1018 h 1113"/>
                <a:gd name="T16" fmla="*/ 756 w 1177"/>
                <a:gd name="T17" fmla="*/ 1018 h 1113"/>
                <a:gd name="T18" fmla="*/ 596 w 1177"/>
                <a:gd name="T19" fmla="*/ 835 h 1113"/>
                <a:gd name="T20" fmla="*/ 596 w 1177"/>
                <a:gd name="T21" fmla="*/ 835 h 1113"/>
                <a:gd name="T22" fmla="*/ 596 w 1177"/>
                <a:gd name="T23" fmla="*/ 808 h 1113"/>
                <a:gd name="T24" fmla="*/ 334 w 1177"/>
                <a:gd name="T25" fmla="*/ 530 h 1113"/>
                <a:gd name="T26" fmla="*/ 0 w 1177"/>
                <a:gd name="T27" fmla="*/ 530 h 1113"/>
                <a:gd name="T28" fmla="*/ 0 w 1177"/>
                <a:gd name="T29" fmla="*/ 624 h 1113"/>
                <a:gd name="T30" fmla="*/ 334 w 1177"/>
                <a:gd name="T31" fmla="*/ 624 h 1113"/>
                <a:gd name="T32" fmla="*/ 501 w 1177"/>
                <a:gd name="T33" fmla="*/ 808 h 1113"/>
                <a:gd name="T34" fmla="*/ 501 w 1177"/>
                <a:gd name="T35" fmla="*/ 835 h 1113"/>
                <a:gd name="T36" fmla="*/ 756 w 1177"/>
                <a:gd name="T37" fmla="*/ 1113 h 1113"/>
                <a:gd name="T38" fmla="*/ 1011 w 1177"/>
                <a:gd name="T39" fmla="*/ 835 h 1113"/>
                <a:gd name="T40" fmla="*/ 1011 w 1177"/>
                <a:gd name="T41" fmla="*/ 835 h 1113"/>
                <a:gd name="T42" fmla="*/ 1011 w 1177"/>
                <a:gd name="T43" fmla="*/ 278 h 1113"/>
                <a:gd name="T44" fmla="*/ 1170 w 1177"/>
                <a:gd name="T45" fmla="*/ 95 h 1113"/>
                <a:gd name="T46" fmla="*/ 1177 w 1177"/>
                <a:gd name="T47" fmla="*/ 95 h 1113"/>
                <a:gd name="T48" fmla="*/ 1177 w 1177"/>
                <a:gd name="T49" fmla="*/ 0 h 1113"/>
                <a:gd name="T50" fmla="*/ 1177 w 1177"/>
                <a:gd name="T51" fmla="*/ 0 h 1113"/>
                <a:gd name="T52" fmla="*/ 1170 w 1177"/>
                <a:gd name="T5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7" h="1113">
                  <a:moveTo>
                    <a:pt x="1170" y="0"/>
                  </a:moveTo>
                  <a:cubicBezTo>
                    <a:pt x="1030" y="0"/>
                    <a:pt x="917" y="125"/>
                    <a:pt x="917" y="278"/>
                  </a:cubicBezTo>
                  <a:cubicBezTo>
                    <a:pt x="917" y="278"/>
                    <a:pt x="917" y="278"/>
                    <a:pt x="917" y="278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936"/>
                    <a:pt x="845" y="1018"/>
                    <a:pt x="756" y="1018"/>
                  </a:cubicBezTo>
                  <a:cubicBezTo>
                    <a:pt x="756" y="1018"/>
                    <a:pt x="756" y="1018"/>
                    <a:pt x="756" y="1018"/>
                  </a:cubicBezTo>
                  <a:cubicBezTo>
                    <a:pt x="756" y="1018"/>
                    <a:pt x="756" y="1018"/>
                    <a:pt x="756" y="1018"/>
                  </a:cubicBezTo>
                  <a:cubicBezTo>
                    <a:pt x="668" y="1018"/>
                    <a:pt x="596" y="936"/>
                    <a:pt x="596" y="835"/>
                  </a:cubicBezTo>
                  <a:cubicBezTo>
                    <a:pt x="596" y="835"/>
                    <a:pt x="596" y="835"/>
                    <a:pt x="596" y="835"/>
                  </a:cubicBezTo>
                  <a:cubicBezTo>
                    <a:pt x="596" y="808"/>
                    <a:pt x="596" y="808"/>
                    <a:pt x="596" y="808"/>
                  </a:cubicBezTo>
                  <a:cubicBezTo>
                    <a:pt x="596" y="655"/>
                    <a:pt x="478" y="530"/>
                    <a:pt x="334" y="530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334" y="624"/>
                    <a:pt x="334" y="624"/>
                    <a:pt x="334" y="624"/>
                  </a:cubicBezTo>
                  <a:cubicBezTo>
                    <a:pt x="426" y="624"/>
                    <a:pt x="501" y="707"/>
                    <a:pt x="501" y="808"/>
                  </a:cubicBezTo>
                  <a:cubicBezTo>
                    <a:pt x="501" y="835"/>
                    <a:pt x="501" y="835"/>
                    <a:pt x="501" y="835"/>
                  </a:cubicBezTo>
                  <a:cubicBezTo>
                    <a:pt x="501" y="988"/>
                    <a:pt x="615" y="1113"/>
                    <a:pt x="756" y="1113"/>
                  </a:cubicBezTo>
                  <a:cubicBezTo>
                    <a:pt x="897" y="1113"/>
                    <a:pt x="1011" y="988"/>
                    <a:pt x="1011" y="835"/>
                  </a:cubicBezTo>
                  <a:cubicBezTo>
                    <a:pt x="1011" y="835"/>
                    <a:pt x="1011" y="835"/>
                    <a:pt x="1011" y="835"/>
                  </a:cubicBezTo>
                  <a:cubicBezTo>
                    <a:pt x="1011" y="278"/>
                    <a:pt x="1011" y="278"/>
                    <a:pt x="1011" y="278"/>
                  </a:cubicBezTo>
                  <a:cubicBezTo>
                    <a:pt x="1011" y="177"/>
                    <a:pt x="1082" y="95"/>
                    <a:pt x="1170" y="95"/>
                  </a:cubicBezTo>
                  <a:cubicBezTo>
                    <a:pt x="1173" y="95"/>
                    <a:pt x="1175" y="95"/>
                    <a:pt x="1177" y="95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5" y="0"/>
                    <a:pt x="1173" y="0"/>
                    <a:pt x="117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164"/>
            <p:cNvSpPr txBox="1"/>
            <p:nvPr/>
          </p:nvSpPr>
          <p:spPr>
            <a:xfrm>
              <a:off x="5716608" y="2447670"/>
              <a:ext cx="1278106" cy="326467"/>
            </a:xfrm>
            <a:prstGeom prst="rect">
              <a:avLst/>
            </a:prstGeom>
          </p:spPr>
          <p:txBody>
            <a:bodyPr vert="horz" wrap="none" lIns="91440" tIns="45720" rIns="91440" bIns="45720" anchor="t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br>
                <a:rPr lang="zh-CN" altLang="en-US" sz="1400" dirty="0">
                  <a:solidFill>
                    <a:schemeClr val="bg1"/>
                  </a:solidFill>
                </a:rPr>
              </a:br>
              <a:r>
                <a:rPr lang="zh-CN" altLang="en-US" sz="14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" name="TextBox 165"/>
            <p:cNvSpPr txBox="1"/>
            <p:nvPr/>
          </p:nvSpPr>
          <p:spPr>
            <a:xfrm>
              <a:off x="6294199" y="2914248"/>
              <a:ext cx="1278106" cy="326467"/>
            </a:xfrm>
            <a:prstGeom prst="rect">
              <a:avLst/>
            </a:prstGeom>
          </p:spPr>
          <p:txBody>
            <a:bodyPr vert="horz" wrap="none" lIns="91440" tIns="45720" rIns="91440" bIns="45720" anchor="t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br>
                <a:rPr lang="zh-CN" altLang="en-US" sz="1400" dirty="0">
                  <a:solidFill>
                    <a:schemeClr val="bg1"/>
                  </a:solidFill>
                </a:rPr>
              </a:b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166"/>
            <p:cNvSpPr txBox="1"/>
            <p:nvPr/>
          </p:nvSpPr>
          <p:spPr>
            <a:xfrm>
              <a:off x="6896100" y="3390565"/>
              <a:ext cx="1278106" cy="326467"/>
            </a:xfrm>
            <a:prstGeom prst="rect">
              <a:avLst/>
            </a:prstGeom>
          </p:spPr>
          <p:txBody>
            <a:bodyPr vert="horz" wrap="none" lIns="91440" tIns="45720" rIns="91440" bIns="45720" anchor="t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</a:rPr>
                <a:t>输入标题文本</a:t>
              </a:r>
              <a:br>
                <a:rPr lang="zh-CN" altLang="en-US" sz="1400" dirty="0">
                  <a:solidFill>
                    <a:schemeClr val="bg1"/>
                  </a:solidFill>
                </a:rPr>
              </a:b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67"/>
            <p:cNvGrpSpPr/>
            <p:nvPr/>
          </p:nvGrpSpPr>
          <p:grpSpPr>
            <a:xfrm>
              <a:off x="5670771" y="2907632"/>
              <a:ext cx="468380" cy="356716"/>
              <a:chOff x="1588" y="1588"/>
              <a:chExt cx="1663700" cy="1458912"/>
            </a:xfrm>
            <a:solidFill>
              <a:schemeClr val="accent4"/>
            </a:solidFill>
          </p:grpSpPr>
          <p:sp>
            <p:nvSpPr>
              <p:cNvPr id="28" name="Oval 168"/>
              <p:cNvSpPr/>
              <p:nvPr/>
            </p:nvSpPr>
            <p:spPr bwMode="auto">
              <a:xfrm>
                <a:off x="207963" y="1044575"/>
                <a:ext cx="415925" cy="415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169"/>
              <p:cNvSpPr/>
              <p:nvPr/>
            </p:nvSpPr>
            <p:spPr bwMode="auto">
              <a:xfrm>
                <a:off x="1144588" y="1044575"/>
                <a:ext cx="419100" cy="415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70"/>
              <p:cNvSpPr/>
              <p:nvPr/>
            </p:nvSpPr>
            <p:spPr bwMode="auto">
              <a:xfrm>
                <a:off x="1588" y="1588"/>
                <a:ext cx="1663700" cy="1144587"/>
              </a:xfrm>
              <a:custGeom>
                <a:avLst/>
                <a:gdLst>
                  <a:gd name="T0" fmla="*/ 427 w 441"/>
                  <a:gd name="T1" fmla="*/ 0 h 303"/>
                  <a:gd name="T2" fmla="*/ 152 w 441"/>
                  <a:gd name="T3" fmla="*/ 0 h 303"/>
                  <a:gd name="T4" fmla="*/ 138 w 441"/>
                  <a:gd name="T5" fmla="*/ 14 h 303"/>
                  <a:gd name="T6" fmla="*/ 138 w 441"/>
                  <a:gd name="T7" fmla="*/ 55 h 303"/>
                  <a:gd name="T8" fmla="*/ 69 w 441"/>
                  <a:gd name="T9" fmla="*/ 55 h 303"/>
                  <a:gd name="T10" fmla="*/ 49 w 441"/>
                  <a:gd name="T11" fmla="*/ 67 h 303"/>
                  <a:gd name="T12" fmla="*/ 6 w 441"/>
                  <a:gd name="T13" fmla="*/ 153 h 303"/>
                  <a:gd name="T14" fmla="*/ 0 w 441"/>
                  <a:gd name="T15" fmla="*/ 179 h 303"/>
                  <a:gd name="T16" fmla="*/ 0 w 441"/>
                  <a:gd name="T17" fmla="*/ 262 h 303"/>
                  <a:gd name="T18" fmla="*/ 10 w 441"/>
                  <a:gd name="T19" fmla="*/ 285 h 303"/>
                  <a:gd name="T20" fmla="*/ 18 w 441"/>
                  <a:gd name="T21" fmla="*/ 294 h 303"/>
                  <a:gd name="T22" fmla="*/ 33 w 441"/>
                  <a:gd name="T23" fmla="*/ 302 h 303"/>
                  <a:gd name="T24" fmla="*/ 110 w 441"/>
                  <a:gd name="T25" fmla="*/ 248 h 303"/>
                  <a:gd name="T26" fmla="*/ 188 w 441"/>
                  <a:gd name="T27" fmla="*/ 303 h 303"/>
                  <a:gd name="T28" fmla="*/ 281 w 441"/>
                  <a:gd name="T29" fmla="*/ 303 h 303"/>
                  <a:gd name="T30" fmla="*/ 358 w 441"/>
                  <a:gd name="T31" fmla="*/ 248 h 303"/>
                  <a:gd name="T32" fmla="*/ 435 w 441"/>
                  <a:gd name="T33" fmla="*/ 301 h 303"/>
                  <a:gd name="T34" fmla="*/ 441 w 441"/>
                  <a:gd name="T35" fmla="*/ 289 h 303"/>
                  <a:gd name="T36" fmla="*/ 441 w 441"/>
                  <a:gd name="T37" fmla="*/ 14 h 303"/>
                  <a:gd name="T38" fmla="*/ 427 w 441"/>
                  <a:gd name="T39" fmla="*/ 0 h 303"/>
                  <a:gd name="T40" fmla="*/ 138 w 441"/>
                  <a:gd name="T41" fmla="*/ 165 h 303"/>
                  <a:gd name="T42" fmla="*/ 55 w 441"/>
                  <a:gd name="T43" fmla="*/ 165 h 303"/>
                  <a:gd name="T44" fmla="*/ 83 w 441"/>
                  <a:gd name="T45" fmla="*/ 83 h 303"/>
                  <a:gd name="T46" fmla="*/ 138 w 441"/>
                  <a:gd name="T47" fmla="*/ 83 h 303"/>
                  <a:gd name="T48" fmla="*/ 138 w 441"/>
                  <a:gd name="T49" fmla="*/ 16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1" h="303">
                    <a:moveTo>
                      <a:pt x="427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44" y="0"/>
                      <a:pt x="138" y="6"/>
                      <a:pt x="138" y="1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1" y="55"/>
                      <a:pt x="52" y="61"/>
                      <a:pt x="49" y="67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3" y="160"/>
                      <a:pt x="0" y="172"/>
                      <a:pt x="0" y="17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70"/>
                      <a:pt x="4" y="280"/>
                      <a:pt x="10" y="285"/>
                    </a:cubicBezTo>
                    <a:cubicBezTo>
                      <a:pt x="18" y="294"/>
                      <a:pt x="18" y="294"/>
                      <a:pt x="18" y="294"/>
                    </a:cubicBezTo>
                    <a:cubicBezTo>
                      <a:pt x="21" y="297"/>
                      <a:pt x="27" y="300"/>
                      <a:pt x="33" y="302"/>
                    </a:cubicBezTo>
                    <a:cubicBezTo>
                      <a:pt x="45" y="271"/>
                      <a:pt x="75" y="248"/>
                      <a:pt x="110" y="248"/>
                    </a:cubicBezTo>
                    <a:cubicBezTo>
                      <a:pt x="146" y="248"/>
                      <a:pt x="176" y="271"/>
                      <a:pt x="188" y="303"/>
                    </a:cubicBezTo>
                    <a:cubicBezTo>
                      <a:pt x="281" y="303"/>
                      <a:pt x="281" y="303"/>
                      <a:pt x="281" y="303"/>
                    </a:cubicBezTo>
                    <a:cubicBezTo>
                      <a:pt x="292" y="271"/>
                      <a:pt x="323" y="248"/>
                      <a:pt x="358" y="248"/>
                    </a:cubicBezTo>
                    <a:cubicBezTo>
                      <a:pt x="393" y="248"/>
                      <a:pt x="423" y="270"/>
                      <a:pt x="435" y="301"/>
                    </a:cubicBezTo>
                    <a:cubicBezTo>
                      <a:pt x="439" y="298"/>
                      <a:pt x="441" y="294"/>
                      <a:pt x="441" y="289"/>
                    </a:cubicBezTo>
                    <a:cubicBezTo>
                      <a:pt x="441" y="14"/>
                      <a:pt x="441" y="14"/>
                      <a:pt x="441" y="14"/>
                    </a:cubicBezTo>
                    <a:cubicBezTo>
                      <a:pt x="441" y="6"/>
                      <a:pt x="435" y="0"/>
                      <a:pt x="427" y="0"/>
                    </a:cubicBezTo>
                    <a:close/>
                    <a:moveTo>
                      <a:pt x="138" y="165"/>
                    </a:moveTo>
                    <a:cubicBezTo>
                      <a:pt x="55" y="165"/>
                      <a:pt x="55" y="165"/>
                      <a:pt x="55" y="165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138" y="83"/>
                      <a:pt x="138" y="83"/>
                      <a:pt x="138" y="83"/>
                    </a:cubicBezTo>
                    <a:lnTo>
                      <a:pt x="138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171"/>
            <p:cNvSpPr>
              <a:spLocks noChangeAspect="1"/>
            </p:cNvSpPr>
            <p:nvPr/>
          </p:nvSpPr>
          <p:spPr bwMode="auto">
            <a:xfrm flipH="1">
              <a:off x="4986974" y="2414231"/>
              <a:ext cx="583800" cy="327748"/>
            </a:xfrm>
            <a:custGeom>
              <a:avLst/>
              <a:gdLst/>
              <a:ahLst/>
              <a:cxnLst>
                <a:cxn ang="0">
                  <a:pos x="41" y="54"/>
                </a:cxn>
                <a:cxn ang="0">
                  <a:pos x="0" y="55"/>
                </a:cxn>
                <a:cxn ang="0">
                  <a:pos x="10" y="76"/>
                </a:cxn>
                <a:cxn ang="0">
                  <a:pos x="153" y="76"/>
                </a:cxn>
                <a:cxn ang="0">
                  <a:pos x="162" y="55"/>
                </a:cxn>
                <a:cxn ang="0">
                  <a:pos x="183" y="27"/>
                </a:cxn>
                <a:cxn ang="0">
                  <a:pos x="41" y="54"/>
                </a:cxn>
                <a:cxn ang="0">
                  <a:pos x="30" y="39"/>
                </a:cxn>
                <a:cxn ang="0">
                  <a:pos x="30" y="50"/>
                </a:cxn>
                <a:cxn ang="0">
                  <a:pos x="42" y="50"/>
                </a:cxn>
                <a:cxn ang="0">
                  <a:pos x="42" y="34"/>
                </a:cxn>
                <a:cxn ang="0">
                  <a:pos x="51" y="34"/>
                </a:cxn>
                <a:cxn ang="0">
                  <a:pos x="51" y="46"/>
                </a:cxn>
                <a:cxn ang="0">
                  <a:pos x="53" y="46"/>
                </a:cxn>
                <a:cxn ang="0">
                  <a:pos x="53" y="34"/>
                </a:cxn>
                <a:cxn ang="0">
                  <a:pos x="61" y="34"/>
                </a:cxn>
                <a:cxn ang="0">
                  <a:pos x="61" y="42"/>
                </a:cxn>
                <a:cxn ang="0">
                  <a:pos x="64" y="41"/>
                </a:cxn>
                <a:cxn ang="0">
                  <a:pos x="64" y="34"/>
                </a:cxn>
                <a:cxn ang="0">
                  <a:pos x="72" y="34"/>
                </a:cxn>
                <a:cxn ang="0">
                  <a:pos x="72" y="38"/>
                </a:cxn>
                <a:cxn ang="0">
                  <a:pos x="97" y="29"/>
                </a:cxn>
                <a:cxn ang="0">
                  <a:pos x="85" y="23"/>
                </a:cxn>
                <a:cxn ang="0">
                  <a:pos x="46" y="23"/>
                </a:cxn>
                <a:cxn ang="0">
                  <a:pos x="30" y="39"/>
                </a:cxn>
                <a:cxn ang="0">
                  <a:pos x="13" y="49"/>
                </a:cxn>
                <a:cxn ang="0">
                  <a:pos x="19" y="49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13" y="13"/>
                </a:cxn>
                <a:cxn ang="0">
                  <a:pos x="19" y="13"/>
                </a:cxn>
                <a:cxn ang="0">
                  <a:pos x="19" y="6"/>
                </a:cxn>
                <a:cxn ang="0">
                  <a:pos x="51" y="6"/>
                </a:cxn>
                <a:cxn ang="0">
                  <a:pos x="51" y="13"/>
                </a:cxn>
                <a:cxn ang="0">
                  <a:pos x="58" y="13"/>
                </a:cxn>
                <a:cxn ang="0">
                  <a:pos x="58" y="21"/>
                </a:cxn>
                <a:cxn ang="0">
                  <a:pos x="63" y="21"/>
                </a:cxn>
                <a:cxn ang="0">
                  <a:pos x="63" y="8"/>
                </a:cxn>
                <a:cxn ang="0">
                  <a:pos x="57" y="8"/>
                </a:cxn>
                <a:cxn ang="0">
                  <a:pos x="57" y="0"/>
                </a:cxn>
                <a:cxn ang="0">
                  <a:pos x="13" y="0"/>
                </a:cxn>
                <a:cxn ang="0">
                  <a:pos x="13" y="8"/>
                </a:cxn>
                <a:cxn ang="0">
                  <a:pos x="7" y="8"/>
                </a:cxn>
                <a:cxn ang="0">
                  <a:pos x="7" y="23"/>
                </a:cxn>
                <a:cxn ang="0">
                  <a:pos x="13" y="23"/>
                </a:cxn>
                <a:cxn ang="0">
                  <a:pos x="13" y="49"/>
                </a:cxn>
                <a:cxn ang="0">
                  <a:pos x="30" y="13"/>
                </a:cxn>
                <a:cxn ang="0">
                  <a:pos x="30" y="8"/>
                </a:cxn>
                <a:cxn ang="0">
                  <a:pos x="25" y="8"/>
                </a:cxn>
                <a:cxn ang="0">
                  <a:pos x="25" y="13"/>
                </a:cxn>
                <a:cxn ang="0">
                  <a:pos x="30" y="13"/>
                </a:cxn>
                <a:cxn ang="0">
                  <a:pos x="38" y="8"/>
                </a:cxn>
                <a:cxn ang="0">
                  <a:pos x="32" y="8"/>
                </a:cxn>
                <a:cxn ang="0">
                  <a:pos x="32" y="13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40" y="8"/>
                </a:cxn>
                <a:cxn ang="0">
                  <a:pos x="40" y="13"/>
                </a:cxn>
                <a:cxn ang="0">
                  <a:pos x="46" y="13"/>
                </a:cxn>
                <a:cxn ang="0">
                  <a:pos x="46" y="8"/>
                </a:cxn>
              </a:cxnLst>
              <a:rect l="0" t="0" r="r" b="b"/>
              <a:pathLst>
                <a:path w="183" h="76">
                  <a:moveTo>
                    <a:pt x="41" y="54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1" y="61"/>
                    <a:pt x="162" y="55"/>
                  </a:cubicBezTo>
                  <a:cubicBezTo>
                    <a:pt x="174" y="49"/>
                    <a:pt x="183" y="35"/>
                    <a:pt x="183" y="27"/>
                  </a:cubicBezTo>
                  <a:cubicBezTo>
                    <a:pt x="183" y="27"/>
                    <a:pt x="174" y="0"/>
                    <a:pt x="41" y="54"/>
                  </a:cubicBezTo>
                  <a:close/>
                  <a:moveTo>
                    <a:pt x="30" y="39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2" y="46"/>
                    <a:pt x="53" y="46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3" y="42"/>
                    <a:pt x="64" y="41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1" y="35"/>
                    <a:pt x="89" y="32"/>
                    <a:pt x="97" y="29"/>
                  </a:cubicBezTo>
                  <a:cubicBezTo>
                    <a:pt x="94" y="25"/>
                    <a:pt x="90" y="23"/>
                    <a:pt x="8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7" y="23"/>
                    <a:pt x="30" y="30"/>
                    <a:pt x="30" y="39"/>
                  </a:cubicBezTo>
                  <a:close/>
                  <a:moveTo>
                    <a:pt x="13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13" y="49"/>
                  </a:lnTo>
                  <a:close/>
                  <a:moveTo>
                    <a:pt x="30" y="13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13"/>
                    <a:pt x="25" y="13"/>
                    <a:pt x="25" y="13"/>
                  </a:cubicBezTo>
                  <a:lnTo>
                    <a:pt x="30" y="13"/>
                  </a:lnTo>
                  <a:close/>
                  <a:moveTo>
                    <a:pt x="38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8" y="13"/>
                    <a:pt x="38" y="13"/>
                    <a:pt x="38" y="13"/>
                  </a:cubicBezTo>
                  <a:lnTo>
                    <a:pt x="38" y="8"/>
                  </a:lnTo>
                  <a:close/>
                  <a:moveTo>
                    <a:pt x="46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6" y="13"/>
                    <a:pt x="46" y="13"/>
                    <a:pt x="46" y="13"/>
                  </a:cubicBezTo>
                  <a:lnTo>
                    <a:pt x="46" y="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172"/>
            <p:cNvGrpSpPr>
              <a:grpSpLocks noChangeAspect="1"/>
            </p:cNvGrpSpPr>
            <p:nvPr/>
          </p:nvGrpSpPr>
          <p:grpSpPr>
            <a:xfrm rot="13440000">
              <a:off x="6348863" y="3323209"/>
              <a:ext cx="408140" cy="408140"/>
              <a:chOff x="6894513" y="5880100"/>
              <a:chExt cx="376238" cy="376238"/>
            </a:xfrm>
            <a:solidFill>
              <a:schemeClr val="accent5"/>
            </a:solidFill>
            <a:effectLst/>
          </p:grpSpPr>
          <p:sp>
            <p:nvSpPr>
              <p:cNvPr id="23" name="Freeform: Shape 173"/>
              <p:cNvSpPr/>
              <p:nvPr/>
            </p:nvSpPr>
            <p:spPr bwMode="auto">
              <a:xfrm>
                <a:off x="7005638" y="5880100"/>
                <a:ext cx="265113" cy="265113"/>
              </a:xfrm>
              <a:custGeom>
                <a:avLst/>
                <a:gdLst>
                  <a:gd name="T0" fmla="*/ 31 w 45"/>
                  <a:gd name="T1" fmla="*/ 5 h 45"/>
                  <a:gd name="T2" fmla="*/ 18 w 45"/>
                  <a:gd name="T3" fmla="*/ 13 h 45"/>
                  <a:gd name="T4" fmla="*/ 1 w 45"/>
                  <a:gd name="T5" fmla="*/ 30 h 45"/>
                  <a:gd name="T6" fmla="*/ 1 w 45"/>
                  <a:gd name="T7" fmla="*/ 35 h 45"/>
                  <a:gd name="T8" fmla="*/ 10 w 45"/>
                  <a:gd name="T9" fmla="*/ 44 h 45"/>
                  <a:gd name="T10" fmla="*/ 15 w 45"/>
                  <a:gd name="T11" fmla="*/ 44 h 45"/>
                  <a:gd name="T12" fmla="*/ 32 w 45"/>
                  <a:gd name="T13" fmla="*/ 27 h 45"/>
                  <a:gd name="T14" fmla="*/ 40 w 45"/>
                  <a:gd name="T15" fmla="*/ 14 h 45"/>
                  <a:gd name="T16" fmla="*/ 45 w 45"/>
                  <a:gd name="T17" fmla="*/ 0 h 45"/>
                  <a:gd name="T18" fmla="*/ 31 w 45"/>
                  <a:gd name="T19" fmla="*/ 5 h 45"/>
                  <a:gd name="T20" fmla="*/ 20 w 45"/>
                  <a:gd name="T21" fmla="*/ 34 h 45"/>
                  <a:gd name="T22" fmla="*/ 11 w 45"/>
                  <a:gd name="T23" fmla="*/ 34 h 45"/>
                  <a:gd name="T24" fmla="*/ 11 w 45"/>
                  <a:gd name="T25" fmla="*/ 25 h 45"/>
                  <a:gd name="T26" fmla="*/ 20 w 45"/>
                  <a:gd name="T27" fmla="*/ 25 h 45"/>
                  <a:gd name="T28" fmla="*/ 20 w 45"/>
                  <a:gd name="T29" fmla="*/ 34 h 45"/>
                  <a:gd name="T30" fmla="*/ 31 w 45"/>
                  <a:gd name="T31" fmla="*/ 23 h 45"/>
                  <a:gd name="T32" fmla="*/ 22 w 45"/>
                  <a:gd name="T33" fmla="*/ 23 h 45"/>
                  <a:gd name="T34" fmla="*/ 22 w 45"/>
                  <a:gd name="T35" fmla="*/ 14 h 45"/>
                  <a:gd name="T36" fmla="*/ 31 w 45"/>
                  <a:gd name="T37" fmla="*/ 14 h 45"/>
                  <a:gd name="T38" fmla="*/ 31 w 45"/>
                  <a:gd name="T3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45">
                    <a:moveTo>
                      <a:pt x="31" y="5"/>
                    </a:moveTo>
                    <a:cubicBezTo>
                      <a:pt x="27" y="6"/>
                      <a:pt x="21" y="10"/>
                      <a:pt x="18" y="1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4"/>
                      <a:pt x="1" y="3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5"/>
                      <a:pt x="14" y="45"/>
                      <a:pt x="15" y="44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24"/>
                      <a:pt x="39" y="18"/>
                      <a:pt x="40" y="14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31" y="5"/>
                    </a:lnTo>
                    <a:close/>
                    <a:moveTo>
                      <a:pt x="20" y="34"/>
                    </a:moveTo>
                    <a:cubicBezTo>
                      <a:pt x="17" y="36"/>
                      <a:pt x="13" y="36"/>
                      <a:pt x="11" y="34"/>
                    </a:cubicBezTo>
                    <a:cubicBezTo>
                      <a:pt x="9" y="32"/>
                      <a:pt x="9" y="28"/>
                      <a:pt x="11" y="25"/>
                    </a:cubicBezTo>
                    <a:cubicBezTo>
                      <a:pt x="13" y="23"/>
                      <a:pt x="17" y="23"/>
                      <a:pt x="20" y="25"/>
                    </a:cubicBezTo>
                    <a:cubicBezTo>
                      <a:pt x="22" y="28"/>
                      <a:pt x="22" y="32"/>
                      <a:pt x="20" y="34"/>
                    </a:cubicBezTo>
                    <a:close/>
                    <a:moveTo>
                      <a:pt x="31" y="23"/>
                    </a:moveTo>
                    <a:cubicBezTo>
                      <a:pt x="29" y="25"/>
                      <a:pt x="25" y="25"/>
                      <a:pt x="22" y="23"/>
                    </a:cubicBezTo>
                    <a:cubicBezTo>
                      <a:pt x="20" y="20"/>
                      <a:pt x="20" y="16"/>
                      <a:pt x="22" y="14"/>
                    </a:cubicBezTo>
                    <a:cubicBezTo>
                      <a:pt x="25" y="12"/>
                      <a:pt x="29" y="12"/>
                      <a:pt x="31" y="14"/>
                    </a:cubicBezTo>
                    <a:cubicBezTo>
                      <a:pt x="33" y="16"/>
                      <a:pt x="33" y="20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74"/>
              <p:cNvSpPr/>
              <p:nvPr/>
            </p:nvSpPr>
            <p:spPr bwMode="auto">
              <a:xfrm>
                <a:off x="6905626" y="5986463"/>
                <a:ext cx="123825" cy="111125"/>
              </a:xfrm>
              <a:custGeom>
                <a:avLst/>
                <a:gdLst>
                  <a:gd name="T0" fmla="*/ 7 w 21"/>
                  <a:gd name="T1" fmla="*/ 17 h 19"/>
                  <a:gd name="T2" fmla="*/ 21 w 21"/>
                  <a:gd name="T3" fmla="*/ 3 h 19"/>
                  <a:gd name="T4" fmla="*/ 10 w 21"/>
                  <a:gd name="T5" fmla="*/ 3 h 19"/>
                  <a:gd name="T6" fmla="*/ 1 w 21"/>
                  <a:gd name="T7" fmla="*/ 12 h 19"/>
                  <a:gd name="T8" fmla="*/ 1 w 21"/>
                  <a:gd name="T9" fmla="*/ 17 h 19"/>
                  <a:gd name="T10" fmla="*/ 7 w 21"/>
                  <a:gd name="T1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7" y="17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8" y="0"/>
                      <a:pt x="13" y="0"/>
                      <a:pt x="10" y="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6"/>
                      <a:pt x="1" y="17"/>
                    </a:cubicBezTo>
                    <a:cubicBezTo>
                      <a:pt x="3" y="19"/>
                      <a:pt x="5" y="19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75"/>
              <p:cNvSpPr/>
              <p:nvPr/>
            </p:nvSpPr>
            <p:spPr bwMode="auto">
              <a:xfrm>
                <a:off x="7053263" y="6121400"/>
                <a:ext cx="111125" cy="123825"/>
              </a:xfrm>
              <a:custGeom>
                <a:avLst/>
                <a:gdLst>
                  <a:gd name="T0" fmla="*/ 2 w 19"/>
                  <a:gd name="T1" fmla="*/ 14 h 21"/>
                  <a:gd name="T2" fmla="*/ 2 w 19"/>
                  <a:gd name="T3" fmla="*/ 20 h 21"/>
                  <a:gd name="T4" fmla="*/ 7 w 19"/>
                  <a:gd name="T5" fmla="*/ 20 h 21"/>
                  <a:gd name="T6" fmla="*/ 16 w 19"/>
                  <a:gd name="T7" fmla="*/ 11 h 21"/>
                  <a:gd name="T8" fmla="*/ 16 w 19"/>
                  <a:gd name="T9" fmla="*/ 0 h 21"/>
                  <a:gd name="T10" fmla="*/ 2 w 19"/>
                  <a:gd name="T1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2" y="14"/>
                    </a:moveTo>
                    <a:cubicBezTo>
                      <a:pt x="0" y="16"/>
                      <a:pt x="0" y="18"/>
                      <a:pt x="2" y="20"/>
                    </a:cubicBezTo>
                    <a:cubicBezTo>
                      <a:pt x="3" y="21"/>
                      <a:pt x="6" y="21"/>
                      <a:pt x="7" y="2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9" y="8"/>
                      <a:pt x="19" y="3"/>
                      <a:pt x="16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76"/>
              <p:cNvSpPr/>
              <p:nvPr/>
            </p:nvSpPr>
            <p:spPr bwMode="auto">
              <a:xfrm>
                <a:off x="6981826" y="6103938"/>
                <a:ext cx="65088" cy="63500"/>
              </a:xfrm>
              <a:custGeom>
                <a:avLst/>
                <a:gdLst>
                  <a:gd name="T0" fmla="*/ 1 w 11"/>
                  <a:gd name="T1" fmla="*/ 2 h 11"/>
                  <a:gd name="T2" fmla="*/ 1 w 11"/>
                  <a:gd name="T3" fmla="*/ 4 h 11"/>
                  <a:gd name="T4" fmla="*/ 7 w 11"/>
                  <a:gd name="T5" fmla="*/ 10 h 11"/>
                  <a:gd name="T6" fmla="*/ 9 w 11"/>
                  <a:gd name="T7" fmla="*/ 10 h 11"/>
                  <a:gd name="T8" fmla="*/ 11 w 11"/>
                  <a:gd name="T9" fmla="*/ 9 h 11"/>
                  <a:gd name="T10" fmla="*/ 2 w 11"/>
                  <a:gd name="T11" fmla="*/ 0 h 11"/>
                  <a:gd name="T12" fmla="*/ 1 w 11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9" y="11"/>
                      <a:pt x="9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77"/>
              <p:cNvSpPr/>
              <p:nvPr/>
            </p:nvSpPr>
            <p:spPr bwMode="auto">
              <a:xfrm>
                <a:off x="6894513" y="6138863"/>
                <a:ext cx="117475" cy="117475"/>
              </a:xfrm>
              <a:custGeom>
                <a:avLst/>
                <a:gdLst>
                  <a:gd name="T0" fmla="*/ 0 w 20"/>
                  <a:gd name="T1" fmla="*/ 20 h 20"/>
                  <a:gd name="T2" fmla="*/ 16 w 20"/>
                  <a:gd name="T3" fmla="*/ 4 h 20"/>
                  <a:gd name="T4" fmla="*/ 0 w 2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8" y="16"/>
                      <a:pt x="20" y="8"/>
                      <a:pt x="16" y="4"/>
                    </a:cubicBezTo>
                    <a:cubicBezTo>
                      <a:pt x="12" y="0"/>
                      <a:pt x="4" y="1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4" name="熊猫设计师MC：ID 29795607库_组合 178"/>
          <p:cNvGrpSpPr/>
          <p:nvPr>
            <p:custDataLst>
              <p:tags r:id="rId2"/>
            </p:custDataLst>
          </p:nvPr>
        </p:nvGrpSpPr>
        <p:grpSpPr>
          <a:xfrm>
            <a:off x="803412" y="2035957"/>
            <a:ext cx="4183562" cy="840359"/>
            <a:chOff x="719138" y="3537012"/>
            <a:chExt cx="2898957" cy="840359"/>
          </a:xfrm>
        </p:grpSpPr>
        <p:sp>
          <p:nvSpPr>
            <p:cNvPr id="21" name="TextBox 179"/>
            <p:cNvSpPr txBox="1"/>
            <p:nvPr/>
          </p:nvSpPr>
          <p:spPr>
            <a:xfrm>
              <a:off x="719138" y="3915706"/>
              <a:ext cx="2898957" cy="461665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  <p:sp>
          <p:nvSpPr>
            <p:cNvPr id="22" name="Rectangle 1"/>
            <p:cNvSpPr/>
            <p:nvPr/>
          </p:nvSpPr>
          <p:spPr>
            <a:xfrm>
              <a:off x="719138" y="3537012"/>
              <a:ext cx="2898957" cy="2769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15" name="熊猫设计师MC：ID 29795607库_组合 4"/>
          <p:cNvGrpSpPr/>
          <p:nvPr>
            <p:custDataLst>
              <p:tags r:id="rId3"/>
            </p:custDataLst>
          </p:nvPr>
        </p:nvGrpSpPr>
        <p:grpSpPr>
          <a:xfrm>
            <a:off x="803412" y="3351069"/>
            <a:ext cx="4183562" cy="840359"/>
            <a:chOff x="719138" y="4786072"/>
            <a:chExt cx="2898957" cy="840359"/>
          </a:xfrm>
        </p:grpSpPr>
        <p:sp>
          <p:nvSpPr>
            <p:cNvPr id="19" name="TextBox 185"/>
            <p:cNvSpPr txBox="1"/>
            <p:nvPr/>
          </p:nvSpPr>
          <p:spPr>
            <a:xfrm>
              <a:off x="719138" y="5164766"/>
              <a:ext cx="2898957" cy="461665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  <p:sp>
          <p:nvSpPr>
            <p:cNvPr id="20" name="Rectangle 186"/>
            <p:cNvSpPr/>
            <p:nvPr/>
          </p:nvSpPr>
          <p:spPr>
            <a:xfrm>
              <a:off x="719138" y="4786072"/>
              <a:ext cx="2898957" cy="2769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16" name="熊猫设计师MC：ID 29795607库_组合 181"/>
          <p:cNvGrpSpPr/>
          <p:nvPr>
            <p:custDataLst>
              <p:tags r:id="rId4"/>
            </p:custDataLst>
          </p:nvPr>
        </p:nvGrpSpPr>
        <p:grpSpPr>
          <a:xfrm>
            <a:off x="803412" y="4666180"/>
            <a:ext cx="4183562" cy="840359"/>
            <a:chOff x="3930292" y="4786072"/>
            <a:chExt cx="2898957" cy="840359"/>
          </a:xfrm>
        </p:grpSpPr>
        <p:sp>
          <p:nvSpPr>
            <p:cNvPr id="17" name="TextBox 187"/>
            <p:cNvSpPr txBox="1"/>
            <p:nvPr/>
          </p:nvSpPr>
          <p:spPr>
            <a:xfrm>
              <a:off x="3930292" y="5164766"/>
              <a:ext cx="2898957" cy="461665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  <p:sp>
          <p:nvSpPr>
            <p:cNvPr id="18" name="Rectangle 188"/>
            <p:cNvSpPr/>
            <p:nvPr/>
          </p:nvSpPr>
          <p:spPr>
            <a:xfrm>
              <a:off x="3930292" y="4786072"/>
              <a:ext cx="2898957" cy="2769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熊猫设计师MC：ID 29795607库_组合 2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3964251" cy="6858000"/>
            <a:chOff x="0" y="0"/>
            <a:chExt cx="3964251" cy="6858000"/>
          </a:xfrm>
        </p:grpSpPr>
        <p:sp>
          <p:nvSpPr>
            <p:cNvPr id="6" name="Callout: Down Arrow 3"/>
            <p:cNvSpPr/>
            <p:nvPr/>
          </p:nvSpPr>
          <p:spPr>
            <a:xfrm>
              <a:off x="0" y="0"/>
              <a:ext cx="3964251" cy="6858000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503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1443517" y="82414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9" name="熊猫设计师MC：ID 29795607库_组合 28"/>
          <p:cNvGrpSpPr/>
          <p:nvPr>
            <p:custDataLst>
              <p:tags r:id="rId2"/>
            </p:custDataLst>
          </p:nvPr>
        </p:nvGrpSpPr>
        <p:grpSpPr>
          <a:xfrm>
            <a:off x="8227749" y="0"/>
            <a:ext cx="3964251" cy="6857999"/>
            <a:chOff x="8227749" y="0"/>
            <a:chExt cx="3964251" cy="6857999"/>
          </a:xfrm>
        </p:grpSpPr>
        <p:sp>
          <p:nvSpPr>
            <p:cNvPr id="4" name="Callout: Down Arrow 1"/>
            <p:cNvSpPr/>
            <p:nvPr/>
          </p:nvSpPr>
          <p:spPr>
            <a:xfrm>
              <a:off x="8227749" y="0"/>
              <a:ext cx="3964251" cy="6857999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9671265" y="82414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8" name="熊猫设计师MC：ID 29795607库_组合 27"/>
          <p:cNvGrpSpPr/>
          <p:nvPr>
            <p:custDataLst>
              <p:tags r:id="rId3"/>
            </p:custDataLst>
          </p:nvPr>
        </p:nvGrpSpPr>
        <p:grpSpPr>
          <a:xfrm>
            <a:off x="4113875" y="0"/>
            <a:ext cx="3964251" cy="6857999"/>
            <a:chOff x="4113875" y="0"/>
            <a:chExt cx="3964251" cy="6857999"/>
          </a:xfrm>
        </p:grpSpPr>
        <p:sp>
          <p:nvSpPr>
            <p:cNvPr id="5" name="Callout: Down Arrow 2"/>
            <p:cNvSpPr/>
            <p:nvPr/>
          </p:nvSpPr>
          <p:spPr>
            <a:xfrm>
              <a:off x="4113875" y="0"/>
              <a:ext cx="3964251" cy="6857999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5557392" y="82414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sp>
        <p:nvSpPr>
          <p:cNvPr id="7" name="熊猫设计师MC：ID 29795607库_矩形 4"/>
          <p:cNvSpPr/>
          <p:nvPr>
            <p:custDataLst>
              <p:tags r:id="rId4"/>
            </p:custDataLst>
          </p:nvPr>
        </p:nvSpPr>
        <p:spPr>
          <a:xfrm>
            <a:off x="8411146" y="1628800"/>
            <a:ext cx="3597455" cy="3312368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熊猫设计师MC：ID 29795607库_矩形 5"/>
          <p:cNvSpPr/>
          <p:nvPr>
            <p:custDataLst>
              <p:tags r:id="rId5"/>
            </p:custDataLst>
          </p:nvPr>
        </p:nvSpPr>
        <p:spPr>
          <a:xfrm>
            <a:off x="183397" y="1628800"/>
            <a:ext cx="3597455" cy="3312368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熊猫设计师MC：ID 29795607库_矩形 6"/>
          <p:cNvSpPr/>
          <p:nvPr>
            <p:custDataLst>
              <p:tags r:id="rId6"/>
            </p:custDataLst>
          </p:nvPr>
        </p:nvSpPr>
        <p:spPr>
          <a:xfrm>
            <a:off x="4297273" y="1628800"/>
            <a:ext cx="3597454" cy="3312368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4" name="熊猫设计师MC：ID 29795607库_组合 23"/>
          <p:cNvGrpSpPr/>
          <p:nvPr>
            <p:custDataLst>
              <p:tags r:id="rId7"/>
            </p:custDataLst>
          </p:nvPr>
        </p:nvGrpSpPr>
        <p:grpSpPr>
          <a:xfrm>
            <a:off x="234357" y="4318778"/>
            <a:ext cx="3495536" cy="1797860"/>
            <a:chOff x="234357" y="4318778"/>
            <a:chExt cx="3495536" cy="1797860"/>
          </a:xfrm>
        </p:grpSpPr>
        <p:sp>
          <p:nvSpPr>
            <p:cNvPr id="13" name="Oval 10"/>
            <p:cNvSpPr>
              <a:spLocks noChangeAspect="1"/>
            </p:cNvSpPr>
            <p:nvPr/>
          </p:nvSpPr>
          <p:spPr>
            <a:xfrm>
              <a:off x="1295336" y="4318778"/>
              <a:ext cx="1373580" cy="141548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234357" y="5265204"/>
              <a:ext cx="3495536" cy="851434"/>
            </a:xfrm>
            <a:prstGeom prst="rect">
              <a:avLst/>
            </a:prstGeom>
            <a:noFill/>
          </p:spPr>
          <p:txBody>
            <a:bodyPr wrap="square" lIns="0" t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19" name="Freeform: Shape 16"/>
            <p:cNvSpPr>
              <a:spLocks noChangeAspect="1"/>
            </p:cNvSpPr>
            <p:nvPr/>
          </p:nvSpPr>
          <p:spPr bwMode="auto">
            <a:xfrm>
              <a:off x="1774401" y="4720886"/>
              <a:ext cx="415449" cy="431548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熊猫设计师MC：ID 29795607库_组合 25"/>
          <p:cNvGrpSpPr/>
          <p:nvPr>
            <p:custDataLst>
              <p:tags r:id="rId8"/>
            </p:custDataLst>
          </p:nvPr>
        </p:nvGrpSpPr>
        <p:grpSpPr>
          <a:xfrm>
            <a:off x="4348232" y="4318778"/>
            <a:ext cx="3495536" cy="1797860"/>
            <a:chOff x="4348232" y="4318778"/>
            <a:chExt cx="3495536" cy="1797860"/>
          </a:xfrm>
        </p:grpSpPr>
        <p:sp>
          <p:nvSpPr>
            <p:cNvPr id="14" name="Oval 11"/>
            <p:cNvSpPr>
              <a:spLocks noChangeAspect="1"/>
            </p:cNvSpPr>
            <p:nvPr/>
          </p:nvSpPr>
          <p:spPr>
            <a:xfrm>
              <a:off x="5409211" y="4318778"/>
              <a:ext cx="1373580" cy="141548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4348232" y="5265204"/>
              <a:ext cx="3495536" cy="851434"/>
            </a:xfrm>
            <a:prstGeom prst="rect">
              <a:avLst/>
            </a:prstGeom>
            <a:noFill/>
          </p:spPr>
          <p:txBody>
            <a:bodyPr wrap="square" lIns="0" t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20" name="Freeform: Shape 17"/>
            <p:cNvSpPr>
              <a:spLocks noChangeAspect="1"/>
            </p:cNvSpPr>
            <p:nvPr/>
          </p:nvSpPr>
          <p:spPr bwMode="auto">
            <a:xfrm>
              <a:off x="5893752" y="4699813"/>
              <a:ext cx="404496" cy="416835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熊猫设计师MC：ID 29795607库_组合 24"/>
          <p:cNvGrpSpPr/>
          <p:nvPr>
            <p:custDataLst>
              <p:tags r:id="rId9"/>
            </p:custDataLst>
          </p:nvPr>
        </p:nvGrpSpPr>
        <p:grpSpPr>
          <a:xfrm>
            <a:off x="8462107" y="4318778"/>
            <a:ext cx="3495536" cy="1797860"/>
            <a:chOff x="8462107" y="4318778"/>
            <a:chExt cx="3495536" cy="1797860"/>
          </a:xfrm>
        </p:grpSpPr>
        <p:sp>
          <p:nvSpPr>
            <p:cNvPr id="15" name="Oval 12"/>
            <p:cNvSpPr>
              <a:spLocks noChangeAspect="1"/>
            </p:cNvSpPr>
            <p:nvPr/>
          </p:nvSpPr>
          <p:spPr>
            <a:xfrm>
              <a:off x="9523085" y="4318778"/>
              <a:ext cx="1373580" cy="141548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8462107" y="5265204"/>
              <a:ext cx="3495536" cy="851434"/>
            </a:xfrm>
            <a:prstGeom prst="rect">
              <a:avLst/>
            </a:prstGeom>
            <a:noFill/>
          </p:spPr>
          <p:txBody>
            <a:bodyPr wrap="square" lIns="0" t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21" name="Freeform: Shape 18"/>
            <p:cNvSpPr>
              <a:spLocks noChangeAspect="1"/>
            </p:cNvSpPr>
            <p:nvPr/>
          </p:nvSpPr>
          <p:spPr bwMode="auto">
            <a:xfrm>
              <a:off x="9987225" y="4677717"/>
              <a:ext cx="445299" cy="43893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熊猫设计师MC：ID 29795607库_组合 24"/>
          <p:cNvGrpSpPr/>
          <p:nvPr>
            <p:custDataLst>
              <p:tags r:id="rId1"/>
            </p:custDataLst>
          </p:nvPr>
        </p:nvGrpSpPr>
        <p:grpSpPr>
          <a:xfrm>
            <a:off x="5556828" y="3047113"/>
            <a:ext cx="5041439" cy="990794"/>
            <a:chOff x="5556828" y="3047113"/>
            <a:chExt cx="5041439" cy="990794"/>
          </a:xfrm>
        </p:grpSpPr>
        <p:sp>
          <p:nvSpPr>
            <p:cNvPr id="6" name="椭圆 5"/>
            <p:cNvSpPr/>
            <p:nvPr/>
          </p:nvSpPr>
          <p:spPr>
            <a:xfrm>
              <a:off x="5556828" y="3047113"/>
              <a:ext cx="990796" cy="990794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785168" y="3275589"/>
              <a:ext cx="534116" cy="533843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/>
            <p:cNvSpPr/>
            <p:nvPr/>
          </p:nvSpPr>
          <p:spPr>
            <a:xfrm>
              <a:off x="6579046" y="3084225"/>
              <a:ext cx="4019220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579047" y="3453557"/>
              <a:ext cx="4019220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1593734" y="1901047"/>
            <a:ext cx="3963095" cy="3376572"/>
            <a:chOff x="1593734" y="1901047"/>
            <a:chExt cx="3963095" cy="3376572"/>
          </a:xfrm>
        </p:grpSpPr>
        <p:sp>
          <p:nvSpPr>
            <p:cNvPr id="14" name="椭圆 13"/>
            <p:cNvSpPr/>
            <p:nvPr/>
          </p:nvSpPr>
          <p:spPr>
            <a:xfrm>
              <a:off x="1593734" y="2312995"/>
              <a:ext cx="2459034" cy="245903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关键词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747714" y="2466975"/>
              <a:ext cx="2151074" cy="2151070"/>
              <a:chOff x="989863" y="2466975"/>
              <a:chExt cx="2151074" cy="2151070"/>
            </a:xfrm>
          </p:grpSpPr>
          <p:sp>
            <p:nvSpPr>
              <p:cNvPr id="21" name="圆: 空心 20"/>
              <p:cNvSpPr/>
              <p:nvPr/>
            </p:nvSpPr>
            <p:spPr>
              <a:xfrm>
                <a:off x="989863" y="2466975"/>
                <a:ext cx="2151074" cy="2151070"/>
              </a:xfrm>
              <a:prstGeom prst="donut">
                <a:avLst>
                  <a:gd name="adj" fmla="val 17000"/>
                </a:avLst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空心弧 21"/>
              <p:cNvSpPr/>
              <p:nvPr/>
            </p:nvSpPr>
            <p:spPr>
              <a:xfrm>
                <a:off x="989863" y="2466975"/>
                <a:ext cx="2151074" cy="2151070"/>
              </a:xfrm>
              <a:prstGeom prst="blockArc">
                <a:avLst>
                  <a:gd name="adj1" fmla="val 21117331"/>
                  <a:gd name="adj2" fmla="val 9071983"/>
                  <a:gd name="adj3" fmla="val 17000"/>
                </a:avLst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空心弧 22"/>
              <p:cNvSpPr/>
              <p:nvPr/>
            </p:nvSpPr>
            <p:spPr>
              <a:xfrm>
                <a:off x="989863" y="2466975"/>
                <a:ext cx="2151074" cy="2151070"/>
              </a:xfrm>
              <a:prstGeom prst="blockArc">
                <a:avLst>
                  <a:gd name="adj1" fmla="val 17895101"/>
                  <a:gd name="adj2" fmla="val 2443215"/>
                  <a:gd name="adj3" fmla="val 17000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6" name="直接连接符 15"/>
            <p:cNvCxnSpPr>
              <a:stCxn id="6" idx="2"/>
              <a:endCxn id="14" idx="6"/>
            </p:cNvCxnSpPr>
            <p:nvPr/>
          </p:nvCxnSpPr>
          <p:spPr>
            <a:xfrm flipH="1">
              <a:off x="4052768" y="3542510"/>
              <a:ext cx="15040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连接符: 肘形 16"/>
            <p:cNvCxnSpPr>
              <a:stCxn id="8" idx="2"/>
              <a:endCxn id="14" idx="0"/>
            </p:cNvCxnSpPr>
            <p:nvPr/>
          </p:nvCxnSpPr>
          <p:spPr>
            <a:xfrm rot="10800000" flipV="1">
              <a:off x="2823252" y="1901047"/>
              <a:ext cx="2733577" cy="41194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连接符: 肘形 17"/>
            <p:cNvCxnSpPr>
              <a:stCxn id="4" idx="2"/>
              <a:endCxn id="14" idx="4"/>
            </p:cNvCxnSpPr>
            <p:nvPr/>
          </p:nvCxnSpPr>
          <p:spPr>
            <a:xfrm rot="10800000">
              <a:off x="2823252" y="4772025"/>
              <a:ext cx="2733577" cy="50559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熊猫设计师MC：ID 29795607库_组合 23"/>
          <p:cNvGrpSpPr/>
          <p:nvPr>
            <p:custDataLst>
              <p:tags r:id="rId3"/>
            </p:custDataLst>
          </p:nvPr>
        </p:nvGrpSpPr>
        <p:grpSpPr>
          <a:xfrm>
            <a:off x="5556828" y="1405651"/>
            <a:ext cx="5041439" cy="990794"/>
            <a:chOff x="5556828" y="1405651"/>
            <a:chExt cx="5041439" cy="990794"/>
          </a:xfrm>
        </p:grpSpPr>
        <p:sp>
          <p:nvSpPr>
            <p:cNvPr id="5" name="矩形 4"/>
            <p:cNvSpPr/>
            <p:nvPr/>
          </p:nvSpPr>
          <p:spPr>
            <a:xfrm>
              <a:off x="6579046" y="1408503"/>
              <a:ext cx="4019220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579047" y="1777835"/>
              <a:ext cx="4019220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5556828" y="1405651"/>
              <a:ext cx="990796" cy="990794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5785168" y="1634127"/>
              <a:ext cx="534116" cy="533843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熊猫设计师MC：ID 29795607库_组合 25"/>
          <p:cNvGrpSpPr/>
          <p:nvPr>
            <p:custDataLst>
              <p:tags r:id="rId4"/>
            </p:custDataLst>
          </p:nvPr>
        </p:nvGrpSpPr>
        <p:grpSpPr>
          <a:xfrm>
            <a:off x="5556828" y="4782222"/>
            <a:ext cx="5041439" cy="990794"/>
            <a:chOff x="5556828" y="4782222"/>
            <a:chExt cx="5041439" cy="990794"/>
          </a:xfrm>
        </p:grpSpPr>
        <p:sp>
          <p:nvSpPr>
            <p:cNvPr id="4" name="椭圆 3"/>
            <p:cNvSpPr/>
            <p:nvPr/>
          </p:nvSpPr>
          <p:spPr>
            <a:xfrm>
              <a:off x="5556828" y="4782222"/>
              <a:ext cx="990796" cy="990794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/>
            <p:nvPr/>
          </p:nvSpPr>
          <p:spPr>
            <a:xfrm>
              <a:off x="6579046" y="4832778"/>
              <a:ext cx="4019220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579047" y="5202110"/>
              <a:ext cx="4019220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5785168" y="5010698"/>
              <a:ext cx="534116" cy="533843"/>
            </a:xfrm>
            <a:custGeom>
              <a:avLst/>
              <a:gdLst>
                <a:gd name="connsiteX0" fmla="*/ 92075 w 329801"/>
                <a:gd name="connsiteY0" fmla="*/ 220095 h 329633"/>
                <a:gd name="connsiteX1" fmla="*/ 92075 w 329801"/>
                <a:gd name="connsiteY1" fmla="*/ 228033 h 329633"/>
                <a:gd name="connsiteX2" fmla="*/ 100013 w 329801"/>
                <a:gd name="connsiteY2" fmla="*/ 228033 h 329633"/>
                <a:gd name="connsiteX3" fmla="*/ 92075 w 329801"/>
                <a:gd name="connsiteY3" fmla="*/ 202632 h 329633"/>
                <a:gd name="connsiteX4" fmla="*/ 92075 w 329801"/>
                <a:gd name="connsiteY4" fmla="*/ 210570 h 329633"/>
                <a:gd name="connsiteX5" fmla="*/ 107950 w 329801"/>
                <a:gd name="connsiteY5" fmla="*/ 228032 h 329633"/>
                <a:gd name="connsiteX6" fmla="*/ 117475 w 329801"/>
                <a:gd name="connsiteY6" fmla="*/ 228032 h 329633"/>
                <a:gd name="connsiteX7" fmla="*/ 92075 w 329801"/>
                <a:gd name="connsiteY7" fmla="*/ 185170 h 329633"/>
                <a:gd name="connsiteX8" fmla="*/ 92075 w 329801"/>
                <a:gd name="connsiteY8" fmla="*/ 194695 h 329633"/>
                <a:gd name="connsiteX9" fmla="*/ 117475 w 329801"/>
                <a:gd name="connsiteY9" fmla="*/ 220095 h 329633"/>
                <a:gd name="connsiteX10" fmla="*/ 117475 w 329801"/>
                <a:gd name="connsiteY10" fmla="*/ 210570 h 329633"/>
                <a:gd name="connsiteX11" fmla="*/ 32288 w 329801"/>
                <a:gd name="connsiteY11" fmla="*/ 177232 h 329633"/>
                <a:gd name="connsiteX12" fmla="*/ 152400 w 329801"/>
                <a:gd name="connsiteY12" fmla="*/ 298635 h 329633"/>
                <a:gd name="connsiteX13" fmla="*/ 149817 w 329801"/>
                <a:gd name="connsiteY13" fmla="*/ 329632 h 329633"/>
                <a:gd name="connsiteX14" fmla="*/ 0 w 329801"/>
                <a:gd name="connsiteY14" fmla="*/ 179815 h 329633"/>
                <a:gd name="connsiteX15" fmla="*/ 32288 w 329801"/>
                <a:gd name="connsiteY15" fmla="*/ 177232 h 329633"/>
                <a:gd name="connsiteX16" fmla="*/ 92075 w 329801"/>
                <a:gd name="connsiteY16" fmla="*/ 167707 h 329633"/>
                <a:gd name="connsiteX17" fmla="*/ 92075 w 329801"/>
                <a:gd name="connsiteY17" fmla="*/ 177232 h 329633"/>
                <a:gd name="connsiteX18" fmla="*/ 117475 w 329801"/>
                <a:gd name="connsiteY18" fmla="*/ 202632 h 329633"/>
                <a:gd name="connsiteX19" fmla="*/ 117475 w 329801"/>
                <a:gd name="connsiteY19" fmla="*/ 194695 h 329633"/>
                <a:gd name="connsiteX20" fmla="*/ 109538 w 329801"/>
                <a:gd name="connsiteY20" fmla="*/ 161357 h 329633"/>
                <a:gd name="connsiteX21" fmla="*/ 117476 w 329801"/>
                <a:gd name="connsiteY21" fmla="*/ 169295 h 329633"/>
                <a:gd name="connsiteX22" fmla="*/ 117476 w 329801"/>
                <a:gd name="connsiteY22" fmla="*/ 161357 h 329633"/>
                <a:gd name="connsiteX23" fmla="*/ 92075 w 329801"/>
                <a:gd name="connsiteY23" fmla="*/ 161357 h 329633"/>
                <a:gd name="connsiteX24" fmla="*/ 117475 w 329801"/>
                <a:gd name="connsiteY24" fmla="*/ 186757 h 329633"/>
                <a:gd name="connsiteX25" fmla="*/ 117475 w 329801"/>
                <a:gd name="connsiteY25" fmla="*/ 177232 h 329633"/>
                <a:gd name="connsiteX26" fmla="*/ 100012 w 329801"/>
                <a:gd name="connsiteY26" fmla="*/ 161357 h 329633"/>
                <a:gd name="connsiteX27" fmla="*/ 86111 w 329801"/>
                <a:gd name="connsiteY27" fmla="*/ 150245 h 329633"/>
                <a:gd name="connsiteX28" fmla="*/ 123439 w 329801"/>
                <a:gd name="connsiteY28" fmla="*/ 150245 h 329633"/>
                <a:gd name="connsiteX29" fmla="*/ 128588 w 329801"/>
                <a:gd name="connsiteY29" fmla="*/ 155381 h 329633"/>
                <a:gd name="connsiteX30" fmla="*/ 128588 w 329801"/>
                <a:gd name="connsiteY30" fmla="*/ 232422 h 329633"/>
                <a:gd name="connsiteX31" fmla="*/ 123439 w 329801"/>
                <a:gd name="connsiteY31" fmla="*/ 237558 h 329633"/>
                <a:gd name="connsiteX32" fmla="*/ 86111 w 329801"/>
                <a:gd name="connsiteY32" fmla="*/ 237558 h 329633"/>
                <a:gd name="connsiteX33" fmla="*/ 80963 w 329801"/>
                <a:gd name="connsiteY33" fmla="*/ 232422 h 329633"/>
                <a:gd name="connsiteX34" fmla="*/ 80963 w 329801"/>
                <a:gd name="connsiteY34" fmla="*/ 155381 h 329633"/>
                <a:gd name="connsiteX35" fmla="*/ 86111 w 329801"/>
                <a:gd name="connsiteY35" fmla="*/ 150245 h 329633"/>
                <a:gd name="connsiteX36" fmla="*/ 327661 w 329801"/>
                <a:gd name="connsiteY36" fmla="*/ 137545 h 329633"/>
                <a:gd name="connsiteX37" fmla="*/ 178802 w 329801"/>
                <a:gd name="connsiteY37" fmla="*/ 329633 h 329633"/>
                <a:gd name="connsiteX38" fmla="*/ 176213 w 329801"/>
                <a:gd name="connsiteY38" fmla="*/ 297404 h 329633"/>
                <a:gd name="connsiteX39" fmla="*/ 269412 w 329801"/>
                <a:gd name="connsiteY39" fmla="*/ 247125 h 329633"/>
                <a:gd name="connsiteX40" fmla="*/ 295300 w 329801"/>
                <a:gd name="connsiteY40" fmla="*/ 143991 h 329633"/>
                <a:gd name="connsiteX41" fmla="*/ 327661 w 329801"/>
                <a:gd name="connsiteY41" fmla="*/ 137545 h 329633"/>
                <a:gd name="connsiteX42" fmla="*/ 211138 w 329801"/>
                <a:gd name="connsiteY42" fmla="*/ 132782 h 329633"/>
                <a:gd name="connsiteX43" fmla="*/ 211138 w 329801"/>
                <a:gd name="connsiteY43" fmla="*/ 228032 h 329633"/>
                <a:gd name="connsiteX44" fmla="*/ 236538 w 329801"/>
                <a:gd name="connsiteY44" fmla="*/ 228032 h 329633"/>
                <a:gd name="connsiteX45" fmla="*/ 236538 w 329801"/>
                <a:gd name="connsiteY45" fmla="*/ 132782 h 329633"/>
                <a:gd name="connsiteX46" fmla="*/ 203587 w 329801"/>
                <a:gd name="connsiteY46" fmla="*/ 121670 h 329633"/>
                <a:gd name="connsiteX47" fmla="*/ 240915 w 329801"/>
                <a:gd name="connsiteY47" fmla="*/ 121670 h 329633"/>
                <a:gd name="connsiteX48" fmla="*/ 246063 w 329801"/>
                <a:gd name="connsiteY48" fmla="*/ 126821 h 329633"/>
                <a:gd name="connsiteX49" fmla="*/ 246063 w 329801"/>
                <a:gd name="connsiteY49" fmla="*/ 232407 h 329633"/>
                <a:gd name="connsiteX50" fmla="*/ 240915 w 329801"/>
                <a:gd name="connsiteY50" fmla="*/ 237558 h 329633"/>
                <a:gd name="connsiteX51" fmla="*/ 203587 w 329801"/>
                <a:gd name="connsiteY51" fmla="*/ 237558 h 329633"/>
                <a:gd name="connsiteX52" fmla="*/ 198438 w 329801"/>
                <a:gd name="connsiteY52" fmla="*/ 232407 h 329633"/>
                <a:gd name="connsiteX53" fmla="*/ 198438 w 329801"/>
                <a:gd name="connsiteY53" fmla="*/ 126821 h 329633"/>
                <a:gd name="connsiteX54" fmla="*/ 203587 w 329801"/>
                <a:gd name="connsiteY54" fmla="*/ 121670 h 329633"/>
                <a:gd name="connsiteX55" fmla="*/ 146403 w 329801"/>
                <a:gd name="connsiteY55" fmla="*/ 78807 h 329633"/>
                <a:gd name="connsiteX56" fmla="*/ 182211 w 329801"/>
                <a:gd name="connsiteY56" fmla="*/ 78807 h 329633"/>
                <a:gd name="connsiteX57" fmla="*/ 187326 w 329801"/>
                <a:gd name="connsiteY57" fmla="*/ 83970 h 329633"/>
                <a:gd name="connsiteX58" fmla="*/ 187326 w 329801"/>
                <a:gd name="connsiteY58" fmla="*/ 232394 h 329633"/>
                <a:gd name="connsiteX59" fmla="*/ 182211 w 329801"/>
                <a:gd name="connsiteY59" fmla="*/ 237557 h 329633"/>
                <a:gd name="connsiteX60" fmla="*/ 146403 w 329801"/>
                <a:gd name="connsiteY60" fmla="*/ 237557 h 329633"/>
                <a:gd name="connsiteX61" fmla="*/ 141288 w 329801"/>
                <a:gd name="connsiteY61" fmla="*/ 232394 h 329633"/>
                <a:gd name="connsiteX62" fmla="*/ 141288 w 329801"/>
                <a:gd name="connsiteY62" fmla="*/ 83970 h 329633"/>
                <a:gd name="connsiteX63" fmla="*/ 146403 w 329801"/>
                <a:gd name="connsiteY63" fmla="*/ 78807 h 329633"/>
                <a:gd name="connsiteX64" fmla="*/ 257930 w 329801"/>
                <a:gd name="connsiteY64" fmla="*/ 31182 h 329633"/>
                <a:gd name="connsiteX65" fmla="*/ 319088 w 329801"/>
                <a:gd name="connsiteY65" fmla="*/ 109775 h 329633"/>
                <a:gd name="connsiteX66" fmla="*/ 287859 w 329801"/>
                <a:gd name="connsiteY66" fmla="*/ 120082 h 329633"/>
                <a:gd name="connsiteX67" fmla="*/ 268340 w 329801"/>
                <a:gd name="connsiteY67" fmla="*/ 85295 h 329633"/>
                <a:gd name="connsiteX68" fmla="*/ 239713 w 329801"/>
                <a:gd name="connsiteY68" fmla="*/ 58238 h 329633"/>
                <a:gd name="connsiteX69" fmla="*/ 257930 w 329801"/>
                <a:gd name="connsiteY69" fmla="*/ 31182 h 329633"/>
                <a:gd name="connsiteX70" fmla="*/ 155199 w 329801"/>
                <a:gd name="connsiteY70" fmla="*/ 194 h 329633"/>
                <a:gd name="connsiteX71" fmla="*/ 233363 w 329801"/>
                <a:gd name="connsiteY71" fmla="*/ 15064 h 329633"/>
                <a:gd name="connsiteX72" fmla="*/ 219181 w 329801"/>
                <a:gd name="connsiteY72" fmla="*/ 46097 h 329633"/>
                <a:gd name="connsiteX73" fmla="*/ 32232 w 329801"/>
                <a:gd name="connsiteY73" fmla="*/ 153420 h 329633"/>
                <a:gd name="connsiteX74" fmla="*/ 0 w 329801"/>
                <a:gd name="connsiteY74" fmla="*/ 150834 h 329633"/>
                <a:gd name="connsiteX75" fmla="*/ 79936 w 329801"/>
                <a:gd name="connsiteY75" fmla="*/ 24115 h 329633"/>
                <a:gd name="connsiteX76" fmla="*/ 155199 w 329801"/>
                <a:gd name="connsiteY76" fmla="*/ 194 h 3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29801" h="329633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熊猫设计师MC：ID 29795607库_组合 17"/>
          <p:cNvGrpSpPr/>
          <p:nvPr>
            <p:custDataLst>
              <p:tags r:id="rId1"/>
            </p:custDataLst>
          </p:nvPr>
        </p:nvGrpSpPr>
        <p:grpSpPr>
          <a:xfrm>
            <a:off x="4314736" y="1988840"/>
            <a:ext cx="3562529" cy="3355269"/>
            <a:chOff x="1733506" y="2198777"/>
            <a:chExt cx="3562529" cy="3355269"/>
          </a:xfrm>
        </p:grpSpPr>
        <p:grpSp>
          <p:nvGrpSpPr>
            <p:cNvPr id="25" name="Group 1"/>
            <p:cNvGrpSpPr>
              <a:grpSpLocks noChangeAspect="1"/>
            </p:cNvGrpSpPr>
            <p:nvPr/>
          </p:nvGrpSpPr>
          <p:grpSpPr bwMode="auto">
            <a:xfrm>
              <a:off x="1733506" y="2198777"/>
              <a:ext cx="3562529" cy="3355269"/>
              <a:chOff x="2043" y="813"/>
              <a:chExt cx="3644" cy="3432"/>
            </a:xfrm>
          </p:grpSpPr>
          <p:sp>
            <p:nvSpPr>
              <p:cNvPr id="38" name="Freeform: Shape 2"/>
              <p:cNvSpPr/>
              <p:nvPr/>
            </p:nvSpPr>
            <p:spPr bwMode="auto">
              <a:xfrm>
                <a:off x="2848" y="813"/>
                <a:ext cx="2041" cy="2039"/>
              </a:xfrm>
              <a:custGeom>
                <a:avLst/>
                <a:gdLst>
                  <a:gd name="T0" fmla="*/ 609 w 1219"/>
                  <a:gd name="T1" fmla="*/ 0 h 1218"/>
                  <a:gd name="T2" fmla="*/ 0 w 1219"/>
                  <a:gd name="T3" fmla="*/ 609 h 1218"/>
                  <a:gd name="T4" fmla="*/ 522 w 1219"/>
                  <a:gd name="T5" fmla="*/ 1212 h 1218"/>
                  <a:gd name="T6" fmla="*/ 609 w 1219"/>
                  <a:gd name="T7" fmla="*/ 1218 h 1218"/>
                  <a:gd name="T8" fmla="*/ 903 w 1219"/>
                  <a:gd name="T9" fmla="*/ 1143 h 1218"/>
                  <a:gd name="T10" fmla="*/ 922 w 1219"/>
                  <a:gd name="T11" fmla="*/ 1132 h 1218"/>
                  <a:gd name="T12" fmla="*/ 1174 w 1219"/>
                  <a:gd name="T13" fmla="*/ 838 h 1218"/>
                  <a:gd name="T14" fmla="*/ 1219 w 1219"/>
                  <a:gd name="T15" fmla="*/ 609 h 1218"/>
                  <a:gd name="T16" fmla="*/ 609 w 1219"/>
                  <a:gd name="T17" fmla="*/ 0 h 1218"/>
                  <a:gd name="T18" fmla="*/ 774 w 1219"/>
                  <a:gd name="T19" fmla="*/ 918 h 1218"/>
                  <a:gd name="T20" fmla="*/ 609 w 1219"/>
                  <a:gd name="T21" fmla="*/ 959 h 1218"/>
                  <a:gd name="T22" fmla="*/ 260 w 1219"/>
                  <a:gd name="T23" fmla="*/ 609 h 1218"/>
                  <a:gd name="T24" fmla="*/ 609 w 1219"/>
                  <a:gd name="T25" fmla="*/ 260 h 1218"/>
                  <a:gd name="T26" fmla="*/ 959 w 1219"/>
                  <a:gd name="T27" fmla="*/ 609 h 1218"/>
                  <a:gd name="T28" fmla="*/ 793 w 1219"/>
                  <a:gd name="T29" fmla="*/ 907 h 1218"/>
                  <a:gd name="T30" fmla="*/ 774 w 1219"/>
                  <a:gd name="T31" fmla="*/ 9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9" h="1218">
                    <a:moveTo>
                      <a:pt x="609" y="0"/>
                    </a:moveTo>
                    <a:cubicBezTo>
                      <a:pt x="273" y="0"/>
                      <a:pt x="0" y="273"/>
                      <a:pt x="0" y="609"/>
                    </a:cubicBezTo>
                    <a:cubicBezTo>
                      <a:pt x="0" y="916"/>
                      <a:pt x="227" y="1169"/>
                      <a:pt x="522" y="1212"/>
                    </a:cubicBezTo>
                    <a:cubicBezTo>
                      <a:pt x="550" y="1216"/>
                      <a:pt x="580" y="1218"/>
                      <a:pt x="609" y="1218"/>
                    </a:cubicBezTo>
                    <a:cubicBezTo>
                      <a:pt x="716" y="1218"/>
                      <a:pt x="816" y="1191"/>
                      <a:pt x="903" y="1143"/>
                    </a:cubicBezTo>
                    <a:cubicBezTo>
                      <a:pt x="909" y="1139"/>
                      <a:pt x="916" y="1136"/>
                      <a:pt x="922" y="1132"/>
                    </a:cubicBezTo>
                    <a:cubicBezTo>
                      <a:pt x="1035" y="1064"/>
                      <a:pt x="1124" y="961"/>
                      <a:pt x="1174" y="838"/>
                    </a:cubicBezTo>
                    <a:cubicBezTo>
                      <a:pt x="1203" y="767"/>
                      <a:pt x="1219" y="690"/>
                      <a:pt x="1219" y="609"/>
                    </a:cubicBezTo>
                    <a:cubicBezTo>
                      <a:pt x="1219" y="273"/>
                      <a:pt x="946" y="0"/>
                      <a:pt x="609" y="0"/>
                    </a:cubicBezTo>
                    <a:close/>
                    <a:moveTo>
                      <a:pt x="774" y="918"/>
                    </a:moveTo>
                    <a:cubicBezTo>
                      <a:pt x="725" y="944"/>
                      <a:pt x="669" y="959"/>
                      <a:pt x="609" y="959"/>
                    </a:cubicBezTo>
                    <a:cubicBezTo>
                      <a:pt x="416" y="959"/>
                      <a:pt x="260" y="802"/>
                      <a:pt x="260" y="609"/>
                    </a:cubicBezTo>
                    <a:cubicBezTo>
                      <a:pt x="260" y="416"/>
                      <a:pt x="416" y="260"/>
                      <a:pt x="609" y="260"/>
                    </a:cubicBezTo>
                    <a:cubicBezTo>
                      <a:pt x="802" y="260"/>
                      <a:pt x="959" y="416"/>
                      <a:pt x="959" y="609"/>
                    </a:cubicBezTo>
                    <a:cubicBezTo>
                      <a:pt x="959" y="735"/>
                      <a:pt x="892" y="845"/>
                      <a:pt x="793" y="907"/>
                    </a:cubicBezTo>
                    <a:cubicBezTo>
                      <a:pt x="787" y="911"/>
                      <a:pt x="780" y="914"/>
                      <a:pt x="774" y="9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"/>
              <p:cNvSpPr/>
              <p:nvPr/>
            </p:nvSpPr>
            <p:spPr bwMode="auto">
              <a:xfrm>
                <a:off x="2043" y="2201"/>
                <a:ext cx="2041" cy="2039"/>
              </a:xfrm>
              <a:custGeom>
                <a:avLst/>
                <a:gdLst>
                  <a:gd name="T0" fmla="*/ 609 w 1219"/>
                  <a:gd name="T1" fmla="*/ 0 h 1218"/>
                  <a:gd name="T2" fmla="*/ 0 w 1219"/>
                  <a:gd name="T3" fmla="*/ 609 h 1218"/>
                  <a:gd name="T4" fmla="*/ 609 w 1219"/>
                  <a:gd name="T5" fmla="*/ 1218 h 1218"/>
                  <a:gd name="T6" fmla="*/ 1219 w 1219"/>
                  <a:gd name="T7" fmla="*/ 609 h 1218"/>
                  <a:gd name="T8" fmla="*/ 609 w 1219"/>
                  <a:gd name="T9" fmla="*/ 0 h 1218"/>
                  <a:gd name="T10" fmla="*/ 609 w 1219"/>
                  <a:gd name="T11" fmla="*/ 959 h 1218"/>
                  <a:gd name="T12" fmla="*/ 260 w 1219"/>
                  <a:gd name="T13" fmla="*/ 609 h 1218"/>
                  <a:gd name="T14" fmla="*/ 609 w 1219"/>
                  <a:gd name="T15" fmla="*/ 260 h 1218"/>
                  <a:gd name="T16" fmla="*/ 959 w 1219"/>
                  <a:gd name="T17" fmla="*/ 609 h 1218"/>
                  <a:gd name="T18" fmla="*/ 609 w 1219"/>
                  <a:gd name="T19" fmla="*/ 959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9" h="1218">
                    <a:moveTo>
                      <a:pt x="609" y="0"/>
                    </a:moveTo>
                    <a:cubicBezTo>
                      <a:pt x="273" y="0"/>
                      <a:pt x="0" y="273"/>
                      <a:pt x="0" y="609"/>
                    </a:cubicBezTo>
                    <a:cubicBezTo>
                      <a:pt x="0" y="946"/>
                      <a:pt x="273" y="1218"/>
                      <a:pt x="609" y="1218"/>
                    </a:cubicBezTo>
                    <a:cubicBezTo>
                      <a:pt x="946" y="1218"/>
                      <a:pt x="1219" y="946"/>
                      <a:pt x="1219" y="609"/>
                    </a:cubicBezTo>
                    <a:cubicBezTo>
                      <a:pt x="1219" y="273"/>
                      <a:pt x="946" y="0"/>
                      <a:pt x="609" y="0"/>
                    </a:cubicBezTo>
                    <a:close/>
                    <a:moveTo>
                      <a:pt x="609" y="959"/>
                    </a:moveTo>
                    <a:cubicBezTo>
                      <a:pt x="416" y="959"/>
                      <a:pt x="260" y="802"/>
                      <a:pt x="260" y="609"/>
                    </a:cubicBezTo>
                    <a:cubicBezTo>
                      <a:pt x="260" y="416"/>
                      <a:pt x="416" y="260"/>
                      <a:pt x="609" y="260"/>
                    </a:cubicBezTo>
                    <a:cubicBezTo>
                      <a:pt x="802" y="260"/>
                      <a:pt x="959" y="416"/>
                      <a:pt x="959" y="609"/>
                    </a:cubicBezTo>
                    <a:cubicBezTo>
                      <a:pt x="959" y="802"/>
                      <a:pt x="802" y="959"/>
                      <a:pt x="609" y="9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"/>
              <p:cNvSpPr/>
              <p:nvPr/>
            </p:nvSpPr>
            <p:spPr bwMode="auto">
              <a:xfrm>
                <a:off x="3647" y="2216"/>
                <a:ext cx="2040" cy="2029"/>
              </a:xfrm>
              <a:custGeom>
                <a:avLst/>
                <a:gdLst>
                  <a:gd name="T0" fmla="*/ 697 w 1219"/>
                  <a:gd name="T1" fmla="*/ 0 h 1212"/>
                  <a:gd name="T2" fmla="*/ 445 w 1219"/>
                  <a:gd name="T3" fmla="*/ 294 h 1212"/>
                  <a:gd name="T4" fmla="*/ 609 w 1219"/>
                  <a:gd name="T5" fmla="*/ 253 h 1212"/>
                  <a:gd name="T6" fmla="*/ 959 w 1219"/>
                  <a:gd name="T7" fmla="*/ 603 h 1212"/>
                  <a:gd name="T8" fmla="*/ 609 w 1219"/>
                  <a:gd name="T9" fmla="*/ 952 h 1212"/>
                  <a:gd name="T10" fmla="*/ 260 w 1219"/>
                  <a:gd name="T11" fmla="*/ 603 h 1212"/>
                  <a:gd name="T12" fmla="*/ 260 w 1219"/>
                  <a:gd name="T13" fmla="*/ 600 h 1212"/>
                  <a:gd name="T14" fmla="*/ 0 w 1219"/>
                  <a:gd name="T15" fmla="*/ 600 h 1212"/>
                  <a:gd name="T16" fmla="*/ 0 w 1219"/>
                  <a:gd name="T17" fmla="*/ 603 h 1212"/>
                  <a:gd name="T18" fmla="*/ 609 w 1219"/>
                  <a:gd name="T19" fmla="*/ 1212 h 1212"/>
                  <a:gd name="T20" fmla="*/ 1219 w 1219"/>
                  <a:gd name="T21" fmla="*/ 603 h 1212"/>
                  <a:gd name="T22" fmla="*/ 697 w 1219"/>
                  <a:gd name="T23" fmla="*/ 0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9" h="1212">
                    <a:moveTo>
                      <a:pt x="697" y="0"/>
                    </a:moveTo>
                    <a:cubicBezTo>
                      <a:pt x="647" y="123"/>
                      <a:pt x="558" y="226"/>
                      <a:pt x="445" y="294"/>
                    </a:cubicBezTo>
                    <a:cubicBezTo>
                      <a:pt x="494" y="268"/>
                      <a:pt x="550" y="253"/>
                      <a:pt x="609" y="253"/>
                    </a:cubicBezTo>
                    <a:cubicBezTo>
                      <a:pt x="803" y="253"/>
                      <a:pt x="959" y="410"/>
                      <a:pt x="959" y="603"/>
                    </a:cubicBezTo>
                    <a:cubicBezTo>
                      <a:pt x="959" y="796"/>
                      <a:pt x="803" y="952"/>
                      <a:pt x="609" y="952"/>
                    </a:cubicBezTo>
                    <a:cubicBezTo>
                      <a:pt x="416" y="952"/>
                      <a:pt x="260" y="796"/>
                      <a:pt x="260" y="603"/>
                    </a:cubicBezTo>
                    <a:cubicBezTo>
                      <a:pt x="260" y="602"/>
                      <a:pt x="260" y="601"/>
                      <a:pt x="260" y="600"/>
                    </a:cubicBezTo>
                    <a:cubicBezTo>
                      <a:pt x="0" y="600"/>
                      <a:pt x="0" y="600"/>
                      <a:pt x="0" y="600"/>
                    </a:cubicBezTo>
                    <a:cubicBezTo>
                      <a:pt x="0" y="601"/>
                      <a:pt x="0" y="602"/>
                      <a:pt x="0" y="603"/>
                    </a:cubicBezTo>
                    <a:cubicBezTo>
                      <a:pt x="0" y="939"/>
                      <a:pt x="273" y="1212"/>
                      <a:pt x="609" y="1212"/>
                    </a:cubicBezTo>
                    <a:cubicBezTo>
                      <a:pt x="946" y="1212"/>
                      <a:pt x="1219" y="939"/>
                      <a:pt x="1219" y="603"/>
                    </a:cubicBezTo>
                    <a:cubicBezTo>
                      <a:pt x="1219" y="296"/>
                      <a:pt x="992" y="42"/>
                      <a:pt x="6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Freeform: Shape 5"/>
            <p:cNvSpPr>
              <a:spLocks noChangeAspect="1"/>
            </p:cNvSpPr>
            <p:nvPr/>
          </p:nvSpPr>
          <p:spPr bwMode="auto">
            <a:xfrm>
              <a:off x="3196572" y="2901708"/>
              <a:ext cx="643240" cy="587551"/>
            </a:xfrm>
            <a:custGeom>
              <a:avLst/>
              <a:gdLst>
                <a:gd name="T0" fmla="*/ 48 w 256"/>
                <a:gd name="T1" fmla="*/ 216 h 256"/>
                <a:gd name="T2" fmla="*/ 86 w 256"/>
                <a:gd name="T3" fmla="*/ 197 h 256"/>
                <a:gd name="T4" fmla="*/ 152 w 256"/>
                <a:gd name="T5" fmla="*/ 222 h 256"/>
                <a:gd name="T6" fmla="*/ 192 w 256"/>
                <a:gd name="T7" fmla="*/ 256 h 256"/>
                <a:gd name="T8" fmla="*/ 232 w 256"/>
                <a:gd name="T9" fmla="*/ 216 h 256"/>
                <a:gd name="T10" fmla="*/ 192 w 256"/>
                <a:gd name="T11" fmla="*/ 176 h 256"/>
                <a:gd name="T12" fmla="*/ 154 w 256"/>
                <a:gd name="T13" fmla="*/ 205 h 256"/>
                <a:gd name="T14" fmla="*/ 94 w 256"/>
                <a:gd name="T15" fmla="*/ 183 h 256"/>
                <a:gd name="T16" fmla="*/ 96 w 256"/>
                <a:gd name="T17" fmla="*/ 168 h 256"/>
                <a:gd name="T18" fmla="*/ 88 w 256"/>
                <a:gd name="T19" fmla="*/ 141 h 256"/>
                <a:gd name="T20" fmla="*/ 161 w 256"/>
                <a:gd name="T21" fmla="*/ 96 h 256"/>
                <a:gd name="T22" fmla="*/ 200 w 256"/>
                <a:gd name="T23" fmla="*/ 112 h 256"/>
                <a:gd name="T24" fmla="*/ 256 w 256"/>
                <a:gd name="T25" fmla="*/ 56 h 256"/>
                <a:gd name="T26" fmla="*/ 200 w 256"/>
                <a:gd name="T27" fmla="*/ 0 h 256"/>
                <a:gd name="T28" fmla="*/ 144 w 256"/>
                <a:gd name="T29" fmla="*/ 56 h 256"/>
                <a:gd name="T30" fmla="*/ 151 w 256"/>
                <a:gd name="T31" fmla="*/ 84 h 256"/>
                <a:gd name="T32" fmla="*/ 76 w 256"/>
                <a:gd name="T33" fmla="*/ 129 h 256"/>
                <a:gd name="T34" fmla="*/ 48 w 256"/>
                <a:gd name="T35" fmla="*/ 120 h 256"/>
                <a:gd name="T36" fmla="*/ 0 w 256"/>
                <a:gd name="T37" fmla="*/ 168 h 256"/>
                <a:gd name="T38" fmla="*/ 48 w 256"/>
                <a:gd name="T39" fmla="*/ 216 h 256"/>
                <a:gd name="T40" fmla="*/ 192 w 256"/>
                <a:gd name="T41" fmla="*/ 192 h 256"/>
                <a:gd name="T42" fmla="*/ 216 w 256"/>
                <a:gd name="T43" fmla="*/ 216 h 256"/>
                <a:gd name="T44" fmla="*/ 192 w 256"/>
                <a:gd name="T45" fmla="*/ 240 h 256"/>
                <a:gd name="T46" fmla="*/ 168 w 256"/>
                <a:gd name="T47" fmla="*/ 216 h 256"/>
                <a:gd name="T48" fmla="*/ 192 w 256"/>
                <a:gd name="T49" fmla="*/ 192 h 256"/>
                <a:gd name="T50" fmla="*/ 200 w 256"/>
                <a:gd name="T51" fmla="*/ 16 h 256"/>
                <a:gd name="T52" fmla="*/ 240 w 256"/>
                <a:gd name="T53" fmla="*/ 56 h 256"/>
                <a:gd name="T54" fmla="*/ 200 w 256"/>
                <a:gd name="T55" fmla="*/ 96 h 256"/>
                <a:gd name="T56" fmla="*/ 160 w 256"/>
                <a:gd name="T57" fmla="*/ 56 h 256"/>
                <a:gd name="T58" fmla="*/ 200 w 256"/>
                <a:gd name="T59" fmla="*/ 16 h 256"/>
                <a:gd name="T60" fmla="*/ 48 w 256"/>
                <a:gd name="T61" fmla="*/ 136 h 256"/>
                <a:gd name="T62" fmla="*/ 80 w 256"/>
                <a:gd name="T63" fmla="*/ 168 h 256"/>
                <a:gd name="T64" fmla="*/ 48 w 256"/>
                <a:gd name="T65" fmla="*/ 200 h 256"/>
                <a:gd name="T66" fmla="*/ 16 w 256"/>
                <a:gd name="T67" fmla="*/ 168 h 256"/>
                <a:gd name="T68" fmla="*/ 48 w 256"/>
                <a:gd name="T69" fmla="*/ 1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256">
                  <a:moveTo>
                    <a:pt x="48" y="216"/>
                  </a:moveTo>
                  <a:cubicBezTo>
                    <a:pt x="63" y="216"/>
                    <a:pt x="77" y="209"/>
                    <a:pt x="86" y="197"/>
                  </a:cubicBezTo>
                  <a:cubicBezTo>
                    <a:pt x="152" y="222"/>
                    <a:pt x="152" y="222"/>
                    <a:pt x="152" y="222"/>
                  </a:cubicBezTo>
                  <a:cubicBezTo>
                    <a:pt x="155" y="241"/>
                    <a:pt x="172" y="256"/>
                    <a:pt x="192" y="256"/>
                  </a:cubicBezTo>
                  <a:cubicBezTo>
                    <a:pt x="214" y="256"/>
                    <a:pt x="232" y="238"/>
                    <a:pt x="232" y="216"/>
                  </a:cubicBezTo>
                  <a:cubicBezTo>
                    <a:pt x="232" y="194"/>
                    <a:pt x="214" y="176"/>
                    <a:pt x="192" y="176"/>
                  </a:cubicBezTo>
                  <a:cubicBezTo>
                    <a:pt x="174" y="176"/>
                    <a:pt x="158" y="188"/>
                    <a:pt x="154" y="205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5" y="178"/>
                    <a:pt x="96" y="173"/>
                    <a:pt x="96" y="168"/>
                  </a:cubicBezTo>
                  <a:cubicBezTo>
                    <a:pt x="96" y="158"/>
                    <a:pt x="93" y="149"/>
                    <a:pt x="88" y="141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71" y="106"/>
                    <a:pt x="185" y="112"/>
                    <a:pt x="200" y="112"/>
                  </a:cubicBezTo>
                  <a:cubicBezTo>
                    <a:pt x="231" y="112"/>
                    <a:pt x="256" y="87"/>
                    <a:pt x="256" y="56"/>
                  </a:cubicBezTo>
                  <a:cubicBezTo>
                    <a:pt x="256" y="25"/>
                    <a:pt x="231" y="0"/>
                    <a:pt x="200" y="0"/>
                  </a:cubicBezTo>
                  <a:cubicBezTo>
                    <a:pt x="169" y="0"/>
                    <a:pt x="144" y="25"/>
                    <a:pt x="144" y="56"/>
                  </a:cubicBezTo>
                  <a:cubicBezTo>
                    <a:pt x="144" y="66"/>
                    <a:pt x="147" y="76"/>
                    <a:pt x="151" y="84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8" y="123"/>
                    <a:pt x="5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4"/>
                    <a:pt x="22" y="216"/>
                    <a:pt x="48" y="216"/>
                  </a:cubicBezTo>
                  <a:close/>
                  <a:moveTo>
                    <a:pt x="192" y="192"/>
                  </a:moveTo>
                  <a:cubicBezTo>
                    <a:pt x="205" y="192"/>
                    <a:pt x="216" y="203"/>
                    <a:pt x="216" y="216"/>
                  </a:cubicBezTo>
                  <a:cubicBezTo>
                    <a:pt x="216" y="229"/>
                    <a:pt x="205" y="240"/>
                    <a:pt x="192" y="240"/>
                  </a:cubicBezTo>
                  <a:cubicBezTo>
                    <a:pt x="179" y="240"/>
                    <a:pt x="168" y="229"/>
                    <a:pt x="168" y="216"/>
                  </a:cubicBezTo>
                  <a:cubicBezTo>
                    <a:pt x="168" y="203"/>
                    <a:pt x="179" y="192"/>
                    <a:pt x="192" y="192"/>
                  </a:cubicBezTo>
                  <a:close/>
                  <a:moveTo>
                    <a:pt x="200" y="16"/>
                  </a:moveTo>
                  <a:cubicBezTo>
                    <a:pt x="222" y="16"/>
                    <a:pt x="240" y="34"/>
                    <a:pt x="240" y="56"/>
                  </a:cubicBezTo>
                  <a:cubicBezTo>
                    <a:pt x="240" y="78"/>
                    <a:pt x="222" y="96"/>
                    <a:pt x="200" y="96"/>
                  </a:cubicBezTo>
                  <a:cubicBezTo>
                    <a:pt x="178" y="96"/>
                    <a:pt x="160" y="78"/>
                    <a:pt x="160" y="56"/>
                  </a:cubicBezTo>
                  <a:cubicBezTo>
                    <a:pt x="160" y="34"/>
                    <a:pt x="178" y="16"/>
                    <a:pt x="200" y="16"/>
                  </a:cubicBezTo>
                  <a:close/>
                  <a:moveTo>
                    <a:pt x="48" y="136"/>
                  </a:moveTo>
                  <a:cubicBezTo>
                    <a:pt x="66" y="136"/>
                    <a:pt x="80" y="150"/>
                    <a:pt x="80" y="168"/>
                  </a:cubicBezTo>
                  <a:cubicBezTo>
                    <a:pt x="80" y="186"/>
                    <a:pt x="66" y="200"/>
                    <a:pt x="48" y="200"/>
                  </a:cubicBezTo>
                  <a:cubicBezTo>
                    <a:pt x="30" y="200"/>
                    <a:pt x="16" y="186"/>
                    <a:pt x="16" y="168"/>
                  </a:cubicBezTo>
                  <a:cubicBezTo>
                    <a:pt x="16" y="150"/>
                    <a:pt x="30" y="136"/>
                    <a:pt x="48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6"/>
            <p:cNvSpPr>
              <a:spLocks noChangeAspect="1"/>
            </p:cNvSpPr>
            <p:nvPr/>
          </p:nvSpPr>
          <p:spPr bwMode="auto">
            <a:xfrm>
              <a:off x="2398437" y="4283123"/>
              <a:ext cx="665506" cy="587551"/>
            </a:xfrm>
            <a:custGeom>
              <a:avLst/>
              <a:gdLst>
                <a:gd name="T0" fmla="*/ 8 w 256"/>
                <a:gd name="T1" fmla="*/ 40 h 248"/>
                <a:gd name="T2" fmla="*/ 48 w 256"/>
                <a:gd name="T3" fmla="*/ 217 h 248"/>
                <a:gd name="T4" fmla="*/ 80 w 256"/>
                <a:gd name="T5" fmla="*/ 248 h 248"/>
                <a:gd name="T6" fmla="*/ 145 w 256"/>
                <a:gd name="T7" fmla="*/ 224 h 248"/>
                <a:gd name="T8" fmla="*/ 208 w 256"/>
                <a:gd name="T9" fmla="*/ 216 h 248"/>
                <a:gd name="T10" fmla="*/ 145 w 256"/>
                <a:gd name="T11" fmla="*/ 208 h 248"/>
                <a:gd name="T12" fmla="*/ 80 w 256"/>
                <a:gd name="T13" fmla="*/ 184 h 248"/>
                <a:gd name="T14" fmla="*/ 60 w 256"/>
                <a:gd name="T15" fmla="*/ 164 h 248"/>
                <a:gd name="T16" fmla="*/ 60 w 256"/>
                <a:gd name="T17" fmla="*/ 164 h 248"/>
                <a:gd name="T18" fmla="*/ 232 w 256"/>
                <a:gd name="T19" fmla="*/ 150 h 248"/>
                <a:gd name="T20" fmla="*/ 254 w 256"/>
                <a:gd name="T21" fmla="*/ 59 h 248"/>
                <a:gd name="T22" fmla="*/ 222 w 256"/>
                <a:gd name="T23" fmla="*/ 56 h 248"/>
                <a:gd name="T24" fmla="*/ 200 w 256"/>
                <a:gd name="T25" fmla="*/ 0 h 248"/>
                <a:gd name="T26" fmla="*/ 138 w 256"/>
                <a:gd name="T27" fmla="*/ 2 h 248"/>
                <a:gd name="T28" fmla="*/ 80 w 256"/>
                <a:gd name="T29" fmla="*/ 24 h 248"/>
                <a:gd name="T30" fmla="*/ 66 w 256"/>
                <a:gd name="T31" fmla="*/ 56 h 248"/>
                <a:gd name="T32" fmla="*/ 48 w 256"/>
                <a:gd name="T33" fmla="*/ 31 h 248"/>
                <a:gd name="T34" fmla="*/ 8 w 256"/>
                <a:gd name="T35" fmla="*/ 24 h 248"/>
                <a:gd name="T36" fmla="*/ 176 w 256"/>
                <a:gd name="T37" fmla="*/ 200 h 248"/>
                <a:gd name="T38" fmla="*/ 176 w 256"/>
                <a:gd name="T39" fmla="*/ 232 h 248"/>
                <a:gd name="T40" fmla="*/ 176 w 256"/>
                <a:gd name="T41" fmla="*/ 200 h 248"/>
                <a:gd name="T42" fmla="*/ 96 w 256"/>
                <a:gd name="T43" fmla="*/ 216 h 248"/>
                <a:gd name="T44" fmla="*/ 64 w 256"/>
                <a:gd name="T45" fmla="*/ 216 h 248"/>
                <a:gd name="T46" fmla="*/ 147 w 256"/>
                <a:gd name="T47" fmla="*/ 16 h 248"/>
                <a:gd name="T48" fmla="*/ 205 w 256"/>
                <a:gd name="T49" fmla="*/ 56 h 248"/>
                <a:gd name="T50" fmla="*/ 129 w 256"/>
                <a:gd name="T51" fmla="*/ 34 h 248"/>
                <a:gd name="T52" fmla="*/ 86 w 256"/>
                <a:gd name="T53" fmla="*/ 40 h 248"/>
                <a:gd name="T54" fmla="*/ 118 w 256"/>
                <a:gd name="T55" fmla="*/ 56 h 248"/>
                <a:gd name="T56" fmla="*/ 86 w 256"/>
                <a:gd name="T57" fmla="*/ 40 h 248"/>
                <a:gd name="T58" fmla="*/ 216 w 256"/>
                <a:gd name="T59" fmla="*/ 72 h 248"/>
                <a:gd name="T60" fmla="*/ 237 w 256"/>
                <a:gd name="T61" fmla="*/ 72 h 248"/>
                <a:gd name="T62" fmla="*/ 60 w 256"/>
                <a:gd name="T63" fmla="*/ 148 h 248"/>
                <a:gd name="T64" fmla="*/ 52 w 256"/>
                <a:gd name="T65" fmla="*/ 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6" h="248">
                  <a:moveTo>
                    <a:pt x="0" y="32"/>
                  </a:moveTo>
                  <a:cubicBezTo>
                    <a:pt x="0" y="36"/>
                    <a:pt x="4" y="40"/>
                    <a:pt x="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48" y="234"/>
                    <a:pt x="63" y="248"/>
                    <a:pt x="80" y="248"/>
                  </a:cubicBezTo>
                  <a:cubicBezTo>
                    <a:pt x="95" y="248"/>
                    <a:pt x="107" y="238"/>
                    <a:pt x="111" y="224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9" y="238"/>
                    <a:pt x="161" y="248"/>
                    <a:pt x="176" y="248"/>
                  </a:cubicBezTo>
                  <a:cubicBezTo>
                    <a:pt x="194" y="248"/>
                    <a:pt x="208" y="234"/>
                    <a:pt x="208" y="216"/>
                  </a:cubicBezTo>
                  <a:cubicBezTo>
                    <a:pt x="208" y="198"/>
                    <a:pt x="194" y="184"/>
                    <a:pt x="176" y="184"/>
                  </a:cubicBezTo>
                  <a:cubicBezTo>
                    <a:pt x="161" y="184"/>
                    <a:pt x="149" y="194"/>
                    <a:pt x="145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7" y="194"/>
                    <a:pt x="95" y="184"/>
                    <a:pt x="80" y="184"/>
                  </a:cubicBezTo>
                  <a:cubicBezTo>
                    <a:pt x="73" y="184"/>
                    <a:pt x="67" y="186"/>
                    <a:pt x="62" y="190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8" y="156"/>
                    <a:pt x="231" y="153"/>
                    <a:pt x="232" y="150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4"/>
                    <a:pt x="256" y="61"/>
                    <a:pt x="254" y="59"/>
                  </a:cubicBezTo>
                  <a:cubicBezTo>
                    <a:pt x="253" y="57"/>
                    <a:pt x="251" y="56"/>
                    <a:pt x="248" y="56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7" y="2"/>
                    <a:pt x="204" y="0"/>
                    <a:pt x="20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2" y="0"/>
                    <a:pt x="140" y="1"/>
                    <a:pt x="138" y="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6" y="24"/>
                    <a:pt x="73" y="27"/>
                    <a:pt x="72" y="3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27"/>
                    <a:pt x="44" y="24"/>
                    <a:pt x="4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lose/>
                  <a:moveTo>
                    <a:pt x="176" y="200"/>
                  </a:moveTo>
                  <a:cubicBezTo>
                    <a:pt x="185" y="200"/>
                    <a:pt x="192" y="207"/>
                    <a:pt x="192" y="216"/>
                  </a:cubicBezTo>
                  <a:cubicBezTo>
                    <a:pt x="192" y="225"/>
                    <a:pt x="185" y="232"/>
                    <a:pt x="176" y="232"/>
                  </a:cubicBezTo>
                  <a:cubicBezTo>
                    <a:pt x="167" y="232"/>
                    <a:pt x="160" y="225"/>
                    <a:pt x="160" y="216"/>
                  </a:cubicBezTo>
                  <a:cubicBezTo>
                    <a:pt x="160" y="207"/>
                    <a:pt x="167" y="200"/>
                    <a:pt x="176" y="200"/>
                  </a:cubicBezTo>
                  <a:close/>
                  <a:moveTo>
                    <a:pt x="80" y="200"/>
                  </a:moveTo>
                  <a:cubicBezTo>
                    <a:pt x="89" y="200"/>
                    <a:pt x="96" y="207"/>
                    <a:pt x="96" y="216"/>
                  </a:cubicBezTo>
                  <a:cubicBezTo>
                    <a:pt x="96" y="225"/>
                    <a:pt x="89" y="232"/>
                    <a:pt x="80" y="232"/>
                  </a:cubicBezTo>
                  <a:cubicBezTo>
                    <a:pt x="71" y="232"/>
                    <a:pt x="64" y="225"/>
                    <a:pt x="64" y="216"/>
                  </a:cubicBezTo>
                  <a:cubicBezTo>
                    <a:pt x="64" y="207"/>
                    <a:pt x="71" y="200"/>
                    <a:pt x="80" y="200"/>
                  </a:cubicBezTo>
                  <a:close/>
                  <a:moveTo>
                    <a:pt x="147" y="16"/>
                  </a:moveTo>
                  <a:cubicBezTo>
                    <a:pt x="194" y="16"/>
                    <a:pt x="194" y="16"/>
                    <a:pt x="194" y="1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34"/>
                    <a:pt x="129" y="34"/>
                    <a:pt x="129" y="34"/>
                  </a:cubicBezTo>
                  <a:lnTo>
                    <a:pt x="147" y="16"/>
                  </a:lnTo>
                  <a:close/>
                  <a:moveTo>
                    <a:pt x="86" y="40"/>
                  </a:moveTo>
                  <a:cubicBezTo>
                    <a:pt x="114" y="40"/>
                    <a:pt x="114" y="40"/>
                    <a:pt x="114" y="40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82" y="56"/>
                    <a:pt x="82" y="56"/>
                    <a:pt x="82" y="56"/>
                  </a:cubicBezTo>
                  <a:lnTo>
                    <a:pt x="86" y="40"/>
                  </a:lnTo>
                  <a:close/>
                  <a:moveTo>
                    <a:pt x="216" y="72"/>
                  </a:moveTo>
                  <a:cubicBezTo>
                    <a:pt x="216" y="72"/>
                    <a:pt x="216" y="72"/>
                    <a:pt x="216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8"/>
                    <a:pt x="59" y="148"/>
                    <a:pt x="58" y="148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216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7"/>
            <p:cNvGrpSpPr>
              <a:grpSpLocks noChangeAspect="1"/>
            </p:cNvGrpSpPr>
            <p:nvPr/>
          </p:nvGrpSpPr>
          <p:grpSpPr>
            <a:xfrm>
              <a:off x="4078558" y="4283123"/>
              <a:ext cx="483027" cy="587551"/>
              <a:chOff x="5454393" y="4787929"/>
              <a:chExt cx="289084" cy="351640"/>
            </a:xfrm>
            <a:solidFill>
              <a:schemeClr val="accent3"/>
            </a:solidFill>
          </p:grpSpPr>
          <p:sp>
            <p:nvSpPr>
              <p:cNvPr id="29" name="Freeform: Shape 8"/>
              <p:cNvSpPr/>
              <p:nvPr/>
            </p:nvSpPr>
            <p:spPr bwMode="auto">
              <a:xfrm>
                <a:off x="5454393" y="4787929"/>
                <a:ext cx="289084" cy="351640"/>
              </a:xfrm>
              <a:custGeom>
                <a:avLst/>
                <a:gdLst>
                  <a:gd name="T0" fmla="*/ 145 w 192"/>
                  <a:gd name="T1" fmla="*/ 24 h 256"/>
                  <a:gd name="T2" fmla="*/ 135 w 192"/>
                  <a:gd name="T3" fmla="*/ 4 h 256"/>
                  <a:gd name="T4" fmla="*/ 128 w 192"/>
                  <a:gd name="T5" fmla="*/ 0 h 256"/>
                  <a:gd name="T6" fmla="*/ 64 w 192"/>
                  <a:gd name="T7" fmla="*/ 0 h 256"/>
                  <a:gd name="T8" fmla="*/ 57 w 192"/>
                  <a:gd name="T9" fmla="*/ 4 h 256"/>
                  <a:gd name="T10" fmla="*/ 47 w 192"/>
                  <a:gd name="T11" fmla="*/ 24 h 256"/>
                  <a:gd name="T12" fmla="*/ 8 w 192"/>
                  <a:gd name="T13" fmla="*/ 24 h 256"/>
                  <a:gd name="T14" fmla="*/ 0 w 192"/>
                  <a:gd name="T15" fmla="*/ 32 h 256"/>
                  <a:gd name="T16" fmla="*/ 0 w 192"/>
                  <a:gd name="T17" fmla="*/ 248 h 256"/>
                  <a:gd name="T18" fmla="*/ 8 w 192"/>
                  <a:gd name="T19" fmla="*/ 256 h 256"/>
                  <a:gd name="T20" fmla="*/ 184 w 192"/>
                  <a:gd name="T21" fmla="*/ 256 h 256"/>
                  <a:gd name="T22" fmla="*/ 192 w 192"/>
                  <a:gd name="T23" fmla="*/ 248 h 256"/>
                  <a:gd name="T24" fmla="*/ 192 w 192"/>
                  <a:gd name="T25" fmla="*/ 32 h 256"/>
                  <a:gd name="T26" fmla="*/ 184 w 192"/>
                  <a:gd name="T27" fmla="*/ 24 h 256"/>
                  <a:gd name="T28" fmla="*/ 145 w 192"/>
                  <a:gd name="T29" fmla="*/ 24 h 256"/>
                  <a:gd name="T30" fmla="*/ 69 w 192"/>
                  <a:gd name="T31" fmla="*/ 16 h 256"/>
                  <a:gd name="T32" fmla="*/ 123 w 192"/>
                  <a:gd name="T33" fmla="*/ 16 h 256"/>
                  <a:gd name="T34" fmla="*/ 139 w 192"/>
                  <a:gd name="T35" fmla="*/ 48 h 256"/>
                  <a:gd name="T36" fmla="*/ 53 w 192"/>
                  <a:gd name="T37" fmla="*/ 48 h 256"/>
                  <a:gd name="T38" fmla="*/ 69 w 192"/>
                  <a:gd name="T39" fmla="*/ 16 h 256"/>
                  <a:gd name="T40" fmla="*/ 176 w 192"/>
                  <a:gd name="T41" fmla="*/ 240 h 256"/>
                  <a:gd name="T42" fmla="*/ 16 w 192"/>
                  <a:gd name="T43" fmla="*/ 240 h 256"/>
                  <a:gd name="T44" fmla="*/ 16 w 192"/>
                  <a:gd name="T45" fmla="*/ 40 h 256"/>
                  <a:gd name="T46" fmla="*/ 39 w 192"/>
                  <a:gd name="T47" fmla="*/ 40 h 256"/>
                  <a:gd name="T48" fmla="*/ 33 w 192"/>
                  <a:gd name="T49" fmla="*/ 52 h 256"/>
                  <a:gd name="T50" fmla="*/ 33 w 192"/>
                  <a:gd name="T51" fmla="*/ 60 h 256"/>
                  <a:gd name="T52" fmla="*/ 40 w 192"/>
                  <a:gd name="T53" fmla="*/ 64 h 256"/>
                  <a:gd name="T54" fmla="*/ 152 w 192"/>
                  <a:gd name="T55" fmla="*/ 64 h 256"/>
                  <a:gd name="T56" fmla="*/ 152 w 192"/>
                  <a:gd name="T57" fmla="*/ 64 h 256"/>
                  <a:gd name="T58" fmla="*/ 160 w 192"/>
                  <a:gd name="T59" fmla="*/ 56 h 256"/>
                  <a:gd name="T60" fmla="*/ 159 w 192"/>
                  <a:gd name="T61" fmla="*/ 51 h 256"/>
                  <a:gd name="T62" fmla="*/ 153 w 192"/>
                  <a:gd name="T63" fmla="*/ 40 h 256"/>
                  <a:gd name="T64" fmla="*/ 176 w 192"/>
                  <a:gd name="T65" fmla="*/ 40 h 256"/>
                  <a:gd name="T66" fmla="*/ 176 w 192"/>
                  <a:gd name="T67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2" h="256">
                    <a:moveTo>
                      <a:pt x="145" y="24"/>
                    </a:move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2"/>
                      <a:pt x="131" y="0"/>
                      <a:pt x="12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1" y="0"/>
                      <a:pt x="58" y="2"/>
                      <a:pt x="57" y="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4" y="24"/>
                      <a:pt x="0" y="28"/>
                      <a:pt x="0" y="3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184" y="256"/>
                      <a:pt x="184" y="256"/>
                      <a:pt x="184" y="256"/>
                    </a:cubicBezTo>
                    <a:cubicBezTo>
                      <a:pt x="188" y="256"/>
                      <a:pt x="192" y="252"/>
                      <a:pt x="192" y="248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92" y="28"/>
                      <a:pt x="188" y="24"/>
                      <a:pt x="184" y="24"/>
                    </a:cubicBezTo>
                    <a:lnTo>
                      <a:pt x="145" y="24"/>
                    </a:lnTo>
                    <a:close/>
                    <a:moveTo>
                      <a:pt x="69" y="16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39" y="48"/>
                      <a:pt x="139" y="48"/>
                      <a:pt x="139" y="48"/>
                    </a:cubicBezTo>
                    <a:cubicBezTo>
                      <a:pt x="53" y="48"/>
                      <a:pt x="53" y="48"/>
                      <a:pt x="53" y="48"/>
                    </a:cubicBezTo>
                    <a:lnTo>
                      <a:pt x="69" y="16"/>
                    </a:lnTo>
                    <a:close/>
                    <a:moveTo>
                      <a:pt x="176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5"/>
                      <a:pt x="32" y="58"/>
                      <a:pt x="33" y="60"/>
                    </a:cubicBezTo>
                    <a:cubicBezTo>
                      <a:pt x="35" y="63"/>
                      <a:pt x="37" y="64"/>
                      <a:pt x="40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6" y="64"/>
                      <a:pt x="160" y="60"/>
                      <a:pt x="160" y="56"/>
                    </a:cubicBezTo>
                    <a:cubicBezTo>
                      <a:pt x="160" y="54"/>
                      <a:pt x="160" y="53"/>
                      <a:pt x="159" y="51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76" y="40"/>
                      <a:pt x="176" y="40"/>
                      <a:pt x="176" y="40"/>
                    </a:cubicBezTo>
                    <a:lnTo>
                      <a:pt x="17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9"/>
              <p:cNvSpPr/>
              <p:nvPr/>
            </p:nvSpPr>
            <p:spPr bwMode="auto">
              <a:xfrm>
                <a:off x="5563157" y="4908193"/>
                <a:ext cx="131662" cy="22223"/>
              </a:xfrm>
              <a:custGeom>
                <a:avLst/>
                <a:gdLst>
                  <a:gd name="T0" fmla="*/ 80 w 88"/>
                  <a:gd name="T1" fmla="*/ 0 h 16"/>
                  <a:gd name="T2" fmla="*/ 8 w 88"/>
                  <a:gd name="T3" fmla="*/ 0 h 16"/>
                  <a:gd name="T4" fmla="*/ 0 w 88"/>
                  <a:gd name="T5" fmla="*/ 8 h 16"/>
                  <a:gd name="T6" fmla="*/ 8 w 88"/>
                  <a:gd name="T7" fmla="*/ 16 h 16"/>
                  <a:gd name="T8" fmla="*/ 80 w 88"/>
                  <a:gd name="T9" fmla="*/ 16 h 16"/>
                  <a:gd name="T10" fmla="*/ 88 w 88"/>
                  <a:gd name="T11" fmla="*/ 8 h 16"/>
                  <a:gd name="T12" fmla="*/ 80 w 8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6">
                    <a:moveTo>
                      <a:pt x="8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4" y="16"/>
                      <a:pt x="88" y="12"/>
                      <a:pt x="88" y="8"/>
                    </a:cubicBezTo>
                    <a:cubicBezTo>
                      <a:pt x="88" y="4"/>
                      <a:pt x="84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"/>
              <p:cNvSpPr/>
              <p:nvPr/>
            </p:nvSpPr>
            <p:spPr bwMode="auto">
              <a:xfrm>
                <a:off x="5563157" y="4963096"/>
                <a:ext cx="131662" cy="22223"/>
              </a:xfrm>
              <a:custGeom>
                <a:avLst/>
                <a:gdLst>
                  <a:gd name="T0" fmla="*/ 80 w 88"/>
                  <a:gd name="T1" fmla="*/ 0 h 16"/>
                  <a:gd name="T2" fmla="*/ 8 w 88"/>
                  <a:gd name="T3" fmla="*/ 0 h 16"/>
                  <a:gd name="T4" fmla="*/ 0 w 88"/>
                  <a:gd name="T5" fmla="*/ 8 h 16"/>
                  <a:gd name="T6" fmla="*/ 8 w 88"/>
                  <a:gd name="T7" fmla="*/ 16 h 16"/>
                  <a:gd name="T8" fmla="*/ 80 w 88"/>
                  <a:gd name="T9" fmla="*/ 16 h 16"/>
                  <a:gd name="T10" fmla="*/ 88 w 88"/>
                  <a:gd name="T11" fmla="*/ 8 h 16"/>
                  <a:gd name="T12" fmla="*/ 80 w 8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6">
                    <a:moveTo>
                      <a:pt x="8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4" y="16"/>
                      <a:pt x="88" y="12"/>
                      <a:pt x="88" y="8"/>
                    </a:cubicBezTo>
                    <a:cubicBezTo>
                      <a:pt x="88" y="4"/>
                      <a:pt x="84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1"/>
              <p:cNvSpPr/>
              <p:nvPr/>
            </p:nvSpPr>
            <p:spPr bwMode="auto">
              <a:xfrm>
                <a:off x="5563157" y="5017999"/>
                <a:ext cx="131662" cy="22223"/>
              </a:xfrm>
              <a:custGeom>
                <a:avLst/>
                <a:gdLst>
                  <a:gd name="T0" fmla="*/ 80 w 88"/>
                  <a:gd name="T1" fmla="*/ 0 h 16"/>
                  <a:gd name="T2" fmla="*/ 8 w 88"/>
                  <a:gd name="T3" fmla="*/ 0 h 16"/>
                  <a:gd name="T4" fmla="*/ 0 w 88"/>
                  <a:gd name="T5" fmla="*/ 8 h 16"/>
                  <a:gd name="T6" fmla="*/ 8 w 88"/>
                  <a:gd name="T7" fmla="*/ 16 h 16"/>
                  <a:gd name="T8" fmla="*/ 80 w 88"/>
                  <a:gd name="T9" fmla="*/ 16 h 16"/>
                  <a:gd name="T10" fmla="*/ 88 w 88"/>
                  <a:gd name="T11" fmla="*/ 8 h 16"/>
                  <a:gd name="T12" fmla="*/ 80 w 8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6">
                    <a:moveTo>
                      <a:pt x="8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4" y="16"/>
                      <a:pt x="88" y="12"/>
                      <a:pt x="88" y="8"/>
                    </a:cubicBezTo>
                    <a:cubicBezTo>
                      <a:pt x="88" y="4"/>
                      <a:pt x="84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2"/>
              <p:cNvSpPr/>
              <p:nvPr/>
            </p:nvSpPr>
            <p:spPr bwMode="auto">
              <a:xfrm>
                <a:off x="5563157" y="5072902"/>
                <a:ext cx="131662" cy="22223"/>
              </a:xfrm>
              <a:custGeom>
                <a:avLst/>
                <a:gdLst>
                  <a:gd name="T0" fmla="*/ 80 w 88"/>
                  <a:gd name="T1" fmla="*/ 0 h 16"/>
                  <a:gd name="T2" fmla="*/ 8 w 88"/>
                  <a:gd name="T3" fmla="*/ 0 h 16"/>
                  <a:gd name="T4" fmla="*/ 0 w 88"/>
                  <a:gd name="T5" fmla="*/ 8 h 16"/>
                  <a:gd name="T6" fmla="*/ 8 w 88"/>
                  <a:gd name="T7" fmla="*/ 16 h 16"/>
                  <a:gd name="T8" fmla="*/ 80 w 88"/>
                  <a:gd name="T9" fmla="*/ 16 h 16"/>
                  <a:gd name="T10" fmla="*/ 88 w 88"/>
                  <a:gd name="T11" fmla="*/ 8 h 16"/>
                  <a:gd name="T12" fmla="*/ 80 w 8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6">
                    <a:moveTo>
                      <a:pt x="8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4" y="16"/>
                      <a:pt x="88" y="12"/>
                      <a:pt x="88" y="8"/>
                    </a:cubicBezTo>
                    <a:cubicBezTo>
                      <a:pt x="88" y="4"/>
                      <a:pt x="84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3"/>
              <p:cNvSpPr/>
              <p:nvPr/>
            </p:nvSpPr>
            <p:spPr bwMode="auto">
              <a:xfrm>
                <a:off x="5503050" y="4908193"/>
                <a:ext cx="35778" cy="22223"/>
              </a:xfrm>
              <a:custGeom>
                <a:avLst/>
                <a:gdLst>
                  <a:gd name="T0" fmla="*/ 16 w 24"/>
                  <a:gd name="T1" fmla="*/ 0 h 16"/>
                  <a:gd name="T2" fmla="*/ 8 w 24"/>
                  <a:gd name="T3" fmla="*/ 0 h 16"/>
                  <a:gd name="T4" fmla="*/ 0 w 24"/>
                  <a:gd name="T5" fmla="*/ 8 h 16"/>
                  <a:gd name="T6" fmla="*/ 8 w 24"/>
                  <a:gd name="T7" fmla="*/ 16 h 16"/>
                  <a:gd name="T8" fmla="*/ 16 w 24"/>
                  <a:gd name="T9" fmla="*/ 16 h 16"/>
                  <a:gd name="T10" fmla="*/ 24 w 24"/>
                  <a:gd name="T11" fmla="*/ 8 h 16"/>
                  <a:gd name="T12" fmla="*/ 16 w 2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0" y="16"/>
                      <a:pt x="24" y="12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4"/>
              <p:cNvSpPr/>
              <p:nvPr/>
            </p:nvSpPr>
            <p:spPr bwMode="auto">
              <a:xfrm>
                <a:off x="5503050" y="4963096"/>
                <a:ext cx="35778" cy="22223"/>
              </a:xfrm>
              <a:custGeom>
                <a:avLst/>
                <a:gdLst>
                  <a:gd name="T0" fmla="*/ 16 w 24"/>
                  <a:gd name="T1" fmla="*/ 0 h 16"/>
                  <a:gd name="T2" fmla="*/ 8 w 24"/>
                  <a:gd name="T3" fmla="*/ 0 h 16"/>
                  <a:gd name="T4" fmla="*/ 0 w 24"/>
                  <a:gd name="T5" fmla="*/ 8 h 16"/>
                  <a:gd name="T6" fmla="*/ 8 w 24"/>
                  <a:gd name="T7" fmla="*/ 16 h 16"/>
                  <a:gd name="T8" fmla="*/ 16 w 24"/>
                  <a:gd name="T9" fmla="*/ 16 h 16"/>
                  <a:gd name="T10" fmla="*/ 24 w 24"/>
                  <a:gd name="T11" fmla="*/ 8 h 16"/>
                  <a:gd name="T12" fmla="*/ 16 w 2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0" y="16"/>
                      <a:pt x="24" y="12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5"/>
              <p:cNvSpPr/>
              <p:nvPr/>
            </p:nvSpPr>
            <p:spPr bwMode="auto">
              <a:xfrm>
                <a:off x="5503050" y="5017999"/>
                <a:ext cx="35778" cy="22223"/>
              </a:xfrm>
              <a:custGeom>
                <a:avLst/>
                <a:gdLst>
                  <a:gd name="T0" fmla="*/ 16 w 24"/>
                  <a:gd name="T1" fmla="*/ 0 h 16"/>
                  <a:gd name="T2" fmla="*/ 8 w 24"/>
                  <a:gd name="T3" fmla="*/ 0 h 16"/>
                  <a:gd name="T4" fmla="*/ 0 w 24"/>
                  <a:gd name="T5" fmla="*/ 8 h 16"/>
                  <a:gd name="T6" fmla="*/ 8 w 24"/>
                  <a:gd name="T7" fmla="*/ 16 h 16"/>
                  <a:gd name="T8" fmla="*/ 16 w 24"/>
                  <a:gd name="T9" fmla="*/ 16 h 16"/>
                  <a:gd name="T10" fmla="*/ 24 w 24"/>
                  <a:gd name="T11" fmla="*/ 8 h 16"/>
                  <a:gd name="T12" fmla="*/ 16 w 2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0" y="16"/>
                      <a:pt x="24" y="12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6"/>
              <p:cNvSpPr/>
              <p:nvPr/>
            </p:nvSpPr>
            <p:spPr bwMode="auto">
              <a:xfrm>
                <a:off x="5503050" y="5072902"/>
                <a:ext cx="35778" cy="22223"/>
              </a:xfrm>
              <a:custGeom>
                <a:avLst/>
                <a:gdLst>
                  <a:gd name="T0" fmla="*/ 16 w 24"/>
                  <a:gd name="T1" fmla="*/ 0 h 16"/>
                  <a:gd name="T2" fmla="*/ 8 w 24"/>
                  <a:gd name="T3" fmla="*/ 0 h 16"/>
                  <a:gd name="T4" fmla="*/ 0 w 24"/>
                  <a:gd name="T5" fmla="*/ 8 h 16"/>
                  <a:gd name="T6" fmla="*/ 8 w 24"/>
                  <a:gd name="T7" fmla="*/ 16 h 16"/>
                  <a:gd name="T8" fmla="*/ 16 w 24"/>
                  <a:gd name="T9" fmla="*/ 16 h 16"/>
                  <a:gd name="T10" fmla="*/ 24 w 24"/>
                  <a:gd name="T11" fmla="*/ 8 h 16"/>
                  <a:gd name="T12" fmla="*/ 16 w 2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0" y="16"/>
                      <a:pt x="24" y="12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熊猫设计师MC：ID 29795607库_组合 18"/>
          <p:cNvGrpSpPr/>
          <p:nvPr>
            <p:custDataLst>
              <p:tags r:id="rId2"/>
            </p:custDataLst>
          </p:nvPr>
        </p:nvGrpSpPr>
        <p:grpSpPr>
          <a:xfrm>
            <a:off x="1091444" y="2048993"/>
            <a:ext cx="2449051" cy="3200055"/>
            <a:chOff x="1091444" y="2048993"/>
            <a:chExt cx="2449051" cy="3200055"/>
          </a:xfrm>
        </p:grpSpPr>
        <p:grpSp>
          <p:nvGrpSpPr>
            <p:cNvPr id="16" name="Group 19"/>
            <p:cNvGrpSpPr/>
            <p:nvPr/>
          </p:nvGrpSpPr>
          <p:grpSpPr>
            <a:xfrm>
              <a:off x="1091444" y="2048993"/>
              <a:ext cx="2449051" cy="723852"/>
              <a:chOff x="719666" y="2048993"/>
              <a:chExt cx="3288101" cy="723852"/>
            </a:xfrm>
          </p:grpSpPr>
          <p:sp>
            <p:nvSpPr>
              <p:cNvPr id="23" name="TextBox 26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4" name="Rectangle 2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17" name="Group 20"/>
            <p:cNvGrpSpPr/>
            <p:nvPr/>
          </p:nvGrpSpPr>
          <p:grpSpPr>
            <a:xfrm>
              <a:off x="1091444" y="4525196"/>
              <a:ext cx="2449051" cy="723852"/>
              <a:chOff x="719666" y="2048993"/>
              <a:chExt cx="3288101" cy="723852"/>
            </a:xfrm>
          </p:grpSpPr>
          <p:sp>
            <p:nvSpPr>
              <p:cNvPr id="21" name="TextBox 2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Rectangle 2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18" name="Group 21"/>
            <p:cNvGrpSpPr/>
            <p:nvPr/>
          </p:nvGrpSpPr>
          <p:grpSpPr>
            <a:xfrm>
              <a:off x="1091444" y="3287095"/>
              <a:ext cx="2449051" cy="723852"/>
              <a:chOff x="719666" y="2048993"/>
              <a:chExt cx="3288101" cy="723852"/>
            </a:xfrm>
          </p:grpSpPr>
          <p:sp>
            <p:nvSpPr>
              <p:cNvPr id="19" name="TextBox 2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0" name="Rectangle 23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" name="熊猫设计师MC：ID 29795607库_组合 28"/>
          <p:cNvGrpSpPr/>
          <p:nvPr>
            <p:custDataLst>
              <p:tags r:id="rId3"/>
            </p:custDataLst>
          </p:nvPr>
        </p:nvGrpSpPr>
        <p:grpSpPr>
          <a:xfrm>
            <a:off x="8651507" y="2048993"/>
            <a:ext cx="2449050" cy="3200055"/>
            <a:chOff x="8651507" y="2048993"/>
            <a:chExt cx="2449050" cy="3200055"/>
          </a:xfrm>
        </p:grpSpPr>
        <p:grpSp>
          <p:nvGrpSpPr>
            <p:cNvPr id="7" name="Group 29"/>
            <p:cNvGrpSpPr/>
            <p:nvPr/>
          </p:nvGrpSpPr>
          <p:grpSpPr>
            <a:xfrm>
              <a:off x="8651507" y="2048993"/>
              <a:ext cx="2449050" cy="723852"/>
              <a:chOff x="719666" y="2048993"/>
              <a:chExt cx="3288101" cy="723852"/>
            </a:xfrm>
          </p:grpSpPr>
          <p:sp>
            <p:nvSpPr>
              <p:cNvPr id="14" name="TextBox 36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5" name="Rectangle 3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>
              <a:off x="8651507" y="4525196"/>
              <a:ext cx="2449050" cy="723852"/>
              <a:chOff x="719666" y="2048993"/>
              <a:chExt cx="3288101" cy="723852"/>
            </a:xfrm>
          </p:grpSpPr>
          <p:sp>
            <p:nvSpPr>
              <p:cNvPr id="12" name="TextBox 3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3" name="Rectangle 3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8651507" y="3287095"/>
              <a:ext cx="2449050" cy="723852"/>
              <a:chOff x="719666" y="2048993"/>
              <a:chExt cx="3288101" cy="723852"/>
            </a:xfrm>
          </p:grpSpPr>
          <p:sp>
            <p:nvSpPr>
              <p:cNvPr id="10" name="TextBox 3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1" name="Rectangle 33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物体, 室内&#10;&#10;已生成高可信度的说明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32"/>
            <a:ext cx="5459041" cy="3706689"/>
          </a:xfrm>
          <a:prstGeom prst="rect">
            <a:avLst/>
          </a:prstGeom>
        </p:spPr>
      </p:pic>
      <p:sp>
        <p:nvSpPr>
          <p:cNvPr id="3" name="TextBox 22"/>
          <p:cNvSpPr txBox="1"/>
          <p:nvPr/>
        </p:nvSpPr>
        <p:spPr>
          <a:xfrm>
            <a:off x="5851409" y="4025990"/>
            <a:ext cx="5978608" cy="410458"/>
          </a:xfrm>
          <a:prstGeom prst="rect">
            <a:avLst/>
          </a:prstGeom>
          <a:noFill/>
        </p:spPr>
        <p:txBody>
          <a:bodyPr wrap="none" lIns="121944" tIns="60972" rIns="121944" bIns="60972" rtlCol="0">
            <a:spAutoFit/>
          </a:bodyPr>
          <a:lstStyle/>
          <a:p>
            <a:pPr algn="ctr"/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年终总结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新年计划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述职报告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】【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工作汇报</a:t>
            </a:r>
            <a:r>
              <a: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】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83729" y="3025311"/>
            <a:ext cx="6913968" cy="954132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感谢您的观看</a:t>
            </a:r>
          </a:p>
        </p:txBody>
      </p:sp>
      <p:sp>
        <p:nvSpPr>
          <p:cNvPr id="5" name="矩形 4"/>
          <p:cNvSpPr/>
          <p:nvPr/>
        </p:nvSpPr>
        <p:spPr>
          <a:xfrm>
            <a:off x="6677297" y="1876425"/>
            <a:ext cx="4326832" cy="1475740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algn="ctr">
              <a:defRPr/>
            </a:pPr>
            <a:r>
              <a:rPr lang="en-US" altLang="zh-CN" sz="8800" b="1" spc="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2021</a:t>
            </a:r>
            <a:endParaRPr lang="zh-CN" altLang="en-US" sz="8800" b="1" spc="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79857" y="3969451"/>
            <a:ext cx="55217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3"/>
          <p:cNvSpPr txBox="1"/>
          <p:nvPr/>
        </p:nvSpPr>
        <p:spPr>
          <a:xfrm>
            <a:off x="5890134" y="4564724"/>
            <a:ext cx="59011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汇报人：喜爱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PPT                  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时间：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XX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, 室内&#10;&#10;已生成高可信度的说明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32"/>
            <a:ext cx="5459041" cy="3706689"/>
          </a:xfrm>
          <a:prstGeom prst="rect">
            <a:avLst/>
          </a:prstGeom>
        </p:spPr>
      </p:pic>
      <p:sp>
        <p:nvSpPr>
          <p:cNvPr id="2" name="Freeform 8"/>
          <p:cNvSpPr/>
          <p:nvPr/>
        </p:nvSpPr>
        <p:spPr bwMode="auto">
          <a:xfrm>
            <a:off x="4740871" y="2509435"/>
            <a:ext cx="2136900" cy="2135004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28" tIns="60964" rIns="121928" bIns="60964" numCol="1" anchor="t" anchorCtr="0" compatLnSpc="1"/>
          <a:lstStyle/>
          <a:p>
            <a:endParaRPr lang="zh-CN" altLang="en-US" sz="2400"/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8929" y="3006519"/>
            <a:ext cx="16085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7179280" y="3716561"/>
            <a:ext cx="3420599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179279" y="2893477"/>
            <a:ext cx="5593013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en-US" sz="4265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本年度概述</a:t>
            </a:r>
            <a:endParaRPr lang="en-US" altLang="zh-CN" sz="4265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951473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984930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51473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8984930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熊猫设计师MC：ID 29795607库_矩形 2"/>
          <p:cNvSpPr/>
          <p:nvPr>
            <p:custDataLst>
              <p:tags r:id="rId1"/>
            </p:custDataLst>
          </p:nvPr>
        </p:nvSpPr>
        <p:spPr>
          <a:xfrm>
            <a:off x="4064199" y="2796615"/>
            <a:ext cx="4064398" cy="4061385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熊猫设计师MC：ID 29795607库_矩形 3"/>
          <p:cNvSpPr/>
          <p:nvPr>
            <p:custDataLst>
              <p:tags r:id="rId2"/>
            </p:custDataLst>
          </p:nvPr>
        </p:nvSpPr>
        <p:spPr>
          <a:xfrm>
            <a:off x="8127105" y="2796615"/>
            <a:ext cx="4064397" cy="4061385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熊猫设计师MC：ID 29795607库_矩形 5"/>
          <p:cNvSpPr/>
          <p:nvPr>
            <p:custDataLst>
              <p:tags r:id="rId3"/>
            </p:custDataLst>
          </p:nvPr>
        </p:nvSpPr>
        <p:spPr>
          <a:xfrm>
            <a:off x="0" y="2796615"/>
            <a:ext cx="4064398" cy="4061385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熊猫设计师MC：ID 29795607库_矩形 4"/>
          <p:cNvSpPr/>
          <p:nvPr>
            <p:custDataLst>
              <p:tags r:id="rId4"/>
            </p:custDataLst>
          </p:nvPr>
        </p:nvSpPr>
        <p:spPr>
          <a:xfrm>
            <a:off x="0" y="2438401"/>
            <a:ext cx="4064400" cy="35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/>
              <a:t>输入标题文本</a:t>
            </a:r>
          </a:p>
        </p:txBody>
      </p:sp>
      <p:sp>
        <p:nvSpPr>
          <p:cNvPr id="8" name="熊猫设计师MC：ID 29795607库_矩形 6"/>
          <p:cNvSpPr/>
          <p:nvPr>
            <p:custDataLst>
              <p:tags r:id="rId5"/>
            </p:custDataLst>
          </p:nvPr>
        </p:nvSpPr>
        <p:spPr>
          <a:xfrm>
            <a:off x="4064398" y="2438401"/>
            <a:ext cx="4064400" cy="35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/>
              <a:t>输入标题文本</a:t>
            </a:r>
          </a:p>
        </p:txBody>
      </p:sp>
      <p:sp>
        <p:nvSpPr>
          <p:cNvPr id="9" name="熊猫设计师MC：ID 29795607库_矩形 8"/>
          <p:cNvSpPr/>
          <p:nvPr>
            <p:custDataLst>
              <p:tags r:id="rId6"/>
            </p:custDataLst>
          </p:nvPr>
        </p:nvSpPr>
        <p:spPr>
          <a:xfrm>
            <a:off x="8128399" y="2438401"/>
            <a:ext cx="4064400" cy="3582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/>
              <a:t>输入标题文本</a:t>
            </a:r>
          </a:p>
        </p:txBody>
      </p:sp>
      <p:grpSp>
        <p:nvGrpSpPr>
          <p:cNvPr id="2" name="熊猫设计师MC：ID 29795607库_组合 1"/>
          <p:cNvGrpSpPr/>
          <p:nvPr>
            <p:custDataLst>
              <p:tags r:id="rId7"/>
            </p:custDataLst>
          </p:nvPr>
        </p:nvGrpSpPr>
        <p:grpSpPr>
          <a:xfrm>
            <a:off x="719138" y="1116922"/>
            <a:ext cx="10753725" cy="1031629"/>
            <a:chOff x="719138" y="1116922"/>
            <a:chExt cx="10753725" cy="1031629"/>
          </a:xfrm>
        </p:grpSpPr>
        <p:sp>
          <p:nvSpPr>
            <p:cNvPr id="10" name="TextBox 10"/>
            <p:cNvSpPr txBox="1"/>
            <p:nvPr/>
          </p:nvSpPr>
          <p:spPr>
            <a:xfrm>
              <a:off x="719138" y="1116922"/>
              <a:ext cx="10753725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2400" b="1" dirty="0">
                  <a:solidFill>
                    <a:srgbClr val="2D3E4D"/>
                  </a:solidFill>
                </a:rPr>
                <a:t>输入标题文本</a:t>
              </a: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719138" y="1578587"/>
              <a:ext cx="10753725" cy="5699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37495F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37495F"/>
                  </a:solidFill>
                </a:rPr>
              </a:br>
              <a:r>
                <a:rPr lang="zh-CN" altLang="en-US" sz="1100" dirty="0">
                  <a:solidFill>
                    <a:srgbClr val="37495F"/>
                  </a:solidFill>
                </a:rPr>
                <a:t>如需更改请在（设置形状格式）菜单下（文本选项）中调整</a:t>
              </a:r>
            </a:p>
          </p:txBody>
        </p:sp>
      </p:grpSp>
      <p:sp>
        <p:nvSpPr>
          <p:cNvPr id="12" name="熊猫设计师MC：ID 29795607库_矩形 12"/>
          <p:cNvSpPr/>
          <p:nvPr>
            <p:custDataLst>
              <p:tags r:id="rId8"/>
            </p:custDataLst>
          </p:nvPr>
        </p:nvSpPr>
        <p:spPr>
          <a:xfrm>
            <a:off x="0" y="5057775"/>
            <a:ext cx="12192000" cy="107408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56000" rIns="756000" anchor="ctr" anchorCtr="1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100" dirty="0">
                <a:solidFill>
                  <a:schemeClr val="bg1"/>
                </a:solidFill>
              </a:rPr>
            </a:br>
            <a:r>
              <a:rPr lang="zh-CN" altLang="en-US" sz="1100" dirty="0">
                <a:solidFill>
                  <a:schemeClr val="bg1"/>
                </a:solidFill>
              </a:rPr>
              <a:t>如需更改请在（设置形状格式）菜单下（文本选项）中调整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熊猫设计师MC：ID 29795607库_组合 7"/>
          <p:cNvGrpSpPr/>
          <p:nvPr>
            <p:custDataLst>
              <p:tags r:id="rId1"/>
            </p:custDataLst>
          </p:nvPr>
        </p:nvGrpSpPr>
        <p:grpSpPr>
          <a:xfrm>
            <a:off x="4293842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熊猫设计师MC：ID 29795607库_组合 11"/>
          <p:cNvGrpSpPr/>
          <p:nvPr>
            <p:custDataLst>
              <p:tags r:id="rId2"/>
            </p:custDataLst>
          </p:nvPr>
        </p:nvGrpSpPr>
        <p:grpSpPr>
          <a:xfrm>
            <a:off x="7657793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熊猫设计师MC：ID 29795607库_组合 29"/>
          <p:cNvGrpSpPr/>
          <p:nvPr>
            <p:custDataLst>
              <p:tags r:id="rId3"/>
            </p:custDataLst>
          </p:nvPr>
        </p:nvGrpSpPr>
        <p:grpSpPr>
          <a:xfrm>
            <a:off x="5175275" y="2096852"/>
            <a:ext cx="2027062" cy="3057406"/>
            <a:chOff x="5175275" y="2096852"/>
            <a:chExt cx="2027062" cy="305740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6"/>
            <p:cNvSpPr/>
            <p:nvPr/>
          </p:nvSpPr>
          <p:spPr bwMode="auto">
            <a:xfrm>
              <a:off x="5981602" y="2348880"/>
              <a:ext cx="387420" cy="38742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47"/>
            <p:cNvSpPr txBox="1"/>
            <p:nvPr/>
          </p:nvSpPr>
          <p:spPr>
            <a:xfrm>
              <a:off x="5613074" y="2744924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8" name="TextBox 51"/>
            <p:cNvSpPr txBox="1"/>
            <p:nvPr/>
          </p:nvSpPr>
          <p:spPr>
            <a:xfrm>
              <a:off x="5557864" y="4372039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9" name="TextBox 52"/>
            <p:cNvSpPr txBox="1"/>
            <p:nvPr/>
          </p:nvSpPr>
          <p:spPr bwMode="auto">
            <a:xfrm>
              <a:off x="5175275" y="4692593"/>
              <a:ext cx="2027062" cy="46166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1732268" y="2096852"/>
            <a:ext cx="2027062" cy="3057406"/>
            <a:chOff x="1732268" y="2096852"/>
            <a:chExt cx="2027062" cy="305740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2206263" y="2744924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5" name="Freeform: Shape 45"/>
            <p:cNvSpPr/>
            <p:nvPr/>
          </p:nvSpPr>
          <p:spPr bwMode="auto">
            <a:xfrm>
              <a:off x="2554412" y="2348880"/>
              <a:ext cx="387420" cy="387420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55"/>
            <p:cNvSpPr txBox="1"/>
            <p:nvPr/>
          </p:nvSpPr>
          <p:spPr>
            <a:xfrm>
              <a:off x="2114857" y="4372039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1" name="TextBox 56"/>
            <p:cNvSpPr txBox="1"/>
            <p:nvPr/>
          </p:nvSpPr>
          <p:spPr bwMode="auto">
            <a:xfrm>
              <a:off x="1732268" y="4692593"/>
              <a:ext cx="2027062" cy="46166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31" name="熊猫设计师MC：ID 29795607库_组合 30"/>
          <p:cNvGrpSpPr/>
          <p:nvPr>
            <p:custDataLst>
              <p:tags r:id="rId5"/>
            </p:custDataLst>
          </p:nvPr>
        </p:nvGrpSpPr>
        <p:grpSpPr>
          <a:xfrm>
            <a:off x="8620053" y="2096852"/>
            <a:ext cx="2027062" cy="3057406"/>
            <a:chOff x="8620053" y="2096852"/>
            <a:chExt cx="2027062" cy="3057406"/>
          </a:xfrm>
        </p:grpSpPr>
        <p:sp>
          <p:nvSpPr>
            <p:cNvPr id="8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9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9081352" y="2744924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4" name="Freeform: Shape 44"/>
            <p:cNvSpPr/>
            <p:nvPr/>
          </p:nvSpPr>
          <p:spPr bwMode="auto">
            <a:xfrm>
              <a:off x="9441640" y="2348880"/>
              <a:ext cx="387420" cy="38742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58"/>
            <p:cNvSpPr txBox="1"/>
            <p:nvPr/>
          </p:nvSpPr>
          <p:spPr>
            <a:xfrm>
              <a:off x="9002642" y="4372039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3" name="TextBox 59"/>
            <p:cNvSpPr txBox="1"/>
            <p:nvPr/>
          </p:nvSpPr>
          <p:spPr bwMode="auto">
            <a:xfrm>
              <a:off x="8620053" y="4692593"/>
              <a:ext cx="2027062" cy="46166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熊猫设计师MC：ID 29795607库_组合 29"/>
          <p:cNvGrpSpPr/>
          <p:nvPr>
            <p:custDataLst>
              <p:tags r:id="rId1"/>
            </p:custDataLst>
          </p:nvPr>
        </p:nvGrpSpPr>
        <p:grpSpPr>
          <a:xfrm>
            <a:off x="1091444" y="1872881"/>
            <a:ext cx="4032448" cy="3343981"/>
            <a:chOff x="1091444" y="1872881"/>
            <a:chExt cx="4032448" cy="3343981"/>
          </a:xfrm>
        </p:grpSpPr>
        <p:sp>
          <p:nvSpPr>
            <p:cNvPr id="14" name="Freeform: Shape 3"/>
            <p:cNvSpPr/>
            <p:nvPr/>
          </p:nvSpPr>
          <p:spPr bwMode="auto">
            <a:xfrm>
              <a:off x="1091444" y="2777177"/>
              <a:ext cx="4032448" cy="1926069"/>
            </a:xfrm>
            <a:custGeom>
              <a:avLst/>
              <a:gdLst>
                <a:gd name="T0" fmla="*/ 738 w 1476"/>
                <a:gd name="T1" fmla="*/ 0 h 705"/>
                <a:gd name="T2" fmla="*/ 1476 w 1476"/>
                <a:gd name="T3" fmla="*/ 351 h 705"/>
                <a:gd name="T4" fmla="*/ 738 w 1476"/>
                <a:gd name="T5" fmla="*/ 705 h 705"/>
                <a:gd name="T6" fmla="*/ 0 w 1476"/>
                <a:gd name="T7" fmla="*/ 351 h 705"/>
                <a:gd name="T8" fmla="*/ 738 w 1476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705">
                  <a:moveTo>
                    <a:pt x="738" y="0"/>
                  </a:moveTo>
                  <a:lnTo>
                    <a:pt x="1476" y="351"/>
                  </a:lnTo>
                  <a:lnTo>
                    <a:pt x="738" y="705"/>
                  </a:lnTo>
                  <a:lnTo>
                    <a:pt x="0" y="35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"/>
            <p:cNvSpPr/>
            <p:nvPr/>
          </p:nvSpPr>
          <p:spPr bwMode="auto">
            <a:xfrm>
              <a:off x="3107668" y="3736112"/>
              <a:ext cx="2018224" cy="1480750"/>
            </a:xfrm>
            <a:custGeom>
              <a:avLst/>
              <a:gdLst>
                <a:gd name="T0" fmla="*/ 0 w 738"/>
                <a:gd name="T1" fmla="*/ 542 h 542"/>
                <a:gd name="T2" fmla="*/ 738 w 738"/>
                <a:gd name="T3" fmla="*/ 190 h 542"/>
                <a:gd name="T4" fmla="*/ 738 w 738"/>
                <a:gd name="T5" fmla="*/ 0 h 542"/>
                <a:gd name="T6" fmla="*/ 0 w 738"/>
                <a:gd name="T7" fmla="*/ 354 h 542"/>
                <a:gd name="T8" fmla="*/ 0 w 738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542">
                  <a:moveTo>
                    <a:pt x="0" y="542"/>
                  </a:moveTo>
                  <a:lnTo>
                    <a:pt x="738" y="190"/>
                  </a:lnTo>
                  <a:lnTo>
                    <a:pt x="738" y="0"/>
                  </a:lnTo>
                  <a:lnTo>
                    <a:pt x="0" y="354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"/>
            <p:cNvSpPr/>
            <p:nvPr/>
          </p:nvSpPr>
          <p:spPr bwMode="auto">
            <a:xfrm>
              <a:off x="1091444" y="3736112"/>
              <a:ext cx="2018224" cy="1480750"/>
            </a:xfrm>
            <a:custGeom>
              <a:avLst/>
              <a:gdLst>
                <a:gd name="T0" fmla="*/ 738 w 738"/>
                <a:gd name="T1" fmla="*/ 542 h 542"/>
                <a:gd name="T2" fmla="*/ 0 w 738"/>
                <a:gd name="T3" fmla="*/ 190 h 542"/>
                <a:gd name="T4" fmla="*/ 0 w 738"/>
                <a:gd name="T5" fmla="*/ 0 h 542"/>
                <a:gd name="T6" fmla="*/ 738 w 738"/>
                <a:gd name="T7" fmla="*/ 354 h 542"/>
                <a:gd name="T8" fmla="*/ 738 w 738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542">
                  <a:moveTo>
                    <a:pt x="738" y="542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738" y="354"/>
                  </a:lnTo>
                  <a:lnTo>
                    <a:pt x="738" y="54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6"/>
            <p:cNvSpPr/>
            <p:nvPr/>
          </p:nvSpPr>
          <p:spPr bwMode="auto">
            <a:xfrm>
              <a:off x="1479389" y="2495780"/>
              <a:ext cx="3262021" cy="1559979"/>
            </a:xfrm>
            <a:custGeom>
              <a:avLst/>
              <a:gdLst>
                <a:gd name="T0" fmla="*/ 596 w 1194"/>
                <a:gd name="T1" fmla="*/ 0 h 571"/>
                <a:gd name="T2" fmla="*/ 1194 w 1194"/>
                <a:gd name="T3" fmla="*/ 286 h 571"/>
                <a:gd name="T4" fmla="*/ 596 w 1194"/>
                <a:gd name="T5" fmla="*/ 571 h 571"/>
                <a:gd name="T6" fmla="*/ 0 w 1194"/>
                <a:gd name="T7" fmla="*/ 286 h 571"/>
                <a:gd name="T8" fmla="*/ 596 w 1194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71">
                  <a:moveTo>
                    <a:pt x="596" y="0"/>
                  </a:moveTo>
                  <a:lnTo>
                    <a:pt x="1194" y="286"/>
                  </a:lnTo>
                  <a:lnTo>
                    <a:pt x="596" y="571"/>
                  </a:lnTo>
                  <a:lnTo>
                    <a:pt x="0" y="28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7"/>
            <p:cNvSpPr/>
            <p:nvPr/>
          </p:nvSpPr>
          <p:spPr bwMode="auto">
            <a:xfrm>
              <a:off x="3107668" y="3277134"/>
              <a:ext cx="1633742" cy="1289509"/>
            </a:xfrm>
            <a:custGeom>
              <a:avLst/>
              <a:gdLst>
                <a:gd name="T0" fmla="*/ 0 w 598"/>
                <a:gd name="T1" fmla="*/ 472 h 472"/>
                <a:gd name="T2" fmla="*/ 598 w 598"/>
                <a:gd name="T3" fmla="*/ 187 h 472"/>
                <a:gd name="T4" fmla="*/ 598 w 598"/>
                <a:gd name="T5" fmla="*/ 0 h 472"/>
                <a:gd name="T6" fmla="*/ 0 w 598"/>
                <a:gd name="T7" fmla="*/ 285 h 472"/>
                <a:gd name="T8" fmla="*/ 0 w 598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472">
                  <a:moveTo>
                    <a:pt x="0" y="472"/>
                  </a:moveTo>
                  <a:lnTo>
                    <a:pt x="598" y="187"/>
                  </a:lnTo>
                  <a:lnTo>
                    <a:pt x="598" y="0"/>
                  </a:lnTo>
                  <a:lnTo>
                    <a:pt x="0" y="285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8"/>
            <p:cNvSpPr/>
            <p:nvPr/>
          </p:nvSpPr>
          <p:spPr bwMode="auto">
            <a:xfrm>
              <a:off x="1479389" y="3277134"/>
              <a:ext cx="1628279" cy="1289509"/>
            </a:xfrm>
            <a:custGeom>
              <a:avLst/>
              <a:gdLst>
                <a:gd name="T0" fmla="*/ 596 w 596"/>
                <a:gd name="T1" fmla="*/ 472 h 472"/>
                <a:gd name="T2" fmla="*/ 0 w 596"/>
                <a:gd name="T3" fmla="*/ 187 h 472"/>
                <a:gd name="T4" fmla="*/ 0 w 596"/>
                <a:gd name="T5" fmla="*/ 0 h 472"/>
                <a:gd name="T6" fmla="*/ 596 w 596"/>
                <a:gd name="T7" fmla="*/ 285 h 472"/>
                <a:gd name="T8" fmla="*/ 596 w 59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472">
                  <a:moveTo>
                    <a:pt x="596" y="472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596" y="285"/>
                  </a:lnTo>
                  <a:lnTo>
                    <a:pt x="596" y="47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9"/>
            <p:cNvSpPr/>
            <p:nvPr/>
          </p:nvSpPr>
          <p:spPr bwMode="auto">
            <a:xfrm>
              <a:off x="1954760" y="2372840"/>
              <a:ext cx="2308550" cy="1103733"/>
            </a:xfrm>
            <a:custGeom>
              <a:avLst/>
              <a:gdLst>
                <a:gd name="T0" fmla="*/ 422 w 845"/>
                <a:gd name="T1" fmla="*/ 0 h 404"/>
                <a:gd name="T2" fmla="*/ 845 w 845"/>
                <a:gd name="T3" fmla="*/ 202 h 404"/>
                <a:gd name="T4" fmla="*/ 422 w 845"/>
                <a:gd name="T5" fmla="*/ 404 h 404"/>
                <a:gd name="T6" fmla="*/ 0 w 845"/>
                <a:gd name="T7" fmla="*/ 202 h 404"/>
                <a:gd name="T8" fmla="*/ 422 w 84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404">
                  <a:moveTo>
                    <a:pt x="422" y="0"/>
                  </a:moveTo>
                  <a:lnTo>
                    <a:pt x="845" y="202"/>
                  </a:lnTo>
                  <a:lnTo>
                    <a:pt x="422" y="404"/>
                  </a:lnTo>
                  <a:lnTo>
                    <a:pt x="0" y="20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0"/>
            <p:cNvSpPr/>
            <p:nvPr/>
          </p:nvSpPr>
          <p:spPr bwMode="auto">
            <a:xfrm>
              <a:off x="3107668" y="2924705"/>
              <a:ext cx="1155642" cy="994452"/>
            </a:xfrm>
            <a:custGeom>
              <a:avLst/>
              <a:gdLst>
                <a:gd name="T0" fmla="*/ 0 w 423"/>
                <a:gd name="T1" fmla="*/ 364 h 364"/>
                <a:gd name="T2" fmla="*/ 423 w 423"/>
                <a:gd name="T3" fmla="*/ 162 h 364"/>
                <a:gd name="T4" fmla="*/ 423 w 423"/>
                <a:gd name="T5" fmla="*/ 0 h 364"/>
                <a:gd name="T6" fmla="*/ 0 w 423"/>
                <a:gd name="T7" fmla="*/ 202 h 364"/>
                <a:gd name="T8" fmla="*/ 0 w 423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64">
                  <a:moveTo>
                    <a:pt x="0" y="364"/>
                  </a:moveTo>
                  <a:lnTo>
                    <a:pt x="423" y="162"/>
                  </a:lnTo>
                  <a:lnTo>
                    <a:pt x="423" y="0"/>
                  </a:lnTo>
                  <a:lnTo>
                    <a:pt x="0" y="202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1"/>
            <p:cNvSpPr/>
            <p:nvPr/>
          </p:nvSpPr>
          <p:spPr bwMode="auto">
            <a:xfrm>
              <a:off x="1954760" y="2924705"/>
              <a:ext cx="1152908" cy="994452"/>
            </a:xfrm>
            <a:custGeom>
              <a:avLst/>
              <a:gdLst>
                <a:gd name="T0" fmla="*/ 422 w 422"/>
                <a:gd name="T1" fmla="*/ 364 h 364"/>
                <a:gd name="T2" fmla="*/ 0 w 422"/>
                <a:gd name="T3" fmla="*/ 162 h 364"/>
                <a:gd name="T4" fmla="*/ 0 w 422"/>
                <a:gd name="T5" fmla="*/ 0 h 364"/>
                <a:gd name="T6" fmla="*/ 422 w 422"/>
                <a:gd name="T7" fmla="*/ 202 h 364"/>
                <a:gd name="T8" fmla="*/ 422 w 422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364">
                  <a:moveTo>
                    <a:pt x="422" y="364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422" y="202"/>
                  </a:lnTo>
                  <a:lnTo>
                    <a:pt x="422" y="3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2"/>
            <p:cNvSpPr/>
            <p:nvPr/>
          </p:nvSpPr>
          <p:spPr bwMode="auto">
            <a:xfrm>
              <a:off x="2296262" y="2121494"/>
              <a:ext cx="1628279" cy="778624"/>
            </a:xfrm>
            <a:custGeom>
              <a:avLst/>
              <a:gdLst>
                <a:gd name="T0" fmla="*/ 297 w 596"/>
                <a:gd name="T1" fmla="*/ 0 h 285"/>
                <a:gd name="T2" fmla="*/ 596 w 596"/>
                <a:gd name="T3" fmla="*/ 142 h 285"/>
                <a:gd name="T4" fmla="*/ 297 w 596"/>
                <a:gd name="T5" fmla="*/ 285 h 285"/>
                <a:gd name="T6" fmla="*/ 0 w 596"/>
                <a:gd name="T7" fmla="*/ 142 h 285"/>
                <a:gd name="T8" fmla="*/ 297 w 596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285">
                  <a:moveTo>
                    <a:pt x="297" y="0"/>
                  </a:moveTo>
                  <a:lnTo>
                    <a:pt x="596" y="142"/>
                  </a:lnTo>
                  <a:lnTo>
                    <a:pt x="297" y="285"/>
                  </a:lnTo>
                  <a:lnTo>
                    <a:pt x="0" y="14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3"/>
            <p:cNvSpPr/>
            <p:nvPr/>
          </p:nvSpPr>
          <p:spPr bwMode="auto">
            <a:xfrm>
              <a:off x="3107668" y="2509441"/>
              <a:ext cx="816872" cy="811408"/>
            </a:xfrm>
            <a:custGeom>
              <a:avLst/>
              <a:gdLst>
                <a:gd name="T0" fmla="*/ 0 w 299"/>
                <a:gd name="T1" fmla="*/ 297 h 297"/>
                <a:gd name="T2" fmla="*/ 299 w 299"/>
                <a:gd name="T3" fmla="*/ 155 h 297"/>
                <a:gd name="T4" fmla="*/ 299 w 299"/>
                <a:gd name="T5" fmla="*/ 0 h 297"/>
                <a:gd name="T6" fmla="*/ 0 w 299"/>
                <a:gd name="T7" fmla="*/ 143 h 297"/>
                <a:gd name="T8" fmla="*/ 0 w 299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97">
                  <a:moveTo>
                    <a:pt x="0" y="297"/>
                  </a:moveTo>
                  <a:lnTo>
                    <a:pt x="299" y="155"/>
                  </a:lnTo>
                  <a:lnTo>
                    <a:pt x="299" y="0"/>
                  </a:lnTo>
                  <a:lnTo>
                    <a:pt x="0" y="14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4"/>
            <p:cNvSpPr/>
            <p:nvPr/>
          </p:nvSpPr>
          <p:spPr bwMode="auto">
            <a:xfrm>
              <a:off x="2296262" y="2509441"/>
              <a:ext cx="811408" cy="811408"/>
            </a:xfrm>
            <a:custGeom>
              <a:avLst/>
              <a:gdLst>
                <a:gd name="T0" fmla="*/ 297 w 297"/>
                <a:gd name="T1" fmla="*/ 297 h 297"/>
                <a:gd name="T2" fmla="*/ 0 w 297"/>
                <a:gd name="T3" fmla="*/ 155 h 297"/>
                <a:gd name="T4" fmla="*/ 0 w 297"/>
                <a:gd name="T5" fmla="*/ 0 h 297"/>
                <a:gd name="T6" fmla="*/ 297 w 297"/>
                <a:gd name="T7" fmla="*/ 143 h 297"/>
                <a:gd name="T8" fmla="*/ 297 w 297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97">
                  <a:moveTo>
                    <a:pt x="297" y="297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297" y="143"/>
                  </a:lnTo>
                  <a:lnTo>
                    <a:pt x="297" y="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5"/>
            <p:cNvSpPr/>
            <p:nvPr/>
          </p:nvSpPr>
          <p:spPr bwMode="auto">
            <a:xfrm>
              <a:off x="2451985" y="1872881"/>
              <a:ext cx="1311366" cy="909760"/>
            </a:xfrm>
            <a:custGeom>
              <a:avLst/>
              <a:gdLst>
                <a:gd name="T0" fmla="*/ 240 w 480"/>
                <a:gd name="T1" fmla="*/ 0 h 333"/>
                <a:gd name="T2" fmla="*/ 480 w 480"/>
                <a:gd name="T3" fmla="*/ 219 h 333"/>
                <a:gd name="T4" fmla="*/ 240 w 480"/>
                <a:gd name="T5" fmla="*/ 333 h 333"/>
                <a:gd name="T6" fmla="*/ 0 w 480"/>
                <a:gd name="T7" fmla="*/ 219 h 333"/>
                <a:gd name="T8" fmla="*/ 240 w 480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33">
                  <a:moveTo>
                    <a:pt x="240" y="0"/>
                  </a:moveTo>
                  <a:lnTo>
                    <a:pt x="480" y="219"/>
                  </a:lnTo>
                  <a:lnTo>
                    <a:pt x="240" y="333"/>
                  </a:lnTo>
                  <a:lnTo>
                    <a:pt x="0" y="2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6"/>
            <p:cNvSpPr/>
            <p:nvPr/>
          </p:nvSpPr>
          <p:spPr bwMode="auto">
            <a:xfrm>
              <a:off x="2451985" y="1872881"/>
              <a:ext cx="655683" cy="909760"/>
            </a:xfrm>
            <a:custGeom>
              <a:avLst/>
              <a:gdLst>
                <a:gd name="T0" fmla="*/ 240 w 240"/>
                <a:gd name="T1" fmla="*/ 0 h 333"/>
                <a:gd name="T2" fmla="*/ 240 w 240"/>
                <a:gd name="T3" fmla="*/ 333 h 333"/>
                <a:gd name="T4" fmla="*/ 0 w 240"/>
                <a:gd name="T5" fmla="*/ 219 h 333"/>
                <a:gd name="T6" fmla="*/ 240 w 240"/>
                <a:gd name="T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33">
                  <a:moveTo>
                    <a:pt x="240" y="0"/>
                  </a:moveTo>
                  <a:lnTo>
                    <a:pt x="240" y="333"/>
                  </a:lnTo>
                  <a:lnTo>
                    <a:pt x="0" y="2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5457082" y="2259504"/>
            <a:ext cx="4923394" cy="739864"/>
            <a:chOff x="5457082" y="2259504"/>
            <a:chExt cx="4923394" cy="739864"/>
          </a:xfrm>
        </p:grpSpPr>
        <p:sp>
          <p:nvSpPr>
            <p:cNvPr id="5" name="TextBox 18"/>
            <p:cNvSpPr txBox="1"/>
            <p:nvPr/>
          </p:nvSpPr>
          <p:spPr>
            <a:xfrm>
              <a:off x="6280737" y="2615371"/>
              <a:ext cx="40997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 </a:t>
              </a:r>
            </a:p>
          </p:txBody>
        </p:sp>
        <p:sp>
          <p:nvSpPr>
            <p:cNvPr id="6" name="TextBox 19"/>
            <p:cNvSpPr txBox="1"/>
            <p:nvPr/>
          </p:nvSpPr>
          <p:spPr>
            <a:xfrm>
              <a:off x="6280736" y="2259504"/>
              <a:ext cx="1261884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7" name="Oval 21"/>
            <p:cNvSpPr/>
            <p:nvPr/>
          </p:nvSpPr>
          <p:spPr>
            <a:xfrm>
              <a:off x="5457082" y="2262993"/>
              <a:ext cx="736375" cy="736375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altLang="zh-CN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8" name="熊猫设计师MC：ID 29795607库_组合 27"/>
          <p:cNvGrpSpPr/>
          <p:nvPr>
            <p:custDataLst>
              <p:tags r:id="rId3"/>
            </p:custDataLst>
          </p:nvPr>
        </p:nvGrpSpPr>
        <p:grpSpPr>
          <a:xfrm>
            <a:off x="5457082" y="3354035"/>
            <a:ext cx="4918678" cy="739864"/>
            <a:chOff x="5457082" y="3354035"/>
            <a:chExt cx="4918678" cy="739864"/>
          </a:xfrm>
        </p:grpSpPr>
        <p:sp>
          <p:nvSpPr>
            <p:cNvPr id="8" name="TextBox 24"/>
            <p:cNvSpPr txBox="1"/>
            <p:nvPr/>
          </p:nvSpPr>
          <p:spPr>
            <a:xfrm>
              <a:off x="6276021" y="3709902"/>
              <a:ext cx="40997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 </a:t>
              </a:r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6276020" y="3354035"/>
              <a:ext cx="1261884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0" name="Oval 27"/>
            <p:cNvSpPr/>
            <p:nvPr/>
          </p:nvSpPr>
          <p:spPr>
            <a:xfrm>
              <a:off x="5457082" y="3357524"/>
              <a:ext cx="736375" cy="736375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altLang="zh-CN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9" name="熊猫设计师MC：ID 29795607库_组合 28"/>
          <p:cNvGrpSpPr/>
          <p:nvPr>
            <p:custDataLst>
              <p:tags r:id="rId4"/>
            </p:custDataLst>
          </p:nvPr>
        </p:nvGrpSpPr>
        <p:grpSpPr>
          <a:xfrm>
            <a:off x="5457082" y="4509213"/>
            <a:ext cx="4918678" cy="739864"/>
            <a:chOff x="5457082" y="4509213"/>
            <a:chExt cx="4918678" cy="739864"/>
          </a:xfrm>
        </p:grpSpPr>
        <p:sp>
          <p:nvSpPr>
            <p:cNvPr id="11" name="TextBox 30"/>
            <p:cNvSpPr txBox="1"/>
            <p:nvPr/>
          </p:nvSpPr>
          <p:spPr>
            <a:xfrm>
              <a:off x="6276021" y="4865080"/>
              <a:ext cx="40997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 </a:t>
              </a:r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6276020" y="4509213"/>
              <a:ext cx="1261884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13" name="Oval 33"/>
            <p:cNvSpPr/>
            <p:nvPr/>
          </p:nvSpPr>
          <p:spPr>
            <a:xfrm>
              <a:off x="5457082" y="4512702"/>
              <a:ext cx="736375" cy="736375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altLang="zh-CN">
                  <a:solidFill>
                    <a:schemeClr val="bg1"/>
                  </a:solidFill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熊猫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2006217" y="4476202"/>
            <a:ext cx="2683910" cy="924321"/>
            <a:chOff x="4981861" y="4689140"/>
            <a:chExt cx="2155254" cy="742255"/>
          </a:xfrm>
        </p:grpSpPr>
        <p:sp>
          <p:nvSpPr>
            <p:cNvPr id="14" name="TextBox 5"/>
            <p:cNvSpPr txBox="1"/>
            <p:nvPr/>
          </p:nvSpPr>
          <p:spPr>
            <a:xfrm>
              <a:off x="4981861" y="499691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endParaRPr lang="zh-CN" altLang="en-US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4981861" y="4689140"/>
              <a:ext cx="215525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sp>
        <p:nvSpPr>
          <p:cNvPr id="5" name="熊猫设计师MC：ID 29795607库_椭圆 2"/>
          <p:cNvSpPr/>
          <p:nvPr>
            <p:custDataLst>
              <p:tags r:id="rId2"/>
            </p:custDataLst>
          </p:nvPr>
        </p:nvSpPr>
        <p:spPr>
          <a:xfrm>
            <a:off x="7643748" y="1788934"/>
            <a:ext cx="2400163" cy="2393696"/>
          </a:xfrm>
          <a:prstGeom prst="ellips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熊猫设计师MC：ID 29795607库_椭圆 4"/>
          <p:cNvSpPr/>
          <p:nvPr>
            <p:custDataLst>
              <p:tags r:id="rId3"/>
            </p:custDataLst>
          </p:nvPr>
        </p:nvSpPr>
        <p:spPr>
          <a:xfrm>
            <a:off x="4895920" y="1788934"/>
            <a:ext cx="2400163" cy="2393696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熊猫设计师MC：ID 29795607库_椭圆 7"/>
          <p:cNvSpPr/>
          <p:nvPr>
            <p:custDataLst>
              <p:tags r:id="rId4"/>
            </p:custDataLst>
          </p:nvPr>
        </p:nvSpPr>
        <p:spPr>
          <a:xfrm>
            <a:off x="2148091" y="1788934"/>
            <a:ext cx="2400163" cy="2393696"/>
          </a:xfrm>
          <a:prstGeom prst="ellipse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熊猫设计师MC：ID 29795607库_组合 17"/>
          <p:cNvGrpSpPr/>
          <p:nvPr>
            <p:custDataLst>
              <p:tags r:id="rId5"/>
            </p:custDataLst>
          </p:nvPr>
        </p:nvGrpSpPr>
        <p:grpSpPr>
          <a:xfrm>
            <a:off x="4754045" y="4476202"/>
            <a:ext cx="2683910" cy="924321"/>
            <a:chOff x="4981861" y="4689140"/>
            <a:chExt cx="2155254" cy="742255"/>
          </a:xfrm>
        </p:grpSpPr>
        <p:sp>
          <p:nvSpPr>
            <p:cNvPr id="12" name="TextBox 18"/>
            <p:cNvSpPr txBox="1"/>
            <p:nvPr/>
          </p:nvSpPr>
          <p:spPr>
            <a:xfrm>
              <a:off x="4981861" y="499691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endParaRPr lang="zh-CN" altLang="en-US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9"/>
            <p:cNvSpPr/>
            <p:nvPr/>
          </p:nvSpPr>
          <p:spPr>
            <a:xfrm>
              <a:off x="4981861" y="4689140"/>
              <a:ext cx="215525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9" name="熊猫设计师MC：ID 29795607库_组合 20"/>
          <p:cNvGrpSpPr/>
          <p:nvPr>
            <p:custDataLst>
              <p:tags r:id="rId6"/>
            </p:custDataLst>
          </p:nvPr>
        </p:nvGrpSpPr>
        <p:grpSpPr>
          <a:xfrm>
            <a:off x="7501874" y="4476202"/>
            <a:ext cx="2683910" cy="924321"/>
            <a:chOff x="4981861" y="4689140"/>
            <a:chExt cx="2155254" cy="742255"/>
          </a:xfrm>
        </p:grpSpPr>
        <p:sp>
          <p:nvSpPr>
            <p:cNvPr id="10" name="TextBox 21"/>
            <p:cNvSpPr txBox="1"/>
            <p:nvPr/>
          </p:nvSpPr>
          <p:spPr>
            <a:xfrm>
              <a:off x="4981861" y="499691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endParaRPr lang="zh-CN" altLang="en-US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22"/>
            <p:cNvSpPr/>
            <p:nvPr/>
          </p:nvSpPr>
          <p:spPr>
            <a:xfrm>
              <a:off x="4981861" y="4689140"/>
              <a:ext cx="215525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熊猫设计师MC：ID 29795607库_组合 29"/>
          <p:cNvGrpSpPr/>
          <p:nvPr>
            <p:custDataLst>
              <p:tags r:id="rId1"/>
            </p:custDataLst>
          </p:nvPr>
        </p:nvGrpSpPr>
        <p:grpSpPr>
          <a:xfrm>
            <a:off x="7755688" y="2427423"/>
            <a:ext cx="2764594" cy="1622805"/>
            <a:chOff x="7755688" y="2427423"/>
            <a:chExt cx="2764594" cy="1622805"/>
          </a:xfrm>
        </p:grpSpPr>
        <p:sp>
          <p:nvSpPr>
            <p:cNvPr id="17" name="Arrow: Pentagon 81"/>
            <p:cNvSpPr/>
            <p:nvPr/>
          </p:nvSpPr>
          <p:spPr>
            <a:xfrm>
              <a:off x="7755688" y="2427423"/>
              <a:ext cx="2764594" cy="1622805"/>
            </a:xfrm>
            <a:prstGeom prst="homePlat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83"/>
            <p:cNvSpPr txBox="1"/>
            <p:nvPr/>
          </p:nvSpPr>
          <p:spPr>
            <a:xfrm>
              <a:off x="7909322" y="3303758"/>
              <a:ext cx="2457329" cy="531295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bg1"/>
                  </a:solidFill>
                </a:rPr>
              </a:b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84"/>
            <p:cNvSpPr/>
            <p:nvPr/>
          </p:nvSpPr>
          <p:spPr>
            <a:xfrm>
              <a:off x="7909322" y="3081869"/>
              <a:ext cx="2457329" cy="221889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2" name="Freeform: Shape 89"/>
            <p:cNvSpPr/>
            <p:nvPr/>
          </p:nvSpPr>
          <p:spPr bwMode="auto">
            <a:xfrm>
              <a:off x="8037810" y="2543851"/>
              <a:ext cx="342199" cy="413116"/>
            </a:xfrm>
            <a:custGeom>
              <a:avLst/>
              <a:gdLst>
                <a:gd name="connsiteX0" fmla="*/ 127000 w 252413"/>
                <a:gd name="connsiteY0" fmla="*/ 292100 h 338138"/>
                <a:gd name="connsiteX1" fmla="*/ 111125 w 252413"/>
                <a:gd name="connsiteY1" fmla="*/ 307975 h 338138"/>
                <a:gd name="connsiteX2" fmla="*/ 127000 w 252413"/>
                <a:gd name="connsiteY2" fmla="*/ 323850 h 338138"/>
                <a:gd name="connsiteX3" fmla="*/ 142875 w 252413"/>
                <a:gd name="connsiteY3" fmla="*/ 307975 h 338138"/>
                <a:gd name="connsiteX4" fmla="*/ 127000 w 252413"/>
                <a:gd name="connsiteY4" fmla="*/ 292100 h 338138"/>
                <a:gd name="connsiteX5" fmla="*/ 60637 w 252413"/>
                <a:gd name="connsiteY5" fmla="*/ 241300 h 338138"/>
                <a:gd name="connsiteX6" fmla="*/ 123259 w 252413"/>
                <a:gd name="connsiteY6" fmla="*/ 241300 h 338138"/>
                <a:gd name="connsiteX7" fmla="*/ 128588 w 252413"/>
                <a:gd name="connsiteY7" fmla="*/ 248356 h 338138"/>
                <a:gd name="connsiteX8" fmla="*/ 123259 w 252413"/>
                <a:gd name="connsiteY8" fmla="*/ 254000 h 338138"/>
                <a:gd name="connsiteX9" fmla="*/ 60637 w 252413"/>
                <a:gd name="connsiteY9" fmla="*/ 254000 h 338138"/>
                <a:gd name="connsiteX10" fmla="*/ 53975 w 252413"/>
                <a:gd name="connsiteY10" fmla="*/ 248356 h 338138"/>
                <a:gd name="connsiteX11" fmla="*/ 60637 w 252413"/>
                <a:gd name="connsiteY11" fmla="*/ 241300 h 338138"/>
                <a:gd name="connsiteX12" fmla="*/ 60637 w 252413"/>
                <a:gd name="connsiteY12" fmla="*/ 219075 h 338138"/>
                <a:gd name="connsiteX13" fmla="*/ 123259 w 252413"/>
                <a:gd name="connsiteY13" fmla="*/ 219075 h 338138"/>
                <a:gd name="connsiteX14" fmla="*/ 128588 w 252413"/>
                <a:gd name="connsiteY14" fmla="*/ 224720 h 338138"/>
                <a:gd name="connsiteX15" fmla="*/ 123259 w 252413"/>
                <a:gd name="connsiteY15" fmla="*/ 231775 h 338138"/>
                <a:gd name="connsiteX16" fmla="*/ 60637 w 252413"/>
                <a:gd name="connsiteY16" fmla="*/ 231775 h 338138"/>
                <a:gd name="connsiteX17" fmla="*/ 53975 w 252413"/>
                <a:gd name="connsiteY17" fmla="*/ 224720 h 338138"/>
                <a:gd name="connsiteX18" fmla="*/ 60637 w 252413"/>
                <a:gd name="connsiteY18" fmla="*/ 219075 h 338138"/>
                <a:gd name="connsiteX19" fmla="*/ 60637 w 252413"/>
                <a:gd name="connsiteY19" fmla="*/ 196850 h 338138"/>
                <a:gd name="connsiteX20" fmla="*/ 123259 w 252413"/>
                <a:gd name="connsiteY20" fmla="*/ 196850 h 338138"/>
                <a:gd name="connsiteX21" fmla="*/ 128588 w 252413"/>
                <a:gd name="connsiteY21" fmla="*/ 202407 h 338138"/>
                <a:gd name="connsiteX22" fmla="*/ 123259 w 252413"/>
                <a:gd name="connsiteY22" fmla="*/ 207963 h 338138"/>
                <a:gd name="connsiteX23" fmla="*/ 60637 w 252413"/>
                <a:gd name="connsiteY23" fmla="*/ 207963 h 338138"/>
                <a:gd name="connsiteX24" fmla="*/ 53975 w 252413"/>
                <a:gd name="connsiteY24" fmla="*/ 202407 h 338138"/>
                <a:gd name="connsiteX25" fmla="*/ 60637 w 252413"/>
                <a:gd name="connsiteY25" fmla="*/ 196850 h 338138"/>
                <a:gd name="connsiteX26" fmla="*/ 60637 w 252413"/>
                <a:gd name="connsiteY26" fmla="*/ 174625 h 338138"/>
                <a:gd name="connsiteX27" fmla="*/ 123259 w 252413"/>
                <a:gd name="connsiteY27" fmla="*/ 174625 h 338138"/>
                <a:gd name="connsiteX28" fmla="*/ 128588 w 252413"/>
                <a:gd name="connsiteY28" fmla="*/ 180182 h 338138"/>
                <a:gd name="connsiteX29" fmla="*/ 123259 w 252413"/>
                <a:gd name="connsiteY29" fmla="*/ 185738 h 338138"/>
                <a:gd name="connsiteX30" fmla="*/ 60637 w 252413"/>
                <a:gd name="connsiteY30" fmla="*/ 185738 h 338138"/>
                <a:gd name="connsiteX31" fmla="*/ 53975 w 252413"/>
                <a:gd name="connsiteY31" fmla="*/ 180182 h 338138"/>
                <a:gd name="connsiteX32" fmla="*/ 60637 w 252413"/>
                <a:gd name="connsiteY32" fmla="*/ 174625 h 338138"/>
                <a:gd name="connsiteX33" fmla="*/ 149784 w 252413"/>
                <a:gd name="connsiteY33" fmla="*/ 155575 h 338138"/>
                <a:gd name="connsiteX34" fmla="*/ 188356 w 252413"/>
                <a:gd name="connsiteY34" fmla="*/ 155575 h 338138"/>
                <a:gd name="connsiteX35" fmla="*/ 193676 w 252413"/>
                <a:gd name="connsiteY35" fmla="*/ 160852 h 338138"/>
                <a:gd name="connsiteX36" fmla="*/ 193676 w 252413"/>
                <a:gd name="connsiteY36" fmla="*/ 242642 h 338138"/>
                <a:gd name="connsiteX37" fmla="*/ 188356 w 252413"/>
                <a:gd name="connsiteY37" fmla="*/ 249238 h 338138"/>
                <a:gd name="connsiteX38" fmla="*/ 149784 w 252413"/>
                <a:gd name="connsiteY38" fmla="*/ 249238 h 338138"/>
                <a:gd name="connsiteX39" fmla="*/ 144463 w 252413"/>
                <a:gd name="connsiteY39" fmla="*/ 242642 h 338138"/>
                <a:gd name="connsiteX40" fmla="*/ 144463 w 252413"/>
                <a:gd name="connsiteY40" fmla="*/ 160852 h 338138"/>
                <a:gd name="connsiteX41" fmla="*/ 149784 w 252413"/>
                <a:gd name="connsiteY41" fmla="*/ 155575 h 338138"/>
                <a:gd name="connsiteX42" fmla="*/ 60637 w 252413"/>
                <a:gd name="connsiteY42" fmla="*/ 150813 h 338138"/>
                <a:gd name="connsiteX43" fmla="*/ 123259 w 252413"/>
                <a:gd name="connsiteY43" fmla="*/ 150813 h 338138"/>
                <a:gd name="connsiteX44" fmla="*/ 128588 w 252413"/>
                <a:gd name="connsiteY44" fmla="*/ 156987 h 338138"/>
                <a:gd name="connsiteX45" fmla="*/ 123259 w 252413"/>
                <a:gd name="connsiteY45" fmla="*/ 161926 h 338138"/>
                <a:gd name="connsiteX46" fmla="*/ 60637 w 252413"/>
                <a:gd name="connsiteY46" fmla="*/ 161926 h 338138"/>
                <a:gd name="connsiteX47" fmla="*/ 53975 w 252413"/>
                <a:gd name="connsiteY47" fmla="*/ 156987 h 338138"/>
                <a:gd name="connsiteX48" fmla="*/ 60637 w 252413"/>
                <a:gd name="connsiteY48" fmla="*/ 150813 h 338138"/>
                <a:gd name="connsiteX49" fmla="*/ 59267 w 252413"/>
                <a:gd name="connsiteY49" fmla="*/ 128588 h 338138"/>
                <a:gd name="connsiteX50" fmla="*/ 191559 w 252413"/>
                <a:gd name="connsiteY50" fmla="*/ 128588 h 338138"/>
                <a:gd name="connsiteX51" fmla="*/ 196850 w 252413"/>
                <a:gd name="connsiteY51" fmla="*/ 133527 h 338138"/>
                <a:gd name="connsiteX52" fmla="*/ 191559 w 252413"/>
                <a:gd name="connsiteY52" fmla="*/ 139701 h 338138"/>
                <a:gd name="connsiteX53" fmla="*/ 59267 w 252413"/>
                <a:gd name="connsiteY53" fmla="*/ 139701 h 338138"/>
                <a:gd name="connsiteX54" fmla="*/ 53975 w 252413"/>
                <a:gd name="connsiteY54" fmla="*/ 133527 h 338138"/>
                <a:gd name="connsiteX55" fmla="*/ 59267 w 252413"/>
                <a:gd name="connsiteY55" fmla="*/ 128588 h 338138"/>
                <a:gd name="connsiteX56" fmla="*/ 127568 w 252413"/>
                <a:gd name="connsiteY56" fmla="*/ 106363 h 338138"/>
                <a:gd name="connsiteX57" fmla="*/ 191522 w 252413"/>
                <a:gd name="connsiteY57" fmla="*/ 106363 h 338138"/>
                <a:gd name="connsiteX58" fmla="*/ 196851 w 252413"/>
                <a:gd name="connsiteY58" fmla="*/ 111125 h 338138"/>
                <a:gd name="connsiteX59" fmla="*/ 191522 w 252413"/>
                <a:gd name="connsiteY59" fmla="*/ 115888 h 338138"/>
                <a:gd name="connsiteX60" fmla="*/ 127568 w 252413"/>
                <a:gd name="connsiteY60" fmla="*/ 115888 h 338138"/>
                <a:gd name="connsiteX61" fmla="*/ 122238 w 252413"/>
                <a:gd name="connsiteY61" fmla="*/ 111125 h 338138"/>
                <a:gd name="connsiteX62" fmla="*/ 127568 w 252413"/>
                <a:gd name="connsiteY62" fmla="*/ 106363 h 338138"/>
                <a:gd name="connsiteX63" fmla="*/ 127568 w 252413"/>
                <a:gd name="connsiteY63" fmla="*/ 84138 h 338138"/>
                <a:gd name="connsiteX64" fmla="*/ 191522 w 252413"/>
                <a:gd name="connsiteY64" fmla="*/ 84138 h 338138"/>
                <a:gd name="connsiteX65" fmla="*/ 196851 w 252413"/>
                <a:gd name="connsiteY65" fmla="*/ 88900 h 338138"/>
                <a:gd name="connsiteX66" fmla="*/ 191522 w 252413"/>
                <a:gd name="connsiteY66" fmla="*/ 93663 h 338138"/>
                <a:gd name="connsiteX67" fmla="*/ 127568 w 252413"/>
                <a:gd name="connsiteY67" fmla="*/ 93663 h 338138"/>
                <a:gd name="connsiteX68" fmla="*/ 122238 w 252413"/>
                <a:gd name="connsiteY68" fmla="*/ 88900 h 338138"/>
                <a:gd name="connsiteX69" fmla="*/ 127568 w 252413"/>
                <a:gd name="connsiteY69" fmla="*/ 84138 h 338138"/>
                <a:gd name="connsiteX70" fmla="*/ 64136 w 252413"/>
                <a:gd name="connsiteY70" fmla="*/ 65088 h 338138"/>
                <a:gd name="connsiteX71" fmla="*/ 107316 w 252413"/>
                <a:gd name="connsiteY71" fmla="*/ 65088 h 338138"/>
                <a:gd name="connsiteX72" fmla="*/ 112713 w 252413"/>
                <a:gd name="connsiteY72" fmla="*/ 71702 h 338138"/>
                <a:gd name="connsiteX73" fmla="*/ 112713 w 252413"/>
                <a:gd name="connsiteY73" fmla="*/ 106098 h 338138"/>
                <a:gd name="connsiteX74" fmla="*/ 107316 w 252413"/>
                <a:gd name="connsiteY74" fmla="*/ 112713 h 338138"/>
                <a:gd name="connsiteX75" fmla="*/ 64136 w 252413"/>
                <a:gd name="connsiteY75" fmla="*/ 112713 h 338138"/>
                <a:gd name="connsiteX76" fmla="*/ 58738 w 252413"/>
                <a:gd name="connsiteY76" fmla="*/ 106098 h 338138"/>
                <a:gd name="connsiteX77" fmla="*/ 58738 w 252413"/>
                <a:gd name="connsiteY77" fmla="*/ 71702 h 338138"/>
                <a:gd name="connsiteX78" fmla="*/ 64136 w 252413"/>
                <a:gd name="connsiteY78" fmla="*/ 65088 h 338138"/>
                <a:gd name="connsiteX79" fmla="*/ 127568 w 252413"/>
                <a:gd name="connsiteY79" fmla="*/ 60325 h 338138"/>
                <a:gd name="connsiteX80" fmla="*/ 191522 w 252413"/>
                <a:gd name="connsiteY80" fmla="*/ 60325 h 338138"/>
                <a:gd name="connsiteX81" fmla="*/ 196851 w 252413"/>
                <a:gd name="connsiteY81" fmla="*/ 66499 h 338138"/>
                <a:gd name="connsiteX82" fmla="*/ 191522 w 252413"/>
                <a:gd name="connsiteY82" fmla="*/ 71438 h 338138"/>
                <a:gd name="connsiteX83" fmla="*/ 127568 w 252413"/>
                <a:gd name="connsiteY83" fmla="*/ 71438 h 338138"/>
                <a:gd name="connsiteX84" fmla="*/ 122238 w 252413"/>
                <a:gd name="connsiteY84" fmla="*/ 66499 h 338138"/>
                <a:gd name="connsiteX85" fmla="*/ 127568 w 252413"/>
                <a:gd name="connsiteY85" fmla="*/ 60325 h 338138"/>
                <a:gd name="connsiteX86" fmla="*/ 42572 w 252413"/>
                <a:gd name="connsiteY86" fmla="*/ 34925 h 338138"/>
                <a:gd name="connsiteX87" fmla="*/ 33338 w 252413"/>
                <a:gd name="connsiteY87" fmla="*/ 44126 h 338138"/>
                <a:gd name="connsiteX88" fmla="*/ 33338 w 252413"/>
                <a:gd name="connsiteY88" fmla="*/ 279400 h 338138"/>
                <a:gd name="connsiteX89" fmla="*/ 220663 w 252413"/>
                <a:gd name="connsiteY89" fmla="*/ 279400 h 338138"/>
                <a:gd name="connsiteX90" fmla="*/ 220663 w 252413"/>
                <a:gd name="connsiteY90" fmla="*/ 44126 h 338138"/>
                <a:gd name="connsiteX91" fmla="*/ 211429 w 252413"/>
                <a:gd name="connsiteY91" fmla="*/ 34925 h 338138"/>
                <a:gd name="connsiteX92" fmla="*/ 42572 w 252413"/>
                <a:gd name="connsiteY92" fmla="*/ 34925 h 338138"/>
                <a:gd name="connsiteX93" fmla="*/ 42069 w 252413"/>
                <a:gd name="connsiteY93" fmla="*/ 0 h 338138"/>
                <a:gd name="connsiteX94" fmla="*/ 210344 w 252413"/>
                <a:gd name="connsiteY94" fmla="*/ 0 h 338138"/>
                <a:gd name="connsiteX95" fmla="*/ 252413 w 252413"/>
                <a:gd name="connsiteY95" fmla="*/ 43588 h 338138"/>
                <a:gd name="connsiteX96" fmla="*/ 252413 w 252413"/>
                <a:gd name="connsiteY96" fmla="*/ 294550 h 338138"/>
                <a:gd name="connsiteX97" fmla="*/ 210344 w 252413"/>
                <a:gd name="connsiteY97" fmla="*/ 338138 h 338138"/>
                <a:gd name="connsiteX98" fmla="*/ 42069 w 252413"/>
                <a:gd name="connsiteY98" fmla="*/ 338138 h 338138"/>
                <a:gd name="connsiteX99" fmla="*/ 0 w 252413"/>
                <a:gd name="connsiteY99" fmla="*/ 294550 h 338138"/>
                <a:gd name="connsiteX100" fmla="*/ 0 w 252413"/>
                <a:gd name="connsiteY100" fmla="*/ 43588 h 338138"/>
                <a:gd name="connsiteX101" fmla="*/ 42069 w 252413"/>
                <a:gd name="connsiteY10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2413" h="338138">
                  <a:moveTo>
                    <a:pt x="127000" y="292100"/>
                  </a:moveTo>
                  <a:cubicBezTo>
                    <a:pt x="118232" y="292100"/>
                    <a:pt x="111125" y="299207"/>
                    <a:pt x="111125" y="307975"/>
                  </a:cubicBezTo>
                  <a:cubicBezTo>
                    <a:pt x="111125" y="316743"/>
                    <a:pt x="118232" y="323850"/>
                    <a:pt x="127000" y="323850"/>
                  </a:cubicBezTo>
                  <a:cubicBezTo>
                    <a:pt x="135768" y="323850"/>
                    <a:pt x="142875" y="316743"/>
                    <a:pt x="142875" y="307975"/>
                  </a:cubicBezTo>
                  <a:cubicBezTo>
                    <a:pt x="142875" y="299207"/>
                    <a:pt x="135768" y="292100"/>
                    <a:pt x="127000" y="292100"/>
                  </a:cubicBezTo>
                  <a:close/>
                  <a:moveTo>
                    <a:pt x="60637" y="241300"/>
                  </a:moveTo>
                  <a:cubicBezTo>
                    <a:pt x="60637" y="241300"/>
                    <a:pt x="60637" y="241300"/>
                    <a:pt x="123259" y="241300"/>
                  </a:cubicBezTo>
                  <a:cubicBezTo>
                    <a:pt x="127256" y="241300"/>
                    <a:pt x="128588" y="244122"/>
                    <a:pt x="128588" y="248356"/>
                  </a:cubicBezTo>
                  <a:cubicBezTo>
                    <a:pt x="128588" y="251178"/>
                    <a:pt x="127256" y="254000"/>
                    <a:pt x="123259" y="254000"/>
                  </a:cubicBezTo>
                  <a:cubicBezTo>
                    <a:pt x="123259" y="254000"/>
                    <a:pt x="123259" y="254000"/>
                    <a:pt x="60637" y="254000"/>
                  </a:cubicBezTo>
                  <a:cubicBezTo>
                    <a:pt x="56640" y="254000"/>
                    <a:pt x="53975" y="251178"/>
                    <a:pt x="53975" y="248356"/>
                  </a:cubicBezTo>
                  <a:cubicBezTo>
                    <a:pt x="53975" y="244122"/>
                    <a:pt x="56640" y="241300"/>
                    <a:pt x="60637" y="241300"/>
                  </a:cubicBezTo>
                  <a:close/>
                  <a:moveTo>
                    <a:pt x="60637" y="219075"/>
                  </a:moveTo>
                  <a:cubicBezTo>
                    <a:pt x="60637" y="219075"/>
                    <a:pt x="60637" y="219075"/>
                    <a:pt x="123259" y="219075"/>
                  </a:cubicBezTo>
                  <a:cubicBezTo>
                    <a:pt x="127256" y="219075"/>
                    <a:pt x="128588" y="221897"/>
                    <a:pt x="128588" y="224720"/>
                  </a:cubicBezTo>
                  <a:cubicBezTo>
                    <a:pt x="128588" y="228953"/>
                    <a:pt x="127256" y="231775"/>
                    <a:pt x="123259" y="231775"/>
                  </a:cubicBezTo>
                  <a:cubicBezTo>
                    <a:pt x="123259" y="231775"/>
                    <a:pt x="123259" y="231775"/>
                    <a:pt x="60637" y="231775"/>
                  </a:cubicBezTo>
                  <a:cubicBezTo>
                    <a:pt x="56640" y="231775"/>
                    <a:pt x="53975" y="228953"/>
                    <a:pt x="53975" y="224720"/>
                  </a:cubicBezTo>
                  <a:cubicBezTo>
                    <a:pt x="53975" y="221897"/>
                    <a:pt x="56640" y="219075"/>
                    <a:pt x="60637" y="219075"/>
                  </a:cubicBezTo>
                  <a:close/>
                  <a:moveTo>
                    <a:pt x="60637" y="196850"/>
                  </a:moveTo>
                  <a:cubicBezTo>
                    <a:pt x="60637" y="196850"/>
                    <a:pt x="60637" y="196850"/>
                    <a:pt x="123259" y="196850"/>
                  </a:cubicBezTo>
                  <a:cubicBezTo>
                    <a:pt x="127256" y="196850"/>
                    <a:pt x="128588" y="199628"/>
                    <a:pt x="128588" y="202407"/>
                  </a:cubicBezTo>
                  <a:cubicBezTo>
                    <a:pt x="128588" y="206574"/>
                    <a:pt x="127256" y="207963"/>
                    <a:pt x="123259" y="207963"/>
                  </a:cubicBezTo>
                  <a:cubicBezTo>
                    <a:pt x="123259" y="207963"/>
                    <a:pt x="123259" y="207963"/>
                    <a:pt x="60637" y="207963"/>
                  </a:cubicBezTo>
                  <a:cubicBezTo>
                    <a:pt x="56640" y="207963"/>
                    <a:pt x="53975" y="206574"/>
                    <a:pt x="53975" y="202407"/>
                  </a:cubicBezTo>
                  <a:cubicBezTo>
                    <a:pt x="53975" y="199628"/>
                    <a:pt x="56640" y="196850"/>
                    <a:pt x="60637" y="196850"/>
                  </a:cubicBezTo>
                  <a:close/>
                  <a:moveTo>
                    <a:pt x="60637" y="174625"/>
                  </a:moveTo>
                  <a:cubicBezTo>
                    <a:pt x="60637" y="174625"/>
                    <a:pt x="60637" y="174625"/>
                    <a:pt x="123259" y="174625"/>
                  </a:cubicBezTo>
                  <a:cubicBezTo>
                    <a:pt x="127256" y="174625"/>
                    <a:pt x="128588" y="177403"/>
                    <a:pt x="128588" y="180182"/>
                  </a:cubicBezTo>
                  <a:cubicBezTo>
                    <a:pt x="128588" y="182960"/>
                    <a:pt x="127256" y="185738"/>
                    <a:pt x="123259" y="185738"/>
                  </a:cubicBezTo>
                  <a:cubicBezTo>
                    <a:pt x="123259" y="185738"/>
                    <a:pt x="123259" y="185738"/>
                    <a:pt x="60637" y="185738"/>
                  </a:cubicBezTo>
                  <a:cubicBezTo>
                    <a:pt x="56640" y="185738"/>
                    <a:pt x="53975" y="182960"/>
                    <a:pt x="53975" y="180182"/>
                  </a:cubicBezTo>
                  <a:cubicBezTo>
                    <a:pt x="53975" y="177403"/>
                    <a:pt x="56640" y="174625"/>
                    <a:pt x="60637" y="174625"/>
                  </a:cubicBezTo>
                  <a:close/>
                  <a:moveTo>
                    <a:pt x="149784" y="155575"/>
                  </a:moveTo>
                  <a:cubicBezTo>
                    <a:pt x="149784" y="155575"/>
                    <a:pt x="149784" y="155575"/>
                    <a:pt x="188356" y="155575"/>
                  </a:cubicBezTo>
                  <a:cubicBezTo>
                    <a:pt x="191016" y="155575"/>
                    <a:pt x="193676" y="158214"/>
                    <a:pt x="193676" y="160852"/>
                  </a:cubicBezTo>
                  <a:cubicBezTo>
                    <a:pt x="193676" y="160852"/>
                    <a:pt x="193676" y="160852"/>
                    <a:pt x="193676" y="242642"/>
                  </a:cubicBezTo>
                  <a:cubicBezTo>
                    <a:pt x="193676" y="246600"/>
                    <a:pt x="191016" y="249238"/>
                    <a:pt x="188356" y="249238"/>
                  </a:cubicBezTo>
                  <a:cubicBezTo>
                    <a:pt x="188356" y="249238"/>
                    <a:pt x="188356" y="249238"/>
                    <a:pt x="149784" y="249238"/>
                  </a:cubicBezTo>
                  <a:cubicBezTo>
                    <a:pt x="147123" y="249238"/>
                    <a:pt x="144463" y="246600"/>
                    <a:pt x="144463" y="242642"/>
                  </a:cubicBezTo>
                  <a:cubicBezTo>
                    <a:pt x="144463" y="242642"/>
                    <a:pt x="144463" y="242642"/>
                    <a:pt x="144463" y="160852"/>
                  </a:cubicBezTo>
                  <a:cubicBezTo>
                    <a:pt x="144463" y="158214"/>
                    <a:pt x="147123" y="155575"/>
                    <a:pt x="149784" y="155575"/>
                  </a:cubicBezTo>
                  <a:close/>
                  <a:moveTo>
                    <a:pt x="60637" y="150813"/>
                  </a:moveTo>
                  <a:cubicBezTo>
                    <a:pt x="60637" y="150813"/>
                    <a:pt x="60637" y="150813"/>
                    <a:pt x="123259" y="150813"/>
                  </a:cubicBezTo>
                  <a:cubicBezTo>
                    <a:pt x="127256" y="150813"/>
                    <a:pt x="128588" y="153283"/>
                    <a:pt x="128588" y="156987"/>
                  </a:cubicBezTo>
                  <a:cubicBezTo>
                    <a:pt x="128588" y="159457"/>
                    <a:pt x="127256" y="161926"/>
                    <a:pt x="123259" y="161926"/>
                  </a:cubicBezTo>
                  <a:cubicBezTo>
                    <a:pt x="123259" y="161926"/>
                    <a:pt x="123259" y="161926"/>
                    <a:pt x="60637" y="161926"/>
                  </a:cubicBezTo>
                  <a:cubicBezTo>
                    <a:pt x="56640" y="161926"/>
                    <a:pt x="53975" y="159457"/>
                    <a:pt x="53975" y="156987"/>
                  </a:cubicBezTo>
                  <a:cubicBezTo>
                    <a:pt x="53975" y="153283"/>
                    <a:pt x="56640" y="150813"/>
                    <a:pt x="60637" y="150813"/>
                  </a:cubicBezTo>
                  <a:close/>
                  <a:moveTo>
                    <a:pt x="59267" y="128588"/>
                  </a:moveTo>
                  <a:cubicBezTo>
                    <a:pt x="59267" y="128588"/>
                    <a:pt x="59267" y="128588"/>
                    <a:pt x="191559" y="128588"/>
                  </a:cubicBezTo>
                  <a:cubicBezTo>
                    <a:pt x="194204" y="128588"/>
                    <a:pt x="196850" y="131058"/>
                    <a:pt x="196850" y="133527"/>
                  </a:cubicBezTo>
                  <a:cubicBezTo>
                    <a:pt x="196850" y="137232"/>
                    <a:pt x="194204" y="139701"/>
                    <a:pt x="191559" y="139701"/>
                  </a:cubicBezTo>
                  <a:cubicBezTo>
                    <a:pt x="191559" y="139701"/>
                    <a:pt x="191559" y="139701"/>
                    <a:pt x="59267" y="139701"/>
                  </a:cubicBezTo>
                  <a:cubicBezTo>
                    <a:pt x="56621" y="139701"/>
                    <a:pt x="53975" y="137232"/>
                    <a:pt x="53975" y="133527"/>
                  </a:cubicBezTo>
                  <a:cubicBezTo>
                    <a:pt x="53975" y="131058"/>
                    <a:pt x="56621" y="128588"/>
                    <a:pt x="59267" y="128588"/>
                  </a:cubicBezTo>
                  <a:close/>
                  <a:moveTo>
                    <a:pt x="127568" y="106363"/>
                  </a:moveTo>
                  <a:cubicBezTo>
                    <a:pt x="127568" y="106363"/>
                    <a:pt x="127568" y="106363"/>
                    <a:pt x="191522" y="106363"/>
                  </a:cubicBezTo>
                  <a:cubicBezTo>
                    <a:pt x="194186" y="106363"/>
                    <a:pt x="196851" y="108744"/>
                    <a:pt x="196851" y="111125"/>
                  </a:cubicBezTo>
                  <a:cubicBezTo>
                    <a:pt x="196851" y="114697"/>
                    <a:pt x="194186" y="115888"/>
                    <a:pt x="191522" y="115888"/>
                  </a:cubicBezTo>
                  <a:cubicBezTo>
                    <a:pt x="191522" y="115888"/>
                    <a:pt x="191522" y="115888"/>
                    <a:pt x="127568" y="115888"/>
                  </a:cubicBezTo>
                  <a:cubicBezTo>
                    <a:pt x="124903" y="115888"/>
                    <a:pt x="122238" y="114697"/>
                    <a:pt x="122238" y="111125"/>
                  </a:cubicBezTo>
                  <a:cubicBezTo>
                    <a:pt x="122238" y="108744"/>
                    <a:pt x="124903" y="106363"/>
                    <a:pt x="127568" y="106363"/>
                  </a:cubicBezTo>
                  <a:close/>
                  <a:moveTo>
                    <a:pt x="127568" y="84138"/>
                  </a:moveTo>
                  <a:cubicBezTo>
                    <a:pt x="127568" y="84138"/>
                    <a:pt x="127568" y="84138"/>
                    <a:pt x="191522" y="84138"/>
                  </a:cubicBezTo>
                  <a:cubicBezTo>
                    <a:pt x="194186" y="84138"/>
                    <a:pt x="196851" y="86519"/>
                    <a:pt x="196851" y="88900"/>
                  </a:cubicBezTo>
                  <a:cubicBezTo>
                    <a:pt x="196851" y="91282"/>
                    <a:pt x="194186" y="93663"/>
                    <a:pt x="191522" y="93663"/>
                  </a:cubicBezTo>
                  <a:cubicBezTo>
                    <a:pt x="191522" y="93663"/>
                    <a:pt x="191522" y="93663"/>
                    <a:pt x="127568" y="93663"/>
                  </a:cubicBezTo>
                  <a:cubicBezTo>
                    <a:pt x="124903" y="93663"/>
                    <a:pt x="122238" y="91282"/>
                    <a:pt x="122238" y="88900"/>
                  </a:cubicBezTo>
                  <a:cubicBezTo>
                    <a:pt x="122238" y="86519"/>
                    <a:pt x="124903" y="84138"/>
                    <a:pt x="127568" y="84138"/>
                  </a:cubicBezTo>
                  <a:close/>
                  <a:moveTo>
                    <a:pt x="64136" y="65088"/>
                  </a:moveTo>
                  <a:cubicBezTo>
                    <a:pt x="64136" y="65088"/>
                    <a:pt x="64136" y="65088"/>
                    <a:pt x="107316" y="65088"/>
                  </a:cubicBezTo>
                  <a:cubicBezTo>
                    <a:pt x="110014" y="65088"/>
                    <a:pt x="112713" y="67734"/>
                    <a:pt x="112713" y="71702"/>
                  </a:cubicBezTo>
                  <a:cubicBezTo>
                    <a:pt x="112713" y="71702"/>
                    <a:pt x="112713" y="71702"/>
                    <a:pt x="112713" y="106098"/>
                  </a:cubicBezTo>
                  <a:cubicBezTo>
                    <a:pt x="112713" y="110067"/>
                    <a:pt x="110014" y="112713"/>
                    <a:pt x="107316" y="112713"/>
                  </a:cubicBezTo>
                  <a:cubicBezTo>
                    <a:pt x="107316" y="112713"/>
                    <a:pt x="107316" y="112713"/>
                    <a:pt x="64136" y="112713"/>
                  </a:cubicBezTo>
                  <a:cubicBezTo>
                    <a:pt x="61437" y="112713"/>
                    <a:pt x="58738" y="110067"/>
                    <a:pt x="58738" y="106098"/>
                  </a:cubicBezTo>
                  <a:cubicBezTo>
                    <a:pt x="58738" y="106098"/>
                    <a:pt x="58738" y="106098"/>
                    <a:pt x="58738" y="71702"/>
                  </a:cubicBezTo>
                  <a:cubicBezTo>
                    <a:pt x="58738" y="67734"/>
                    <a:pt x="61437" y="65088"/>
                    <a:pt x="64136" y="65088"/>
                  </a:cubicBezTo>
                  <a:close/>
                  <a:moveTo>
                    <a:pt x="127568" y="60325"/>
                  </a:moveTo>
                  <a:cubicBezTo>
                    <a:pt x="127568" y="60325"/>
                    <a:pt x="127568" y="60325"/>
                    <a:pt x="191522" y="60325"/>
                  </a:cubicBezTo>
                  <a:cubicBezTo>
                    <a:pt x="194186" y="60325"/>
                    <a:pt x="196851" y="62794"/>
                    <a:pt x="196851" y="66499"/>
                  </a:cubicBezTo>
                  <a:cubicBezTo>
                    <a:pt x="196851" y="68968"/>
                    <a:pt x="194186" y="71438"/>
                    <a:pt x="191522" y="71438"/>
                  </a:cubicBezTo>
                  <a:cubicBezTo>
                    <a:pt x="191522" y="71438"/>
                    <a:pt x="191522" y="71438"/>
                    <a:pt x="127568" y="71438"/>
                  </a:cubicBezTo>
                  <a:cubicBezTo>
                    <a:pt x="124903" y="71438"/>
                    <a:pt x="122238" y="68968"/>
                    <a:pt x="122238" y="66499"/>
                  </a:cubicBezTo>
                  <a:cubicBezTo>
                    <a:pt x="122238" y="62794"/>
                    <a:pt x="124903" y="60325"/>
                    <a:pt x="127568" y="60325"/>
                  </a:cubicBezTo>
                  <a:close/>
                  <a:moveTo>
                    <a:pt x="42572" y="34925"/>
                  </a:moveTo>
                  <a:cubicBezTo>
                    <a:pt x="37295" y="34925"/>
                    <a:pt x="33338" y="38868"/>
                    <a:pt x="33338" y="44126"/>
                  </a:cubicBezTo>
                  <a:lnTo>
                    <a:pt x="33338" y="279400"/>
                  </a:lnTo>
                  <a:cubicBezTo>
                    <a:pt x="33338" y="279400"/>
                    <a:pt x="33338" y="279400"/>
                    <a:pt x="220663" y="279400"/>
                  </a:cubicBezTo>
                  <a:cubicBezTo>
                    <a:pt x="220663" y="279400"/>
                    <a:pt x="220663" y="279400"/>
                    <a:pt x="220663" y="44126"/>
                  </a:cubicBezTo>
                  <a:cubicBezTo>
                    <a:pt x="220663" y="38868"/>
                    <a:pt x="216706" y="34925"/>
                    <a:pt x="211429" y="34925"/>
                  </a:cubicBezTo>
                  <a:cubicBezTo>
                    <a:pt x="211429" y="34925"/>
                    <a:pt x="211429" y="34925"/>
                    <a:pt x="42572" y="34925"/>
                  </a:cubicBezTo>
                  <a:close/>
                  <a:moveTo>
                    <a:pt x="42069" y="0"/>
                  </a:moveTo>
                  <a:cubicBezTo>
                    <a:pt x="42069" y="0"/>
                    <a:pt x="42069" y="0"/>
                    <a:pt x="210344" y="0"/>
                  </a:cubicBezTo>
                  <a:cubicBezTo>
                    <a:pt x="234008" y="0"/>
                    <a:pt x="252413" y="19813"/>
                    <a:pt x="252413" y="43588"/>
                  </a:cubicBezTo>
                  <a:cubicBezTo>
                    <a:pt x="252413" y="43588"/>
                    <a:pt x="252413" y="43588"/>
                    <a:pt x="252413" y="294550"/>
                  </a:cubicBezTo>
                  <a:cubicBezTo>
                    <a:pt x="252413" y="318325"/>
                    <a:pt x="234008" y="338138"/>
                    <a:pt x="210344" y="338138"/>
                  </a:cubicBezTo>
                  <a:cubicBezTo>
                    <a:pt x="210344" y="338138"/>
                    <a:pt x="210344" y="338138"/>
                    <a:pt x="42069" y="338138"/>
                  </a:cubicBezTo>
                  <a:cubicBezTo>
                    <a:pt x="18405" y="338138"/>
                    <a:pt x="0" y="318325"/>
                    <a:pt x="0" y="294550"/>
                  </a:cubicBezTo>
                  <a:cubicBezTo>
                    <a:pt x="0" y="294550"/>
                    <a:pt x="0" y="294550"/>
                    <a:pt x="0" y="43588"/>
                  </a:cubicBezTo>
                  <a:cubicBezTo>
                    <a:pt x="0" y="19813"/>
                    <a:pt x="18405" y="0"/>
                    <a:pt x="42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熊猫设计师MC：ID 29795607库_组合 28"/>
          <p:cNvGrpSpPr/>
          <p:nvPr>
            <p:custDataLst>
              <p:tags r:id="rId2"/>
            </p:custDataLst>
          </p:nvPr>
        </p:nvGrpSpPr>
        <p:grpSpPr>
          <a:xfrm>
            <a:off x="4908810" y="2427423"/>
            <a:ext cx="2457329" cy="1622805"/>
            <a:chOff x="4908810" y="2427423"/>
            <a:chExt cx="2457329" cy="1622805"/>
          </a:xfrm>
        </p:grpSpPr>
        <p:sp>
          <p:nvSpPr>
            <p:cNvPr id="20" name="Rectangle 85"/>
            <p:cNvSpPr/>
            <p:nvPr/>
          </p:nvSpPr>
          <p:spPr>
            <a:xfrm>
              <a:off x="4989917" y="2427423"/>
              <a:ext cx="2295116" cy="1622805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88"/>
            <p:cNvGrpSpPr/>
            <p:nvPr/>
          </p:nvGrpSpPr>
          <p:grpSpPr>
            <a:xfrm>
              <a:off x="4908810" y="3081869"/>
              <a:ext cx="2457329" cy="753183"/>
              <a:chOff x="4903848" y="3134182"/>
              <a:chExt cx="2457329" cy="835777"/>
            </a:xfrm>
          </p:grpSpPr>
          <p:sp>
            <p:nvSpPr>
              <p:cNvPr id="25" name="TextBox 92"/>
              <p:cNvSpPr txBox="1"/>
              <p:nvPr/>
            </p:nvSpPr>
            <p:spPr>
              <a:xfrm>
                <a:off x="4903848" y="338040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bg1"/>
                    </a:solidFill>
                  </a:rPr>
                </a:b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93"/>
              <p:cNvSpPr/>
              <p:nvPr/>
            </p:nvSpPr>
            <p:spPr>
              <a:xfrm>
                <a:off x="4903848" y="313418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3" name="Freeform: Shape 90"/>
            <p:cNvSpPr/>
            <p:nvPr/>
          </p:nvSpPr>
          <p:spPr bwMode="auto">
            <a:xfrm>
              <a:off x="5929271" y="2580636"/>
              <a:ext cx="412266" cy="370833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熊猫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1754270" y="2427423"/>
            <a:ext cx="2764592" cy="1622805"/>
            <a:chOff x="1754270" y="2427423"/>
            <a:chExt cx="2764592" cy="1622805"/>
          </a:xfrm>
        </p:grpSpPr>
        <p:sp>
          <p:nvSpPr>
            <p:cNvPr id="15" name="Arrow: Pentagon 78"/>
            <p:cNvSpPr/>
            <p:nvPr/>
          </p:nvSpPr>
          <p:spPr>
            <a:xfrm flipH="1">
              <a:off x="1754270" y="2427423"/>
              <a:ext cx="2764592" cy="1622805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80"/>
            <p:cNvGrpSpPr/>
            <p:nvPr/>
          </p:nvGrpSpPr>
          <p:grpSpPr>
            <a:xfrm>
              <a:off x="1947745" y="3081869"/>
              <a:ext cx="2407615" cy="753183"/>
              <a:chOff x="609599" y="3139323"/>
              <a:chExt cx="2407615" cy="835777"/>
            </a:xfrm>
          </p:grpSpPr>
          <p:sp>
            <p:nvSpPr>
              <p:cNvPr id="27" name="TextBox 103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bg1"/>
                    </a:solidFill>
                  </a:rPr>
                </a:b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10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4" name="Freeform: Shape 91"/>
            <p:cNvSpPr>
              <a:spLocks noChangeAspect="1"/>
            </p:cNvSpPr>
            <p:nvPr/>
          </p:nvSpPr>
          <p:spPr bwMode="auto">
            <a:xfrm>
              <a:off x="3849819" y="2549993"/>
              <a:ext cx="382282" cy="432120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8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8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熊猫设计师MC：ID 29795607库_组合 34"/>
          <p:cNvGrpSpPr/>
          <p:nvPr>
            <p:custDataLst>
              <p:tags r:id="rId4"/>
            </p:custDataLst>
          </p:nvPr>
        </p:nvGrpSpPr>
        <p:grpSpPr>
          <a:xfrm>
            <a:off x="1770324" y="4555164"/>
            <a:ext cx="2213143" cy="857260"/>
            <a:chOff x="1732858" y="5001250"/>
            <a:chExt cx="2213143" cy="857260"/>
          </a:xfrm>
        </p:grpSpPr>
        <p:sp>
          <p:nvSpPr>
            <p:cNvPr id="13" name="TextBox 4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4" name="TextBox 4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7" name="熊猫设计师MC：ID 29795607库_组合 38"/>
          <p:cNvGrpSpPr/>
          <p:nvPr>
            <p:custDataLst>
              <p:tags r:id="rId5"/>
            </p:custDataLst>
          </p:nvPr>
        </p:nvGrpSpPr>
        <p:grpSpPr>
          <a:xfrm>
            <a:off x="4989428" y="4555164"/>
            <a:ext cx="2213143" cy="857260"/>
            <a:chOff x="1732858" y="5001250"/>
            <a:chExt cx="2213143" cy="857260"/>
          </a:xfrm>
        </p:grpSpPr>
        <p:sp>
          <p:nvSpPr>
            <p:cNvPr id="11" name="TextBox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2" name="TextBox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8" name="熊猫设计师MC：ID 29795607库_组合 39"/>
          <p:cNvGrpSpPr/>
          <p:nvPr>
            <p:custDataLst>
              <p:tags r:id="rId6"/>
            </p:custDataLst>
          </p:nvPr>
        </p:nvGrpSpPr>
        <p:grpSpPr>
          <a:xfrm>
            <a:off x="8208532" y="4555164"/>
            <a:ext cx="2213143" cy="857260"/>
            <a:chOff x="1732858" y="5001250"/>
            <a:chExt cx="2213143" cy="857260"/>
          </a:xfrm>
        </p:grpSpPr>
        <p:sp>
          <p:nvSpPr>
            <p:cNvPr id="9" name="TextBox 4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0" name="TextBox 4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物体, 室内&#10;&#10;已生成高可信度的说明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32"/>
            <a:ext cx="5459041" cy="3706689"/>
          </a:xfrm>
          <a:prstGeom prst="rect">
            <a:avLst/>
          </a:prstGeom>
        </p:spPr>
      </p:pic>
      <p:sp>
        <p:nvSpPr>
          <p:cNvPr id="3" name="Freeform 8"/>
          <p:cNvSpPr/>
          <p:nvPr/>
        </p:nvSpPr>
        <p:spPr bwMode="auto">
          <a:xfrm>
            <a:off x="4740871" y="2509435"/>
            <a:ext cx="2136900" cy="2135004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28" tIns="60964" rIns="121928" bIns="60964" numCol="1" anchor="t" anchorCtr="0" compatLnSpc="1"/>
          <a:lstStyle/>
          <a:p>
            <a:endParaRPr lang="zh-CN" altLang="en-US" sz="2400"/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8929" y="3006519"/>
            <a:ext cx="16085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7179280" y="3716561"/>
            <a:ext cx="3420599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79279" y="2893477"/>
            <a:ext cx="5593013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zh-CN" altLang="en-US" sz="4265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问题分析及处理</a:t>
            </a:r>
            <a:endParaRPr lang="en-US" altLang="zh-CN" sz="4265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951473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84930" y="3792266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951473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8984930" y="4147393"/>
            <a:ext cx="1711430" cy="292678"/>
          </a:xfrm>
          <a:prstGeom prst="rect">
            <a:avLst/>
          </a:prstGeom>
          <a:noFill/>
        </p:spPr>
        <p:txBody>
          <a:bodyPr wrap="none" lIns="86709" tIns="43355" rIns="86709" bIns="43355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heme/theme1.xml><?xml version="1.0" encoding="utf-8"?>
<a:theme xmlns:a="http://schemas.openxmlformats.org/drawingml/2006/main" name="PPT定制1801380800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1315</Words>
  <Application>Microsoft Office PowerPoint</Application>
  <PresentationFormat>宽屏</PresentationFormat>
  <Paragraphs>192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Impact</vt:lpstr>
      <vt:lpstr>微软雅黑</vt:lpstr>
      <vt:lpstr>Arial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天 下</cp:lastModifiedBy>
  <cp:revision>4</cp:revision>
  <dcterms:created xsi:type="dcterms:W3CDTF">2017-09-05T03:40:00Z</dcterms:created>
  <dcterms:modified xsi:type="dcterms:W3CDTF">2021-02-19T07:33:23Z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