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8" r:id="rId2"/>
    <p:sldId id="264" r:id="rId3"/>
    <p:sldId id="257" r:id="rId4"/>
    <p:sldId id="265" r:id="rId5"/>
    <p:sldId id="266" r:id="rId6"/>
    <p:sldId id="267" r:id="rId7"/>
    <p:sldId id="290" r:id="rId8"/>
    <p:sldId id="268" r:id="rId9"/>
    <p:sldId id="269" r:id="rId10"/>
    <p:sldId id="270" r:id="rId11"/>
    <p:sldId id="291" r:id="rId12"/>
    <p:sldId id="271" r:id="rId13"/>
    <p:sldId id="272" r:id="rId14"/>
    <p:sldId id="273" r:id="rId15"/>
    <p:sldId id="292" r:id="rId16"/>
    <p:sldId id="274" r:id="rId17"/>
    <p:sldId id="275" r:id="rId18"/>
    <p:sldId id="276" r:id="rId19"/>
    <p:sldId id="293" r:id="rId20"/>
    <p:sldId id="277" r:id="rId21"/>
    <p:sldId id="278" r:id="rId22"/>
    <p:sldId id="294" r:id="rId23"/>
    <p:sldId id="279" r:id="rId24"/>
    <p:sldId id="280" r:id="rId25"/>
    <p:sldId id="289"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65C3F"/>
    <a:srgbClr val="FB2B61"/>
    <a:srgbClr val="5C33D9"/>
    <a:srgbClr val="128EEF"/>
    <a:srgbClr val="24AF9B"/>
    <a:srgbClr val="4AB3D4"/>
    <a:srgbClr val="2F364B"/>
    <a:srgbClr val="676767"/>
    <a:srgbClr val="FF54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09" autoAdjust="0"/>
    <p:restoredTop sz="96318" autoAdjust="0"/>
  </p:normalViewPr>
  <p:slideViewPr>
    <p:cSldViewPr snapToGrid="0">
      <p:cViewPr varScale="1">
        <p:scale>
          <a:sx n="108" d="100"/>
          <a:sy n="108" d="100"/>
        </p:scale>
        <p:origin x="102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10484244735991"/>
          <c:y val="6.2499956466167246E-2"/>
          <c:w val="0.48945473510799586"/>
          <c:h val="0.8101288717539723"/>
        </c:manualLayout>
      </c:layout>
      <c:doughnutChart>
        <c:varyColors val="1"/>
        <c:ser>
          <c:idx val="0"/>
          <c:order val="0"/>
          <c:tx>
            <c:strRef>
              <c:f>Sheet1!$B$1</c:f>
              <c:strCache>
                <c:ptCount val="1"/>
                <c:pt idx="0">
                  <c:v>销售额</c:v>
                </c:pt>
              </c:strCache>
            </c:strRef>
          </c:tx>
          <c:spPr>
            <a:solidFill>
              <a:schemeClr val="bg2"/>
            </a:solidFill>
          </c:spPr>
          <c:dPt>
            <c:idx val="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1-064B-46DD-BF03-38B9FB161B46}"/>
              </c:ext>
            </c:extLst>
          </c:dPt>
          <c:dPt>
            <c:idx val="1"/>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3-064B-46DD-BF03-38B9FB161B46}"/>
              </c:ext>
            </c:extLst>
          </c:dPt>
          <c:dPt>
            <c:idx val="2"/>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5-064B-46DD-BF03-38B9FB161B46}"/>
              </c:ext>
            </c:extLst>
          </c:dPt>
          <c:dPt>
            <c:idx val="3"/>
            <c:bubble3D val="0"/>
            <c:spPr>
              <a:solidFill>
                <a:schemeClr val="bg2"/>
              </a:solidFill>
              <a:ln w="19050">
                <a:solidFill>
                  <a:schemeClr val="lt1"/>
                </a:solidFill>
              </a:ln>
              <a:effectLst/>
            </c:spPr>
            <c:extLst>
              <c:ext xmlns:c16="http://schemas.microsoft.com/office/drawing/2014/chart" uri="{C3380CC4-5D6E-409C-BE32-E72D297353CC}">
                <c16:uniqueId val="{00000007-064B-46DD-BF03-38B9FB161B46}"/>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064B-46DD-BF03-38B9FB161B4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BCBB2E-48DC-49CA-8E72-BE7599524DFA}" type="datetimeFigureOut">
              <a:rPr lang="zh-CN" altLang="en-US" smtClean="0"/>
              <a:t>2021/1/25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25B89-6052-41D9-A908-A6BE7E761BFD}" type="slidenum">
              <a:rPr lang="zh-CN" altLang="en-US" smtClean="0"/>
              <a:t>‹#›</a:t>
            </a:fld>
            <a:endParaRPr lang="zh-CN" altLang="en-US"/>
          </a:p>
        </p:txBody>
      </p:sp>
    </p:spTree>
    <p:extLst>
      <p:ext uri="{BB962C8B-B14F-4D97-AF65-F5344CB8AC3E}">
        <p14:creationId xmlns:p14="http://schemas.microsoft.com/office/powerpoint/2010/main" val="2339206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B25B89-6052-41D9-A908-A6BE7E761BFD}" type="slidenum">
              <a:rPr lang="zh-CN" altLang="en-US" smtClean="0"/>
              <a:t>1</a:t>
            </a:fld>
            <a:endParaRPr lang="zh-CN" altLang="en-US"/>
          </a:p>
        </p:txBody>
      </p:sp>
    </p:spTree>
    <p:extLst>
      <p:ext uri="{BB962C8B-B14F-4D97-AF65-F5344CB8AC3E}">
        <p14:creationId xmlns:p14="http://schemas.microsoft.com/office/powerpoint/2010/main" val="808597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B25B89-6052-41D9-A908-A6BE7E761BFD}" type="slidenum">
              <a:rPr lang="zh-CN" altLang="en-US" smtClean="0"/>
              <a:t>10</a:t>
            </a:fld>
            <a:endParaRPr lang="zh-CN" altLang="en-US"/>
          </a:p>
        </p:txBody>
      </p:sp>
    </p:spTree>
    <p:extLst>
      <p:ext uri="{BB962C8B-B14F-4D97-AF65-F5344CB8AC3E}">
        <p14:creationId xmlns:p14="http://schemas.microsoft.com/office/powerpoint/2010/main" val="4260793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B25B89-6052-41D9-A908-A6BE7E761BFD}" type="slidenum">
              <a:rPr lang="zh-CN" altLang="en-US" smtClean="0"/>
              <a:t>11</a:t>
            </a:fld>
            <a:endParaRPr lang="zh-CN" altLang="en-US"/>
          </a:p>
        </p:txBody>
      </p:sp>
    </p:spTree>
    <p:extLst>
      <p:ext uri="{BB962C8B-B14F-4D97-AF65-F5344CB8AC3E}">
        <p14:creationId xmlns:p14="http://schemas.microsoft.com/office/powerpoint/2010/main" val="2987876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B25B89-6052-41D9-A908-A6BE7E761BFD}" type="slidenum">
              <a:rPr lang="zh-CN" altLang="en-US" smtClean="0"/>
              <a:t>12</a:t>
            </a:fld>
            <a:endParaRPr lang="zh-CN" altLang="en-US"/>
          </a:p>
        </p:txBody>
      </p:sp>
    </p:spTree>
    <p:extLst>
      <p:ext uri="{BB962C8B-B14F-4D97-AF65-F5344CB8AC3E}">
        <p14:creationId xmlns:p14="http://schemas.microsoft.com/office/powerpoint/2010/main" val="3763885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B25B89-6052-41D9-A908-A6BE7E761BFD}" type="slidenum">
              <a:rPr lang="zh-CN" altLang="en-US" smtClean="0"/>
              <a:t>13</a:t>
            </a:fld>
            <a:endParaRPr lang="zh-CN" altLang="en-US"/>
          </a:p>
        </p:txBody>
      </p:sp>
    </p:spTree>
    <p:extLst>
      <p:ext uri="{BB962C8B-B14F-4D97-AF65-F5344CB8AC3E}">
        <p14:creationId xmlns:p14="http://schemas.microsoft.com/office/powerpoint/2010/main" val="1096982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B25B89-6052-41D9-A908-A6BE7E761BFD}" type="slidenum">
              <a:rPr lang="zh-CN" altLang="en-US" smtClean="0"/>
              <a:t>14</a:t>
            </a:fld>
            <a:endParaRPr lang="zh-CN" altLang="en-US"/>
          </a:p>
        </p:txBody>
      </p:sp>
    </p:spTree>
    <p:extLst>
      <p:ext uri="{BB962C8B-B14F-4D97-AF65-F5344CB8AC3E}">
        <p14:creationId xmlns:p14="http://schemas.microsoft.com/office/powerpoint/2010/main" val="1557597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B25B89-6052-41D9-A908-A6BE7E761BFD}" type="slidenum">
              <a:rPr lang="zh-CN" altLang="en-US" smtClean="0"/>
              <a:t>15</a:t>
            </a:fld>
            <a:endParaRPr lang="zh-CN" altLang="en-US"/>
          </a:p>
        </p:txBody>
      </p:sp>
    </p:spTree>
    <p:extLst>
      <p:ext uri="{BB962C8B-B14F-4D97-AF65-F5344CB8AC3E}">
        <p14:creationId xmlns:p14="http://schemas.microsoft.com/office/powerpoint/2010/main" val="3606393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B25B89-6052-41D9-A908-A6BE7E761BFD}" type="slidenum">
              <a:rPr lang="zh-CN" altLang="en-US" smtClean="0"/>
              <a:t>16</a:t>
            </a:fld>
            <a:endParaRPr lang="zh-CN" altLang="en-US"/>
          </a:p>
        </p:txBody>
      </p:sp>
    </p:spTree>
    <p:extLst>
      <p:ext uri="{BB962C8B-B14F-4D97-AF65-F5344CB8AC3E}">
        <p14:creationId xmlns:p14="http://schemas.microsoft.com/office/powerpoint/2010/main" val="1709223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B25B89-6052-41D9-A908-A6BE7E761BFD}" type="slidenum">
              <a:rPr lang="zh-CN" altLang="en-US" smtClean="0"/>
              <a:t>17</a:t>
            </a:fld>
            <a:endParaRPr lang="zh-CN" altLang="en-US"/>
          </a:p>
        </p:txBody>
      </p:sp>
    </p:spTree>
    <p:extLst>
      <p:ext uri="{BB962C8B-B14F-4D97-AF65-F5344CB8AC3E}">
        <p14:creationId xmlns:p14="http://schemas.microsoft.com/office/powerpoint/2010/main" val="217243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B25B89-6052-41D9-A908-A6BE7E761BFD}" type="slidenum">
              <a:rPr lang="zh-CN" altLang="en-US" smtClean="0"/>
              <a:t>18</a:t>
            </a:fld>
            <a:endParaRPr lang="zh-CN" altLang="en-US"/>
          </a:p>
        </p:txBody>
      </p:sp>
    </p:spTree>
    <p:extLst>
      <p:ext uri="{BB962C8B-B14F-4D97-AF65-F5344CB8AC3E}">
        <p14:creationId xmlns:p14="http://schemas.microsoft.com/office/powerpoint/2010/main" val="564332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B25B89-6052-41D9-A908-A6BE7E761BFD}" type="slidenum">
              <a:rPr lang="zh-CN" altLang="en-US" smtClean="0"/>
              <a:t>19</a:t>
            </a:fld>
            <a:endParaRPr lang="zh-CN" altLang="en-US"/>
          </a:p>
        </p:txBody>
      </p:sp>
    </p:spTree>
    <p:extLst>
      <p:ext uri="{BB962C8B-B14F-4D97-AF65-F5344CB8AC3E}">
        <p14:creationId xmlns:p14="http://schemas.microsoft.com/office/powerpoint/2010/main" val="3911488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B25B89-6052-41D9-A908-A6BE7E761BFD}" type="slidenum">
              <a:rPr lang="zh-CN" altLang="en-US" smtClean="0"/>
              <a:t>2</a:t>
            </a:fld>
            <a:endParaRPr lang="zh-CN" altLang="en-US"/>
          </a:p>
        </p:txBody>
      </p:sp>
    </p:spTree>
    <p:extLst>
      <p:ext uri="{BB962C8B-B14F-4D97-AF65-F5344CB8AC3E}">
        <p14:creationId xmlns:p14="http://schemas.microsoft.com/office/powerpoint/2010/main" val="236084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B25B89-6052-41D9-A908-A6BE7E761BFD}" type="slidenum">
              <a:rPr lang="zh-CN" altLang="en-US" smtClean="0"/>
              <a:t>20</a:t>
            </a:fld>
            <a:endParaRPr lang="zh-CN" altLang="en-US"/>
          </a:p>
        </p:txBody>
      </p:sp>
    </p:spTree>
    <p:extLst>
      <p:ext uri="{BB962C8B-B14F-4D97-AF65-F5344CB8AC3E}">
        <p14:creationId xmlns:p14="http://schemas.microsoft.com/office/powerpoint/2010/main" val="3805801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B25B89-6052-41D9-A908-A6BE7E761BFD}" type="slidenum">
              <a:rPr lang="zh-CN" altLang="en-US" smtClean="0"/>
              <a:t>21</a:t>
            </a:fld>
            <a:endParaRPr lang="zh-CN" altLang="en-US"/>
          </a:p>
        </p:txBody>
      </p:sp>
    </p:spTree>
    <p:extLst>
      <p:ext uri="{BB962C8B-B14F-4D97-AF65-F5344CB8AC3E}">
        <p14:creationId xmlns:p14="http://schemas.microsoft.com/office/powerpoint/2010/main" val="1598830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B25B89-6052-41D9-A908-A6BE7E761BFD}" type="slidenum">
              <a:rPr lang="zh-CN" altLang="en-US" smtClean="0"/>
              <a:t>22</a:t>
            </a:fld>
            <a:endParaRPr lang="zh-CN" altLang="en-US"/>
          </a:p>
        </p:txBody>
      </p:sp>
    </p:spTree>
    <p:extLst>
      <p:ext uri="{BB962C8B-B14F-4D97-AF65-F5344CB8AC3E}">
        <p14:creationId xmlns:p14="http://schemas.microsoft.com/office/powerpoint/2010/main" val="605416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B25B89-6052-41D9-A908-A6BE7E761BFD}" type="slidenum">
              <a:rPr lang="zh-CN" altLang="en-US" smtClean="0"/>
              <a:t>23</a:t>
            </a:fld>
            <a:endParaRPr lang="zh-CN" altLang="en-US"/>
          </a:p>
        </p:txBody>
      </p:sp>
    </p:spTree>
    <p:extLst>
      <p:ext uri="{BB962C8B-B14F-4D97-AF65-F5344CB8AC3E}">
        <p14:creationId xmlns:p14="http://schemas.microsoft.com/office/powerpoint/2010/main" val="864240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B25B89-6052-41D9-A908-A6BE7E761BFD}" type="slidenum">
              <a:rPr lang="zh-CN" altLang="en-US" smtClean="0"/>
              <a:t>24</a:t>
            </a:fld>
            <a:endParaRPr lang="zh-CN" altLang="en-US"/>
          </a:p>
        </p:txBody>
      </p:sp>
    </p:spTree>
    <p:extLst>
      <p:ext uri="{BB962C8B-B14F-4D97-AF65-F5344CB8AC3E}">
        <p14:creationId xmlns:p14="http://schemas.microsoft.com/office/powerpoint/2010/main" val="13537920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B25B89-6052-41D9-A908-A6BE7E761BFD}" type="slidenum">
              <a:rPr lang="zh-CN" altLang="en-US" smtClean="0"/>
              <a:t>25</a:t>
            </a:fld>
            <a:endParaRPr lang="zh-CN" altLang="en-US"/>
          </a:p>
        </p:txBody>
      </p:sp>
    </p:spTree>
    <p:extLst>
      <p:ext uri="{BB962C8B-B14F-4D97-AF65-F5344CB8AC3E}">
        <p14:creationId xmlns:p14="http://schemas.microsoft.com/office/powerpoint/2010/main" val="1782756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B25B89-6052-41D9-A908-A6BE7E761BFD}" type="slidenum">
              <a:rPr lang="zh-CN" altLang="en-US" smtClean="0"/>
              <a:t>3</a:t>
            </a:fld>
            <a:endParaRPr lang="zh-CN" altLang="en-US"/>
          </a:p>
        </p:txBody>
      </p:sp>
    </p:spTree>
    <p:extLst>
      <p:ext uri="{BB962C8B-B14F-4D97-AF65-F5344CB8AC3E}">
        <p14:creationId xmlns:p14="http://schemas.microsoft.com/office/powerpoint/2010/main" val="3775426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B25B89-6052-41D9-A908-A6BE7E761BFD}" type="slidenum">
              <a:rPr lang="zh-CN" altLang="en-US" smtClean="0"/>
              <a:t>4</a:t>
            </a:fld>
            <a:endParaRPr lang="zh-CN" altLang="en-US"/>
          </a:p>
        </p:txBody>
      </p:sp>
    </p:spTree>
    <p:extLst>
      <p:ext uri="{BB962C8B-B14F-4D97-AF65-F5344CB8AC3E}">
        <p14:creationId xmlns:p14="http://schemas.microsoft.com/office/powerpoint/2010/main" val="3398625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B25B89-6052-41D9-A908-A6BE7E761BFD}" type="slidenum">
              <a:rPr lang="zh-CN" altLang="en-US" smtClean="0"/>
              <a:t>5</a:t>
            </a:fld>
            <a:endParaRPr lang="zh-CN" altLang="en-US"/>
          </a:p>
        </p:txBody>
      </p:sp>
    </p:spTree>
    <p:extLst>
      <p:ext uri="{BB962C8B-B14F-4D97-AF65-F5344CB8AC3E}">
        <p14:creationId xmlns:p14="http://schemas.microsoft.com/office/powerpoint/2010/main" val="1925630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B25B89-6052-41D9-A908-A6BE7E761BFD}" type="slidenum">
              <a:rPr lang="zh-CN" altLang="en-US" smtClean="0"/>
              <a:t>6</a:t>
            </a:fld>
            <a:endParaRPr lang="zh-CN" altLang="en-US"/>
          </a:p>
        </p:txBody>
      </p:sp>
    </p:spTree>
    <p:extLst>
      <p:ext uri="{BB962C8B-B14F-4D97-AF65-F5344CB8AC3E}">
        <p14:creationId xmlns:p14="http://schemas.microsoft.com/office/powerpoint/2010/main" val="2049928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B25B89-6052-41D9-A908-A6BE7E761BFD}" type="slidenum">
              <a:rPr lang="zh-CN" altLang="en-US" smtClean="0"/>
              <a:t>7</a:t>
            </a:fld>
            <a:endParaRPr lang="zh-CN" altLang="en-US"/>
          </a:p>
        </p:txBody>
      </p:sp>
    </p:spTree>
    <p:extLst>
      <p:ext uri="{BB962C8B-B14F-4D97-AF65-F5344CB8AC3E}">
        <p14:creationId xmlns:p14="http://schemas.microsoft.com/office/powerpoint/2010/main" val="1155751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B25B89-6052-41D9-A908-A6BE7E761BFD}" type="slidenum">
              <a:rPr lang="zh-CN" altLang="en-US" smtClean="0"/>
              <a:t>8</a:t>
            </a:fld>
            <a:endParaRPr lang="zh-CN" altLang="en-US"/>
          </a:p>
        </p:txBody>
      </p:sp>
    </p:spTree>
    <p:extLst>
      <p:ext uri="{BB962C8B-B14F-4D97-AF65-F5344CB8AC3E}">
        <p14:creationId xmlns:p14="http://schemas.microsoft.com/office/powerpoint/2010/main" val="387046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1B25B89-6052-41D9-A908-A6BE7E761BFD}" type="slidenum">
              <a:rPr lang="zh-CN" altLang="en-US" smtClean="0"/>
              <a:t>9</a:t>
            </a:fld>
            <a:endParaRPr lang="zh-CN" altLang="en-US"/>
          </a:p>
        </p:txBody>
      </p:sp>
    </p:spTree>
    <p:extLst>
      <p:ext uri="{BB962C8B-B14F-4D97-AF65-F5344CB8AC3E}">
        <p14:creationId xmlns:p14="http://schemas.microsoft.com/office/powerpoint/2010/main" val="3973057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34FF752-093A-47B5-9666-7DC80AC766F8}" type="datetimeFigureOut">
              <a:rPr lang="zh-CN" altLang="en-US" smtClean="0"/>
              <a:t>2021/1/25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5FFDA4-7F78-489C-AB5B-DFB65100089D}" type="slidenum">
              <a:rPr lang="zh-CN" altLang="en-US" smtClean="0"/>
              <a:t>‹#›</a:t>
            </a:fld>
            <a:endParaRPr lang="zh-CN" altLang="en-US"/>
          </a:p>
        </p:txBody>
      </p:sp>
    </p:spTree>
    <p:extLst>
      <p:ext uri="{BB962C8B-B14F-4D97-AF65-F5344CB8AC3E}">
        <p14:creationId xmlns:p14="http://schemas.microsoft.com/office/powerpoint/2010/main" val="193035331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34FF752-093A-47B5-9666-7DC80AC766F8}" type="datetimeFigureOut">
              <a:rPr lang="zh-CN" altLang="en-US" smtClean="0"/>
              <a:t>2021/1/25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5FFDA4-7F78-489C-AB5B-DFB65100089D}" type="slidenum">
              <a:rPr lang="zh-CN" altLang="en-US" smtClean="0"/>
              <a:t>‹#›</a:t>
            </a:fld>
            <a:endParaRPr lang="zh-CN" altLang="en-US"/>
          </a:p>
        </p:txBody>
      </p:sp>
    </p:spTree>
    <p:extLst>
      <p:ext uri="{BB962C8B-B14F-4D97-AF65-F5344CB8AC3E}">
        <p14:creationId xmlns:p14="http://schemas.microsoft.com/office/powerpoint/2010/main" val="327801783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34FF752-093A-47B5-9666-7DC80AC766F8}" type="datetimeFigureOut">
              <a:rPr lang="zh-CN" altLang="en-US" smtClean="0"/>
              <a:t>2021/1/25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5FFDA4-7F78-489C-AB5B-DFB65100089D}" type="slidenum">
              <a:rPr lang="zh-CN" altLang="en-US" smtClean="0"/>
              <a:t>‹#›</a:t>
            </a:fld>
            <a:endParaRPr lang="zh-CN" altLang="en-US"/>
          </a:p>
        </p:txBody>
      </p:sp>
    </p:spTree>
    <p:extLst>
      <p:ext uri="{BB962C8B-B14F-4D97-AF65-F5344CB8AC3E}">
        <p14:creationId xmlns:p14="http://schemas.microsoft.com/office/powerpoint/2010/main" val="12624693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34FF752-093A-47B5-9666-7DC80AC766F8}" type="datetimeFigureOut">
              <a:rPr lang="zh-CN" altLang="en-US" smtClean="0"/>
              <a:t>2021/1/25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5FFDA4-7F78-489C-AB5B-DFB65100089D}" type="slidenum">
              <a:rPr lang="zh-CN" altLang="en-US" smtClean="0"/>
              <a:t>‹#›</a:t>
            </a:fld>
            <a:endParaRPr lang="zh-CN" altLang="en-US"/>
          </a:p>
        </p:txBody>
      </p:sp>
    </p:spTree>
    <p:extLst>
      <p:ext uri="{BB962C8B-B14F-4D97-AF65-F5344CB8AC3E}">
        <p14:creationId xmlns:p14="http://schemas.microsoft.com/office/powerpoint/2010/main" val="246657887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34FF752-093A-47B5-9666-7DC80AC766F8}" type="datetimeFigureOut">
              <a:rPr lang="zh-CN" altLang="en-US" smtClean="0"/>
              <a:t>2021/1/25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5FFDA4-7F78-489C-AB5B-DFB65100089D}" type="slidenum">
              <a:rPr lang="zh-CN" altLang="en-US" smtClean="0"/>
              <a:t>‹#›</a:t>
            </a:fld>
            <a:endParaRPr lang="zh-CN" altLang="en-US"/>
          </a:p>
        </p:txBody>
      </p:sp>
    </p:spTree>
    <p:extLst>
      <p:ext uri="{BB962C8B-B14F-4D97-AF65-F5344CB8AC3E}">
        <p14:creationId xmlns:p14="http://schemas.microsoft.com/office/powerpoint/2010/main" val="142010170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34FF752-093A-47B5-9666-7DC80AC766F8}" type="datetimeFigureOut">
              <a:rPr lang="zh-CN" altLang="en-US" smtClean="0"/>
              <a:t>2021/1/25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5FFDA4-7F78-489C-AB5B-DFB65100089D}" type="slidenum">
              <a:rPr lang="zh-CN" altLang="en-US" smtClean="0"/>
              <a:t>‹#›</a:t>
            </a:fld>
            <a:endParaRPr lang="zh-CN" altLang="en-US"/>
          </a:p>
        </p:txBody>
      </p:sp>
    </p:spTree>
    <p:extLst>
      <p:ext uri="{BB962C8B-B14F-4D97-AF65-F5344CB8AC3E}">
        <p14:creationId xmlns:p14="http://schemas.microsoft.com/office/powerpoint/2010/main" val="1033331088"/>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34FF752-093A-47B5-9666-7DC80AC766F8}" type="datetimeFigureOut">
              <a:rPr lang="zh-CN" altLang="en-US" smtClean="0"/>
              <a:t>2021/1/25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5FFDA4-7F78-489C-AB5B-DFB65100089D}" type="slidenum">
              <a:rPr lang="zh-CN" altLang="en-US" smtClean="0"/>
              <a:t>‹#›</a:t>
            </a:fld>
            <a:endParaRPr lang="zh-CN" altLang="en-US"/>
          </a:p>
        </p:txBody>
      </p:sp>
    </p:spTree>
    <p:extLst>
      <p:ext uri="{BB962C8B-B14F-4D97-AF65-F5344CB8AC3E}">
        <p14:creationId xmlns:p14="http://schemas.microsoft.com/office/powerpoint/2010/main" val="859906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34FF752-093A-47B5-9666-7DC80AC766F8}" type="datetimeFigureOut">
              <a:rPr lang="zh-CN" altLang="en-US" smtClean="0"/>
              <a:t>2021/1/25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E5FFDA4-7F78-489C-AB5B-DFB65100089D}" type="slidenum">
              <a:rPr lang="zh-CN" altLang="en-US" smtClean="0"/>
              <a:t>‹#›</a:t>
            </a:fld>
            <a:endParaRPr lang="zh-CN" altLang="en-US"/>
          </a:p>
        </p:txBody>
      </p:sp>
    </p:spTree>
    <p:extLst>
      <p:ext uri="{BB962C8B-B14F-4D97-AF65-F5344CB8AC3E}">
        <p14:creationId xmlns:p14="http://schemas.microsoft.com/office/powerpoint/2010/main" val="283558333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34FF752-093A-47B5-9666-7DC80AC766F8}" type="datetimeFigureOut">
              <a:rPr lang="zh-CN" altLang="en-US" smtClean="0"/>
              <a:t>2021/1/25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5FFDA4-7F78-489C-AB5B-DFB65100089D}" type="slidenum">
              <a:rPr lang="zh-CN" altLang="en-US" smtClean="0"/>
              <a:t>‹#›</a:t>
            </a:fld>
            <a:endParaRPr lang="zh-CN" altLang="en-US"/>
          </a:p>
        </p:txBody>
      </p:sp>
    </p:spTree>
    <p:extLst>
      <p:ext uri="{BB962C8B-B14F-4D97-AF65-F5344CB8AC3E}">
        <p14:creationId xmlns:p14="http://schemas.microsoft.com/office/powerpoint/2010/main" val="365445193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34FF752-093A-47B5-9666-7DC80AC766F8}" type="datetimeFigureOut">
              <a:rPr lang="zh-CN" altLang="en-US" smtClean="0"/>
              <a:t>2021/1/25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5FFDA4-7F78-489C-AB5B-DFB65100089D}" type="slidenum">
              <a:rPr lang="zh-CN" altLang="en-US" smtClean="0"/>
              <a:t>‹#›</a:t>
            </a:fld>
            <a:endParaRPr lang="zh-CN" altLang="en-US"/>
          </a:p>
        </p:txBody>
      </p:sp>
    </p:spTree>
    <p:extLst>
      <p:ext uri="{BB962C8B-B14F-4D97-AF65-F5344CB8AC3E}">
        <p14:creationId xmlns:p14="http://schemas.microsoft.com/office/powerpoint/2010/main" val="255310708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34FF752-093A-47B5-9666-7DC80AC766F8}" type="datetimeFigureOut">
              <a:rPr lang="zh-CN" altLang="en-US" smtClean="0"/>
              <a:t>2021/1/25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5FFDA4-7F78-489C-AB5B-DFB65100089D}" type="slidenum">
              <a:rPr lang="zh-CN" altLang="en-US" smtClean="0"/>
              <a:t>‹#›</a:t>
            </a:fld>
            <a:endParaRPr lang="zh-CN" altLang="en-US"/>
          </a:p>
        </p:txBody>
      </p:sp>
    </p:spTree>
    <p:extLst>
      <p:ext uri="{BB962C8B-B14F-4D97-AF65-F5344CB8AC3E}">
        <p14:creationId xmlns:p14="http://schemas.microsoft.com/office/powerpoint/2010/main" val="76416687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4FF752-093A-47B5-9666-7DC80AC766F8}" type="datetimeFigureOut">
              <a:rPr lang="zh-CN" altLang="en-US" smtClean="0"/>
              <a:t>2021/1/25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5FFDA4-7F78-489C-AB5B-DFB65100089D}" type="slidenum">
              <a:rPr lang="zh-CN" altLang="en-US" smtClean="0"/>
              <a:t>‹#›</a:t>
            </a:fld>
            <a:endParaRPr lang="zh-CN" altLang="en-US"/>
          </a:p>
        </p:txBody>
      </p:sp>
    </p:spTree>
    <p:extLst>
      <p:ext uri="{BB962C8B-B14F-4D97-AF65-F5344CB8AC3E}">
        <p14:creationId xmlns:p14="http://schemas.microsoft.com/office/powerpoint/2010/main" val="2905075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2.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42" name="组合 41">
            <a:extLst>
              <a:ext uri="{FF2B5EF4-FFF2-40B4-BE49-F238E27FC236}">
                <a16:creationId xmlns:a16="http://schemas.microsoft.com/office/drawing/2014/main" id="{7AFA7012-798C-40E5-B08A-FE9678A251D7}"/>
              </a:ext>
            </a:extLst>
          </p:cNvPr>
          <p:cNvGrpSpPr/>
          <p:nvPr/>
        </p:nvGrpSpPr>
        <p:grpSpPr>
          <a:xfrm>
            <a:off x="-653216" y="-646369"/>
            <a:ext cx="11127151" cy="8144235"/>
            <a:chOff x="6666450" y="-983792"/>
            <a:chExt cx="11127151" cy="8144235"/>
          </a:xfrm>
        </p:grpSpPr>
        <p:sp>
          <p:nvSpPr>
            <p:cNvPr id="44" name="矩形 43">
              <a:extLst>
                <a:ext uri="{FF2B5EF4-FFF2-40B4-BE49-F238E27FC236}">
                  <a16:creationId xmlns:a16="http://schemas.microsoft.com/office/drawing/2014/main" id="{227B53CD-A63F-4C91-A9FF-1D36E56A1C02}"/>
                </a:ext>
              </a:extLst>
            </p:cNvPr>
            <p:cNvSpPr/>
            <p:nvPr/>
          </p:nvSpPr>
          <p:spPr>
            <a:xfrm>
              <a:off x="14231484" y="4873548"/>
              <a:ext cx="1465300" cy="1409392"/>
            </a:xfrm>
            <a:prstGeom prst="rect">
              <a:avLst/>
            </a:prstGeom>
            <a:noFill/>
            <a:ln>
              <a:solidFill>
                <a:schemeClr val="accent1">
                  <a:lumMod val="50000"/>
                  <a:alpha val="2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36B1F8BD-6223-4476-8E54-3EA176FBE218}"/>
                </a:ext>
              </a:extLst>
            </p:cNvPr>
            <p:cNvSpPr/>
            <p:nvPr/>
          </p:nvSpPr>
          <p:spPr>
            <a:xfrm>
              <a:off x="10889733" y="5693157"/>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6E7ADB3A-2F2C-410D-8252-ED41992D3E41}"/>
                </a:ext>
              </a:extLst>
            </p:cNvPr>
            <p:cNvSpPr/>
            <p:nvPr/>
          </p:nvSpPr>
          <p:spPr>
            <a:xfrm>
              <a:off x="11459350" y="3900642"/>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A5FF5BCC-FD31-420A-A408-C5135593AC27}"/>
                </a:ext>
              </a:extLst>
            </p:cNvPr>
            <p:cNvSpPr/>
            <p:nvPr/>
          </p:nvSpPr>
          <p:spPr>
            <a:xfrm>
              <a:off x="10726700" y="2812823"/>
              <a:ext cx="1465300" cy="1409392"/>
            </a:xfrm>
            <a:prstGeom prst="rect">
              <a:avLst/>
            </a:prstGeom>
            <a:noFill/>
            <a:ln w="317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7CCF0A5B-5F90-48C0-80EA-D6D0A8DABC5E}"/>
                </a:ext>
              </a:extLst>
            </p:cNvPr>
            <p:cNvSpPr/>
            <p:nvPr/>
          </p:nvSpPr>
          <p:spPr>
            <a:xfrm>
              <a:off x="11459350" y="859522"/>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F6310E21-0E24-41DC-87C5-0237703D19D6}"/>
                </a:ext>
              </a:extLst>
            </p:cNvPr>
            <p:cNvSpPr/>
            <p:nvPr/>
          </p:nvSpPr>
          <p:spPr>
            <a:xfrm>
              <a:off x="9049978" y="-983792"/>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41928513-ACB6-48B3-A3C8-D031F908A5A2}"/>
                </a:ext>
              </a:extLst>
            </p:cNvPr>
            <p:cNvSpPr/>
            <p:nvPr/>
          </p:nvSpPr>
          <p:spPr>
            <a:xfrm>
              <a:off x="10298206" y="-248321"/>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006EBB9F-CD94-422C-B0EE-AAD400BB34DF}"/>
                </a:ext>
              </a:extLst>
            </p:cNvPr>
            <p:cNvSpPr/>
            <p:nvPr/>
          </p:nvSpPr>
          <p:spPr>
            <a:xfrm>
              <a:off x="9019399" y="2018030"/>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40E9E687-E6E0-4351-B0E9-1EA7FB106887}"/>
                </a:ext>
              </a:extLst>
            </p:cNvPr>
            <p:cNvSpPr/>
            <p:nvPr/>
          </p:nvSpPr>
          <p:spPr>
            <a:xfrm>
              <a:off x="9723663" y="3195946"/>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0EA22228-8B9C-4A87-9906-3A886140440F}"/>
                </a:ext>
              </a:extLst>
            </p:cNvPr>
            <p:cNvSpPr/>
            <p:nvPr/>
          </p:nvSpPr>
          <p:spPr>
            <a:xfrm>
              <a:off x="9948038" y="1403431"/>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AA8B53EF-C010-4EF4-B061-9456970B6D5E}"/>
                </a:ext>
              </a:extLst>
            </p:cNvPr>
            <p:cNvSpPr/>
            <p:nvPr/>
          </p:nvSpPr>
          <p:spPr>
            <a:xfrm>
              <a:off x="8687216" y="4045177"/>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066696DA-9313-4E4B-871C-84ADDC678106}"/>
                </a:ext>
              </a:extLst>
            </p:cNvPr>
            <p:cNvSpPr/>
            <p:nvPr/>
          </p:nvSpPr>
          <p:spPr>
            <a:xfrm>
              <a:off x="9565556" y="5078558"/>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FC56AE96-4295-4D24-B746-963B4F4BF8E5}"/>
                </a:ext>
              </a:extLst>
            </p:cNvPr>
            <p:cNvSpPr/>
            <p:nvPr/>
          </p:nvSpPr>
          <p:spPr>
            <a:xfrm>
              <a:off x="7706178" y="5709012"/>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7C8284BA-D9BF-4E1C-81F9-1A6B5FBA870B}"/>
                </a:ext>
              </a:extLst>
            </p:cNvPr>
            <p:cNvSpPr/>
            <p:nvPr/>
          </p:nvSpPr>
          <p:spPr>
            <a:xfrm>
              <a:off x="6666450" y="2635785"/>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6FF71A69-8C13-44D9-B0D0-214EF78E0CB2}"/>
                </a:ext>
              </a:extLst>
            </p:cNvPr>
            <p:cNvSpPr/>
            <p:nvPr/>
          </p:nvSpPr>
          <p:spPr>
            <a:xfrm>
              <a:off x="7917324" y="2977169"/>
              <a:ext cx="1465300" cy="1409392"/>
            </a:xfrm>
            <a:prstGeom prst="rect">
              <a:avLst/>
            </a:prstGeom>
            <a:noFill/>
            <a:ln w="444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586B7DCF-14EE-4304-BFDD-F8E41FDEEE12}"/>
                </a:ext>
              </a:extLst>
            </p:cNvPr>
            <p:cNvSpPr/>
            <p:nvPr/>
          </p:nvSpPr>
          <p:spPr>
            <a:xfrm>
              <a:off x="7753838" y="1397085"/>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a16="http://schemas.microsoft.com/office/drawing/2014/main" id="{4F9407C0-EFD0-43B9-8A36-8D892AEF3B28}"/>
                </a:ext>
              </a:extLst>
            </p:cNvPr>
            <p:cNvSpPr/>
            <p:nvPr/>
          </p:nvSpPr>
          <p:spPr>
            <a:xfrm>
              <a:off x="8914982" y="279953"/>
              <a:ext cx="1465300" cy="1409392"/>
            </a:xfrm>
            <a:prstGeom prst="rect">
              <a:avLst/>
            </a:prstGeom>
            <a:noFill/>
            <a:ln w="2540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7D9E52CE-4D25-4C74-A7D6-0F911C8BB5FE}"/>
                </a:ext>
              </a:extLst>
            </p:cNvPr>
            <p:cNvSpPr/>
            <p:nvPr/>
          </p:nvSpPr>
          <p:spPr>
            <a:xfrm>
              <a:off x="9219138" y="595617"/>
              <a:ext cx="849381" cy="84938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id="{1FF070DA-414F-49FE-97A1-D9F01C222624}"/>
                </a:ext>
              </a:extLst>
            </p:cNvPr>
            <p:cNvSpPr/>
            <p:nvPr/>
          </p:nvSpPr>
          <p:spPr>
            <a:xfrm>
              <a:off x="8984983" y="4386561"/>
              <a:ext cx="849381" cy="849381"/>
            </a:xfrm>
            <a:prstGeom prst="rect">
              <a:avLst/>
            </a:prstGeom>
            <a:noFill/>
            <a:ln w="666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8CEF42DF-93AB-4945-A6A8-8D339B4DBF17}"/>
                </a:ext>
              </a:extLst>
            </p:cNvPr>
            <p:cNvSpPr/>
            <p:nvPr/>
          </p:nvSpPr>
          <p:spPr>
            <a:xfrm>
              <a:off x="9506628" y="2187986"/>
              <a:ext cx="1665630" cy="166563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C7F47249-2D08-4AB1-9681-F2F62707AE98}"/>
                </a:ext>
              </a:extLst>
            </p:cNvPr>
            <p:cNvSpPr/>
            <p:nvPr/>
          </p:nvSpPr>
          <p:spPr>
            <a:xfrm>
              <a:off x="8625287" y="5837692"/>
              <a:ext cx="1322751" cy="132275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a:extLst>
                <a:ext uri="{FF2B5EF4-FFF2-40B4-BE49-F238E27FC236}">
                  <a16:creationId xmlns:a16="http://schemas.microsoft.com/office/drawing/2014/main" id="{3A5ADC00-ACCB-4CBF-9CB1-155BE7026C02}"/>
                </a:ext>
              </a:extLst>
            </p:cNvPr>
            <p:cNvSpPr/>
            <p:nvPr/>
          </p:nvSpPr>
          <p:spPr>
            <a:xfrm>
              <a:off x="10711122" y="5219936"/>
              <a:ext cx="1349667" cy="134966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00A66F15-32AA-4AB3-B1AE-40AE4AC36167}"/>
                </a:ext>
              </a:extLst>
            </p:cNvPr>
            <p:cNvSpPr/>
            <p:nvPr/>
          </p:nvSpPr>
          <p:spPr>
            <a:xfrm>
              <a:off x="10680688" y="-291864"/>
              <a:ext cx="1330496" cy="1330496"/>
            </a:xfrm>
            <a:prstGeom prst="rect">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a:extLst>
                <a:ext uri="{FF2B5EF4-FFF2-40B4-BE49-F238E27FC236}">
                  <a16:creationId xmlns:a16="http://schemas.microsoft.com/office/drawing/2014/main" id="{A8EC09B3-4D26-45A0-8845-A6EECF3A0B32}"/>
                </a:ext>
              </a:extLst>
            </p:cNvPr>
            <p:cNvSpPr/>
            <p:nvPr/>
          </p:nvSpPr>
          <p:spPr>
            <a:xfrm>
              <a:off x="13239672" y="3124949"/>
              <a:ext cx="1465300" cy="1409392"/>
            </a:xfrm>
            <a:prstGeom prst="rect">
              <a:avLst/>
            </a:prstGeom>
            <a:noFill/>
            <a:ln>
              <a:solidFill>
                <a:schemeClr val="accent1">
                  <a:lumMod val="50000"/>
                  <a:alpha val="2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a:extLst>
                <a:ext uri="{FF2B5EF4-FFF2-40B4-BE49-F238E27FC236}">
                  <a16:creationId xmlns:a16="http://schemas.microsoft.com/office/drawing/2014/main" id="{6AAB4875-4FC4-4AB7-8FC0-871911AB8FF2}"/>
                </a:ext>
              </a:extLst>
            </p:cNvPr>
            <p:cNvSpPr/>
            <p:nvPr/>
          </p:nvSpPr>
          <p:spPr>
            <a:xfrm>
              <a:off x="14565052" y="2269926"/>
              <a:ext cx="1465300" cy="1409392"/>
            </a:xfrm>
            <a:prstGeom prst="rect">
              <a:avLst/>
            </a:prstGeom>
            <a:noFill/>
            <a:ln>
              <a:solidFill>
                <a:schemeClr val="accent1">
                  <a:lumMod val="50000"/>
                  <a:alpha val="2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a:extLst>
                <a:ext uri="{FF2B5EF4-FFF2-40B4-BE49-F238E27FC236}">
                  <a16:creationId xmlns:a16="http://schemas.microsoft.com/office/drawing/2014/main" id="{C8DC75B5-6D3E-476A-8716-1C2D38AA8497}"/>
                </a:ext>
              </a:extLst>
            </p:cNvPr>
            <p:cNvSpPr/>
            <p:nvPr/>
          </p:nvSpPr>
          <p:spPr>
            <a:xfrm>
              <a:off x="16328301" y="2136745"/>
              <a:ext cx="1465300" cy="1409392"/>
            </a:xfrm>
            <a:prstGeom prst="rect">
              <a:avLst/>
            </a:prstGeom>
            <a:noFill/>
            <a:ln>
              <a:solidFill>
                <a:schemeClr val="accent1">
                  <a:lumMod val="50000"/>
                  <a:alpha val="2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a:extLst>
                <a:ext uri="{FF2B5EF4-FFF2-40B4-BE49-F238E27FC236}">
                  <a16:creationId xmlns:a16="http://schemas.microsoft.com/office/drawing/2014/main" id="{D00AE3E5-F787-4496-BC9F-FE4478F87F73}"/>
                </a:ext>
              </a:extLst>
            </p:cNvPr>
            <p:cNvSpPr/>
            <p:nvPr/>
          </p:nvSpPr>
          <p:spPr>
            <a:xfrm>
              <a:off x="15811153" y="3427422"/>
              <a:ext cx="1465300" cy="1409392"/>
            </a:xfrm>
            <a:prstGeom prst="rect">
              <a:avLst/>
            </a:prstGeom>
            <a:noFill/>
            <a:ln>
              <a:solidFill>
                <a:schemeClr val="accent1">
                  <a:lumMod val="50000"/>
                  <a:alpha val="2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a:extLst>
                <a:ext uri="{FF2B5EF4-FFF2-40B4-BE49-F238E27FC236}">
                  <a16:creationId xmlns:a16="http://schemas.microsoft.com/office/drawing/2014/main" id="{22C1626D-1EB9-49B7-B850-E755AD6AC26D}"/>
                </a:ext>
              </a:extLst>
            </p:cNvPr>
            <p:cNvSpPr/>
            <p:nvPr/>
          </p:nvSpPr>
          <p:spPr>
            <a:xfrm>
              <a:off x="15282494" y="1206106"/>
              <a:ext cx="1465300" cy="1409392"/>
            </a:xfrm>
            <a:prstGeom prst="rect">
              <a:avLst/>
            </a:prstGeom>
            <a:noFill/>
            <a:ln>
              <a:solidFill>
                <a:schemeClr val="accent1">
                  <a:lumMod val="50000"/>
                  <a:alpha val="2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6383646" y="1553501"/>
            <a:ext cx="5008254" cy="3771743"/>
            <a:chOff x="6383646" y="1553501"/>
            <a:chExt cx="5008254" cy="3771743"/>
          </a:xfrm>
        </p:grpSpPr>
        <p:grpSp>
          <p:nvGrpSpPr>
            <p:cNvPr id="35" name="组合 34">
              <a:extLst>
                <a:ext uri="{FF2B5EF4-FFF2-40B4-BE49-F238E27FC236}">
                  <a16:creationId xmlns:a16="http://schemas.microsoft.com/office/drawing/2014/main" id="{D95035E2-DF95-4CBF-915B-C2D64D7C8039}"/>
                </a:ext>
              </a:extLst>
            </p:cNvPr>
            <p:cNvGrpSpPr/>
            <p:nvPr/>
          </p:nvGrpSpPr>
          <p:grpSpPr>
            <a:xfrm>
              <a:off x="6383646" y="1553501"/>
              <a:ext cx="5008254" cy="3771743"/>
              <a:chOff x="7264985" y="650521"/>
              <a:chExt cx="5008254" cy="3771743"/>
            </a:xfrm>
          </p:grpSpPr>
          <p:sp>
            <p:nvSpPr>
              <p:cNvPr id="36" name="文本框 35">
                <a:extLst>
                  <a:ext uri="{FF2B5EF4-FFF2-40B4-BE49-F238E27FC236}">
                    <a16:creationId xmlns:a16="http://schemas.microsoft.com/office/drawing/2014/main" id="{57ECD779-18A3-4BF0-BCF0-9139F1891390}"/>
                  </a:ext>
                </a:extLst>
              </p:cNvPr>
              <p:cNvSpPr txBox="1"/>
              <p:nvPr/>
            </p:nvSpPr>
            <p:spPr>
              <a:xfrm>
                <a:off x="7264985" y="650521"/>
                <a:ext cx="5008254" cy="2431435"/>
              </a:xfrm>
              <a:prstGeom prst="rect">
                <a:avLst/>
              </a:prstGeom>
              <a:noFill/>
            </p:spPr>
            <p:txBody>
              <a:bodyPr wrap="square" rtlCol="0">
                <a:spAutoFit/>
              </a:bodyPr>
              <a:lstStyle/>
              <a:p>
                <a:r>
                  <a:rPr lang="en-US" altLang="zh-CN" sz="7200" b="1" spc="600" dirty="0">
                    <a:solidFill>
                      <a:schemeClr val="bg2">
                        <a:lumMod val="25000"/>
                      </a:schemeClr>
                    </a:solidFill>
                    <a:latin typeface="思源黑体 CN Normal" panose="020B0400000000000000" pitchFamily="34" charset="-122"/>
                    <a:ea typeface="思源黑体 CN Normal" panose="020B0400000000000000" pitchFamily="34" charset="-122"/>
                  </a:rPr>
                  <a:t>2021</a:t>
                </a:r>
              </a:p>
              <a:p>
                <a:r>
                  <a:rPr lang="zh-CN" altLang="en-US" sz="8000" b="1" spc="600" dirty="0">
                    <a:solidFill>
                      <a:schemeClr val="bg2">
                        <a:lumMod val="25000"/>
                      </a:schemeClr>
                    </a:solidFill>
                    <a:latin typeface="思源黑体 CN Normal" panose="020B0400000000000000" pitchFamily="34" charset="-122"/>
                    <a:ea typeface="思源黑体 CN Normal" panose="020B0400000000000000" pitchFamily="34" charset="-122"/>
                  </a:rPr>
                  <a:t>年度总结</a:t>
                </a:r>
              </a:p>
            </p:txBody>
          </p:sp>
          <p:sp>
            <p:nvSpPr>
              <p:cNvPr id="37" name="圆角矩形 17">
                <a:extLst>
                  <a:ext uri="{FF2B5EF4-FFF2-40B4-BE49-F238E27FC236}">
                    <a16:creationId xmlns:a16="http://schemas.microsoft.com/office/drawing/2014/main" id="{419F1001-FB8D-495A-88CB-98F0555EA4B7}"/>
                  </a:ext>
                </a:extLst>
              </p:cNvPr>
              <p:cNvSpPr/>
              <p:nvPr/>
            </p:nvSpPr>
            <p:spPr>
              <a:xfrm>
                <a:off x="7422111" y="3521592"/>
                <a:ext cx="2835629" cy="37965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endParaRPr>
              </a:p>
            </p:txBody>
          </p:sp>
          <p:sp>
            <p:nvSpPr>
              <p:cNvPr id="39" name="文本框 38">
                <a:extLst>
                  <a:ext uri="{FF2B5EF4-FFF2-40B4-BE49-F238E27FC236}">
                    <a16:creationId xmlns:a16="http://schemas.microsoft.com/office/drawing/2014/main" id="{2D5E1C2F-E7AB-4182-AADD-F6B4202C0C91}"/>
                  </a:ext>
                </a:extLst>
              </p:cNvPr>
              <p:cNvSpPr txBox="1"/>
              <p:nvPr/>
            </p:nvSpPr>
            <p:spPr>
              <a:xfrm>
                <a:off x="7336389" y="3064740"/>
                <a:ext cx="2899619" cy="369332"/>
              </a:xfrm>
              <a:prstGeom prst="rect">
                <a:avLst/>
              </a:prstGeom>
              <a:noFill/>
            </p:spPr>
            <p:txBody>
              <a:bodyPr wrap="square" rtlCol="0">
                <a:spAutoFit/>
              </a:bodyPr>
              <a:lstStyle/>
              <a:p>
                <a:r>
                  <a:rPr lang="zh-CN" altLang="en-US" dirty="0">
                    <a:solidFill>
                      <a:schemeClr val="bg2">
                        <a:lumMod val="25000"/>
                      </a:schemeClr>
                    </a:solidFill>
                    <a:latin typeface="思源黑体 CN Light" panose="020B0300000000000000" pitchFamily="34" charset="-122"/>
                    <a:ea typeface="思源黑体 CN Light" panose="020B0300000000000000" pitchFamily="34" charset="-122"/>
                  </a:rPr>
                  <a:t>引领世界，创造未来 </a:t>
                </a:r>
              </a:p>
            </p:txBody>
          </p:sp>
          <p:sp>
            <p:nvSpPr>
              <p:cNvPr id="40" name="燕尾形 23">
                <a:extLst>
                  <a:ext uri="{FF2B5EF4-FFF2-40B4-BE49-F238E27FC236}">
                    <a16:creationId xmlns:a16="http://schemas.microsoft.com/office/drawing/2014/main" id="{DFE2851B-1E8E-4955-8D3B-72304C42B698}"/>
                  </a:ext>
                </a:extLst>
              </p:cNvPr>
              <p:cNvSpPr/>
              <p:nvPr/>
            </p:nvSpPr>
            <p:spPr>
              <a:xfrm>
                <a:off x="9416412" y="4307964"/>
                <a:ext cx="74613" cy="114300"/>
              </a:xfrm>
              <a:prstGeom prst="chevron">
                <a:avLst>
                  <a:gd name="adj" fmla="val 691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41" name="文本框 40">
                <a:extLst>
                  <a:ext uri="{FF2B5EF4-FFF2-40B4-BE49-F238E27FC236}">
                    <a16:creationId xmlns:a16="http://schemas.microsoft.com/office/drawing/2014/main" id="{40C8042C-E9F6-469B-90F3-28BC1A5EFAB5}"/>
                  </a:ext>
                </a:extLst>
              </p:cNvPr>
              <p:cNvSpPr txBox="1"/>
              <p:nvPr/>
            </p:nvSpPr>
            <p:spPr>
              <a:xfrm>
                <a:off x="7495986" y="3557530"/>
                <a:ext cx="2687877" cy="307777"/>
              </a:xfrm>
              <a:prstGeom prst="rect">
                <a:avLst/>
              </a:prstGeom>
              <a:solidFill>
                <a:schemeClr val="accent1">
                  <a:lumMod val="50000"/>
                </a:schemeClr>
              </a:solidFill>
            </p:spPr>
            <p:txBody>
              <a:bodyPr wrap="square" rtlCol="0">
                <a:spAutoFit/>
              </a:bodyPr>
              <a:lstStyle/>
              <a:p>
                <a:pPr algn="ctr"/>
                <a:r>
                  <a:rPr lang="en-US" altLang="zh-CN" sz="1400" spc="300" dirty="0">
                    <a:solidFill>
                      <a:schemeClr val="bg1"/>
                    </a:solidFill>
                    <a:latin typeface="思源黑体 CN Light" panose="020B0300000000000000" pitchFamily="34" charset="-122"/>
                    <a:ea typeface="思源黑体 CN Light" panose="020B0300000000000000" pitchFamily="34" charset="-122"/>
                  </a:rPr>
                  <a:t>POWER POINT DESIGN</a:t>
                </a:r>
                <a:endParaRPr lang="zh-CN" altLang="en-US" sz="1400" spc="300" dirty="0">
                  <a:solidFill>
                    <a:schemeClr val="bg1"/>
                  </a:solidFill>
                  <a:latin typeface="思源黑体 CN Light" panose="020B0300000000000000" pitchFamily="34" charset="-122"/>
                  <a:ea typeface="思源黑体 CN Light" panose="020B0300000000000000" pitchFamily="34" charset="-122"/>
                </a:endParaRPr>
              </a:p>
            </p:txBody>
          </p:sp>
        </p:grpSp>
        <p:sp>
          <p:nvSpPr>
            <p:cNvPr id="43" name="文本框 42">
              <a:extLst>
                <a:ext uri="{FF2B5EF4-FFF2-40B4-BE49-F238E27FC236}">
                  <a16:creationId xmlns:a16="http://schemas.microsoft.com/office/drawing/2014/main" id="{A877F1A8-A3F9-40E3-BE47-ACA337DE5041}"/>
                </a:ext>
              </a:extLst>
            </p:cNvPr>
            <p:cNvSpPr txBox="1"/>
            <p:nvPr/>
          </p:nvSpPr>
          <p:spPr>
            <a:xfrm>
              <a:off x="6455050" y="4905603"/>
              <a:ext cx="4667662" cy="369332"/>
            </a:xfrm>
            <a:prstGeom prst="rect">
              <a:avLst/>
            </a:prstGeom>
            <a:noFill/>
          </p:spPr>
          <p:txBody>
            <a:bodyPr wrap="square" rtlCol="0">
              <a:spAutoFit/>
            </a:bodyPr>
            <a:lstStyle/>
            <a:p>
              <a:r>
                <a:rPr lang="en-US" altLang="zh-CN" i="1" dirty="0">
                  <a:latin typeface="三极极黑简体" panose="00000505000000000000" pitchFamily="2" charset="-122"/>
                  <a:ea typeface="三极极黑简体" panose="00000505000000000000" pitchFamily="2" charset="-122"/>
                </a:rPr>
                <a:t>y   p   p   p   t  .  C  o  m</a:t>
              </a:r>
              <a:endParaRPr lang="zh-CN" altLang="en-US" i="1" dirty="0">
                <a:latin typeface="三极极黑简体" panose="00000505000000000000" pitchFamily="2" charset="-122"/>
                <a:ea typeface="三极极黑简体" panose="00000505000000000000" pitchFamily="2" charset="-122"/>
              </a:endParaRPr>
            </a:p>
          </p:txBody>
        </p:sp>
      </p:grpSp>
    </p:spTree>
    <p:extLst>
      <p:ext uri="{BB962C8B-B14F-4D97-AF65-F5344CB8AC3E}">
        <p14:creationId xmlns:p14="http://schemas.microsoft.com/office/powerpoint/2010/main" val="4183424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018047" y="1843515"/>
            <a:ext cx="3664828" cy="3740883"/>
            <a:chOff x="6271636" y="1359040"/>
            <a:chExt cx="3664828" cy="3740883"/>
          </a:xfrm>
        </p:grpSpPr>
        <p:sp>
          <p:nvSpPr>
            <p:cNvPr id="11" name="矩形 10"/>
            <p:cNvSpPr/>
            <p:nvPr/>
          </p:nvSpPr>
          <p:spPr>
            <a:xfrm>
              <a:off x="6346152" y="2184856"/>
              <a:ext cx="650929" cy="4581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2" name="文本框 11"/>
            <p:cNvSpPr txBox="1"/>
            <p:nvPr/>
          </p:nvSpPr>
          <p:spPr>
            <a:xfrm>
              <a:off x="6271636" y="1359040"/>
              <a:ext cx="2394858" cy="707886"/>
            </a:xfrm>
            <a:prstGeom prst="rect">
              <a:avLst/>
            </a:prstGeom>
            <a:noFill/>
          </p:spPr>
          <p:txBody>
            <a:bodyPr wrap="square" rtlCol="0">
              <a:spAutoFit/>
            </a:bodyPr>
            <a:lstStyle/>
            <a:p>
              <a:r>
                <a:rPr lang="zh-CN" altLang="en-US" sz="4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rPr>
                <a:t>输入标题</a:t>
              </a:r>
            </a:p>
          </p:txBody>
        </p:sp>
        <p:sp>
          <p:nvSpPr>
            <p:cNvPr id="13" name="文本框 12"/>
            <p:cNvSpPr txBox="1"/>
            <p:nvPr/>
          </p:nvSpPr>
          <p:spPr>
            <a:xfrm>
              <a:off x="6271636" y="2514600"/>
              <a:ext cx="3664828" cy="2585323"/>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请在此输入文本内容或者粘贴复制的文本内容到此处，请在此输入文本内容或者粘贴复制的文本内容到此处请在此输入文本内容或者粘贴复制的文本内容到此处</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nSpc>
                  <a:spcPct val="150000"/>
                </a:lnSpc>
              </a:pP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请在此输入文本内容或者粘贴复制的文本内容到此处，请在此输入文本内容或者粘贴复制的文本内容到此处请在此输入文本内容或者粘贴复制的文本内容到此处或者粘贴复制的文本内容到此处</a:t>
              </a:r>
            </a:p>
          </p:txBody>
        </p:sp>
      </p:grpSp>
      <p:grpSp>
        <p:nvGrpSpPr>
          <p:cNvPr id="22" name="组合 21"/>
          <p:cNvGrpSpPr/>
          <p:nvPr/>
        </p:nvGrpSpPr>
        <p:grpSpPr>
          <a:xfrm>
            <a:off x="6283195" y="1457618"/>
            <a:ext cx="3399335" cy="4182646"/>
            <a:chOff x="6283195" y="1457618"/>
            <a:chExt cx="3399335" cy="4182646"/>
          </a:xfrm>
        </p:grpSpPr>
        <p:sp>
          <p:nvSpPr>
            <p:cNvPr id="2" name="圆角矩形 1"/>
            <p:cNvSpPr/>
            <p:nvPr/>
          </p:nvSpPr>
          <p:spPr>
            <a:xfrm>
              <a:off x="6283195" y="1457618"/>
              <a:ext cx="3399335" cy="2573552"/>
            </a:xfrm>
            <a:prstGeom prst="roundRect">
              <a:avLst>
                <a:gd name="adj" fmla="val 8975"/>
              </a:avLst>
            </a:prstGeom>
            <a:solidFill>
              <a:schemeClr val="accent1">
                <a:lumMod val="5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文本框 16"/>
            <p:cNvSpPr txBox="1"/>
            <p:nvPr/>
          </p:nvSpPr>
          <p:spPr>
            <a:xfrm>
              <a:off x="6595688" y="1683757"/>
              <a:ext cx="2394858" cy="584775"/>
            </a:xfrm>
            <a:prstGeom prst="rect">
              <a:avLst/>
            </a:prstGeom>
            <a:noFill/>
          </p:spPr>
          <p:txBody>
            <a:bodyPr wrap="square" rtlCol="0">
              <a:spAutoFit/>
            </a:bodyPr>
            <a:lstStyle/>
            <a:p>
              <a:r>
                <a:rPr lang="zh-CN" altLang="en-US" sz="3200" spc="300" dirty="0">
                  <a:solidFill>
                    <a:schemeClr val="bg1"/>
                  </a:solidFill>
                  <a:latin typeface="思源黑体 CN Medium" panose="020B0600000000000000" pitchFamily="34" charset="-122"/>
                  <a:ea typeface="思源黑体 CN Medium" panose="020B0600000000000000" pitchFamily="34" charset="-122"/>
                </a:rPr>
                <a:t>输入标题</a:t>
              </a:r>
            </a:p>
          </p:txBody>
        </p:sp>
        <p:sp>
          <p:nvSpPr>
            <p:cNvPr id="18" name="文本框 17"/>
            <p:cNvSpPr txBox="1"/>
            <p:nvPr/>
          </p:nvSpPr>
          <p:spPr>
            <a:xfrm>
              <a:off x="6595688" y="2202283"/>
              <a:ext cx="2394858" cy="584775"/>
            </a:xfrm>
            <a:prstGeom prst="rect">
              <a:avLst/>
            </a:prstGeom>
            <a:noFill/>
          </p:spPr>
          <p:txBody>
            <a:bodyPr wrap="square" rtlCol="0">
              <a:spAutoFit/>
            </a:bodyPr>
            <a:lstStyle/>
            <a:p>
              <a:r>
                <a:rPr lang="en-US" altLang="zh-CN" sz="3200" spc="300" dirty="0">
                  <a:solidFill>
                    <a:schemeClr val="bg1">
                      <a:lumMod val="95000"/>
                    </a:schemeClr>
                  </a:solidFill>
                  <a:latin typeface="思源黑体 CN Light" panose="020B0300000000000000" pitchFamily="34" charset="-122"/>
                  <a:ea typeface="思源黑体 CN Light" panose="020B0300000000000000" pitchFamily="34" charset="-122"/>
                </a:rPr>
                <a:t>2019</a:t>
              </a:r>
              <a:endParaRPr lang="zh-CN" altLang="en-US" sz="3200" spc="300" dirty="0">
                <a:solidFill>
                  <a:schemeClr val="bg1">
                    <a:lumMod val="95000"/>
                  </a:schemeClr>
                </a:solidFill>
                <a:latin typeface="思源黑体 CN Light" panose="020B0300000000000000" pitchFamily="34" charset="-122"/>
                <a:ea typeface="思源黑体 CN Light" panose="020B0300000000000000" pitchFamily="34" charset="-122"/>
              </a:endParaRPr>
            </a:p>
          </p:txBody>
        </p:sp>
        <p:sp>
          <p:nvSpPr>
            <p:cNvPr id="19" name="three-databases-symbol_51334"/>
            <p:cNvSpPr>
              <a:spLocks noChangeAspect="1"/>
            </p:cNvSpPr>
            <p:nvPr/>
          </p:nvSpPr>
          <p:spPr bwMode="auto">
            <a:xfrm>
              <a:off x="8466746" y="2882046"/>
              <a:ext cx="826752" cy="831911"/>
            </a:xfrm>
            <a:custGeom>
              <a:avLst/>
              <a:gdLst>
                <a:gd name="connsiteX0" fmla="*/ 0 w 596445"/>
                <a:gd name="connsiteY0" fmla="*/ 460757 h 600166"/>
                <a:gd name="connsiteX1" fmla="*/ 162584 w 596445"/>
                <a:gd name="connsiteY1" fmla="*/ 515661 h 600166"/>
                <a:gd name="connsiteX2" fmla="*/ 325168 w 596445"/>
                <a:gd name="connsiteY2" fmla="*/ 460757 h 600166"/>
                <a:gd name="connsiteX3" fmla="*/ 325168 w 596445"/>
                <a:gd name="connsiteY3" fmla="*/ 540965 h 600166"/>
                <a:gd name="connsiteX4" fmla="*/ 162584 w 596445"/>
                <a:gd name="connsiteY4" fmla="*/ 600166 h 600166"/>
                <a:gd name="connsiteX5" fmla="*/ 0 w 596445"/>
                <a:gd name="connsiteY5" fmla="*/ 540965 h 600166"/>
                <a:gd name="connsiteX6" fmla="*/ 596251 w 596445"/>
                <a:gd name="connsiteY6" fmla="*/ 369557 h 600166"/>
                <a:gd name="connsiteX7" fmla="*/ 596251 w 596445"/>
                <a:gd name="connsiteY7" fmla="*/ 449765 h 600166"/>
                <a:gd name="connsiteX8" fmla="*/ 433673 w 596445"/>
                <a:gd name="connsiteY8" fmla="*/ 508966 h 600166"/>
                <a:gd name="connsiteX9" fmla="*/ 347602 w 596445"/>
                <a:gd name="connsiteY9" fmla="*/ 499895 h 600166"/>
                <a:gd name="connsiteX10" fmla="*/ 347602 w 596445"/>
                <a:gd name="connsiteY10" fmla="*/ 415390 h 600166"/>
                <a:gd name="connsiteX11" fmla="*/ 433673 w 596445"/>
                <a:gd name="connsiteY11" fmla="*/ 424461 h 600166"/>
                <a:gd name="connsiteX12" fmla="*/ 596251 w 596445"/>
                <a:gd name="connsiteY12" fmla="*/ 369557 h 600166"/>
                <a:gd name="connsiteX13" fmla="*/ 0 w 596445"/>
                <a:gd name="connsiteY13" fmla="*/ 346681 h 600166"/>
                <a:gd name="connsiteX14" fmla="*/ 162584 w 596445"/>
                <a:gd name="connsiteY14" fmla="*/ 401108 h 600166"/>
                <a:gd name="connsiteX15" fmla="*/ 325168 w 596445"/>
                <a:gd name="connsiteY15" fmla="*/ 346681 h 600166"/>
                <a:gd name="connsiteX16" fmla="*/ 325168 w 596445"/>
                <a:gd name="connsiteY16" fmla="*/ 426889 h 600166"/>
                <a:gd name="connsiteX17" fmla="*/ 162584 w 596445"/>
                <a:gd name="connsiteY17" fmla="*/ 486090 h 600166"/>
                <a:gd name="connsiteX18" fmla="*/ 0 w 596445"/>
                <a:gd name="connsiteY18" fmla="*/ 426889 h 600166"/>
                <a:gd name="connsiteX19" fmla="*/ 0 w 596445"/>
                <a:gd name="connsiteY19" fmla="*/ 346681 h 600166"/>
                <a:gd name="connsiteX20" fmla="*/ 596233 w 596445"/>
                <a:gd name="connsiteY20" fmla="*/ 254944 h 600166"/>
                <a:gd name="connsiteX21" fmla="*/ 596233 w 596445"/>
                <a:gd name="connsiteY21" fmla="*/ 335664 h 600166"/>
                <a:gd name="connsiteX22" fmla="*/ 433667 w 596445"/>
                <a:gd name="connsiteY22" fmla="*/ 394891 h 600166"/>
                <a:gd name="connsiteX23" fmla="*/ 347602 w 596445"/>
                <a:gd name="connsiteY23" fmla="*/ 385816 h 600166"/>
                <a:gd name="connsiteX24" fmla="*/ 347602 w 596445"/>
                <a:gd name="connsiteY24" fmla="*/ 301275 h 600166"/>
                <a:gd name="connsiteX25" fmla="*/ 433667 w 596445"/>
                <a:gd name="connsiteY25" fmla="*/ 309872 h 600166"/>
                <a:gd name="connsiteX26" fmla="*/ 596233 w 596445"/>
                <a:gd name="connsiteY26" fmla="*/ 254944 h 600166"/>
                <a:gd name="connsiteX27" fmla="*/ 162555 w 596445"/>
                <a:gd name="connsiteY27" fmla="*/ 205813 h 600166"/>
                <a:gd name="connsiteX28" fmla="*/ 325109 w 596445"/>
                <a:gd name="connsiteY28" fmla="*/ 265022 h 600166"/>
                <a:gd name="connsiteX29" fmla="*/ 325109 w 596445"/>
                <a:gd name="connsiteY29" fmla="*/ 313726 h 600166"/>
                <a:gd name="connsiteX30" fmla="*/ 162555 w 596445"/>
                <a:gd name="connsiteY30" fmla="*/ 372935 h 600166"/>
                <a:gd name="connsiteX31" fmla="*/ 0 w 596445"/>
                <a:gd name="connsiteY31" fmla="*/ 313726 h 600166"/>
                <a:gd name="connsiteX32" fmla="*/ 0 w 596445"/>
                <a:gd name="connsiteY32" fmla="*/ 265022 h 600166"/>
                <a:gd name="connsiteX33" fmla="*/ 162555 w 596445"/>
                <a:gd name="connsiteY33" fmla="*/ 205813 h 600166"/>
                <a:gd name="connsiteX34" fmla="*/ 67402 w 596445"/>
                <a:gd name="connsiteY34" fmla="*/ 140407 h 600166"/>
                <a:gd name="connsiteX35" fmla="*/ 139640 w 596445"/>
                <a:gd name="connsiteY35" fmla="*/ 185286 h 600166"/>
                <a:gd name="connsiteX36" fmla="*/ 67402 w 596445"/>
                <a:gd name="connsiteY36" fmla="*/ 194835 h 600166"/>
                <a:gd name="connsiteX37" fmla="*/ 433697 w 596445"/>
                <a:gd name="connsiteY37" fmla="*/ 114613 h 600166"/>
                <a:gd name="connsiteX38" fmla="*/ 596251 w 596445"/>
                <a:gd name="connsiteY38" fmla="*/ 173822 h 600166"/>
                <a:gd name="connsiteX39" fmla="*/ 596251 w 596445"/>
                <a:gd name="connsiteY39" fmla="*/ 222526 h 600166"/>
                <a:gd name="connsiteX40" fmla="*/ 433697 w 596445"/>
                <a:gd name="connsiteY40" fmla="*/ 281735 h 600166"/>
                <a:gd name="connsiteX41" fmla="*/ 347638 w 596445"/>
                <a:gd name="connsiteY41" fmla="*/ 272663 h 600166"/>
                <a:gd name="connsiteX42" fmla="*/ 347638 w 596445"/>
                <a:gd name="connsiteY42" fmla="*/ 269320 h 600166"/>
                <a:gd name="connsiteX43" fmla="*/ 322299 w 596445"/>
                <a:gd name="connsiteY43" fmla="*/ 223959 h 600166"/>
                <a:gd name="connsiteX44" fmla="*/ 321343 w 596445"/>
                <a:gd name="connsiteY44" fmla="*/ 223481 h 600166"/>
                <a:gd name="connsiteX45" fmla="*/ 271142 w 596445"/>
                <a:gd name="connsiteY45" fmla="*/ 199606 h 600166"/>
                <a:gd name="connsiteX46" fmla="*/ 271142 w 596445"/>
                <a:gd name="connsiteY46" fmla="*/ 173822 h 600166"/>
                <a:gd name="connsiteX47" fmla="*/ 433697 w 596445"/>
                <a:gd name="connsiteY47" fmla="*/ 114613 h 600166"/>
                <a:gd name="connsiteX48" fmla="*/ 229995 w 596445"/>
                <a:gd name="connsiteY48" fmla="*/ 0 h 600166"/>
                <a:gd name="connsiteX49" fmla="*/ 392588 w 596445"/>
                <a:gd name="connsiteY49" fmla="*/ 59209 h 600166"/>
                <a:gd name="connsiteX50" fmla="*/ 392588 w 596445"/>
                <a:gd name="connsiteY50" fmla="*/ 93588 h 600166"/>
                <a:gd name="connsiteX51" fmla="*/ 248167 w 596445"/>
                <a:gd name="connsiteY51" fmla="*/ 166645 h 600166"/>
                <a:gd name="connsiteX52" fmla="*/ 229995 w 596445"/>
                <a:gd name="connsiteY52" fmla="*/ 167122 h 600166"/>
                <a:gd name="connsiteX53" fmla="*/ 67402 w 596445"/>
                <a:gd name="connsiteY53" fmla="*/ 107913 h 600166"/>
                <a:gd name="connsiteX54" fmla="*/ 67402 w 596445"/>
                <a:gd name="connsiteY54" fmla="*/ 59209 h 600166"/>
                <a:gd name="connsiteX55" fmla="*/ 229995 w 596445"/>
                <a:gd name="connsiteY55" fmla="*/ 0 h 600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96445" h="600166">
                  <a:moveTo>
                    <a:pt x="0" y="460757"/>
                  </a:moveTo>
                  <a:cubicBezTo>
                    <a:pt x="6217" y="491312"/>
                    <a:pt x="76989" y="515661"/>
                    <a:pt x="162584" y="515661"/>
                  </a:cubicBezTo>
                  <a:cubicBezTo>
                    <a:pt x="248658" y="515661"/>
                    <a:pt x="318952" y="491312"/>
                    <a:pt x="325168" y="460757"/>
                  </a:cubicBezTo>
                  <a:cubicBezTo>
                    <a:pt x="325646" y="462189"/>
                    <a:pt x="325168" y="540965"/>
                    <a:pt x="325168" y="540965"/>
                  </a:cubicBezTo>
                  <a:cubicBezTo>
                    <a:pt x="325168" y="573907"/>
                    <a:pt x="252483" y="600166"/>
                    <a:pt x="162584" y="600166"/>
                  </a:cubicBezTo>
                  <a:cubicBezTo>
                    <a:pt x="72685" y="600166"/>
                    <a:pt x="0" y="573907"/>
                    <a:pt x="0" y="540965"/>
                  </a:cubicBezTo>
                  <a:close/>
                  <a:moveTo>
                    <a:pt x="596251" y="369557"/>
                  </a:moveTo>
                  <a:cubicBezTo>
                    <a:pt x="596251" y="370989"/>
                    <a:pt x="596251" y="449765"/>
                    <a:pt x="596251" y="449765"/>
                  </a:cubicBezTo>
                  <a:cubicBezTo>
                    <a:pt x="596251" y="482230"/>
                    <a:pt x="523569" y="508966"/>
                    <a:pt x="433673" y="508966"/>
                  </a:cubicBezTo>
                  <a:cubicBezTo>
                    <a:pt x="402114" y="508966"/>
                    <a:pt x="372467" y="505624"/>
                    <a:pt x="347602" y="499895"/>
                  </a:cubicBezTo>
                  <a:lnTo>
                    <a:pt x="347602" y="415390"/>
                  </a:lnTo>
                  <a:cubicBezTo>
                    <a:pt x="372467" y="421119"/>
                    <a:pt x="402114" y="424461"/>
                    <a:pt x="433673" y="424461"/>
                  </a:cubicBezTo>
                  <a:cubicBezTo>
                    <a:pt x="519266" y="424461"/>
                    <a:pt x="590035" y="400112"/>
                    <a:pt x="596251" y="369557"/>
                  </a:cubicBezTo>
                  <a:close/>
                  <a:moveTo>
                    <a:pt x="0" y="346681"/>
                  </a:moveTo>
                  <a:cubicBezTo>
                    <a:pt x="6217" y="377236"/>
                    <a:pt x="76989" y="401108"/>
                    <a:pt x="162584" y="401108"/>
                  </a:cubicBezTo>
                  <a:cubicBezTo>
                    <a:pt x="248658" y="401108"/>
                    <a:pt x="318952" y="377236"/>
                    <a:pt x="325168" y="346681"/>
                  </a:cubicBezTo>
                  <a:cubicBezTo>
                    <a:pt x="325646" y="348113"/>
                    <a:pt x="325168" y="426889"/>
                    <a:pt x="325168" y="426889"/>
                  </a:cubicBezTo>
                  <a:cubicBezTo>
                    <a:pt x="325168" y="459354"/>
                    <a:pt x="252483" y="486090"/>
                    <a:pt x="162584" y="486090"/>
                  </a:cubicBezTo>
                  <a:cubicBezTo>
                    <a:pt x="72685" y="486090"/>
                    <a:pt x="0" y="459354"/>
                    <a:pt x="0" y="426889"/>
                  </a:cubicBezTo>
                  <a:cubicBezTo>
                    <a:pt x="0" y="426889"/>
                    <a:pt x="0" y="348113"/>
                    <a:pt x="0" y="346681"/>
                  </a:cubicBezTo>
                  <a:close/>
                  <a:moveTo>
                    <a:pt x="596233" y="254944"/>
                  </a:moveTo>
                  <a:cubicBezTo>
                    <a:pt x="596711" y="256855"/>
                    <a:pt x="596233" y="335664"/>
                    <a:pt x="596233" y="335664"/>
                  </a:cubicBezTo>
                  <a:cubicBezTo>
                    <a:pt x="596233" y="368143"/>
                    <a:pt x="523556" y="394891"/>
                    <a:pt x="433667" y="394891"/>
                  </a:cubicBezTo>
                  <a:cubicBezTo>
                    <a:pt x="402110" y="394891"/>
                    <a:pt x="372465" y="391548"/>
                    <a:pt x="347602" y="385816"/>
                  </a:cubicBezTo>
                  <a:lnTo>
                    <a:pt x="347602" y="301275"/>
                  </a:lnTo>
                  <a:cubicBezTo>
                    <a:pt x="372465" y="306529"/>
                    <a:pt x="402110" y="309872"/>
                    <a:pt x="433667" y="309872"/>
                  </a:cubicBezTo>
                  <a:cubicBezTo>
                    <a:pt x="519253" y="309872"/>
                    <a:pt x="590017" y="285990"/>
                    <a:pt x="596233" y="254944"/>
                  </a:cubicBezTo>
                  <a:close/>
                  <a:moveTo>
                    <a:pt x="162555" y="205813"/>
                  </a:moveTo>
                  <a:cubicBezTo>
                    <a:pt x="252438" y="205813"/>
                    <a:pt x="325109" y="232553"/>
                    <a:pt x="325109" y="265022"/>
                  </a:cubicBezTo>
                  <a:lnTo>
                    <a:pt x="325109" y="313726"/>
                  </a:lnTo>
                  <a:cubicBezTo>
                    <a:pt x="325109" y="346673"/>
                    <a:pt x="252438" y="372935"/>
                    <a:pt x="162555" y="372935"/>
                  </a:cubicBezTo>
                  <a:cubicBezTo>
                    <a:pt x="72672" y="372935"/>
                    <a:pt x="0" y="346673"/>
                    <a:pt x="0" y="313726"/>
                  </a:cubicBezTo>
                  <a:lnTo>
                    <a:pt x="0" y="265022"/>
                  </a:lnTo>
                  <a:cubicBezTo>
                    <a:pt x="0" y="232553"/>
                    <a:pt x="72672" y="205813"/>
                    <a:pt x="162555" y="205813"/>
                  </a:cubicBezTo>
                  <a:close/>
                  <a:moveTo>
                    <a:pt x="67402" y="140407"/>
                  </a:moveTo>
                  <a:cubicBezTo>
                    <a:pt x="71229" y="159027"/>
                    <a:pt x="99455" y="175260"/>
                    <a:pt x="139640" y="185286"/>
                  </a:cubicBezTo>
                  <a:cubicBezTo>
                    <a:pt x="114764" y="186241"/>
                    <a:pt x="90365" y="189583"/>
                    <a:pt x="67402" y="194835"/>
                  </a:cubicBezTo>
                  <a:close/>
                  <a:moveTo>
                    <a:pt x="433697" y="114613"/>
                  </a:moveTo>
                  <a:cubicBezTo>
                    <a:pt x="523580" y="114613"/>
                    <a:pt x="596251" y="141353"/>
                    <a:pt x="596251" y="173822"/>
                  </a:cubicBezTo>
                  <a:lnTo>
                    <a:pt x="596251" y="222526"/>
                  </a:lnTo>
                  <a:cubicBezTo>
                    <a:pt x="596251" y="255473"/>
                    <a:pt x="523580" y="281735"/>
                    <a:pt x="433697" y="281735"/>
                  </a:cubicBezTo>
                  <a:cubicBezTo>
                    <a:pt x="402142" y="281735"/>
                    <a:pt x="372500" y="278393"/>
                    <a:pt x="347638" y="272663"/>
                  </a:cubicBezTo>
                  <a:lnTo>
                    <a:pt x="347638" y="269320"/>
                  </a:lnTo>
                  <a:cubicBezTo>
                    <a:pt x="347638" y="251176"/>
                    <a:pt x="338076" y="236373"/>
                    <a:pt x="322299" y="223959"/>
                  </a:cubicBezTo>
                  <a:lnTo>
                    <a:pt x="321343" y="223481"/>
                  </a:lnTo>
                  <a:cubicBezTo>
                    <a:pt x="308434" y="213454"/>
                    <a:pt x="290744" y="205814"/>
                    <a:pt x="271142" y="199606"/>
                  </a:cubicBezTo>
                  <a:lnTo>
                    <a:pt x="271142" y="173822"/>
                  </a:lnTo>
                  <a:cubicBezTo>
                    <a:pt x="271142" y="141353"/>
                    <a:pt x="343814" y="114613"/>
                    <a:pt x="433697" y="114613"/>
                  </a:cubicBezTo>
                  <a:close/>
                  <a:moveTo>
                    <a:pt x="229995" y="0"/>
                  </a:moveTo>
                  <a:cubicBezTo>
                    <a:pt x="319900" y="0"/>
                    <a:pt x="392588" y="26262"/>
                    <a:pt x="392588" y="59209"/>
                  </a:cubicBezTo>
                  <a:lnTo>
                    <a:pt x="392588" y="93588"/>
                  </a:lnTo>
                  <a:cubicBezTo>
                    <a:pt x="317987" y="99318"/>
                    <a:pt x="251515" y="124625"/>
                    <a:pt x="248167" y="166645"/>
                  </a:cubicBezTo>
                  <a:cubicBezTo>
                    <a:pt x="242429" y="167122"/>
                    <a:pt x="236212" y="167122"/>
                    <a:pt x="229995" y="167122"/>
                  </a:cubicBezTo>
                  <a:cubicBezTo>
                    <a:pt x="140569" y="167122"/>
                    <a:pt x="67402" y="140382"/>
                    <a:pt x="67402" y="107913"/>
                  </a:cubicBezTo>
                  <a:lnTo>
                    <a:pt x="67402" y="59209"/>
                  </a:lnTo>
                  <a:cubicBezTo>
                    <a:pt x="67402" y="26740"/>
                    <a:pt x="140569" y="0"/>
                    <a:pt x="229995" y="0"/>
                  </a:cubicBezTo>
                  <a:close/>
                </a:path>
              </a:pathLst>
            </a:custGeom>
            <a:solidFill>
              <a:schemeClr val="tx1">
                <a:lumMod val="95000"/>
                <a:lumOff val="5000"/>
                <a:alpha val="35000"/>
              </a:schemeClr>
            </a:solidFill>
            <a:ln>
              <a:noFill/>
            </a:ln>
            <a:effectLst>
              <a:innerShdw blurRad="215900">
                <a:prstClr val="black"/>
              </a:innerShdw>
            </a:effectLst>
          </p:spPr>
        </p:sp>
        <p:sp>
          <p:nvSpPr>
            <p:cNvPr id="3" name="椭圆 2"/>
            <p:cNvSpPr/>
            <p:nvPr/>
          </p:nvSpPr>
          <p:spPr>
            <a:xfrm>
              <a:off x="7615830" y="3664138"/>
              <a:ext cx="734063" cy="734063"/>
            </a:xfrm>
            <a:prstGeom prst="ellipse">
              <a:avLst/>
            </a:prstGeom>
            <a:solidFill>
              <a:schemeClr val="accent1">
                <a:lumMod val="50000"/>
              </a:schemeClr>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a:t>
              </a:r>
            </a:p>
          </p:txBody>
        </p:sp>
        <p:sp>
          <p:nvSpPr>
            <p:cNvPr id="20" name="文本框 19"/>
            <p:cNvSpPr txBox="1"/>
            <p:nvPr/>
          </p:nvSpPr>
          <p:spPr>
            <a:xfrm>
              <a:off x="7194274" y="4624601"/>
              <a:ext cx="1577174" cy="1015663"/>
            </a:xfrm>
            <a:prstGeom prst="rect">
              <a:avLst/>
            </a:prstGeom>
            <a:noFill/>
          </p:spPr>
          <p:txBody>
            <a:bodyPr wrap="square" rtlCol="0">
              <a:spAutoFit/>
            </a:bodyPr>
            <a:lstStyle/>
            <a:p>
              <a:pPr algn="ctr"/>
              <a:r>
                <a:rPr lang="en-US" altLang="zh-CN" sz="6000" spc="300" dirty="0">
                  <a:solidFill>
                    <a:schemeClr val="accent1">
                      <a:lumMod val="50000"/>
                    </a:schemeClr>
                  </a:solidFill>
                  <a:latin typeface="思源黑体 CN Light" panose="020B0300000000000000" pitchFamily="34" charset="-122"/>
                  <a:ea typeface="思源黑体 CN Light" panose="020B0300000000000000" pitchFamily="34" charset="-122"/>
                </a:rPr>
                <a:t>299</a:t>
              </a:r>
              <a:endParaRPr lang="zh-CN" altLang="en-US" sz="6000" spc="300" dirty="0">
                <a:solidFill>
                  <a:schemeClr val="accent1">
                    <a:lumMod val="50000"/>
                  </a:schemeClr>
                </a:solidFill>
                <a:latin typeface="思源黑体 CN Light" panose="020B0300000000000000" pitchFamily="34" charset="-122"/>
                <a:ea typeface="思源黑体 CN Light" panose="020B0300000000000000" pitchFamily="34" charset="-122"/>
              </a:endParaRPr>
            </a:p>
          </p:txBody>
        </p:sp>
        <p:sp>
          <p:nvSpPr>
            <p:cNvPr id="4" name="文本框 3"/>
            <p:cNvSpPr txBox="1"/>
            <p:nvPr/>
          </p:nvSpPr>
          <p:spPr>
            <a:xfrm>
              <a:off x="6745700" y="4774966"/>
              <a:ext cx="448574" cy="707886"/>
            </a:xfrm>
            <a:prstGeom prst="rect">
              <a:avLst/>
            </a:prstGeom>
            <a:noFill/>
          </p:spPr>
          <p:txBody>
            <a:bodyPr wrap="square" rtlCol="0">
              <a:spAutoFit/>
            </a:bodyPr>
            <a:lstStyle/>
            <a:p>
              <a:pPr algn="ctr"/>
              <a:r>
                <a:rPr lang="en-US" altLang="zh-CN" sz="4000" dirty="0">
                  <a:solidFill>
                    <a:schemeClr val="accent1">
                      <a:lumMod val="50000"/>
                    </a:schemeClr>
                  </a:solidFill>
                  <a:latin typeface="思源黑体 CN Light" panose="020B0300000000000000" pitchFamily="34" charset="-122"/>
                  <a:ea typeface="思源黑体 CN Light" panose="020B0300000000000000" pitchFamily="34" charset="-122"/>
                </a:rPr>
                <a:t>$</a:t>
              </a:r>
              <a:endParaRPr lang="zh-CN" altLang="en-US" sz="4000" dirty="0">
                <a:solidFill>
                  <a:schemeClr val="accent1">
                    <a:lumMod val="50000"/>
                  </a:schemeClr>
                </a:solidFill>
                <a:latin typeface="思源黑体 CN Light" panose="020B0300000000000000" pitchFamily="34" charset="-122"/>
                <a:ea typeface="思源黑体 CN Light" panose="020B0300000000000000" pitchFamily="34" charset="-122"/>
              </a:endParaRPr>
            </a:p>
          </p:txBody>
        </p:sp>
        <p:sp>
          <p:nvSpPr>
            <p:cNvPr id="21" name="文本框 20"/>
            <p:cNvSpPr txBox="1"/>
            <p:nvPr/>
          </p:nvSpPr>
          <p:spPr>
            <a:xfrm>
              <a:off x="8664734" y="4993933"/>
              <a:ext cx="793329" cy="461665"/>
            </a:xfrm>
            <a:prstGeom prst="rect">
              <a:avLst/>
            </a:prstGeom>
            <a:noFill/>
          </p:spPr>
          <p:txBody>
            <a:bodyPr wrap="square" rtlCol="0">
              <a:spAutoFit/>
            </a:bodyPr>
            <a:lstStyle/>
            <a:p>
              <a:pPr algn="ctr"/>
              <a:r>
                <a:rPr lang="en-US" altLang="zh-CN" sz="2400" dirty="0">
                  <a:solidFill>
                    <a:schemeClr val="accent1">
                      <a:lumMod val="50000"/>
                    </a:schemeClr>
                  </a:solidFill>
                  <a:latin typeface="思源黑体 CN Light" panose="020B0300000000000000" pitchFamily="34" charset="-122"/>
                  <a:ea typeface="思源黑体 CN Light" panose="020B0300000000000000" pitchFamily="34" charset="-122"/>
                </a:rPr>
                <a:t>/ </a:t>
              </a:r>
              <a:r>
                <a:rPr lang="zh-CN" altLang="en-US" sz="2400" dirty="0">
                  <a:solidFill>
                    <a:schemeClr val="accent1">
                      <a:lumMod val="50000"/>
                    </a:schemeClr>
                  </a:solidFill>
                  <a:latin typeface="思源黑体 CN Light" panose="020B0300000000000000" pitchFamily="34" charset="-122"/>
                  <a:ea typeface="思源黑体 CN Light" panose="020B0300000000000000" pitchFamily="34" charset="-122"/>
                </a:rPr>
                <a:t>个</a:t>
              </a:r>
            </a:p>
          </p:txBody>
        </p:sp>
      </p:grpSp>
      <p:grpSp>
        <p:nvGrpSpPr>
          <p:cNvPr id="23" name="组合 22">
            <a:extLst>
              <a:ext uri="{FF2B5EF4-FFF2-40B4-BE49-F238E27FC236}">
                <a16:creationId xmlns:a16="http://schemas.microsoft.com/office/drawing/2014/main" id="{C5B04BD7-6922-43C4-908F-34A775A50602}"/>
              </a:ext>
            </a:extLst>
          </p:cNvPr>
          <p:cNvGrpSpPr/>
          <p:nvPr/>
        </p:nvGrpSpPr>
        <p:grpSpPr>
          <a:xfrm>
            <a:off x="415234" y="-199604"/>
            <a:ext cx="3140765" cy="1272564"/>
            <a:chOff x="415234" y="-199604"/>
            <a:chExt cx="3140765" cy="1272564"/>
          </a:xfrm>
        </p:grpSpPr>
        <p:sp>
          <p:nvSpPr>
            <p:cNvPr id="24" name="饼形 6">
              <a:extLst>
                <a:ext uri="{FF2B5EF4-FFF2-40B4-BE49-F238E27FC236}">
                  <a16:creationId xmlns:a16="http://schemas.microsoft.com/office/drawing/2014/main" id="{4EFB92B8-E894-4E58-94AD-1F69ADF6AC79}"/>
                </a:ext>
              </a:extLst>
            </p:cNvPr>
            <p:cNvSpPr/>
            <p:nvPr/>
          </p:nvSpPr>
          <p:spPr>
            <a:xfrm rot="16200000">
              <a:off x="610005" y="-394375"/>
              <a:ext cx="1210658" cy="1600200"/>
            </a:xfrm>
            <a:prstGeom prst="pie">
              <a:avLst>
                <a:gd name="adj1" fmla="val 10780140"/>
                <a:gd name="adj2" fmla="val 16200000"/>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矩形 24">
              <a:extLst>
                <a:ext uri="{FF2B5EF4-FFF2-40B4-BE49-F238E27FC236}">
                  <a16:creationId xmlns:a16="http://schemas.microsoft.com/office/drawing/2014/main" id="{5ACAEFD1-BF61-4AF4-B2F2-0E0873C2459E}"/>
                </a:ext>
              </a:extLst>
            </p:cNvPr>
            <p:cNvSpPr/>
            <p:nvPr/>
          </p:nvSpPr>
          <p:spPr>
            <a:xfrm>
              <a:off x="546360" y="360163"/>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a:extLst>
                <a:ext uri="{FF2B5EF4-FFF2-40B4-BE49-F238E27FC236}">
                  <a16:creationId xmlns:a16="http://schemas.microsoft.com/office/drawing/2014/main" id="{0485BB56-1038-4314-B286-F3519CC69109}"/>
                </a:ext>
              </a:extLst>
            </p:cNvPr>
            <p:cNvSpPr txBox="1"/>
            <p:nvPr/>
          </p:nvSpPr>
          <p:spPr>
            <a:xfrm>
              <a:off x="1269561" y="360163"/>
              <a:ext cx="1946966" cy="523220"/>
            </a:xfrm>
            <a:prstGeom prst="rect">
              <a:avLst/>
            </a:prstGeom>
            <a:noFill/>
          </p:spPr>
          <p:txBody>
            <a:bodyPr wrap="square" rtlCol="0">
              <a:spAutoFit/>
            </a:bodyPr>
            <a:lstStyle/>
            <a:p>
              <a:r>
                <a:rPr lang="zh-CN" altLang="en-US" sz="28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rPr>
                <a:t>输入标题</a:t>
              </a:r>
            </a:p>
          </p:txBody>
        </p:sp>
        <p:sp>
          <p:nvSpPr>
            <p:cNvPr id="27" name="文本框 19">
              <a:extLst>
                <a:ext uri="{FF2B5EF4-FFF2-40B4-BE49-F238E27FC236}">
                  <a16:creationId xmlns:a16="http://schemas.microsoft.com/office/drawing/2014/main" id="{D1F8D72D-2625-46F1-9FA8-BC74785F8865}"/>
                </a:ext>
              </a:extLst>
            </p:cNvPr>
            <p:cNvSpPr txBox="1"/>
            <p:nvPr/>
          </p:nvSpPr>
          <p:spPr>
            <a:xfrm>
              <a:off x="1291314" y="731776"/>
              <a:ext cx="2264685" cy="34118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200" i="1" spc="200" dirty="0">
                  <a:solidFill>
                    <a:schemeClr val="bg1">
                      <a:lumMod val="65000"/>
                    </a:schemeClr>
                  </a:solidFill>
                </a:rPr>
                <a:t>Lorem ipsum dolor</a:t>
              </a:r>
              <a:endParaRPr lang="zh-CN" altLang="en-US" sz="1200" i="1" spc="200" dirty="0">
                <a:solidFill>
                  <a:schemeClr val="bg1">
                    <a:lumMod val="65000"/>
                  </a:schemeClr>
                </a:solidFill>
              </a:endParaRPr>
            </a:p>
          </p:txBody>
        </p:sp>
      </p:grpSp>
    </p:spTree>
    <p:extLst>
      <p:ext uri="{BB962C8B-B14F-4D97-AF65-F5344CB8AC3E}">
        <p14:creationId xmlns:p14="http://schemas.microsoft.com/office/powerpoint/2010/main" val="19191380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26"/>
          <p:cNvSpPr/>
          <p:nvPr/>
        </p:nvSpPr>
        <p:spPr>
          <a:xfrm rot="18000000">
            <a:off x="-510994" y="-624161"/>
            <a:ext cx="2766480" cy="2825746"/>
          </a:xfrm>
          <a:custGeom>
            <a:avLst/>
            <a:gdLst>
              <a:gd name="connsiteX0" fmla="*/ 23727 w 1761625"/>
              <a:gd name="connsiteY0" fmla="*/ 386077 h 1700705"/>
              <a:gd name="connsiteX1" fmla="*/ 747627 w 1761625"/>
              <a:gd name="connsiteY1" fmla="*/ 1700527 h 1700705"/>
              <a:gd name="connsiteX2" fmla="*/ 1757277 w 1761625"/>
              <a:gd name="connsiteY2" fmla="*/ 290827 h 1700705"/>
              <a:gd name="connsiteX3" fmla="*/ 328527 w 1761625"/>
              <a:gd name="connsiteY3" fmla="*/ 5077 h 1700705"/>
              <a:gd name="connsiteX4" fmla="*/ 23727 w 1761625"/>
              <a:gd name="connsiteY4" fmla="*/ 386077 h 1700705"/>
              <a:gd name="connsiteX0" fmla="*/ 23727 w 1763559"/>
              <a:gd name="connsiteY0" fmla="*/ 386077 h 1701593"/>
              <a:gd name="connsiteX1" fmla="*/ 747627 w 1763559"/>
              <a:gd name="connsiteY1" fmla="*/ 1700527 h 1701593"/>
              <a:gd name="connsiteX2" fmla="*/ 1757277 w 1763559"/>
              <a:gd name="connsiteY2" fmla="*/ 290827 h 1701593"/>
              <a:gd name="connsiteX3" fmla="*/ 328527 w 1763559"/>
              <a:gd name="connsiteY3" fmla="*/ 5077 h 1701593"/>
              <a:gd name="connsiteX4" fmla="*/ 23727 w 1763559"/>
              <a:gd name="connsiteY4" fmla="*/ 386077 h 1701593"/>
              <a:gd name="connsiteX0" fmla="*/ 23009 w 1760907"/>
              <a:gd name="connsiteY0" fmla="*/ 668528 h 1719417"/>
              <a:gd name="connsiteX1" fmla="*/ 746909 w 1760907"/>
              <a:gd name="connsiteY1" fmla="*/ 1716278 h 1719417"/>
              <a:gd name="connsiteX2" fmla="*/ 1756559 w 1760907"/>
              <a:gd name="connsiteY2" fmla="*/ 306578 h 1719417"/>
              <a:gd name="connsiteX3" fmla="*/ 327809 w 1760907"/>
              <a:gd name="connsiteY3" fmla="*/ 20828 h 1719417"/>
              <a:gd name="connsiteX4" fmla="*/ 23009 w 1760907"/>
              <a:gd name="connsiteY4" fmla="*/ 668528 h 1719417"/>
              <a:gd name="connsiteX0" fmla="*/ 5885 w 1743783"/>
              <a:gd name="connsiteY0" fmla="*/ 764690 h 1815643"/>
              <a:gd name="connsiteX1" fmla="*/ 729785 w 1743783"/>
              <a:gd name="connsiteY1" fmla="*/ 1812440 h 1815643"/>
              <a:gd name="connsiteX2" fmla="*/ 1739435 w 1743783"/>
              <a:gd name="connsiteY2" fmla="*/ 402740 h 1815643"/>
              <a:gd name="connsiteX3" fmla="*/ 463085 w 1743783"/>
              <a:gd name="connsiteY3" fmla="*/ 12215 h 1815643"/>
              <a:gd name="connsiteX4" fmla="*/ 5885 w 1743783"/>
              <a:gd name="connsiteY4" fmla="*/ 764690 h 1815643"/>
              <a:gd name="connsiteX0" fmla="*/ 5885 w 1744149"/>
              <a:gd name="connsiteY0" fmla="*/ 764690 h 1812466"/>
              <a:gd name="connsiteX1" fmla="*/ 729785 w 1744149"/>
              <a:gd name="connsiteY1" fmla="*/ 1812440 h 1812466"/>
              <a:gd name="connsiteX2" fmla="*/ 1739435 w 1744149"/>
              <a:gd name="connsiteY2" fmla="*/ 402740 h 1812466"/>
              <a:gd name="connsiteX3" fmla="*/ 463085 w 1744149"/>
              <a:gd name="connsiteY3" fmla="*/ 12215 h 1812466"/>
              <a:gd name="connsiteX4" fmla="*/ 5885 w 1744149"/>
              <a:gd name="connsiteY4" fmla="*/ 764690 h 1812466"/>
              <a:gd name="connsiteX0" fmla="*/ 5885 w 1744149"/>
              <a:gd name="connsiteY0" fmla="*/ 779479 h 1827255"/>
              <a:gd name="connsiteX1" fmla="*/ 729785 w 1744149"/>
              <a:gd name="connsiteY1" fmla="*/ 1827229 h 1827255"/>
              <a:gd name="connsiteX2" fmla="*/ 1739435 w 1744149"/>
              <a:gd name="connsiteY2" fmla="*/ 417529 h 1827255"/>
              <a:gd name="connsiteX3" fmla="*/ 463085 w 1744149"/>
              <a:gd name="connsiteY3" fmla="*/ 27004 h 1827255"/>
              <a:gd name="connsiteX4" fmla="*/ 5885 w 1744149"/>
              <a:gd name="connsiteY4" fmla="*/ 779479 h 1827255"/>
              <a:gd name="connsiteX0" fmla="*/ 5885 w 1757044"/>
              <a:gd name="connsiteY0" fmla="*/ 779479 h 1827259"/>
              <a:gd name="connsiteX1" fmla="*/ 729785 w 1757044"/>
              <a:gd name="connsiteY1" fmla="*/ 1827229 h 1827259"/>
              <a:gd name="connsiteX2" fmla="*/ 1739435 w 1757044"/>
              <a:gd name="connsiteY2" fmla="*/ 417529 h 1827259"/>
              <a:gd name="connsiteX3" fmla="*/ 463085 w 1757044"/>
              <a:gd name="connsiteY3" fmla="*/ 27004 h 1827259"/>
              <a:gd name="connsiteX4" fmla="*/ 5885 w 1757044"/>
              <a:gd name="connsiteY4" fmla="*/ 779479 h 1827259"/>
              <a:gd name="connsiteX0" fmla="*/ 5885 w 1799344"/>
              <a:gd name="connsiteY0" fmla="*/ 779479 h 1827259"/>
              <a:gd name="connsiteX1" fmla="*/ 729785 w 1799344"/>
              <a:gd name="connsiteY1" fmla="*/ 1827229 h 1827259"/>
              <a:gd name="connsiteX2" fmla="*/ 1739435 w 1799344"/>
              <a:gd name="connsiteY2" fmla="*/ 417529 h 1827259"/>
              <a:gd name="connsiteX3" fmla="*/ 463085 w 1799344"/>
              <a:gd name="connsiteY3" fmla="*/ 27004 h 1827259"/>
              <a:gd name="connsiteX4" fmla="*/ 5885 w 1799344"/>
              <a:gd name="connsiteY4" fmla="*/ 779479 h 1827259"/>
              <a:gd name="connsiteX0" fmla="*/ 9310 w 1745619"/>
              <a:gd name="connsiteY0" fmla="*/ 685664 h 1733440"/>
              <a:gd name="connsiteX1" fmla="*/ 733210 w 1745619"/>
              <a:gd name="connsiteY1" fmla="*/ 1733414 h 1733440"/>
              <a:gd name="connsiteX2" fmla="*/ 1742860 w 1745619"/>
              <a:gd name="connsiteY2" fmla="*/ 323714 h 1733440"/>
              <a:gd name="connsiteX3" fmla="*/ 418885 w 1745619"/>
              <a:gd name="connsiteY3" fmla="*/ 18914 h 1733440"/>
              <a:gd name="connsiteX4" fmla="*/ 9310 w 1745619"/>
              <a:gd name="connsiteY4" fmla="*/ 685664 h 1733440"/>
              <a:gd name="connsiteX0" fmla="*/ 12052 w 1748850"/>
              <a:gd name="connsiteY0" fmla="*/ 729612 h 1777388"/>
              <a:gd name="connsiteX1" fmla="*/ 735952 w 1748850"/>
              <a:gd name="connsiteY1" fmla="*/ 1777362 h 1777388"/>
              <a:gd name="connsiteX2" fmla="*/ 1745602 w 1748850"/>
              <a:gd name="connsiteY2" fmla="*/ 367662 h 1777388"/>
              <a:gd name="connsiteX3" fmla="*/ 393052 w 1748850"/>
              <a:gd name="connsiteY3" fmla="*/ 15237 h 1777388"/>
              <a:gd name="connsiteX4" fmla="*/ 12052 w 1748850"/>
              <a:gd name="connsiteY4" fmla="*/ 729612 h 1777388"/>
              <a:gd name="connsiteX0" fmla="*/ 10861 w 1775992"/>
              <a:gd name="connsiteY0" fmla="*/ 679262 h 1776944"/>
              <a:gd name="connsiteX1" fmla="*/ 763336 w 1775992"/>
              <a:gd name="connsiteY1" fmla="*/ 1774637 h 1776944"/>
              <a:gd name="connsiteX2" fmla="*/ 1772986 w 1775992"/>
              <a:gd name="connsiteY2" fmla="*/ 364937 h 1776944"/>
              <a:gd name="connsiteX3" fmla="*/ 420436 w 1775992"/>
              <a:gd name="connsiteY3" fmla="*/ 12512 h 1776944"/>
              <a:gd name="connsiteX4" fmla="*/ 10861 w 1775992"/>
              <a:gd name="connsiteY4" fmla="*/ 679262 h 1776944"/>
              <a:gd name="connsiteX0" fmla="*/ 10861 w 1775992"/>
              <a:gd name="connsiteY0" fmla="*/ 679262 h 1776944"/>
              <a:gd name="connsiteX1" fmla="*/ 763336 w 1775992"/>
              <a:gd name="connsiteY1" fmla="*/ 1774637 h 1776944"/>
              <a:gd name="connsiteX2" fmla="*/ 1772986 w 1775992"/>
              <a:gd name="connsiteY2" fmla="*/ 364937 h 1776944"/>
              <a:gd name="connsiteX3" fmla="*/ 420436 w 1775992"/>
              <a:gd name="connsiteY3" fmla="*/ 12512 h 1776944"/>
              <a:gd name="connsiteX4" fmla="*/ 10861 w 1775992"/>
              <a:gd name="connsiteY4" fmla="*/ 679262 h 1776944"/>
              <a:gd name="connsiteX0" fmla="*/ 15219 w 1782417"/>
              <a:gd name="connsiteY0" fmla="*/ 679465 h 1796157"/>
              <a:gd name="connsiteX1" fmla="*/ 853419 w 1782417"/>
              <a:gd name="connsiteY1" fmla="*/ 1793890 h 1796157"/>
              <a:gd name="connsiteX2" fmla="*/ 1777344 w 1782417"/>
              <a:gd name="connsiteY2" fmla="*/ 365140 h 1796157"/>
              <a:gd name="connsiteX3" fmla="*/ 424794 w 1782417"/>
              <a:gd name="connsiteY3" fmla="*/ 12715 h 1796157"/>
              <a:gd name="connsiteX4" fmla="*/ 15219 w 1782417"/>
              <a:gd name="connsiteY4" fmla="*/ 679465 h 1796157"/>
              <a:gd name="connsiteX0" fmla="*/ 11937 w 1779135"/>
              <a:gd name="connsiteY0" fmla="*/ 693345 h 1810037"/>
              <a:gd name="connsiteX1" fmla="*/ 850137 w 1779135"/>
              <a:gd name="connsiteY1" fmla="*/ 1807770 h 1810037"/>
              <a:gd name="connsiteX2" fmla="*/ 1774062 w 1779135"/>
              <a:gd name="connsiteY2" fmla="*/ 379020 h 1810037"/>
              <a:gd name="connsiteX3" fmla="*/ 421512 w 1779135"/>
              <a:gd name="connsiteY3" fmla="*/ 26595 h 1810037"/>
              <a:gd name="connsiteX4" fmla="*/ 11937 w 1779135"/>
              <a:gd name="connsiteY4" fmla="*/ 693345 h 1810037"/>
              <a:gd name="connsiteX0" fmla="*/ 14258 w 1781456"/>
              <a:gd name="connsiteY0" fmla="*/ 679466 h 1796158"/>
              <a:gd name="connsiteX1" fmla="*/ 852458 w 1781456"/>
              <a:gd name="connsiteY1" fmla="*/ 1793891 h 1796158"/>
              <a:gd name="connsiteX2" fmla="*/ 1776383 w 1781456"/>
              <a:gd name="connsiteY2" fmla="*/ 365141 h 1796158"/>
              <a:gd name="connsiteX3" fmla="*/ 423833 w 1781456"/>
              <a:gd name="connsiteY3" fmla="*/ 12716 h 1796158"/>
              <a:gd name="connsiteX4" fmla="*/ 14258 w 1781456"/>
              <a:gd name="connsiteY4" fmla="*/ 679466 h 1796158"/>
              <a:gd name="connsiteX0" fmla="*/ 37377 w 1394588"/>
              <a:gd name="connsiteY0" fmla="*/ 87190 h 1870464"/>
              <a:gd name="connsiteX1" fmla="*/ 466002 w 1394588"/>
              <a:gd name="connsiteY1" fmla="*/ 1868365 h 1870464"/>
              <a:gd name="connsiteX2" fmla="*/ 1389927 w 1394588"/>
              <a:gd name="connsiteY2" fmla="*/ 439615 h 1870464"/>
              <a:gd name="connsiteX3" fmla="*/ 37377 w 1394588"/>
              <a:gd name="connsiteY3" fmla="*/ 87190 h 1870464"/>
              <a:gd name="connsiteX0" fmla="*/ 23985 w 1714079"/>
              <a:gd name="connsiteY0" fmla="*/ 123464 h 1714590"/>
              <a:gd name="connsiteX1" fmla="*/ 776460 w 1714079"/>
              <a:gd name="connsiteY1" fmla="*/ 1714139 h 1714590"/>
              <a:gd name="connsiteX2" fmla="*/ 1700385 w 1714079"/>
              <a:gd name="connsiteY2" fmla="*/ 285389 h 1714590"/>
              <a:gd name="connsiteX3" fmla="*/ 23985 w 1714079"/>
              <a:gd name="connsiteY3" fmla="*/ 123464 h 1714590"/>
              <a:gd name="connsiteX0" fmla="*/ 103744 w 1793838"/>
              <a:gd name="connsiteY0" fmla="*/ 254346 h 1845472"/>
              <a:gd name="connsiteX1" fmla="*/ 856219 w 1793838"/>
              <a:gd name="connsiteY1" fmla="*/ 1845021 h 1845472"/>
              <a:gd name="connsiteX2" fmla="*/ 1780144 w 1793838"/>
              <a:gd name="connsiteY2" fmla="*/ 416271 h 1845472"/>
              <a:gd name="connsiteX3" fmla="*/ 103744 w 1793838"/>
              <a:gd name="connsiteY3" fmla="*/ 254346 h 1845472"/>
              <a:gd name="connsiteX0" fmla="*/ 103744 w 1801778"/>
              <a:gd name="connsiteY0" fmla="*/ 263564 h 1854705"/>
              <a:gd name="connsiteX1" fmla="*/ 856219 w 1801778"/>
              <a:gd name="connsiteY1" fmla="*/ 1854239 h 1854705"/>
              <a:gd name="connsiteX2" fmla="*/ 1780144 w 1801778"/>
              <a:gd name="connsiteY2" fmla="*/ 425489 h 1854705"/>
              <a:gd name="connsiteX3" fmla="*/ 103744 w 1801778"/>
              <a:gd name="connsiteY3" fmla="*/ 263564 h 1854705"/>
              <a:gd name="connsiteX0" fmla="*/ 110247 w 1810119"/>
              <a:gd name="connsiteY0" fmla="*/ 263564 h 1855080"/>
              <a:gd name="connsiteX1" fmla="*/ 862722 w 1810119"/>
              <a:gd name="connsiteY1" fmla="*/ 1854239 h 1855080"/>
              <a:gd name="connsiteX2" fmla="*/ 1786647 w 1810119"/>
              <a:gd name="connsiteY2" fmla="*/ 425489 h 1855080"/>
              <a:gd name="connsiteX3" fmla="*/ 110247 w 1810119"/>
              <a:gd name="connsiteY3" fmla="*/ 263564 h 1855080"/>
              <a:gd name="connsiteX0" fmla="*/ 110247 w 1807143"/>
              <a:gd name="connsiteY0" fmla="*/ 283275 h 1874848"/>
              <a:gd name="connsiteX1" fmla="*/ 862722 w 1807143"/>
              <a:gd name="connsiteY1" fmla="*/ 1873950 h 1874848"/>
              <a:gd name="connsiteX2" fmla="*/ 1786647 w 1807143"/>
              <a:gd name="connsiteY2" fmla="*/ 445200 h 1874848"/>
              <a:gd name="connsiteX3" fmla="*/ 110247 w 1807143"/>
              <a:gd name="connsiteY3" fmla="*/ 283275 h 1874848"/>
              <a:gd name="connsiteX0" fmla="*/ 110247 w 1816444"/>
              <a:gd name="connsiteY0" fmla="*/ 273208 h 1864752"/>
              <a:gd name="connsiteX1" fmla="*/ 862722 w 1816444"/>
              <a:gd name="connsiteY1" fmla="*/ 1863883 h 1864752"/>
              <a:gd name="connsiteX2" fmla="*/ 1786647 w 1816444"/>
              <a:gd name="connsiteY2" fmla="*/ 435133 h 1864752"/>
              <a:gd name="connsiteX3" fmla="*/ 110247 w 1816444"/>
              <a:gd name="connsiteY3" fmla="*/ 273208 h 1864752"/>
            </a:gdLst>
            <a:ahLst/>
            <a:cxnLst>
              <a:cxn ang="0">
                <a:pos x="connsiteX0" y="connsiteY0"/>
              </a:cxn>
              <a:cxn ang="0">
                <a:pos x="connsiteX1" y="connsiteY1"/>
              </a:cxn>
              <a:cxn ang="0">
                <a:pos x="connsiteX2" y="connsiteY2"/>
              </a:cxn>
              <a:cxn ang="0">
                <a:pos x="connsiteX3" y="connsiteY3"/>
              </a:cxn>
            </a:cxnLst>
            <a:rect l="l" t="t" r="r" b="b"/>
            <a:pathLst>
              <a:path w="1816444" h="1864752">
                <a:moveTo>
                  <a:pt x="110247" y="273208"/>
                </a:moveTo>
                <a:cubicBezTo>
                  <a:pt x="-291391" y="806608"/>
                  <a:pt x="507122" y="1827371"/>
                  <a:pt x="862722" y="1863883"/>
                </a:cubicBezTo>
                <a:cubicBezTo>
                  <a:pt x="1218322" y="1900395"/>
                  <a:pt x="1975560" y="776446"/>
                  <a:pt x="1786647" y="435133"/>
                </a:cubicBezTo>
                <a:cubicBezTo>
                  <a:pt x="1597734" y="93820"/>
                  <a:pt x="511885" y="-260192"/>
                  <a:pt x="110247" y="273208"/>
                </a:cubicBezTo>
                <a:close/>
              </a:path>
            </a:pathLst>
          </a:custGeom>
          <a:solidFill>
            <a:schemeClr val="accent1">
              <a:lumMod val="50000"/>
            </a:schemeClr>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1162050" y="990601"/>
            <a:ext cx="4210050" cy="5222851"/>
            <a:chOff x="1162050" y="990601"/>
            <a:chExt cx="4210050" cy="5222851"/>
          </a:xfrm>
        </p:grpSpPr>
        <p:grpSp>
          <p:nvGrpSpPr>
            <p:cNvPr id="14" name="组合 13"/>
            <p:cNvGrpSpPr/>
            <p:nvPr/>
          </p:nvGrpSpPr>
          <p:grpSpPr>
            <a:xfrm>
              <a:off x="1162050" y="990601"/>
              <a:ext cx="4210050" cy="5222851"/>
              <a:chOff x="1162050" y="1428176"/>
              <a:chExt cx="4210050" cy="4785276"/>
            </a:xfrm>
          </p:grpSpPr>
          <p:sp>
            <p:nvSpPr>
              <p:cNvPr id="11" name="同侧圆角矩形 10"/>
              <p:cNvSpPr/>
              <p:nvPr/>
            </p:nvSpPr>
            <p:spPr>
              <a:xfrm>
                <a:off x="1162050" y="1428176"/>
                <a:ext cx="4210050" cy="1972299"/>
              </a:xfrm>
              <a:prstGeom prst="round2SameRect">
                <a:avLst>
                  <a:gd name="adj1" fmla="val 12290"/>
                  <a:gd name="adj2" fmla="val 0"/>
                </a:avLst>
              </a:prstGeom>
              <a:blipFill>
                <a:blip r:embed="rId3"/>
                <a:srcRect/>
                <a:stretch>
                  <a:fillRect t="-14872" b="-1469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同侧圆角矩形 12"/>
              <p:cNvSpPr/>
              <p:nvPr/>
            </p:nvSpPr>
            <p:spPr>
              <a:xfrm rot="10800000">
                <a:off x="1162050" y="3400474"/>
                <a:ext cx="4210050" cy="2812978"/>
              </a:xfrm>
              <a:prstGeom prst="round2SameRect">
                <a:avLst>
                  <a:gd name="adj1" fmla="val 864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1698171" y="5336849"/>
              <a:ext cx="3225082" cy="486242"/>
              <a:chOff x="1698171" y="5181601"/>
              <a:chExt cx="3225082" cy="486242"/>
            </a:xfrm>
          </p:grpSpPr>
          <p:sp>
            <p:nvSpPr>
              <p:cNvPr id="15" name="圆角矩形 14"/>
              <p:cNvSpPr/>
              <p:nvPr/>
            </p:nvSpPr>
            <p:spPr>
              <a:xfrm>
                <a:off x="1698171" y="5181601"/>
                <a:ext cx="3225082" cy="486242"/>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941592" y="5268951"/>
                <a:ext cx="2738238" cy="307777"/>
              </a:xfrm>
              <a:prstGeom prst="rect">
                <a:avLst/>
              </a:prstGeom>
              <a:solidFill>
                <a:schemeClr val="accent1">
                  <a:lumMod val="50000"/>
                </a:schemeClr>
              </a:solidFill>
            </p:spPr>
            <p:txBody>
              <a:bodyPr wrap="square" rtlCol="0">
                <a:spAutoFit/>
              </a:bodyPr>
              <a:lstStyle/>
              <a:p>
                <a:pPr algn="ctr"/>
                <a:r>
                  <a:rPr lang="en-US" altLang="zh-CN" sz="1400" spc="300" dirty="0">
                    <a:solidFill>
                      <a:schemeClr val="bg1"/>
                    </a:solidFill>
                    <a:latin typeface="思源黑体 CN Light" panose="020B0300000000000000" pitchFamily="34" charset="-122"/>
                    <a:ea typeface="思源黑体 CN Light" panose="020B0300000000000000" pitchFamily="34" charset="-122"/>
                  </a:rPr>
                  <a:t>TECNOLOGY CONPAMY</a:t>
                </a:r>
                <a:endParaRPr lang="zh-CN" altLang="en-US" sz="1400" spc="300" dirty="0">
                  <a:solidFill>
                    <a:schemeClr val="bg1"/>
                  </a:solidFill>
                  <a:latin typeface="思源黑体 CN Light" panose="020B0300000000000000" pitchFamily="34" charset="-122"/>
                  <a:ea typeface="思源黑体 CN Light" panose="020B0300000000000000" pitchFamily="34" charset="-122"/>
                </a:endParaRPr>
              </a:p>
            </p:txBody>
          </p:sp>
        </p:grpSp>
        <p:sp>
          <p:nvSpPr>
            <p:cNvPr id="17" name="文本框 16"/>
            <p:cNvSpPr txBox="1"/>
            <p:nvPr/>
          </p:nvSpPr>
          <p:spPr>
            <a:xfrm>
              <a:off x="1415849" y="3483717"/>
              <a:ext cx="2394858" cy="707886"/>
            </a:xfrm>
            <a:prstGeom prst="rect">
              <a:avLst/>
            </a:prstGeom>
            <a:noFill/>
          </p:spPr>
          <p:txBody>
            <a:bodyPr wrap="square" rtlCol="0">
              <a:spAutoFit/>
            </a:bodyPr>
            <a:lstStyle/>
            <a:p>
              <a:r>
                <a:rPr lang="en-US" altLang="zh-CN" sz="4000" spc="300" dirty="0">
                  <a:solidFill>
                    <a:schemeClr val="tx1">
                      <a:lumMod val="85000"/>
                      <a:lumOff val="15000"/>
                    </a:schemeClr>
                  </a:solidFill>
                  <a:latin typeface="思源黑体 CN Normal" panose="020B0400000000000000" pitchFamily="34" charset="-122"/>
                  <a:ea typeface="思源黑体 CN Normal" panose="020B0400000000000000" pitchFamily="34" charset="-122"/>
                </a:rPr>
                <a:t>PART 03</a:t>
              </a:r>
              <a:endParaRPr lang="zh-CN" altLang="en-US" sz="4000" spc="30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p:txBody>
        </p:sp>
        <p:sp>
          <p:nvSpPr>
            <p:cNvPr id="19" name="文本框 18"/>
            <p:cNvSpPr txBox="1"/>
            <p:nvPr/>
          </p:nvSpPr>
          <p:spPr>
            <a:xfrm>
              <a:off x="1434660" y="4119970"/>
              <a:ext cx="3664828" cy="923330"/>
            </a:xfrm>
            <a:prstGeom prst="rect">
              <a:avLst/>
            </a:prstGeom>
            <a:noFill/>
          </p:spPr>
          <p:txBody>
            <a:bodyPr wrap="square" rtlCol="0">
              <a:spAutoFit/>
            </a:bodyPr>
            <a:lstStyle/>
            <a:p>
              <a:pPr>
                <a:lnSpc>
                  <a:spcPct val="150000"/>
                </a:lnSpc>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veniam,</a:t>
              </a:r>
              <a:endParaRPr lang="zh-CN" altLang="en-US" sz="1200" dirty="0">
                <a:solidFill>
                  <a:schemeClr val="tx1">
                    <a:lumMod val="85000"/>
                    <a:lumOff val="15000"/>
                  </a:schemeClr>
                </a:solidFill>
              </a:endParaRPr>
            </a:p>
          </p:txBody>
        </p:sp>
      </p:grpSp>
      <p:grpSp>
        <p:nvGrpSpPr>
          <p:cNvPr id="25" name="组合 24"/>
          <p:cNvGrpSpPr/>
          <p:nvPr/>
        </p:nvGrpSpPr>
        <p:grpSpPr>
          <a:xfrm>
            <a:off x="6271636" y="1359040"/>
            <a:ext cx="3664828" cy="4369533"/>
            <a:chOff x="6271636" y="1359040"/>
            <a:chExt cx="3664828" cy="4369533"/>
          </a:xfrm>
        </p:grpSpPr>
        <p:sp>
          <p:nvSpPr>
            <p:cNvPr id="20" name="文本框 19"/>
            <p:cNvSpPr txBox="1"/>
            <p:nvPr/>
          </p:nvSpPr>
          <p:spPr>
            <a:xfrm>
              <a:off x="6271636" y="2440707"/>
              <a:ext cx="3664828" cy="618183"/>
            </a:xfrm>
            <a:prstGeom prst="rect">
              <a:avLst/>
            </a:prstGeom>
            <a:noFill/>
          </p:spPr>
          <p:txBody>
            <a:bodyPr wrap="square" rtlCol="0">
              <a:spAutoFit/>
            </a:bodyPr>
            <a:lstStyle/>
            <a:p>
              <a:pPr>
                <a:lnSpc>
                  <a:spcPct val="150000"/>
                </a:lnSpc>
              </a:pPr>
              <a:r>
                <a:rPr lang="en-US" altLang="zh-CN" sz="1200" i="1" dirty="0">
                  <a:solidFill>
                    <a:schemeClr val="tx1">
                      <a:lumMod val="75000"/>
                      <a:lumOff val="25000"/>
                    </a:schemeClr>
                  </a:solidFill>
                </a:rPr>
                <a:t>Lorem ipsum dolor sit amet, consectetur adipisicing elit, sed do eiusmod </a:t>
              </a:r>
              <a:r>
                <a:rPr lang="en-US" altLang="zh-CN" sz="1200" i="1" dirty="0" err="1">
                  <a:solidFill>
                    <a:schemeClr val="tx1">
                      <a:lumMod val="75000"/>
                      <a:lumOff val="25000"/>
                    </a:schemeClr>
                  </a:solidFill>
                </a:rPr>
                <a:t>tempor</a:t>
              </a:r>
              <a:r>
                <a:rPr lang="en-US" altLang="zh-CN" sz="1200" i="1" dirty="0">
                  <a:solidFill>
                    <a:schemeClr val="tx1">
                      <a:lumMod val="75000"/>
                      <a:lumOff val="25000"/>
                    </a:schemeClr>
                  </a:solidFill>
                </a:rPr>
                <a:t> </a:t>
              </a:r>
              <a:r>
                <a:rPr lang="en-US" altLang="zh-CN" sz="1200" i="1" dirty="0" err="1">
                  <a:solidFill>
                    <a:schemeClr val="tx1">
                      <a:lumMod val="75000"/>
                      <a:lumOff val="25000"/>
                    </a:schemeClr>
                  </a:solidFill>
                </a:rPr>
                <a:t>incididunt</a:t>
              </a:r>
              <a:r>
                <a:rPr lang="en-US" altLang="zh-CN" sz="1200" i="1" dirty="0">
                  <a:solidFill>
                    <a:schemeClr val="tx1">
                      <a:lumMod val="75000"/>
                      <a:lumOff val="25000"/>
                    </a:schemeClr>
                  </a:solidFill>
                </a:rPr>
                <a:t> </a:t>
              </a:r>
              <a:endParaRPr lang="zh-CN" altLang="en-US" sz="1200" i="1" dirty="0">
                <a:solidFill>
                  <a:schemeClr val="tx1">
                    <a:lumMod val="75000"/>
                    <a:lumOff val="25000"/>
                  </a:schemeClr>
                </a:solidFill>
              </a:endParaRPr>
            </a:p>
          </p:txBody>
        </p:sp>
        <p:sp>
          <p:nvSpPr>
            <p:cNvPr id="21" name="矩形 20"/>
            <p:cNvSpPr/>
            <p:nvPr/>
          </p:nvSpPr>
          <p:spPr>
            <a:xfrm>
              <a:off x="6346152" y="2184856"/>
              <a:ext cx="650929" cy="4581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文本框 21"/>
            <p:cNvSpPr txBox="1"/>
            <p:nvPr/>
          </p:nvSpPr>
          <p:spPr>
            <a:xfrm>
              <a:off x="6271636" y="1359040"/>
              <a:ext cx="2394858" cy="707886"/>
            </a:xfrm>
            <a:prstGeom prst="rect">
              <a:avLst/>
            </a:prstGeom>
            <a:noFill/>
          </p:spPr>
          <p:txBody>
            <a:bodyPr wrap="square" rtlCol="0">
              <a:spAutoFit/>
            </a:bodyPr>
            <a:lstStyle/>
            <a:p>
              <a:r>
                <a:rPr lang="zh-CN" altLang="en-US" sz="4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rPr>
                <a:t>输入标题</a:t>
              </a:r>
            </a:p>
          </p:txBody>
        </p:sp>
        <p:sp>
          <p:nvSpPr>
            <p:cNvPr id="23" name="文本框 22"/>
            <p:cNvSpPr txBox="1"/>
            <p:nvPr/>
          </p:nvSpPr>
          <p:spPr>
            <a:xfrm>
              <a:off x="6271636" y="3143250"/>
              <a:ext cx="3664828" cy="2585323"/>
            </a:xfrm>
            <a:prstGeom prst="rect">
              <a:avLst/>
            </a:prstGeom>
            <a:noFill/>
          </p:spPr>
          <p:txBody>
            <a:bodyPr wrap="square" rtlCol="0">
              <a:spAutoFit/>
            </a:bodyPr>
            <a:lstStyle/>
            <a:p>
              <a:pPr>
                <a:lnSpc>
                  <a:spcPct val="150000"/>
                </a:lnSpc>
              </a:pPr>
              <a:r>
                <a:rPr lang="en-US" altLang="zh-CN" sz="1200" i="1" dirty="0">
                  <a:solidFill>
                    <a:schemeClr val="bg1">
                      <a:lumMod val="50000"/>
                    </a:schemeClr>
                  </a:solidFill>
                </a:rPr>
                <a:t>Lorem ipsum dolor sit </a:t>
              </a:r>
              <a:r>
                <a:rPr lang="en-US" altLang="zh-CN" sz="1200" i="1" dirty="0" err="1">
                  <a:solidFill>
                    <a:schemeClr val="bg1">
                      <a:lumMod val="50000"/>
                    </a:schemeClr>
                  </a:solidFill>
                </a:rPr>
                <a:t>amet</a:t>
              </a:r>
              <a:r>
                <a:rPr lang="en-US" altLang="zh-CN" sz="1200" i="1" dirty="0">
                  <a:solidFill>
                    <a:schemeClr val="bg1">
                      <a:lumMod val="50000"/>
                    </a:schemeClr>
                  </a:solidFill>
                </a:rPr>
                <a:t>, </a:t>
              </a:r>
              <a:r>
                <a:rPr lang="en-US" altLang="zh-CN" sz="1200" i="1" dirty="0" err="1">
                  <a:solidFill>
                    <a:schemeClr val="bg1">
                      <a:lumMod val="50000"/>
                    </a:schemeClr>
                  </a:solidFill>
                </a:rPr>
                <a:t>consectetur</a:t>
              </a:r>
              <a:r>
                <a:rPr lang="en-US" altLang="zh-CN" sz="1200" i="1" dirty="0">
                  <a:solidFill>
                    <a:schemeClr val="bg1">
                      <a:lumMod val="50000"/>
                    </a:schemeClr>
                  </a:solidFill>
                </a:rPr>
                <a:t> </a:t>
              </a:r>
              <a:r>
                <a:rPr lang="en-US" altLang="zh-CN" sz="1200" i="1" dirty="0" err="1">
                  <a:solidFill>
                    <a:schemeClr val="bg1">
                      <a:lumMod val="50000"/>
                    </a:schemeClr>
                  </a:solidFill>
                </a:rPr>
                <a:t>adipisicing</a:t>
              </a:r>
              <a:r>
                <a:rPr lang="en-US" altLang="zh-CN" sz="1200" i="1" dirty="0">
                  <a:solidFill>
                    <a:schemeClr val="bg1">
                      <a:lumMod val="50000"/>
                    </a:schemeClr>
                  </a:solidFill>
                </a:rPr>
                <a:t> </a:t>
              </a:r>
              <a:r>
                <a:rPr lang="en-US" altLang="zh-CN" sz="1200" i="1" dirty="0" err="1">
                  <a:solidFill>
                    <a:schemeClr val="bg1">
                      <a:lumMod val="50000"/>
                    </a:schemeClr>
                  </a:solidFill>
                </a:rPr>
                <a:t>elit</a:t>
              </a:r>
              <a:r>
                <a:rPr lang="en-US" altLang="zh-CN" sz="1200" i="1" dirty="0">
                  <a:solidFill>
                    <a:schemeClr val="bg1">
                      <a:lumMod val="50000"/>
                    </a:schemeClr>
                  </a:solidFill>
                </a:rPr>
                <a:t>, </a:t>
              </a:r>
              <a:r>
                <a:rPr lang="en-US" altLang="zh-CN" sz="1200" i="1" dirty="0" err="1">
                  <a:solidFill>
                    <a:schemeClr val="bg1">
                      <a:lumMod val="50000"/>
                    </a:schemeClr>
                  </a:solidFill>
                </a:rPr>
                <a:t>sed</a:t>
              </a:r>
              <a:r>
                <a:rPr lang="en-US" altLang="zh-CN" sz="1200" i="1" dirty="0">
                  <a:solidFill>
                    <a:schemeClr val="bg1">
                      <a:lumMod val="50000"/>
                    </a:schemeClr>
                  </a:solidFill>
                </a:rPr>
                <a:t> do </a:t>
              </a:r>
              <a:r>
                <a:rPr lang="en-US" altLang="zh-CN" sz="1200" i="1" dirty="0" err="1">
                  <a:solidFill>
                    <a:schemeClr val="bg1">
                      <a:lumMod val="50000"/>
                    </a:schemeClr>
                  </a:solidFill>
                </a:rPr>
                <a:t>eiusmod</a:t>
              </a:r>
              <a:r>
                <a:rPr lang="en-US" altLang="zh-CN" sz="1200" i="1" dirty="0">
                  <a:solidFill>
                    <a:schemeClr val="bg1">
                      <a:lumMod val="50000"/>
                    </a:schemeClr>
                  </a:solidFill>
                </a:rPr>
                <a:t> </a:t>
              </a:r>
              <a:r>
                <a:rPr lang="en-US" altLang="zh-CN" sz="1200" i="1" dirty="0" err="1">
                  <a:solidFill>
                    <a:schemeClr val="bg1">
                      <a:lumMod val="50000"/>
                    </a:schemeClr>
                  </a:solidFill>
                </a:rPr>
                <a:t>tempor</a:t>
              </a:r>
              <a:r>
                <a:rPr lang="en-US" altLang="zh-CN" sz="1200" i="1" dirty="0">
                  <a:solidFill>
                    <a:schemeClr val="bg1">
                      <a:lumMod val="50000"/>
                    </a:schemeClr>
                  </a:solidFill>
                </a:rPr>
                <a:t> </a:t>
              </a:r>
              <a:r>
                <a:rPr lang="en-US" altLang="zh-CN" sz="1200" i="1" dirty="0" err="1">
                  <a:solidFill>
                    <a:schemeClr val="bg1">
                      <a:lumMod val="50000"/>
                    </a:schemeClr>
                  </a:solidFill>
                </a:rPr>
                <a:t>incididunt</a:t>
              </a:r>
              <a:r>
                <a:rPr lang="en-US" altLang="zh-CN" sz="1200" i="1" dirty="0">
                  <a:solidFill>
                    <a:schemeClr val="bg1">
                      <a:lumMod val="50000"/>
                    </a:schemeClr>
                  </a:solidFill>
                </a:rPr>
                <a:t> </a:t>
              </a:r>
              <a:r>
                <a:rPr lang="en-US" altLang="zh-CN" sz="1200" i="1" dirty="0" err="1">
                  <a:solidFill>
                    <a:schemeClr val="bg1">
                      <a:lumMod val="50000"/>
                    </a:schemeClr>
                  </a:solidFill>
                </a:rPr>
                <a:t>ut</a:t>
              </a:r>
              <a:r>
                <a:rPr lang="en-US" altLang="zh-CN" sz="1200" i="1" dirty="0">
                  <a:solidFill>
                    <a:schemeClr val="bg1">
                      <a:lumMod val="50000"/>
                    </a:schemeClr>
                  </a:solidFill>
                </a:rPr>
                <a:t> </a:t>
              </a:r>
              <a:r>
                <a:rPr lang="en-US" altLang="zh-CN" sz="1200" i="1" dirty="0" err="1">
                  <a:solidFill>
                    <a:schemeClr val="bg1">
                      <a:lumMod val="50000"/>
                    </a:schemeClr>
                  </a:solidFill>
                </a:rPr>
                <a:t>labore</a:t>
              </a:r>
              <a:r>
                <a:rPr lang="en-US" altLang="zh-CN" sz="1200" i="1" dirty="0">
                  <a:solidFill>
                    <a:schemeClr val="bg1">
                      <a:lumMod val="50000"/>
                    </a:schemeClr>
                  </a:solidFill>
                </a:rPr>
                <a:t> et </a:t>
              </a:r>
              <a:r>
                <a:rPr lang="en-US" altLang="zh-CN" sz="1200" i="1" dirty="0" err="1">
                  <a:solidFill>
                    <a:schemeClr val="bg1">
                      <a:lumMod val="50000"/>
                    </a:schemeClr>
                  </a:solidFill>
                </a:rPr>
                <a:t>dolore</a:t>
              </a:r>
              <a:r>
                <a:rPr lang="en-US" altLang="zh-CN" sz="1200" i="1" dirty="0">
                  <a:solidFill>
                    <a:schemeClr val="bg1">
                      <a:lumMod val="50000"/>
                    </a:schemeClr>
                  </a:solidFill>
                </a:rPr>
                <a:t> magna </a:t>
              </a:r>
              <a:r>
                <a:rPr lang="en-US" altLang="zh-CN" sz="1200" i="1" dirty="0" err="1">
                  <a:solidFill>
                    <a:schemeClr val="bg1">
                      <a:lumMod val="50000"/>
                    </a:schemeClr>
                  </a:solidFill>
                </a:rPr>
                <a:t>aliqua</a:t>
              </a:r>
              <a:r>
                <a:rPr lang="en-US" altLang="zh-CN" sz="1200" i="1" dirty="0">
                  <a:solidFill>
                    <a:schemeClr val="bg1">
                      <a:lumMod val="50000"/>
                    </a:schemeClr>
                  </a:solidFill>
                </a:rPr>
                <a:t>. </a:t>
              </a:r>
              <a:r>
                <a:rPr lang="en-US" altLang="zh-CN" sz="1200" i="1" dirty="0" err="1">
                  <a:solidFill>
                    <a:schemeClr val="bg1">
                      <a:lumMod val="50000"/>
                    </a:schemeClr>
                  </a:solidFill>
                </a:rPr>
                <a:t>Ut</a:t>
              </a:r>
              <a:r>
                <a:rPr lang="en-US" altLang="zh-CN" sz="1200" i="1" dirty="0">
                  <a:solidFill>
                    <a:schemeClr val="bg1">
                      <a:lumMod val="50000"/>
                    </a:schemeClr>
                  </a:solidFill>
                </a:rPr>
                <a:t> </a:t>
              </a:r>
              <a:r>
                <a:rPr lang="en-US" altLang="zh-CN" sz="1200" i="1" dirty="0" err="1">
                  <a:solidFill>
                    <a:schemeClr val="bg1">
                      <a:lumMod val="50000"/>
                    </a:schemeClr>
                  </a:solidFill>
                </a:rPr>
                <a:t>enim</a:t>
              </a:r>
              <a:r>
                <a:rPr lang="en-US" altLang="zh-CN" sz="1200" i="1" dirty="0">
                  <a:solidFill>
                    <a:schemeClr val="bg1">
                      <a:lumMod val="50000"/>
                    </a:schemeClr>
                  </a:solidFill>
                </a:rPr>
                <a:t> ad minim </a:t>
              </a:r>
              <a:r>
                <a:rPr lang="en-US" altLang="zh-CN" sz="1200" i="1" dirty="0" err="1">
                  <a:solidFill>
                    <a:schemeClr val="bg1">
                      <a:lumMod val="50000"/>
                    </a:schemeClr>
                  </a:solidFill>
                </a:rPr>
                <a:t>veniam</a:t>
              </a:r>
              <a:r>
                <a:rPr lang="en-US" altLang="zh-CN" sz="1200" i="1" dirty="0">
                  <a:solidFill>
                    <a:schemeClr val="bg1">
                      <a:lumMod val="50000"/>
                    </a:schemeClr>
                  </a:solidFill>
                </a:rPr>
                <a:t>, Lorem ipsum dolor sit </a:t>
              </a:r>
              <a:r>
                <a:rPr lang="en-US" altLang="zh-CN" sz="1200" i="1" dirty="0" err="1">
                  <a:solidFill>
                    <a:schemeClr val="bg1">
                      <a:lumMod val="50000"/>
                    </a:schemeClr>
                  </a:solidFill>
                </a:rPr>
                <a:t>amet</a:t>
              </a:r>
              <a:r>
                <a:rPr lang="en-US" altLang="zh-CN" sz="1200" i="1" dirty="0">
                  <a:solidFill>
                    <a:schemeClr val="bg1">
                      <a:lumMod val="50000"/>
                    </a:schemeClr>
                  </a:solidFill>
                </a:rPr>
                <a:t>, </a:t>
              </a:r>
              <a:r>
                <a:rPr lang="en-US" altLang="zh-CN" sz="1200" i="1" dirty="0" err="1">
                  <a:solidFill>
                    <a:schemeClr val="bg1">
                      <a:lumMod val="50000"/>
                    </a:schemeClr>
                  </a:solidFill>
                </a:rPr>
                <a:t>consectetur</a:t>
              </a:r>
              <a:r>
                <a:rPr lang="en-US" altLang="zh-CN" sz="1200" i="1" dirty="0">
                  <a:solidFill>
                    <a:schemeClr val="bg1">
                      <a:lumMod val="50000"/>
                    </a:schemeClr>
                  </a:solidFill>
                </a:rPr>
                <a:t> </a:t>
              </a:r>
              <a:r>
                <a:rPr lang="en-US" altLang="zh-CN" sz="1200" i="1" dirty="0" err="1">
                  <a:solidFill>
                    <a:schemeClr val="bg1">
                      <a:lumMod val="50000"/>
                    </a:schemeClr>
                  </a:solidFill>
                </a:rPr>
                <a:t>adipisicing</a:t>
              </a:r>
              <a:r>
                <a:rPr lang="en-US" altLang="zh-CN" sz="1200" i="1" dirty="0">
                  <a:solidFill>
                    <a:schemeClr val="bg1">
                      <a:lumMod val="50000"/>
                    </a:schemeClr>
                  </a:solidFill>
                </a:rPr>
                <a:t> </a:t>
              </a:r>
              <a:r>
                <a:rPr lang="en-US" altLang="zh-CN" sz="1200" i="1" dirty="0" err="1">
                  <a:solidFill>
                    <a:schemeClr val="bg1">
                      <a:lumMod val="50000"/>
                    </a:schemeClr>
                  </a:solidFill>
                </a:rPr>
                <a:t>elit</a:t>
              </a:r>
              <a:r>
                <a:rPr lang="en-US" altLang="zh-CN" sz="1200" i="1" dirty="0">
                  <a:solidFill>
                    <a:schemeClr val="bg1">
                      <a:lumMod val="50000"/>
                    </a:schemeClr>
                  </a:solidFill>
                </a:rPr>
                <a:t>, </a:t>
              </a:r>
              <a:r>
                <a:rPr lang="en-US" altLang="zh-CN" sz="1200" i="1" dirty="0" err="1">
                  <a:solidFill>
                    <a:schemeClr val="bg1">
                      <a:lumMod val="50000"/>
                    </a:schemeClr>
                  </a:solidFill>
                </a:rPr>
                <a:t>sed</a:t>
              </a:r>
              <a:r>
                <a:rPr lang="en-US" altLang="zh-CN" sz="1200" i="1" dirty="0">
                  <a:solidFill>
                    <a:schemeClr val="bg1">
                      <a:lumMod val="50000"/>
                    </a:schemeClr>
                  </a:solidFill>
                </a:rPr>
                <a:t> do </a:t>
              </a:r>
              <a:r>
                <a:rPr lang="en-US" altLang="zh-CN" sz="1200" i="1" dirty="0" err="1">
                  <a:solidFill>
                    <a:schemeClr val="bg1">
                      <a:lumMod val="50000"/>
                    </a:schemeClr>
                  </a:solidFill>
                </a:rPr>
                <a:t>eiusmod</a:t>
              </a:r>
              <a:r>
                <a:rPr lang="en-US" altLang="zh-CN" sz="1200" i="1" dirty="0">
                  <a:solidFill>
                    <a:schemeClr val="bg1">
                      <a:lumMod val="50000"/>
                    </a:schemeClr>
                  </a:solidFill>
                </a:rPr>
                <a:t> </a:t>
              </a:r>
              <a:r>
                <a:rPr lang="en-US" altLang="zh-CN" sz="1200" i="1" dirty="0" err="1">
                  <a:solidFill>
                    <a:schemeClr val="bg1">
                      <a:lumMod val="50000"/>
                    </a:schemeClr>
                  </a:solidFill>
                </a:rPr>
                <a:t>tempor</a:t>
              </a:r>
              <a:r>
                <a:rPr lang="en-US" altLang="zh-CN" sz="1200" i="1" dirty="0">
                  <a:solidFill>
                    <a:schemeClr val="bg1">
                      <a:lumMod val="50000"/>
                    </a:schemeClr>
                  </a:solidFill>
                </a:rPr>
                <a:t> </a:t>
              </a:r>
              <a:r>
                <a:rPr lang="en-US" altLang="zh-CN" sz="1200" i="1" dirty="0" err="1">
                  <a:solidFill>
                    <a:schemeClr val="bg1">
                      <a:lumMod val="50000"/>
                    </a:schemeClr>
                  </a:solidFill>
                </a:rPr>
                <a:t>incididunt</a:t>
              </a:r>
              <a:r>
                <a:rPr lang="en-US" altLang="zh-CN" sz="1200" i="1" dirty="0">
                  <a:solidFill>
                    <a:schemeClr val="bg1">
                      <a:lumMod val="50000"/>
                    </a:schemeClr>
                  </a:solidFill>
                </a:rPr>
                <a:t> </a:t>
              </a:r>
              <a:r>
                <a:rPr lang="en-US" altLang="zh-CN" sz="1200" i="1" dirty="0" err="1">
                  <a:solidFill>
                    <a:schemeClr val="bg1">
                      <a:lumMod val="50000"/>
                    </a:schemeClr>
                  </a:solidFill>
                </a:rPr>
                <a:t>ut</a:t>
              </a:r>
              <a:r>
                <a:rPr lang="en-US" altLang="zh-CN" sz="1200" i="1" dirty="0">
                  <a:solidFill>
                    <a:schemeClr val="bg1">
                      <a:lumMod val="50000"/>
                    </a:schemeClr>
                  </a:solidFill>
                </a:rPr>
                <a:t> </a:t>
              </a:r>
              <a:r>
                <a:rPr lang="en-US" altLang="zh-CN" sz="1200" i="1" dirty="0" err="1">
                  <a:solidFill>
                    <a:schemeClr val="bg1">
                      <a:lumMod val="50000"/>
                    </a:schemeClr>
                  </a:solidFill>
                </a:rPr>
                <a:t>labore</a:t>
              </a:r>
              <a:r>
                <a:rPr lang="en-US" altLang="zh-CN" sz="1200" i="1" dirty="0">
                  <a:solidFill>
                    <a:schemeClr val="bg1">
                      <a:lumMod val="50000"/>
                    </a:schemeClr>
                  </a:solidFill>
                </a:rPr>
                <a:t> et </a:t>
              </a:r>
              <a:r>
                <a:rPr lang="en-US" altLang="zh-CN" sz="1200" i="1" dirty="0" err="1">
                  <a:solidFill>
                    <a:schemeClr val="bg1">
                      <a:lumMod val="50000"/>
                    </a:schemeClr>
                  </a:solidFill>
                </a:rPr>
                <a:t>dolore</a:t>
              </a:r>
              <a:r>
                <a:rPr lang="en-US" altLang="zh-CN" sz="1200" i="1" dirty="0">
                  <a:solidFill>
                    <a:schemeClr val="bg1">
                      <a:lumMod val="50000"/>
                    </a:schemeClr>
                  </a:solidFill>
                </a:rPr>
                <a:t> magna </a:t>
              </a:r>
              <a:r>
                <a:rPr lang="en-US" altLang="zh-CN" sz="1200" i="1" dirty="0" err="1">
                  <a:solidFill>
                    <a:schemeClr val="bg1">
                      <a:lumMod val="50000"/>
                    </a:schemeClr>
                  </a:solidFill>
                </a:rPr>
                <a:t>aliqua</a:t>
              </a:r>
              <a:r>
                <a:rPr lang="en-US" altLang="zh-CN" sz="1200" i="1" dirty="0">
                  <a:solidFill>
                    <a:schemeClr val="bg1">
                      <a:lumMod val="50000"/>
                    </a:schemeClr>
                  </a:solidFill>
                </a:rPr>
                <a:t>. </a:t>
              </a:r>
              <a:r>
                <a:rPr lang="en-US" altLang="zh-CN" sz="1200" i="1" dirty="0" err="1">
                  <a:solidFill>
                    <a:schemeClr val="bg1">
                      <a:lumMod val="50000"/>
                    </a:schemeClr>
                  </a:solidFill>
                </a:rPr>
                <a:t>Ut</a:t>
              </a:r>
              <a:r>
                <a:rPr lang="en-US" altLang="zh-CN" sz="1200" i="1" dirty="0">
                  <a:solidFill>
                    <a:schemeClr val="bg1">
                      <a:lumMod val="50000"/>
                    </a:schemeClr>
                  </a:solidFill>
                </a:rPr>
                <a:t> </a:t>
              </a:r>
              <a:r>
                <a:rPr lang="en-US" altLang="zh-CN" sz="1200" i="1" dirty="0" err="1">
                  <a:solidFill>
                    <a:schemeClr val="bg1">
                      <a:lumMod val="50000"/>
                    </a:schemeClr>
                  </a:solidFill>
                </a:rPr>
                <a:t>enim</a:t>
              </a:r>
              <a:r>
                <a:rPr lang="en-US" altLang="zh-CN" sz="1200" i="1" dirty="0">
                  <a:solidFill>
                    <a:schemeClr val="bg1">
                      <a:lumMod val="50000"/>
                    </a:schemeClr>
                  </a:solidFill>
                </a:rPr>
                <a:t> ad minim </a:t>
              </a:r>
              <a:r>
                <a:rPr lang="en-US" altLang="zh-CN" sz="1200" i="1" dirty="0" err="1">
                  <a:solidFill>
                    <a:schemeClr val="bg1">
                      <a:lumMod val="50000"/>
                    </a:schemeClr>
                  </a:solidFill>
                </a:rPr>
                <a:t>veniam</a:t>
              </a:r>
              <a:r>
                <a:rPr lang="en-US" altLang="zh-CN" sz="1200" i="1" dirty="0">
                  <a:solidFill>
                    <a:schemeClr val="bg1">
                      <a:lumMod val="50000"/>
                    </a:schemeClr>
                  </a:solidFill>
                </a:rPr>
                <a:t>, Lorem ipsum dolor sit </a:t>
              </a:r>
              <a:r>
                <a:rPr lang="en-US" altLang="zh-CN" sz="1200" i="1" dirty="0" err="1">
                  <a:solidFill>
                    <a:schemeClr val="bg1">
                      <a:lumMod val="50000"/>
                    </a:schemeClr>
                  </a:solidFill>
                </a:rPr>
                <a:t>amet</a:t>
              </a:r>
              <a:r>
                <a:rPr lang="en-US" altLang="zh-CN" sz="1200" i="1" dirty="0">
                  <a:solidFill>
                    <a:schemeClr val="bg1">
                      <a:lumMod val="50000"/>
                    </a:schemeClr>
                  </a:solidFill>
                </a:rPr>
                <a:t>, </a:t>
              </a:r>
              <a:r>
                <a:rPr lang="en-US" altLang="zh-CN" sz="1200" i="1" dirty="0" err="1">
                  <a:solidFill>
                    <a:schemeClr val="bg1">
                      <a:lumMod val="50000"/>
                    </a:schemeClr>
                  </a:solidFill>
                </a:rPr>
                <a:t>consectetur</a:t>
              </a:r>
              <a:r>
                <a:rPr lang="en-US" altLang="zh-CN" sz="1200" i="1" dirty="0">
                  <a:solidFill>
                    <a:schemeClr val="bg1">
                      <a:lumMod val="50000"/>
                    </a:schemeClr>
                  </a:solidFill>
                </a:rPr>
                <a:t> </a:t>
              </a:r>
              <a:r>
                <a:rPr lang="en-US" altLang="zh-CN" sz="1200" i="1" dirty="0" err="1">
                  <a:solidFill>
                    <a:schemeClr val="bg1">
                      <a:lumMod val="50000"/>
                    </a:schemeClr>
                  </a:solidFill>
                </a:rPr>
                <a:t>adipisicing</a:t>
              </a:r>
              <a:r>
                <a:rPr lang="en-US" altLang="zh-CN" sz="1200" i="1" dirty="0">
                  <a:solidFill>
                    <a:schemeClr val="bg1">
                      <a:lumMod val="50000"/>
                    </a:schemeClr>
                  </a:solidFill>
                </a:rPr>
                <a:t> </a:t>
              </a:r>
              <a:r>
                <a:rPr lang="en-US" altLang="zh-CN" sz="1200" i="1" dirty="0" err="1">
                  <a:solidFill>
                    <a:schemeClr val="bg1">
                      <a:lumMod val="50000"/>
                    </a:schemeClr>
                  </a:solidFill>
                </a:rPr>
                <a:t>elit</a:t>
              </a:r>
              <a:r>
                <a:rPr lang="en-US" altLang="zh-CN" sz="1200" i="1" dirty="0">
                  <a:solidFill>
                    <a:schemeClr val="bg1">
                      <a:lumMod val="50000"/>
                    </a:schemeClr>
                  </a:solidFill>
                </a:rPr>
                <a:t>, </a:t>
              </a:r>
              <a:r>
                <a:rPr lang="en-US" altLang="zh-CN" sz="1200" i="1" dirty="0" err="1">
                  <a:solidFill>
                    <a:schemeClr val="bg1">
                      <a:lumMod val="50000"/>
                    </a:schemeClr>
                  </a:solidFill>
                </a:rPr>
                <a:t>sed</a:t>
              </a:r>
              <a:r>
                <a:rPr lang="en-US" altLang="zh-CN" sz="1200" i="1" dirty="0">
                  <a:solidFill>
                    <a:schemeClr val="bg1">
                      <a:lumMod val="50000"/>
                    </a:schemeClr>
                  </a:solidFill>
                </a:rPr>
                <a:t> do </a:t>
              </a:r>
              <a:r>
                <a:rPr lang="en-US" altLang="zh-CN" sz="1200" i="1" dirty="0" err="1">
                  <a:solidFill>
                    <a:schemeClr val="bg1">
                      <a:lumMod val="50000"/>
                    </a:schemeClr>
                  </a:solidFill>
                </a:rPr>
                <a:t>eiusmod</a:t>
              </a:r>
              <a:r>
                <a:rPr lang="en-US" altLang="zh-CN" sz="1200" i="1" dirty="0">
                  <a:solidFill>
                    <a:schemeClr val="bg1">
                      <a:lumMod val="50000"/>
                    </a:schemeClr>
                  </a:solidFill>
                </a:rPr>
                <a:t> </a:t>
              </a:r>
              <a:r>
                <a:rPr lang="en-US" altLang="zh-CN" sz="1200" i="1" dirty="0" err="1">
                  <a:solidFill>
                    <a:schemeClr val="bg1">
                      <a:lumMod val="50000"/>
                    </a:schemeClr>
                  </a:solidFill>
                </a:rPr>
                <a:t>tempor</a:t>
              </a:r>
              <a:r>
                <a:rPr lang="en-US" altLang="zh-CN" sz="1200" i="1" dirty="0">
                  <a:solidFill>
                    <a:schemeClr val="bg1">
                      <a:lumMod val="50000"/>
                    </a:schemeClr>
                  </a:solidFill>
                </a:rPr>
                <a:t> </a:t>
              </a:r>
              <a:r>
                <a:rPr lang="en-US" altLang="zh-CN" sz="1200" i="1" dirty="0" err="1">
                  <a:solidFill>
                    <a:schemeClr val="bg1">
                      <a:lumMod val="50000"/>
                    </a:schemeClr>
                  </a:solidFill>
                </a:rPr>
                <a:t>incididunt</a:t>
              </a:r>
              <a:r>
                <a:rPr lang="en-US" altLang="zh-CN" sz="1200" i="1" dirty="0">
                  <a:solidFill>
                    <a:schemeClr val="bg1">
                      <a:lumMod val="50000"/>
                    </a:schemeClr>
                  </a:solidFill>
                </a:rPr>
                <a:t> </a:t>
              </a:r>
              <a:r>
                <a:rPr lang="en-US" altLang="zh-CN" sz="1200" i="1" dirty="0" err="1">
                  <a:solidFill>
                    <a:schemeClr val="bg1">
                      <a:lumMod val="50000"/>
                    </a:schemeClr>
                  </a:solidFill>
                </a:rPr>
                <a:t>ut</a:t>
              </a:r>
              <a:r>
                <a:rPr lang="en-US" altLang="zh-CN" sz="1200" i="1" dirty="0">
                  <a:solidFill>
                    <a:schemeClr val="bg1">
                      <a:lumMod val="50000"/>
                    </a:schemeClr>
                  </a:solidFill>
                </a:rPr>
                <a:t> </a:t>
              </a:r>
              <a:r>
                <a:rPr lang="en-US" altLang="zh-CN" sz="1200" i="1" dirty="0" err="1">
                  <a:solidFill>
                    <a:schemeClr val="bg1">
                      <a:lumMod val="50000"/>
                    </a:schemeClr>
                  </a:solidFill>
                </a:rPr>
                <a:t>labore</a:t>
              </a:r>
              <a:r>
                <a:rPr lang="en-US" altLang="zh-CN" sz="1200" i="1" dirty="0">
                  <a:solidFill>
                    <a:schemeClr val="bg1">
                      <a:lumMod val="50000"/>
                    </a:schemeClr>
                  </a:solidFill>
                </a:rPr>
                <a:t> et </a:t>
              </a:r>
              <a:r>
                <a:rPr lang="en-US" altLang="zh-CN" sz="1200" i="1" dirty="0" err="1">
                  <a:solidFill>
                    <a:schemeClr val="bg1">
                      <a:lumMod val="50000"/>
                    </a:schemeClr>
                  </a:solidFill>
                </a:rPr>
                <a:t>dolore</a:t>
              </a:r>
              <a:r>
                <a:rPr lang="en-US" altLang="zh-CN" sz="1200" i="1" dirty="0">
                  <a:solidFill>
                    <a:schemeClr val="bg1">
                      <a:lumMod val="50000"/>
                    </a:schemeClr>
                  </a:solidFill>
                </a:rPr>
                <a:t> magna </a:t>
              </a:r>
              <a:r>
                <a:rPr lang="en-US" altLang="zh-CN" sz="1200" i="1" dirty="0" err="1">
                  <a:solidFill>
                    <a:schemeClr val="bg1">
                      <a:lumMod val="50000"/>
                    </a:schemeClr>
                  </a:solidFill>
                </a:rPr>
                <a:t>aliqua</a:t>
              </a:r>
              <a:r>
                <a:rPr lang="en-US" altLang="zh-CN" sz="1200" i="1" dirty="0">
                  <a:solidFill>
                    <a:schemeClr val="bg1">
                      <a:lumMod val="50000"/>
                    </a:schemeClr>
                  </a:solidFill>
                </a:rPr>
                <a:t>. </a:t>
              </a:r>
            </a:p>
          </p:txBody>
        </p:sp>
      </p:grpSp>
      <p:sp>
        <p:nvSpPr>
          <p:cNvPr id="26" name="梯形 11"/>
          <p:cNvSpPr/>
          <p:nvPr/>
        </p:nvSpPr>
        <p:spPr>
          <a:xfrm rot="13500000">
            <a:off x="9877370" y="-599766"/>
            <a:ext cx="2085441" cy="1512062"/>
          </a:xfrm>
          <a:custGeom>
            <a:avLst/>
            <a:gdLst>
              <a:gd name="connsiteX0" fmla="*/ 0 w 3339385"/>
              <a:gd name="connsiteY0" fmla="*/ 2647336 h 2647336"/>
              <a:gd name="connsiteX1" fmla="*/ 661834 w 3339385"/>
              <a:gd name="connsiteY1" fmla="*/ 0 h 2647336"/>
              <a:gd name="connsiteX2" fmla="*/ 2677551 w 3339385"/>
              <a:gd name="connsiteY2" fmla="*/ 0 h 2647336"/>
              <a:gd name="connsiteX3" fmla="*/ 3339385 w 3339385"/>
              <a:gd name="connsiteY3" fmla="*/ 2647336 h 2647336"/>
              <a:gd name="connsiteX4" fmla="*/ 0 w 3339385"/>
              <a:gd name="connsiteY4" fmla="*/ 2647336 h 2647336"/>
              <a:gd name="connsiteX0" fmla="*/ 0 w 3487594"/>
              <a:gd name="connsiteY0" fmla="*/ 2978253 h 2978253"/>
              <a:gd name="connsiteX1" fmla="*/ 661834 w 3487594"/>
              <a:gd name="connsiteY1" fmla="*/ 330917 h 2978253"/>
              <a:gd name="connsiteX2" fmla="*/ 2677551 w 3487594"/>
              <a:gd name="connsiteY2" fmla="*/ 330917 h 2978253"/>
              <a:gd name="connsiteX3" fmla="*/ 3339385 w 3487594"/>
              <a:gd name="connsiteY3" fmla="*/ 2978253 h 2978253"/>
              <a:gd name="connsiteX4" fmla="*/ 0 w 3487594"/>
              <a:gd name="connsiteY4" fmla="*/ 2978253 h 2978253"/>
              <a:gd name="connsiteX0" fmla="*/ 0 w 3487594"/>
              <a:gd name="connsiteY0" fmla="*/ 2978253 h 2978253"/>
              <a:gd name="connsiteX1" fmla="*/ 661834 w 3487594"/>
              <a:gd name="connsiteY1" fmla="*/ 330917 h 2978253"/>
              <a:gd name="connsiteX2" fmla="*/ 2677551 w 3487594"/>
              <a:gd name="connsiteY2" fmla="*/ 330917 h 2978253"/>
              <a:gd name="connsiteX3" fmla="*/ 3339385 w 3487594"/>
              <a:gd name="connsiteY3" fmla="*/ 2978253 h 2978253"/>
              <a:gd name="connsiteX4" fmla="*/ 0 w 3487594"/>
              <a:gd name="connsiteY4" fmla="*/ 2978253 h 2978253"/>
              <a:gd name="connsiteX0" fmla="*/ 0 w 3339385"/>
              <a:gd name="connsiteY0" fmla="*/ 2978253 h 2978253"/>
              <a:gd name="connsiteX1" fmla="*/ 661834 w 3339385"/>
              <a:gd name="connsiteY1" fmla="*/ 330917 h 2978253"/>
              <a:gd name="connsiteX2" fmla="*/ 2677551 w 3339385"/>
              <a:gd name="connsiteY2" fmla="*/ 330917 h 2978253"/>
              <a:gd name="connsiteX3" fmla="*/ 3339385 w 3339385"/>
              <a:gd name="connsiteY3" fmla="*/ 2978253 h 2978253"/>
              <a:gd name="connsiteX4" fmla="*/ 0 w 3339385"/>
              <a:gd name="connsiteY4" fmla="*/ 2978253 h 2978253"/>
              <a:gd name="connsiteX0" fmla="*/ 0 w 3339385"/>
              <a:gd name="connsiteY0" fmla="*/ 2978253 h 2978253"/>
              <a:gd name="connsiteX1" fmla="*/ 661834 w 3339385"/>
              <a:gd name="connsiteY1" fmla="*/ 330917 h 2978253"/>
              <a:gd name="connsiteX2" fmla="*/ 2677551 w 3339385"/>
              <a:gd name="connsiteY2" fmla="*/ 330917 h 2978253"/>
              <a:gd name="connsiteX3" fmla="*/ 3339385 w 3339385"/>
              <a:gd name="connsiteY3" fmla="*/ 2978253 h 2978253"/>
              <a:gd name="connsiteX4" fmla="*/ 0 w 3339385"/>
              <a:gd name="connsiteY4" fmla="*/ 2978253 h 2978253"/>
              <a:gd name="connsiteX0" fmla="*/ 0 w 3339385"/>
              <a:gd name="connsiteY0" fmla="*/ 2996159 h 2996159"/>
              <a:gd name="connsiteX1" fmla="*/ 661834 w 3339385"/>
              <a:gd name="connsiteY1" fmla="*/ 348823 h 2996159"/>
              <a:gd name="connsiteX2" fmla="*/ 2400233 w 3339385"/>
              <a:gd name="connsiteY2" fmla="*/ 314038 h 2996159"/>
              <a:gd name="connsiteX3" fmla="*/ 3339385 w 3339385"/>
              <a:gd name="connsiteY3" fmla="*/ 2996159 h 2996159"/>
              <a:gd name="connsiteX4" fmla="*/ 0 w 3339385"/>
              <a:gd name="connsiteY4" fmla="*/ 2996159 h 2996159"/>
              <a:gd name="connsiteX0" fmla="*/ 0 w 3339385"/>
              <a:gd name="connsiteY0" fmla="*/ 2996159 h 2996159"/>
              <a:gd name="connsiteX1" fmla="*/ 775282 w 3339385"/>
              <a:gd name="connsiteY1" fmla="*/ 348823 h 2996159"/>
              <a:gd name="connsiteX2" fmla="*/ 2400233 w 3339385"/>
              <a:gd name="connsiteY2" fmla="*/ 314038 h 2996159"/>
              <a:gd name="connsiteX3" fmla="*/ 3339385 w 3339385"/>
              <a:gd name="connsiteY3" fmla="*/ 2996159 h 2996159"/>
              <a:gd name="connsiteX4" fmla="*/ 0 w 3339385"/>
              <a:gd name="connsiteY4" fmla="*/ 2996159 h 2996159"/>
              <a:gd name="connsiteX0" fmla="*/ 0 w 3474973"/>
              <a:gd name="connsiteY0" fmla="*/ 2998122 h 3028357"/>
              <a:gd name="connsiteX1" fmla="*/ 775282 w 3474973"/>
              <a:gd name="connsiteY1" fmla="*/ 350786 h 3028357"/>
              <a:gd name="connsiteX2" fmla="*/ 2400233 w 3474973"/>
              <a:gd name="connsiteY2" fmla="*/ 316001 h 3028357"/>
              <a:gd name="connsiteX3" fmla="*/ 3474973 w 3474973"/>
              <a:gd name="connsiteY3" fmla="*/ 3028357 h 3028357"/>
              <a:gd name="connsiteX4" fmla="*/ 0 w 3474973"/>
              <a:gd name="connsiteY4" fmla="*/ 2998122 h 3028357"/>
              <a:gd name="connsiteX0" fmla="*/ 0 w 3746151"/>
              <a:gd name="connsiteY0" fmla="*/ 2967887 h 3028357"/>
              <a:gd name="connsiteX1" fmla="*/ 1046460 w 3746151"/>
              <a:gd name="connsiteY1" fmla="*/ 350786 h 3028357"/>
              <a:gd name="connsiteX2" fmla="*/ 2671411 w 3746151"/>
              <a:gd name="connsiteY2" fmla="*/ 316001 h 3028357"/>
              <a:gd name="connsiteX3" fmla="*/ 3746151 w 3746151"/>
              <a:gd name="connsiteY3" fmla="*/ 3028357 h 3028357"/>
              <a:gd name="connsiteX4" fmla="*/ 0 w 3746151"/>
              <a:gd name="connsiteY4" fmla="*/ 2967887 h 3028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6151" h="3028357">
                <a:moveTo>
                  <a:pt x="0" y="2967887"/>
                </a:moveTo>
                <a:cubicBezTo>
                  <a:pt x="220611" y="2085442"/>
                  <a:pt x="508349" y="1157031"/>
                  <a:pt x="1046460" y="350786"/>
                </a:cubicBezTo>
                <a:cubicBezTo>
                  <a:pt x="1492718" y="-90437"/>
                  <a:pt x="2221463" y="-130261"/>
                  <a:pt x="2671411" y="316001"/>
                </a:cubicBezTo>
                <a:cubicBezTo>
                  <a:pt x="3121360" y="762263"/>
                  <a:pt x="3493909" y="2180734"/>
                  <a:pt x="3746151" y="3028357"/>
                </a:cubicBezTo>
                <a:lnTo>
                  <a:pt x="0" y="2967887"/>
                </a:lnTo>
                <a:close/>
              </a:path>
            </a:pathLst>
          </a:custGeom>
          <a:gradFill>
            <a:gsLst>
              <a:gs pos="0">
                <a:schemeClr val="accent1">
                  <a:lumMod val="50000"/>
                </a:schemeClr>
              </a:gs>
              <a:gs pos="100000">
                <a:schemeClr val="accent1">
                  <a:lumMod val="50000"/>
                  <a:alpha val="0"/>
                </a:schemeClr>
              </a:gs>
            </a:gsLst>
            <a:lin ang="5400000" scaled="1"/>
          </a:gra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1695913">
            <a:off x="9459961" y="5674652"/>
            <a:ext cx="2309336" cy="2366697"/>
          </a:xfrm>
          <a:custGeom>
            <a:avLst/>
            <a:gdLst>
              <a:gd name="connsiteX0" fmla="*/ 23727 w 1761625"/>
              <a:gd name="connsiteY0" fmla="*/ 386077 h 1700705"/>
              <a:gd name="connsiteX1" fmla="*/ 747627 w 1761625"/>
              <a:gd name="connsiteY1" fmla="*/ 1700527 h 1700705"/>
              <a:gd name="connsiteX2" fmla="*/ 1757277 w 1761625"/>
              <a:gd name="connsiteY2" fmla="*/ 290827 h 1700705"/>
              <a:gd name="connsiteX3" fmla="*/ 328527 w 1761625"/>
              <a:gd name="connsiteY3" fmla="*/ 5077 h 1700705"/>
              <a:gd name="connsiteX4" fmla="*/ 23727 w 1761625"/>
              <a:gd name="connsiteY4" fmla="*/ 386077 h 1700705"/>
              <a:gd name="connsiteX0" fmla="*/ 23727 w 1763559"/>
              <a:gd name="connsiteY0" fmla="*/ 386077 h 1701593"/>
              <a:gd name="connsiteX1" fmla="*/ 747627 w 1763559"/>
              <a:gd name="connsiteY1" fmla="*/ 1700527 h 1701593"/>
              <a:gd name="connsiteX2" fmla="*/ 1757277 w 1763559"/>
              <a:gd name="connsiteY2" fmla="*/ 290827 h 1701593"/>
              <a:gd name="connsiteX3" fmla="*/ 328527 w 1763559"/>
              <a:gd name="connsiteY3" fmla="*/ 5077 h 1701593"/>
              <a:gd name="connsiteX4" fmla="*/ 23727 w 1763559"/>
              <a:gd name="connsiteY4" fmla="*/ 386077 h 1701593"/>
              <a:gd name="connsiteX0" fmla="*/ 23009 w 1760907"/>
              <a:gd name="connsiteY0" fmla="*/ 668528 h 1719417"/>
              <a:gd name="connsiteX1" fmla="*/ 746909 w 1760907"/>
              <a:gd name="connsiteY1" fmla="*/ 1716278 h 1719417"/>
              <a:gd name="connsiteX2" fmla="*/ 1756559 w 1760907"/>
              <a:gd name="connsiteY2" fmla="*/ 306578 h 1719417"/>
              <a:gd name="connsiteX3" fmla="*/ 327809 w 1760907"/>
              <a:gd name="connsiteY3" fmla="*/ 20828 h 1719417"/>
              <a:gd name="connsiteX4" fmla="*/ 23009 w 1760907"/>
              <a:gd name="connsiteY4" fmla="*/ 668528 h 1719417"/>
              <a:gd name="connsiteX0" fmla="*/ 5885 w 1743783"/>
              <a:gd name="connsiteY0" fmla="*/ 764690 h 1815643"/>
              <a:gd name="connsiteX1" fmla="*/ 729785 w 1743783"/>
              <a:gd name="connsiteY1" fmla="*/ 1812440 h 1815643"/>
              <a:gd name="connsiteX2" fmla="*/ 1739435 w 1743783"/>
              <a:gd name="connsiteY2" fmla="*/ 402740 h 1815643"/>
              <a:gd name="connsiteX3" fmla="*/ 463085 w 1743783"/>
              <a:gd name="connsiteY3" fmla="*/ 12215 h 1815643"/>
              <a:gd name="connsiteX4" fmla="*/ 5885 w 1743783"/>
              <a:gd name="connsiteY4" fmla="*/ 764690 h 1815643"/>
              <a:gd name="connsiteX0" fmla="*/ 5885 w 1744149"/>
              <a:gd name="connsiteY0" fmla="*/ 764690 h 1812466"/>
              <a:gd name="connsiteX1" fmla="*/ 729785 w 1744149"/>
              <a:gd name="connsiteY1" fmla="*/ 1812440 h 1812466"/>
              <a:gd name="connsiteX2" fmla="*/ 1739435 w 1744149"/>
              <a:gd name="connsiteY2" fmla="*/ 402740 h 1812466"/>
              <a:gd name="connsiteX3" fmla="*/ 463085 w 1744149"/>
              <a:gd name="connsiteY3" fmla="*/ 12215 h 1812466"/>
              <a:gd name="connsiteX4" fmla="*/ 5885 w 1744149"/>
              <a:gd name="connsiteY4" fmla="*/ 764690 h 1812466"/>
              <a:gd name="connsiteX0" fmla="*/ 5885 w 1744149"/>
              <a:gd name="connsiteY0" fmla="*/ 779479 h 1827255"/>
              <a:gd name="connsiteX1" fmla="*/ 729785 w 1744149"/>
              <a:gd name="connsiteY1" fmla="*/ 1827229 h 1827255"/>
              <a:gd name="connsiteX2" fmla="*/ 1739435 w 1744149"/>
              <a:gd name="connsiteY2" fmla="*/ 417529 h 1827255"/>
              <a:gd name="connsiteX3" fmla="*/ 463085 w 1744149"/>
              <a:gd name="connsiteY3" fmla="*/ 27004 h 1827255"/>
              <a:gd name="connsiteX4" fmla="*/ 5885 w 1744149"/>
              <a:gd name="connsiteY4" fmla="*/ 779479 h 1827255"/>
              <a:gd name="connsiteX0" fmla="*/ 5885 w 1757044"/>
              <a:gd name="connsiteY0" fmla="*/ 779479 h 1827259"/>
              <a:gd name="connsiteX1" fmla="*/ 729785 w 1757044"/>
              <a:gd name="connsiteY1" fmla="*/ 1827229 h 1827259"/>
              <a:gd name="connsiteX2" fmla="*/ 1739435 w 1757044"/>
              <a:gd name="connsiteY2" fmla="*/ 417529 h 1827259"/>
              <a:gd name="connsiteX3" fmla="*/ 463085 w 1757044"/>
              <a:gd name="connsiteY3" fmla="*/ 27004 h 1827259"/>
              <a:gd name="connsiteX4" fmla="*/ 5885 w 1757044"/>
              <a:gd name="connsiteY4" fmla="*/ 779479 h 1827259"/>
              <a:gd name="connsiteX0" fmla="*/ 5885 w 1799344"/>
              <a:gd name="connsiteY0" fmla="*/ 779479 h 1827259"/>
              <a:gd name="connsiteX1" fmla="*/ 729785 w 1799344"/>
              <a:gd name="connsiteY1" fmla="*/ 1827229 h 1827259"/>
              <a:gd name="connsiteX2" fmla="*/ 1739435 w 1799344"/>
              <a:gd name="connsiteY2" fmla="*/ 417529 h 1827259"/>
              <a:gd name="connsiteX3" fmla="*/ 463085 w 1799344"/>
              <a:gd name="connsiteY3" fmla="*/ 27004 h 1827259"/>
              <a:gd name="connsiteX4" fmla="*/ 5885 w 1799344"/>
              <a:gd name="connsiteY4" fmla="*/ 779479 h 1827259"/>
              <a:gd name="connsiteX0" fmla="*/ 9310 w 1745619"/>
              <a:gd name="connsiteY0" fmla="*/ 685664 h 1733440"/>
              <a:gd name="connsiteX1" fmla="*/ 733210 w 1745619"/>
              <a:gd name="connsiteY1" fmla="*/ 1733414 h 1733440"/>
              <a:gd name="connsiteX2" fmla="*/ 1742860 w 1745619"/>
              <a:gd name="connsiteY2" fmla="*/ 323714 h 1733440"/>
              <a:gd name="connsiteX3" fmla="*/ 418885 w 1745619"/>
              <a:gd name="connsiteY3" fmla="*/ 18914 h 1733440"/>
              <a:gd name="connsiteX4" fmla="*/ 9310 w 1745619"/>
              <a:gd name="connsiteY4" fmla="*/ 685664 h 1733440"/>
              <a:gd name="connsiteX0" fmla="*/ 12052 w 1748850"/>
              <a:gd name="connsiteY0" fmla="*/ 729612 h 1777388"/>
              <a:gd name="connsiteX1" fmla="*/ 735952 w 1748850"/>
              <a:gd name="connsiteY1" fmla="*/ 1777362 h 1777388"/>
              <a:gd name="connsiteX2" fmla="*/ 1745602 w 1748850"/>
              <a:gd name="connsiteY2" fmla="*/ 367662 h 1777388"/>
              <a:gd name="connsiteX3" fmla="*/ 393052 w 1748850"/>
              <a:gd name="connsiteY3" fmla="*/ 15237 h 1777388"/>
              <a:gd name="connsiteX4" fmla="*/ 12052 w 1748850"/>
              <a:gd name="connsiteY4" fmla="*/ 729612 h 1777388"/>
              <a:gd name="connsiteX0" fmla="*/ 10861 w 1775992"/>
              <a:gd name="connsiteY0" fmla="*/ 679262 h 1776944"/>
              <a:gd name="connsiteX1" fmla="*/ 763336 w 1775992"/>
              <a:gd name="connsiteY1" fmla="*/ 1774637 h 1776944"/>
              <a:gd name="connsiteX2" fmla="*/ 1772986 w 1775992"/>
              <a:gd name="connsiteY2" fmla="*/ 364937 h 1776944"/>
              <a:gd name="connsiteX3" fmla="*/ 420436 w 1775992"/>
              <a:gd name="connsiteY3" fmla="*/ 12512 h 1776944"/>
              <a:gd name="connsiteX4" fmla="*/ 10861 w 1775992"/>
              <a:gd name="connsiteY4" fmla="*/ 679262 h 1776944"/>
              <a:gd name="connsiteX0" fmla="*/ 10861 w 1775992"/>
              <a:gd name="connsiteY0" fmla="*/ 679262 h 1776944"/>
              <a:gd name="connsiteX1" fmla="*/ 763336 w 1775992"/>
              <a:gd name="connsiteY1" fmla="*/ 1774637 h 1776944"/>
              <a:gd name="connsiteX2" fmla="*/ 1772986 w 1775992"/>
              <a:gd name="connsiteY2" fmla="*/ 364937 h 1776944"/>
              <a:gd name="connsiteX3" fmla="*/ 420436 w 1775992"/>
              <a:gd name="connsiteY3" fmla="*/ 12512 h 1776944"/>
              <a:gd name="connsiteX4" fmla="*/ 10861 w 1775992"/>
              <a:gd name="connsiteY4" fmla="*/ 679262 h 1776944"/>
              <a:gd name="connsiteX0" fmla="*/ 15219 w 1782417"/>
              <a:gd name="connsiteY0" fmla="*/ 679465 h 1796157"/>
              <a:gd name="connsiteX1" fmla="*/ 853419 w 1782417"/>
              <a:gd name="connsiteY1" fmla="*/ 1793890 h 1796157"/>
              <a:gd name="connsiteX2" fmla="*/ 1777344 w 1782417"/>
              <a:gd name="connsiteY2" fmla="*/ 365140 h 1796157"/>
              <a:gd name="connsiteX3" fmla="*/ 424794 w 1782417"/>
              <a:gd name="connsiteY3" fmla="*/ 12715 h 1796157"/>
              <a:gd name="connsiteX4" fmla="*/ 15219 w 1782417"/>
              <a:gd name="connsiteY4" fmla="*/ 679465 h 1796157"/>
              <a:gd name="connsiteX0" fmla="*/ 11937 w 1779135"/>
              <a:gd name="connsiteY0" fmla="*/ 693345 h 1810037"/>
              <a:gd name="connsiteX1" fmla="*/ 850137 w 1779135"/>
              <a:gd name="connsiteY1" fmla="*/ 1807770 h 1810037"/>
              <a:gd name="connsiteX2" fmla="*/ 1774062 w 1779135"/>
              <a:gd name="connsiteY2" fmla="*/ 379020 h 1810037"/>
              <a:gd name="connsiteX3" fmla="*/ 421512 w 1779135"/>
              <a:gd name="connsiteY3" fmla="*/ 26595 h 1810037"/>
              <a:gd name="connsiteX4" fmla="*/ 11937 w 1779135"/>
              <a:gd name="connsiteY4" fmla="*/ 693345 h 1810037"/>
              <a:gd name="connsiteX0" fmla="*/ 14258 w 1781456"/>
              <a:gd name="connsiteY0" fmla="*/ 679466 h 1796158"/>
              <a:gd name="connsiteX1" fmla="*/ 852458 w 1781456"/>
              <a:gd name="connsiteY1" fmla="*/ 1793891 h 1796158"/>
              <a:gd name="connsiteX2" fmla="*/ 1776383 w 1781456"/>
              <a:gd name="connsiteY2" fmla="*/ 365141 h 1796158"/>
              <a:gd name="connsiteX3" fmla="*/ 423833 w 1781456"/>
              <a:gd name="connsiteY3" fmla="*/ 12716 h 1796158"/>
              <a:gd name="connsiteX4" fmla="*/ 14258 w 1781456"/>
              <a:gd name="connsiteY4" fmla="*/ 679466 h 1796158"/>
              <a:gd name="connsiteX0" fmla="*/ 37377 w 1394588"/>
              <a:gd name="connsiteY0" fmla="*/ 87190 h 1870464"/>
              <a:gd name="connsiteX1" fmla="*/ 466002 w 1394588"/>
              <a:gd name="connsiteY1" fmla="*/ 1868365 h 1870464"/>
              <a:gd name="connsiteX2" fmla="*/ 1389927 w 1394588"/>
              <a:gd name="connsiteY2" fmla="*/ 439615 h 1870464"/>
              <a:gd name="connsiteX3" fmla="*/ 37377 w 1394588"/>
              <a:gd name="connsiteY3" fmla="*/ 87190 h 1870464"/>
              <a:gd name="connsiteX0" fmla="*/ 23985 w 1714079"/>
              <a:gd name="connsiteY0" fmla="*/ 123464 h 1714590"/>
              <a:gd name="connsiteX1" fmla="*/ 776460 w 1714079"/>
              <a:gd name="connsiteY1" fmla="*/ 1714139 h 1714590"/>
              <a:gd name="connsiteX2" fmla="*/ 1700385 w 1714079"/>
              <a:gd name="connsiteY2" fmla="*/ 285389 h 1714590"/>
              <a:gd name="connsiteX3" fmla="*/ 23985 w 1714079"/>
              <a:gd name="connsiteY3" fmla="*/ 123464 h 1714590"/>
              <a:gd name="connsiteX0" fmla="*/ 103744 w 1793838"/>
              <a:gd name="connsiteY0" fmla="*/ 254346 h 1845472"/>
              <a:gd name="connsiteX1" fmla="*/ 856219 w 1793838"/>
              <a:gd name="connsiteY1" fmla="*/ 1845021 h 1845472"/>
              <a:gd name="connsiteX2" fmla="*/ 1780144 w 1793838"/>
              <a:gd name="connsiteY2" fmla="*/ 416271 h 1845472"/>
              <a:gd name="connsiteX3" fmla="*/ 103744 w 1793838"/>
              <a:gd name="connsiteY3" fmla="*/ 254346 h 1845472"/>
              <a:gd name="connsiteX0" fmla="*/ 103744 w 1801778"/>
              <a:gd name="connsiteY0" fmla="*/ 263564 h 1854705"/>
              <a:gd name="connsiteX1" fmla="*/ 856219 w 1801778"/>
              <a:gd name="connsiteY1" fmla="*/ 1854239 h 1854705"/>
              <a:gd name="connsiteX2" fmla="*/ 1780144 w 1801778"/>
              <a:gd name="connsiteY2" fmla="*/ 425489 h 1854705"/>
              <a:gd name="connsiteX3" fmla="*/ 103744 w 1801778"/>
              <a:gd name="connsiteY3" fmla="*/ 263564 h 1854705"/>
              <a:gd name="connsiteX0" fmla="*/ 110247 w 1810119"/>
              <a:gd name="connsiteY0" fmla="*/ 263564 h 1855080"/>
              <a:gd name="connsiteX1" fmla="*/ 862722 w 1810119"/>
              <a:gd name="connsiteY1" fmla="*/ 1854239 h 1855080"/>
              <a:gd name="connsiteX2" fmla="*/ 1786647 w 1810119"/>
              <a:gd name="connsiteY2" fmla="*/ 425489 h 1855080"/>
              <a:gd name="connsiteX3" fmla="*/ 110247 w 1810119"/>
              <a:gd name="connsiteY3" fmla="*/ 263564 h 1855080"/>
            </a:gdLst>
            <a:ahLst/>
            <a:cxnLst>
              <a:cxn ang="0">
                <a:pos x="connsiteX0" y="connsiteY0"/>
              </a:cxn>
              <a:cxn ang="0">
                <a:pos x="connsiteX1" y="connsiteY1"/>
              </a:cxn>
              <a:cxn ang="0">
                <a:pos x="connsiteX2" y="connsiteY2"/>
              </a:cxn>
              <a:cxn ang="0">
                <a:pos x="connsiteX3" y="connsiteY3"/>
              </a:cxn>
            </a:cxnLst>
            <a:rect l="l" t="t" r="r" b="b"/>
            <a:pathLst>
              <a:path w="1810119" h="1855080">
                <a:moveTo>
                  <a:pt x="110247" y="263564"/>
                </a:moveTo>
                <a:cubicBezTo>
                  <a:pt x="-291391" y="796964"/>
                  <a:pt x="507122" y="1817727"/>
                  <a:pt x="862722" y="1854239"/>
                </a:cubicBezTo>
                <a:cubicBezTo>
                  <a:pt x="1218322" y="1890751"/>
                  <a:pt x="1950160" y="728702"/>
                  <a:pt x="1786647" y="425489"/>
                </a:cubicBezTo>
                <a:cubicBezTo>
                  <a:pt x="1623134" y="122276"/>
                  <a:pt x="511885" y="-269836"/>
                  <a:pt x="110247" y="263564"/>
                </a:cubicBezTo>
                <a:close/>
              </a:path>
            </a:pathLst>
          </a:custGeom>
          <a:gradFill flip="none" rotWithShape="1">
            <a:gsLst>
              <a:gs pos="0">
                <a:schemeClr val="accent1">
                  <a:lumMod val="50000"/>
                  <a:alpha val="40000"/>
                </a:schemeClr>
              </a:gs>
              <a:gs pos="100000">
                <a:schemeClr val="accent1">
                  <a:lumMod val="50000"/>
                </a:schemeClr>
              </a:gs>
            </a:gsLst>
            <a:lin ang="0" scaled="1"/>
            <a:tileRect/>
          </a:gra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777070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1+#ppt_w/2"/>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usiness-presentation_66134"/>
          <p:cNvSpPr>
            <a:spLocks noChangeAspect="1"/>
          </p:cNvSpPr>
          <p:nvPr/>
        </p:nvSpPr>
        <p:spPr bwMode="auto">
          <a:xfrm>
            <a:off x="7984748" y="1227782"/>
            <a:ext cx="5177491" cy="4483565"/>
          </a:xfrm>
          <a:custGeom>
            <a:avLst/>
            <a:gdLst>
              <a:gd name="connsiteX0" fmla="*/ 205065 w 605876"/>
              <a:gd name="connsiteY0" fmla="*/ 428776 h 524672"/>
              <a:gd name="connsiteX1" fmla="*/ 226551 w 605876"/>
              <a:gd name="connsiteY1" fmla="*/ 446081 h 524672"/>
              <a:gd name="connsiteX2" fmla="*/ 233109 w 605876"/>
              <a:gd name="connsiteY2" fmla="*/ 453684 h 524672"/>
              <a:gd name="connsiteX3" fmla="*/ 228349 w 605876"/>
              <a:gd name="connsiteY3" fmla="*/ 499196 h 524672"/>
              <a:gd name="connsiteX4" fmla="*/ 223377 w 605876"/>
              <a:gd name="connsiteY4" fmla="*/ 507538 h 524672"/>
              <a:gd name="connsiteX5" fmla="*/ 141188 w 605876"/>
              <a:gd name="connsiteY5" fmla="*/ 476282 h 524672"/>
              <a:gd name="connsiteX6" fmla="*/ 176835 w 605876"/>
              <a:gd name="connsiteY6" fmla="*/ 430241 h 524672"/>
              <a:gd name="connsiteX7" fmla="*/ 205065 w 605876"/>
              <a:gd name="connsiteY7" fmla="*/ 428776 h 524672"/>
              <a:gd name="connsiteX8" fmla="*/ 481191 w 605876"/>
              <a:gd name="connsiteY8" fmla="*/ 426712 h 524672"/>
              <a:gd name="connsiteX9" fmla="*/ 499583 w 605876"/>
              <a:gd name="connsiteY9" fmla="*/ 434333 h 524672"/>
              <a:gd name="connsiteX10" fmla="*/ 510478 w 605876"/>
              <a:gd name="connsiteY10" fmla="*/ 438454 h 524672"/>
              <a:gd name="connsiteX11" fmla="*/ 526874 w 605876"/>
              <a:gd name="connsiteY11" fmla="*/ 493716 h 524672"/>
              <a:gd name="connsiteX12" fmla="*/ 478851 w 605876"/>
              <a:gd name="connsiteY12" fmla="*/ 524041 h 524672"/>
              <a:gd name="connsiteX13" fmla="*/ 435059 w 605876"/>
              <a:gd name="connsiteY13" fmla="*/ 484629 h 524672"/>
              <a:gd name="connsiteX14" fmla="*/ 460022 w 605876"/>
              <a:gd name="connsiteY14" fmla="*/ 432008 h 524672"/>
              <a:gd name="connsiteX15" fmla="*/ 481191 w 605876"/>
              <a:gd name="connsiteY15" fmla="*/ 426712 h 524672"/>
              <a:gd name="connsiteX16" fmla="*/ 53061 w 605876"/>
              <a:gd name="connsiteY16" fmla="*/ 1 h 524672"/>
              <a:gd name="connsiteX17" fmla="*/ 98044 w 605876"/>
              <a:gd name="connsiteY17" fmla="*/ 2087 h 524672"/>
              <a:gd name="connsiteX18" fmla="*/ 147021 w 605876"/>
              <a:gd name="connsiteY18" fmla="*/ 21735 h 524672"/>
              <a:gd name="connsiteX19" fmla="*/ 159609 w 605876"/>
              <a:gd name="connsiteY19" fmla="*/ 48882 h 524672"/>
              <a:gd name="connsiteX20" fmla="*/ 576919 w 605876"/>
              <a:gd name="connsiteY20" fmla="*/ 34622 h 524672"/>
              <a:gd name="connsiteX21" fmla="*/ 604951 w 605876"/>
              <a:gd name="connsiteY21" fmla="*/ 62508 h 524672"/>
              <a:gd name="connsiteX22" fmla="*/ 551531 w 605876"/>
              <a:gd name="connsiteY22" fmla="*/ 185886 h 524672"/>
              <a:gd name="connsiteX23" fmla="*/ 509959 w 605876"/>
              <a:gd name="connsiteY23" fmla="*/ 288244 h 524672"/>
              <a:gd name="connsiteX24" fmla="*/ 501919 w 605876"/>
              <a:gd name="connsiteY24" fmla="*/ 295532 h 524672"/>
              <a:gd name="connsiteX25" fmla="*/ 486898 w 605876"/>
              <a:gd name="connsiteY25" fmla="*/ 302082 h 524672"/>
              <a:gd name="connsiteX26" fmla="*/ 487216 w 605876"/>
              <a:gd name="connsiteY26" fmla="*/ 302927 h 524672"/>
              <a:gd name="connsiteX27" fmla="*/ 212394 w 605876"/>
              <a:gd name="connsiteY27" fmla="*/ 303772 h 524672"/>
              <a:gd name="connsiteX28" fmla="*/ 198748 w 605876"/>
              <a:gd name="connsiteY28" fmla="*/ 360813 h 524672"/>
              <a:gd name="connsiteX29" fmla="*/ 533865 w 605876"/>
              <a:gd name="connsiteY29" fmla="*/ 360285 h 524672"/>
              <a:gd name="connsiteX30" fmla="*/ 533865 w 605876"/>
              <a:gd name="connsiteY30" fmla="*/ 403594 h 524672"/>
              <a:gd name="connsiteX31" fmla="*/ 167225 w 605876"/>
              <a:gd name="connsiteY31" fmla="*/ 406340 h 524672"/>
              <a:gd name="connsiteX32" fmla="*/ 145434 w 605876"/>
              <a:gd name="connsiteY32" fmla="*/ 377714 h 524672"/>
              <a:gd name="connsiteX33" fmla="*/ 181612 w 605876"/>
              <a:gd name="connsiteY33" fmla="*/ 279793 h 524672"/>
              <a:gd name="connsiteX34" fmla="*/ 181506 w 605876"/>
              <a:gd name="connsiteY34" fmla="*/ 279793 h 524672"/>
              <a:gd name="connsiteX35" fmla="*/ 131789 w 605876"/>
              <a:gd name="connsiteY35" fmla="*/ 122507 h 524672"/>
              <a:gd name="connsiteX36" fmla="*/ 98044 w 605876"/>
              <a:gd name="connsiteY36" fmla="*/ 47298 h 524672"/>
              <a:gd name="connsiteX37" fmla="*/ 30979 w 605876"/>
              <a:gd name="connsiteY37" fmla="*/ 45291 h 524672"/>
              <a:gd name="connsiteX38" fmla="*/ 20824 w 605876"/>
              <a:gd name="connsiteY38" fmla="*/ 47931 h 524672"/>
              <a:gd name="connsiteX39" fmla="*/ 10140 w 605876"/>
              <a:gd name="connsiteY39" fmla="*/ 8214 h 524672"/>
              <a:gd name="connsiteX40" fmla="*/ 53061 w 605876"/>
              <a:gd name="connsiteY40" fmla="*/ 1 h 5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5876" h="524672">
                <a:moveTo>
                  <a:pt x="205065" y="428776"/>
                </a:moveTo>
                <a:cubicBezTo>
                  <a:pt x="214175" y="431298"/>
                  <a:pt x="222161" y="436947"/>
                  <a:pt x="226551" y="446081"/>
                </a:cubicBezTo>
                <a:cubicBezTo>
                  <a:pt x="229089" y="448299"/>
                  <a:pt x="231310" y="450833"/>
                  <a:pt x="233109" y="453684"/>
                </a:cubicBezTo>
                <a:cubicBezTo>
                  <a:pt x="242100" y="468151"/>
                  <a:pt x="238186" y="486102"/>
                  <a:pt x="228349" y="499196"/>
                </a:cubicBezTo>
                <a:cubicBezTo>
                  <a:pt x="226974" y="502047"/>
                  <a:pt x="225493" y="504793"/>
                  <a:pt x="223377" y="507538"/>
                </a:cubicBezTo>
                <a:cubicBezTo>
                  <a:pt x="196721" y="542174"/>
                  <a:pt x="136746" y="520527"/>
                  <a:pt x="141188" y="476282"/>
                </a:cubicBezTo>
                <a:cubicBezTo>
                  <a:pt x="143198" y="455902"/>
                  <a:pt x="157690" y="437528"/>
                  <a:pt x="176835" y="430241"/>
                </a:cubicBezTo>
                <a:cubicBezTo>
                  <a:pt x="185721" y="426862"/>
                  <a:pt x="195955" y="426255"/>
                  <a:pt x="205065" y="428776"/>
                </a:cubicBezTo>
                <a:close/>
                <a:moveTo>
                  <a:pt x="481191" y="426712"/>
                </a:moveTo>
                <a:cubicBezTo>
                  <a:pt x="488080" y="427095"/>
                  <a:pt x="494506" y="429631"/>
                  <a:pt x="499583" y="434333"/>
                </a:cubicBezTo>
                <a:cubicBezTo>
                  <a:pt x="503391" y="435178"/>
                  <a:pt x="507093" y="436446"/>
                  <a:pt x="510478" y="438454"/>
                </a:cubicBezTo>
                <a:cubicBezTo>
                  <a:pt x="529201" y="449548"/>
                  <a:pt x="536499" y="474274"/>
                  <a:pt x="526874" y="493716"/>
                </a:cubicBezTo>
                <a:cubicBezTo>
                  <a:pt x="518517" y="510727"/>
                  <a:pt x="498102" y="524886"/>
                  <a:pt x="478851" y="524041"/>
                </a:cubicBezTo>
                <a:cubicBezTo>
                  <a:pt x="456743" y="522984"/>
                  <a:pt x="438655" y="505973"/>
                  <a:pt x="435059" y="484629"/>
                </a:cubicBezTo>
                <a:cubicBezTo>
                  <a:pt x="431568" y="464024"/>
                  <a:pt x="441723" y="442363"/>
                  <a:pt x="460022" y="432008"/>
                </a:cubicBezTo>
                <a:cubicBezTo>
                  <a:pt x="466951" y="428099"/>
                  <a:pt x="474302" y="426329"/>
                  <a:pt x="481191" y="426712"/>
                </a:cubicBezTo>
                <a:close/>
                <a:moveTo>
                  <a:pt x="53061" y="1"/>
                </a:moveTo>
                <a:cubicBezTo>
                  <a:pt x="68584" y="54"/>
                  <a:pt x="84451" y="1823"/>
                  <a:pt x="98044" y="2087"/>
                </a:cubicBezTo>
                <a:cubicBezTo>
                  <a:pt x="121634" y="2510"/>
                  <a:pt x="134433" y="1453"/>
                  <a:pt x="147021" y="21735"/>
                </a:cubicBezTo>
                <a:cubicBezTo>
                  <a:pt x="151887" y="29657"/>
                  <a:pt x="156013" y="38847"/>
                  <a:pt x="159609" y="48882"/>
                </a:cubicBezTo>
                <a:cubicBezTo>
                  <a:pt x="300405" y="43072"/>
                  <a:pt x="435700" y="56593"/>
                  <a:pt x="576919" y="34622"/>
                </a:cubicBezTo>
                <a:cubicBezTo>
                  <a:pt x="593315" y="31981"/>
                  <a:pt x="610028" y="44340"/>
                  <a:pt x="604951" y="62508"/>
                </a:cubicBezTo>
                <a:cubicBezTo>
                  <a:pt x="592363" y="106240"/>
                  <a:pt x="565811" y="142789"/>
                  <a:pt x="551531" y="185886"/>
                </a:cubicBezTo>
                <a:cubicBezTo>
                  <a:pt x="539154" y="223175"/>
                  <a:pt x="532279" y="255392"/>
                  <a:pt x="509959" y="288244"/>
                </a:cubicBezTo>
                <a:cubicBezTo>
                  <a:pt x="507632" y="291624"/>
                  <a:pt x="504881" y="293948"/>
                  <a:pt x="501919" y="295532"/>
                </a:cubicBezTo>
                <a:cubicBezTo>
                  <a:pt x="498217" y="299335"/>
                  <a:pt x="493351" y="302082"/>
                  <a:pt x="486898" y="302082"/>
                </a:cubicBezTo>
                <a:lnTo>
                  <a:pt x="487216" y="302927"/>
                </a:lnTo>
                <a:cubicBezTo>
                  <a:pt x="404282" y="309581"/>
                  <a:pt x="294481" y="328384"/>
                  <a:pt x="212394" y="303772"/>
                </a:cubicBezTo>
                <a:cubicBezTo>
                  <a:pt x="210067" y="323102"/>
                  <a:pt x="204990" y="342010"/>
                  <a:pt x="198748" y="360813"/>
                </a:cubicBezTo>
                <a:cubicBezTo>
                  <a:pt x="310348" y="359756"/>
                  <a:pt x="422371" y="356904"/>
                  <a:pt x="533865" y="360285"/>
                </a:cubicBezTo>
                <a:cubicBezTo>
                  <a:pt x="561898" y="361024"/>
                  <a:pt x="561686" y="402537"/>
                  <a:pt x="533865" y="403594"/>
                </a:cubicBezTo>
                <a:cubicBezTo>
                  <a:pt x="411899" y="408453"/>
                  <a:pt x="289298" y="405706"/>
                  <a:pt x="167225" y="406340"/>
                </a:cubicBezTo>
                <a:cubicBezTo>
                  <a:pt x="153157" y="406340"/>
                  <a:pt x="140780" y="391763"/>
                  <a:pt x="145434" y="377714"/>
                </a:cubicBezTo>
                <a:cubicBezTo>
                  <a:pt x="156542" y="344440"/>
                  <a:pt x="164793" y="310321"/>
                  <a:pt x="181612" y="279793"/>
                </a:cubicBezTo>
                <a:cubicBezTo>
                  <a:pt x="181506" y="279793"/>
                  <a:pt x="181506" y="279793"/>
                  <a:pt x="181506" y="279793"/>
                </a:cubicBezTo>
                <a:cubicBezTo>
                  <a:pt x="164369" y="227505"/>
                  <a:pt x="148291" y="174901"/>
                  <a:pt x="131789" y="122507"/>
                </a:cubicBezTo>
                <a:cubicBezTo>
                  <a:pt x="125230" y="101698"/>
                  <a:pt x="120470" y="57544"/>
                  <a:pt x="98044" y="47298"/>
                </a:cubicBezTo>
                <a:cubicBezTo>
                  <a:pt x="90957" y="44023"/>
                  <a:pt x="37854" y="42016"/>
                  <a:pt x="30979" y="45291"/>
                </a:cubicBezTo>
                <a:cubicBezTo>
                  <a:pt x="27488" y="46981"/>
                  <a:pt x="24632" y="47614"/>
                  <a:pt x="20824" y="47931"/>
                </a:cubicBezTo>
                <a:cubicBezTo>
                  <a:pt x="-439" y="49410"/>
                  <a:pt x="-7843" y="18037"/>
                  <a:pt x="10140" y="8214"/>
                </a:cubicBezTo>
                <a:cubicBezTo>
                  <a:pt x="22358" y="1612"/>
                  <a:pt x="37537" y="-52"/>
                  <a:pt x="53061" y="1"/>
                </a:cubicBezTo>
                <a:close/>
              </a:path>
            </a:pathLst>
          </a:custGeom>
          <a:solidFill>
            <a:schemeClr val="bg1">
              <a:lumMod val="50000"/>
              <a:alpha val="20000"/>
            </a:schemeClr>
          </a:solidFill>
          <a:ln>
            <a:noFill/>
          </a:ln>
        </p:spPr>
        <p:txBody>
          <a:bodyPr/>
          <a:lstStyle/>
          <a:p>
            <a:endParaRPr lang="zh-CN" altLang="en-US" dirty="0"/>
          </a:p>
        </p:txBody>
      </p:sp>
      <p:grpSp>
        <p:nvGrpSpPr>
          <p:cNvPr id="21" name="组合 20"/>
          <p:cNvGrpSpPr/>
          <p:nvPr/>
        </p:nvGrpSpPr>
        <p:grpSpPr>
          <a:xfrm>
            <a:off x="546360" y="1943100"/>
            <a:ext cx="7187939" cy="1504950"/>
            <a:chOff x="546360" y="1943100"/>
            <a:chExt cx="7187939" cy="1504950"/>
          </a:xfrm>
        </p:grpSpPr>
        <p:sp>
          <p:nvSpPr>
            <p:cNvPr id="2" name="圆角矩形 1"/>
            <p:cNvSpPr/>
            <p:nvPr/>
          </p:nvSpPr>
          <p:spPr>
            <a:xfrm>
              <a:off x="546360" y="1943100"/>
              <a:ext cx="6521190" cy="1504950"/>
            </a:xfrm>
            <a:prstGeom prst="roundRect">
              <a:avLst>
                <a:gd name="adj" fmla="val 6540"/>
              </a:avLst>
            </a:prstGeom>
            <a:gradFill>
              <a:gsLst>
                <a:gs pos="0">
                  <a:schemeClr val="bg1">
                    <a:lumMod val="95000"/>
                  </a:schemeClr>
                </a:gs>
                <a:gs pos="100000">
                  <a:schemeClr val="bg1">
                    <a:lumMod val="95000"/>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045691" y="2328543"/>
              <a:ext cx="734063" cy="734063"/>
            </a:xfrm>
            <a:prstGeom prst="ellipse">
              <a:avLst/>
            </a:prstGeom>
            <a:solidFill>
              <a:schemeClr val="accent1">
                <a:lumMod val="50000"/>
              </a:schemeClr>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思源黑体 CN Light" panose="020B0300000000000000" pitchFamily="34" charset="-122"/>
                  <a:ea typeface="思源黑体 CN Light" panose="020B0300000000000000" pitchFamily="34" charset="-122"/>
                </a:rPr>
                <a:t>1</a:t>
              </a:r>
              <a:endParaRPr lang="zh-CN" altLang="en-US" sz="3200" b="1" dirty="0">
                <a:latin typeface="思源黑体 CN Light" panose="020B0300000000000000" pitchFamily="34" charset="-122"/>
                <a:ea typeface="思源黑体 CN Light" panose="020B0300000000000000" pitchFamily="34" charset="-122"/>
              </a:endParaRPr>
            </a:p>
          </p:txBody>
        </p:sp>
        <p:sp>
          <p:nvSpPr>
            <p:cNvPr id="13" name="文本框 12"/>
            <p:cNvSpPr txBox="1"/>
            <p:nvPr/>
          </p:nvSpPr>
          <p:spPr>
            <a:xfrm>
              <a:off x="2035277" y="2219928"/>
              <a:ext cx="2333964"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300" dirty="0">
                  <a:solidFill>
                    <a:schemeClr val="tx1">
                      <a:lumMod val="75000"/>
                      <a:lumOff val="25000"/>
                    </a:schemeClr>
                  </a:solidFill>
                  <a:latin typeface="思源黑体 CN Normal" panose="020B0400000000000000" pitchFamily="34" charset="-122"/>
                  <a:ea typeface="思源黑体 CN Normal" panose="020B0400000000000000" pitchFamily="34" charset="-122"/>
                </a:rPr>
                <a:t>输入标题</a:t>
              </a:r>
            </a:p>
          </p:txBody>
        </p:sp>
        <p:sp>
          <p:nvSpPr>
            <p:cNvPr id="14" name="文本框 13"/>
            <p:cNvSpPr txBox="1"/>
            <p:nvPr/>
          </p:nvSpPr>
          <p:spPr>
            <a:xfrm>
              <a:off x="2035277" y="2551458"/>
              <a:ext cx="2949765" cy="617605"/>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a:t>
              </a:r>
            </a:p>
          </p:txBody>
        </p:sp>
        <p:sp>
          <p:nvSpPr>
            <p:cNvPr id="4" name="任意多边形 3"/>
            <p:cNvSpPr/>
            <p:nvPr/>
          </p:nvSpPr>
          <p:spPr>
            <a:xfrm>
              <a:off x="5228932" y="2551457"/>
              <a:ext cx="2505367" cy="409717"/>
            </a:xfrm>
            <a:custGeom>
              <a:avLst/>
              <a:gdLst>
                <a:gd name="connsiteX0" fmla="*/ 0 w 2590800"/>
                <a:gd name="connsiteY0" fmla="*/ 466105 h 466105"/>
                <a:gd name="connsiteX1" fmla="*/ 171450 w 2590800"/>
                <a:gd name="connsiteY1" fmla="*/ 180355 h 466105"/>
                <a:gd name="connsiteX2" fmla="*/ 590550 w 2590800"/>
                <a:gd name="connsiteY2" fmla="*/ 408955 h 466105"/>
                <a:gd name="connsiteX3" fmla="*/ 838200 w 2590800"/>
                <a:gd name="connsiteY3" fmla="*/ 8905 h 466105"/>
                <a:gd name="connsiteX4" fmla="*/ 1238250 w 2590800"/>
                <a:gd name="connsiteY4" fmla="*/ 123205 h 466105"/>
                <a:gd name="connsiteX5" fmla="*/ 1657350 w 2590800"/>
                <a:gd name="connsiteY5" fmla="*/ 27955 h 466105"/>
                <a:gd name="connsiteX6" fmla="*/ 2019300 w 2590800"/>
                <a:gd name="connsiteY6" fmla="*/ 408955 h 466105"/>
                <a:gd name="connsiteX7" fmla="*/ 2590800 w 2590800"/>
                <a:gd name="connsiteY7" fmla="*/ 66055 h 466105"/>
                <a:gd name="connsiteX0" fmla="*/ 0 w 2590800"/>
                <a:gd name="connsiteY0" fmla="*/ 458002 h 458002"/>
                <a:gd name="connsiteX1" fmla="*/ 171450 w 2590800"/>
                <a:gd name="connsiteY1" fmla="*/ 172252 h 458002"/>
                <a:gd name="connsiteX2" fmla="*/ 590550 w 2590800"/>
                <a:gd name="connsiteY2" fmla="*/ 400852 h 458002"/>
                <a:gd name="connsiteX3" fmla="*/ 838200 w 2590800"/>
                <a:gd name="connsiteY3" fmla="*/ 802 h 458002"/>
                <a:gd name="connsiteX4" fmla="*/ 1131570 w 2590800"/>
                <a:gd name="connsiteY4" fmla="*/ 290362 h 458002"/>
                <a:gd name="connsiteX5" fmla="*/ 1657350 w 2590800"/>
                <a:gd name="connsiteY5" fmla="*/ 19852 h 458002"/>
                <a:gd name="connsiteX6" fmla="*/ 2019300 w 2590800"/>
                <a:gd name="connsiteY6" fmla="*/ 400852 h 458002"/>
                <a:gd name="connsiteX7" fmla="*/ 2590800 w 2590800"/>
                <a:gd name="connsiteY7" fmla="*/ 57952 h 458002"/>
                <a:gd name="connsiteX0" fmla="*/ 0 w 2590800"/>
                <a:gd name="connsiteY0" fmla="*/ 458913 h 588466"/>
                <a:gd name="connsiteX1" fmla="*/ 171450 w 2590800"/>
                <a:gd name="connsiteY1" fmla="*/ 173163 h 588466"/>
                <a:gd name="connsiteX2" fmla="*/ 590550 w 2590800"/>
                <a:gd name="connsiteY2" fmla="*/ 401763 h 588466"/>
                <a:gd name="connsiteX3" fmla="*/ 838200 w 2590800"/>
                <a:gd name="connsiteY3" fmla="*/ 1713 h 588466"/>
                <a:gd name="connsiteX4" fmla="*/ 1230630 w 2590800"/>
                <a:gd name="connsiteY4" fmla="*/ 588453 h 588466"/>
                <a:gd name="connsiteX5" fmla="*/ 1657350 w 2590800"/>
                <a:gd name="connsiteY5" fmla="*/ 20763 h 588466"/>
                <a:gd name="connsiteX6" fmla="*/ 2019300 w 2590800"/>
                <a:gd name="connsiteY6" fmla="*/ 401763 h 588466"/>
                <a:gd name="connsiteX7" fmla="*/ 2590800 w 2590800"/>
                <a:gd name="connsiteY7" fmla="*/ 58863 h 588466"/>
                <a:gd name="connsiteX0" fmla="*/ 0 w 2590800"/>
                <a:gd name="connsiteY0" fmla="*/ 457342 h 457342"/>
                <a:gd name="connsiteX1" fmla="*/ 171450 w 2590800"/>
                <a:gd name="connsiteY1" fmla="*/ 171592 h 457342"/>
                <a:gd name="connsiteX2" fmla="*/ 590550 w 2590800"/>
                <a:gd name="connsiteY2" fmla="*/ 400192 h 457342"/>
                <a:gd name="connsiteX3" fmla="*/ 838200 w 2590800"/>
                <a:gd name="connsiteY3" fmla="*/ 142 h 457342"/>
                <a:gd name="connsiteX4" fmla="*/ 1383030 w 2590800"/>
                <a:gd name="connsiteY4" fmla="*/ 350662 h 457342"/>
                <a:gd name="connsiteX5" fmla="*/ 1657350 w 2590800"/>
                <a:gd name="connsiteY5" fmla="*/ 19192 h 457342"/>
                <a:gd name="connsiteX6" fmla="*/ 2019300 w 2590800"/>
                <a:gd name="connsiteY6" fmla="*/ 400192 h 457342"/>
                <a:gd name="connsiteX7" fmla="*/ 2590800 w 2590800"/>
                <a:gd name="connsiteY7" fmla="*/ 57292 h 457342"/>
                <a:gd name="connsiteX0" fmla="*/ 0 w 2590800"/>
                <a:gd name="connsiteY0" fmla="*/ 457342 h 457342"/>
                <a:gd name="connsiteX1" fmla="*/ 27119 w 2590800"/>
                <a:gd name="connsiteY1" fmla="*/ 379861 h 457342"/>
                <a:gd name="connsiteX2" fmla="*/ 171450 w 2590800"/>
                <a:gd name="connsiteY2" fmla="*/ 171592 h 457342"/>
                <a:gd name="connsiteX3" fmla="*/ 590550 w 2590800"/>
                <a:gd name="connsiteY3" fmla="*/ 400192 h 457342"/>
                <a:gd name="connsiteX4" fmla="*/ 838200 w 2590800"/>
                <a:gd name="connsiteY4" fmla="*/ 142 h 457342"/>
                <a:gd name="connsiteX5" fmla="*/ 1383030 w 2590800"/>
                <a:gd name="connsiteY5" fmla="*/ 350662 h 457342"/>
                <a:gd name="connsiteX6" fmla="*/ 1657350 w 2590800"/>
                <a:gd name="connsiteY6" fmla="*/ 19192 h 457342"/>
                <a:gd name="connsiteX7" fmla="*/ 2019300 w 2590800"/>
                <a:gd name="connsiteY7" fmla="*/ 400192 h 457342"/>
                <a:gd name="connsiteX8" fmla="*/ 2590800 w 2590800"/>
                <a:gd name="connsiteY8" fmla="*/ 57292 h 457342"/>
                <a:gd name="connsiteX0" fmla="*/ 0 w 2818504"/>
                <a:gd name="connsiteY0" fmla="*/ 409717 h 409717"/>
                <a:gd name="connsiteX1" fmla="*/ 254823 w 2818504"/>
                <a:gd name="connsiteY1" fmla="*/ 379861 h 409717"/>
                <a:gd name="connsiteX2" fmla="*/ 399154 w 2818504"/>
                <a:gd name="connsiteY2" fmla="*/ 171592 h 409717"/>
                <a:gd name="connsiteX3" fmla="*/ 818254 w 2818504"/>
                <a:gd name="connsiteY3" fmla="*/ 400192 h 409717"/>
                <a:gd name="connsiteX4" fmla="*/ 1065904 w 2818504"/>
                <a:gd name="connsiteY4" fmla="*/ 142 h 409717"/>
                <a:gd name="connsiteX5" fmla="*/ 1610734 w 2818504"/>
                <a:gd name="connsiteY5" fmla="*/ 350662 h 409717"/>
                <a:gd name="connsiteX6" fmla="*/ 1885054 w 2818504"/>
                <a:gd name="connsiteY6" fmla="*/ 19192 h 409717"/>
                <a:gd name="connsiteX7" fmla="*/ 2247004 w 2818504"/>
                <a:gd name="connsiteY7" fmla="*/ 400192 h 409717"/>
                <a:gd name="connsiteX8" fmla="*/ 2818504 w 2818504"/>
                <a:gd name="connsiteY8" fmla="*/ 57292 h 409717"/>
                <a:gd name="connsiteX0" fmla="*/ 0 w 2818504"/>
                <a:gd name="connsiteY0" fmla="*/ 409717 h 409717"/>
                <a:gd name="connsiteX1" fmla="*/ 254823 w 2818504"/>
                <a:gd name="connsiteY1" fmla="*/ 379861 h 409717"/>
                <a:gd name="connsiteX2" fmla="*/ 399154 w 2818504"/>
                <a:gd name="connsiteY2" fmla="*/ 171592 h 409717"/>
                <a:gd name="connsiteX3" fmla="*/ 818254 w 2818504"/>
                <a:gd name="connsiteY3" fmla="*/ 400192 h 409717"/>
                <a:gd name="connsiteX4" fmla="*/ 1065904 w 2818504"/>
                <a:gd name="connsiteY4" fmla="*/ 142 h 409717"/>
                <a:gd name="connsiteX5" fmla="*/ 1610734 w 2818504"/>
                <a:gd name="connsiteY5" fmla="*/ 350662 h 409717"/>
                <a:gd name="connsiteX6" fmla="*/ 1885054 w 2818504"/>
                <a:gd name="connsiteY6" fmla="*/ 19192 h 409717"/>
                <a:gd name="connsiteX7" fmla="*/ 2247004 w 2818504"/>
                <a:gd name="connsiteY7" fmla="*/ 400192 h 409717"/>
                <a:gd name="connsiteX8" fmla="*/ 2818504 w 2818504"/>
                <a:gd name="connsiteY8" fmla="*/ 57292 h 40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8504" h="409717">
                  <a:moveTo>
                    <a:pt x="0" y="409717"/>
                  </a:moveTo>
                  <a:cubicBezTo>
                    <a:pt x="39345" y="351560"/>
                    <a:pt x="226248" y="427486"/>
                    <a:pt x="254823" y="379861"/>
                  </a:cubicBezTo>
                  <a:cubicBezTo>
                    <a:pt x="283398" y="332236"/>
                    <a:pt x="305249" y="168204"/>
                    <a:pt x="399154" y="171592"/>
                  </a:cubicBezTo>
                  <a:cubicBezTo>
                    <a:pt x="493059" y="174980"/>
                    <a:pt x="707129" y="428767"/>
                    <a:pt x="818254" y="400192"/>
                  </a:cubicBezTo>
                  <a:cubicBezTo>
                    <a:pt x="929379" y="371617"/>
                    <a:pt x="933824" y="8397"/>
                    <a:pt x="1065904" y="142"/>
                  </a:cubicBezTo>
                  <a:cubicBezTo>
                    <a:pt x="1197984" y="-8113"/>
                    <a:pt x="1474209" y="347487"/>
                    <a:pt x="1610734" y="350662"/>
                  </a:cubicBezTo>
                  <a:cubicBezTo>
                    <a:pt x="1747259" y="353837"/>
                    <a:pt x="1779009" y="10937"/>
                    <a:pt x="1885054" y="19192"/>
                  </a:cubicBezTo>
                  <a:cubicBezTo>
                    <a:pt x="1991099" y="27447"/>
                    <a:pt x="2091429" y="393842"/>
                    <a:pt x="2247004" y="400192"/>
                  </a:cubicBezTo>
                  <a:cubicBezTo>
                    <a:pt x="2402579" y="406542"/>
                    <a:pt x="2789929" y="-47483"/>
                    <a:pt x="2818504" y="57292"/>
                  </a:cubicBezTo>
                </a:path>
              </a:pathLst>
            </a:custGeom>
            <a:no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a:extLst>
              <a:ext uri="{FF2B5EF4-FFF2-40B4-BE49-F238E27FC236}">
                <a16:creationId xmlns:a16="http://schemas.microsoft.com/office/drawing/2014/main" id="{E1BA0194-96CB-4129-87DC-8D73BDF488A6}"/>
              </a:ext>
            </a:extLst>
          </p:cNvPr>
          <p:cNvGrpSpPr/>
          <p:nvPr/>
        </p:nvGrpSpPr>
        <p:grpSpPr>
          <a:xfrm>
            <a:off x="415234" y="-199604"/>
            <a:ext cx="3140765" cy="1272564"/>
            <a:chOff x="415234" y="-199604"/>
            <a:chExt cx="3140765" cy="1272564"/>
          </a:xfrm>
        </p:grpSpPr>
        <p:sp>
          <p:nvSpPr>
            <p:cNvPr id="22" name="饼形 6">
              <a:extLst>
                <a:ext uri="{FF2B5EF4-FFF2-40B4-BE49-F238E27FC236}">
                  <a16:creationId xmlns:a16="http://schemas.microsoft.com/office/drawing/2014/main" id="{6F757AA8-2E98-4B46-966A-5229CEB84501}"/>
                </a:ext>
              </a:extLst>
            </p:cNvPr>
            <p:cNvSpPr/>
            <p:nvPr/>
          </p:nvSpPr>
          <p:spPr>
            <a:xfrm rot="16200000">
              <a:off x="610005" y="-394375"/>
              <a:ext cx="1210658" cy="1600200"/>
            </a:xfrm>
            <a:prstGeom prst="pie">
              <a:avLst>
                <a:gd name="adj1" fmla="val 10780140"/>
                <a:gd name="adj2" fmla="val 16200000"/>
              </a:avLst>
            </a:prstGeom>
            <a:gradFill flip="none" rotWithShape="1">
              <a:gsLst>
                <a:gs pos="0">
                  <a:srgbClr val="5C33D9">
                    <a:alpha val="40000"/>
                  </a:srgbClr>
                </a:gs>
                <a:gs pos="100000">
                  <a:srgbClr val="128EEF"/>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E4B4EFC2-A534-4349-BA59-4EEAD6745CE4}"/>
                </a:ext>
              </a:extLst>
            </p:cNvPr>
            <p:cNvSpPr/>
            <p:nvPr/>
          </p:nvSpPr>
          <p:spPr>
            <a:xfrm>
              <a:off x="546360" y="360163"/>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1B7D1633-35EA-46D3-88F6-90918E938643}"/>
                </a:ext>
              </a:extLst>
            </p:cNvPr>
            <p:cNvSpPr txBox="1"/>
            <p:nvPr/>
          </p:nvSpPr>
          <p:spPr>
            <a:xfrm>
              <a:off x="1269561" y="360163"/>
              <a:ext cx="1946966" cy="523220"/>
            </a:xfrm>
            <a:prstGeom prst="rect">
              <a:avLst/>
            </a:prstGeom>
            <a:noFill/>
          </p:spPr>
          <p:txBody>
            <a:bodyPr wrap="square" rtlCol="0">
              <a:spAutoFit/>
            </a:bodyPr>
            <a:lstStyle/>
            <a:p>
              <a:r>
                <a:rPr lang="zh-CN" altLang="en-US" sz="28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rPr>
                <a:t>输入标题</a:t>
              </a:r>
            </a:p>
          </p:txBody>
        </p:sp>
        <p:sp>
          <p:nvSpPr>
            <p:cNvPr id="32" name="文本框 19">
              <a:extLst>
                <a:ext uri="{FF2B5EF4-FFF2-40B4-BE49-F238E27FC236}">
                  <a16:creationId xmlns:a16="http://schemas.microsoft.com/office/drawing/2014/main" id="{11292BBC-02E7-409D-9056-7F7D910F4DCC}"/>
                </a:ext>
              </a:extLst>
            </p:cNvPr>
            <p:cNvSpPr txBox="1"/>
            <p:nvPr/>
          </p:nvSpPr>
          <p:spPr>
            <a:xfrm>
              <a:off x="1291314" y="731776"/>
              <a:ext cx="2264685" cy="34118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200" i="1" spc="200" dirty="0">
                  <a:solidFill>
                    <a:schemeClr val="bg1">
                      <a:lumMod val="65000"/>
                    </a:schemeClr>
                  </a:solidFill>
                </a:rPr>
                <a:t>Lorem ipsum dolor</a:t>
              </a:r>
              <a:endParaRPr lang="zh-CN" altLang="en-US" sz="1200" i="1" spc="200" dirty="0">
                <a:solidFill>
                  <a:schemeClr val="bg1">
                    <a:lumMod val="65000"/>
                  </a:schemeClr>
                </a:solidFill>
              </a:endParaRPr>
            </a:p>
          </p:txBody>
        </p:sp>
      </p:grpSp>
      <p:grpSp>
        <p:nvGrpSpPr>
          <p:cNvPr id="3" name="组合 2">
            <a:extLst>
              <a:ext uri="{FF2B5EF4-FFF2-40B4-BE49-F238E27FC236}">
                <a16:creationId xmlns:a16="http://schemas.microsoft.com/office/drawing/2014/main" id="{8ECC04D6-D463-4208-A165-AF57C71691D0}"/>
              </a:ext>
            </a:extLst>
          </p:cNvPr>
          <p:cNvGrpSpPr/>
          <p:nvPr/>
        </p:nvGrpSpPr>
        <p:grpSpPr>
          <a:xfrm>
            <a:off x="546360" y="4056407"/>
            <a:ext cx="7187939" cy="1504950"/>
            <a:chOff x="546360" y="4056407"/>
            <a:chExt cx="7187939" cy="1504950"/>
          </a:xfrm>
        </p:grpSpPr>
        <p:sp>
          <p:nvSpPr>
            <p:cNvPr id="23" name="圆角矩形 22"/>
            <p:cNvSpPr/>
            <p:nvPr/>
          </p:nvSpPr>
          <p:spPr>
            <a:xfrm>
              <a:off x="546360" y="4056407"/>
              <a:ext cx="6521190" cy="1504950"/>
            </a:xfrm>
            <a:prstGeom prst="roundRect">
              <a:avLst>
                <a:gd name="adj" fmla="val 6540"/>
              </a:avLst>
            </a:prstGeom>
            <a:gradFill>
              <a:gsLst>
                <a:gs pos="0">
                  <a:schemeClr val="bg1">
                    <a:lumMod val="95000"/>
                  </a:schemeClr>
                </a:gs>
                <a:gs pos="100000">
                  <a:schemeClr val="bg1">
                    <a:lumMod val="95000"/>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1045691" y="4441850"/>
              <a:ext cx="734063" cy="734063"/>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思源黑体 CN Light" panose="020B0300000000000000" pitchFamily="34" charset="-122"/>
                  <a:ea typeface="思源黑体 CN Light" panose="020B0300000000000000" pitchFamily="34" charset="-122"/>
                </a:rPr>
                <a:t>2</a:t>
              </a:r>
              <a:endParaRPr lang="zh-CN" altLang="en-US" sz="3200" b="1" dirty="0">
                <a:latin typeface="思源黑体 CN Light" panose="020B0300000000000000" pitchFamily="34" charset="-122"/>
                <a:ea typeface="思源黑体 CN Light" panose="020B0300000000000000" pitchFamily="34" charset="-122"/>
              </a:endParaRPr>
            </a:p>
          </p:txBody>
        </p:sp>
        <p:sp>
          <p:nvSpPr>
            <p:cNvPr id="25" name="文本框 24"/>
            <p:cNvSpPr txBox="1"/>
            <p:nvPr/>
          </p:nvSpPr>
          <p:spPr>
            <a:xfrm>
              <a:off x="2035277" y="4333235"/>
              <a:ext cx="2333964"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300" dirty="0">
                  <a:solidFill>
                    <a:schemeClr val="tx1">
                      <a:lumMod val="75000"/>
                      <a:lumOff val="25000"/>
                    </a:schemeClr>
                  </a:solidFill>
                  <a:latin typeface="思源黑体 CN Normal" panose="020B0400000000000000" pitchFamily="34" charset="-122"/>
                  <a:ea typeface="思源黑体 CN Normal" panose="020B0400000000000000" pitchFamily="34" charset="-122"/>
                </a:rPr>
                <a:t>输入标题</a:t>
              </a:r>
            </a:p>
          </p:txBody>
        </p:sp>
        <p:sp>
          <p:nvSpPr>
            <p:cNvPr id="26" name="文本框 25"/>
            <p:cNvSpPr txBox="1"/>
            <p:nvPr/>
          </p:nvSpPr>
          <p:spPr>
            <a:xfrm>
              <a:off x="2035277" y="4664765"/>
              <a:ext cx="2949765" cy="617605"/>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a:t>
              </a:r>
            </a:p>
          </p:txBody>
        </p:sp>
        <p:sp>
          <p:nvSpPr>
            <p:cNvPr id="27" name="任意多边形 26"/>
            <p:cNvSpPr/>
            <p:nvPr/>
          </p:nvSpPr>
          <p:spPr>
            <a:xfrm flipH="1" flipV="1">
              <a:off x="5228932" y="4664764"/>
              <a:ext cx="2505367" cy="409717"/>
            </a:xfrm>
            <a:custGeom>
              <a:avLst/>
              <a:gdLst>
                <a:gd name="connsiteX0" fmla="*/ 0 w 2590800"/>
                <a:gd name="connsiteY0" fmla="*/ 466105 h 466105"/>
                <a:gd name="connsiteX1" fmla="*/ 171450 w 2590800"/>
                <a:gd name="connsiteY1" fmla="*/ 180355 h 466105"/>
                <a:gd name="connsiteX2" fmla="*/ 590550 w 2590800"/>
                <a:gd name="connsiteY2" fmla="*/ 408955 h 466105"/>
                <a:gd name="connsiteX3" fmla="*/ 838200 w 2590800"/>
                <a:gd name="connsiteY3" fmla="*/ 8905 h 466105"/>
                <a:gd name="connsiteX4" fmla="*/ 1238250 w 2590800"/>
                <a:gd name="connsiteY4" fmla="*/ 123205 h 466105"/>
                <a:gd name="connsiteX5" fmla="*/ 1657350 w 2590800"/>
                <a:gd name="connsiteY5" fmla="*/ 27955 h 466105"/>
                <a:gd name="connsiteX6" fmla="*/ 2019300 w 2590800"/>
                <a:gd name="connsiteY6" fmla="*/ 408955 h 466105"/>
                <a:gd name="connsiteX7" fmla="*/ 2590800 w 2590800"/>
                <a:gd name="connsiteY7" fmla="*/ 66055 h 466105"/>
                <a:gd name="connsiteX0" fmla="*/ 0 w 2590800"/>
                <a:gd name="connsiteY0" fmla="*/ 458002 h 458002"/>
                <a:gd name="connsiteX1" fmla="*/ 171450 w 2590800"/>
                <a:gd name="connsiteY1" fmla="*/ 172252 h 458002"/>
                <a:gd name="connsiteX2" fmla="*/ 590550 w 2590800"/>
                <a:gd name="connsiteY2" fmla="*/ 400852 h 458002"/>
                <a:gd name="connsiteX3" fmla="*/ 838200 w 2590800"/>
                <a:gd name="connsiteY3" fmla="*/ 802 h 458002"/>
                <a:gd name="connsiteX4" fmla="*/ 1131570 w 2590800"/>
                <a:gd name="connsiteY4" fmla="*/ 290362 h 458002"/>
                <a:gd name="connsiteX5" fmla="*/ 1657350 w 2590800"/>
                <a:gd name="connsiteY5" fmla="*/ 19852 h 458002"/>
                <a:gd name="connsiteX6" fmla="*/ 2019300 w 2590800"/>
                <a:gd name="connsiteY6" fmla="*/ 400852 h 458002"/>
                <a:gd name="connsiteX7" fmla="*/ 2590800 w 2590800"/>
                <a:gd name="connsiteY7" fmla="*/ 57952 h 458002"/>
                <a:gd name="connsiteX0" fmla="*/ 0 w 2590800"/>
                <a:gd name="connsiteY0" fmla="*/ 458913 h 588466"/>
                <a:gd name="connsiteX1" fmla="*/ 171450 w 2590800"/>
                <a:gd name="connsiteY1" fmla="*/ 173163 h 588466"/>
                <a:gd name="connsiteX2" fmla="*/ 590550 w 2590800"/>
                <a:gd name="connsiteY2" fmla="*/ 401763 h 588466"/>
                <a:gd name="connsiteX3" fmla="*/ 838200 w 2590800"/>
                <a:gd name="connsiteY3" fmla="*/ 1713 h 588466"/>
                <a:gd name="connsiteX4" fmla="*/ 1230630 w 2590800"/>
                <a:gd name="connsiteY4" fmla="*/ 588453 h 588466"/>
                <a:gd name="connsiteX5" fmla="*/ 1657350 w 2590800"/>
                <a:gd name="connsiteY5" fmla="*/ 20763 h 588466"/>
                <a:gd name="connsiteX6" fmla="*/ 2019300 w 2590800"/>
                <a:gd name="connsiteY6" fmla="*/ 401763 h 588466"/>
                <a:gd name="connsiteX7" fmla="*/ 2590800 w 2590800"/>
                <a:gd name="connsiteY7" fmla="*/ 58863 h 588466"/>
                <a:gd name="connsiteX0" fmla="*/ 0 w 2590800"/>
                <a:gd name="connsiteY0" fmla="*/ 457342 h 457342"/>
                <a:gd name="connsiteX1" fmla="*/ 171450 w 2590800"/>
                <a:gd name="connsiteY1" fmla="*/ 171592 h 457342"/>
                <a:gd name="connsiteX2" fmla="*/ 590550 w 2590800"/>
                <a:gd name="connsiteY2" fmla="*/ 400192 h 457342"/>
                <a:gd name="connsiteX3" fmla="*/ 838200 w 2590800"/>
                <a:gd name="connsiteY3" fmla="*/ 142 h 457342"/>
                <a:gd name="connsiteX4" fmla="*/ 1383030 w 2590800"/>
                <a:gd name="connsiteY4" fmla="*/ 350662 h 457342"/>
                <a:gd name="connsiteX5" fmla="*/ 1657350 w 2590800"/>
                <a:gd name="connsiteY5" fmla="*/ 19192 h 457342"/>
                <a:gd name="connsiteX6" fmla="*/ 2019300 w 2590800"/>
                <a:gd name="connsiteY6" fmla="*/ 400192 h 457342"/>
                <a:gd name="connsiteX7" fmla="*/ 2590800 w 2590800"/>
                <a:gd name="connsiteY7" fmla="*/ 57292 h 457342"/>
                <a:gd name="connsiteX0" fmla="*/ 0 w 2590800"/>
                <a:gd name="connsiteY0" fmla="*/ 457342 h 457342"/>
                <a:gd name="connsiteX1" fmla="*/ 27119 w 2590800"/>
                <a:gd name="connsiteY1" fmla="*/ 379861 h 457342"/>
                <a:gd name="connsiteX2" fmla="*/ 171450 w 2590800"/>
                <a:gd name="connsiteY2" fmla="*/ 171592 h 457342"/>
                <a:gd name="connsiteX3" fmla="*/ 590550 w 2590800"/>
                <a:gd name="connsiteY3" fmla="*/ 400192 h 457342"/>
                <a:gd name="connsiteX4" fmla="*/ 838200 w 2590800"/>
                <a:gd name="connsiteY4" fmla="*/ 142 h 457342"/>
                <a:gd name="connsiteX5" fmla="*/ 1383030 w 2590800"/>
                <a:gd name="connsiteY5" fmla="*/ 350662 h 457342"/>
                <a:gd name="connsiteX6" fmla="*/ 1657350 w 2590800"/>
                <a:gd name="connsiteY6" fmla="*/ 19192 h 457342"/>
                <a:gd name="connsiteX7" fmla="*/ 2019300 w 2590800"/>
                <a:gd name="connsiteY7" fmla="*/ 400192 h 457342"/>
                <a:gd name="connsiteX8" fmla="*/ 2590800 w 2590800"/>
                <a:gd name="connsiteY8" fmla="*/ 57292 h 457342"/>
                <a:gd name="connsiteX0" fmla="*/ 0 w 2818504"/>
                <a:gd name="connsiteY0" fmla="*/ 409717 h 409717"/>
                <a:gd name="connsiteX1" fmla="*/ 254823 w 2818504"/>
                <a:gd name="connsiteY1" fmla="*/ 379861 h 409717"/>
                <a:gd name="connsiteX2" fmla="*/ 399154 w 2818504"/>
                <a:gd name="connsiteY2" fmla="*/ 171592 h 409717"/>
                <a:gd name="connsiteX3" fmla="*/ 818254 w 2818504"/>
                <a:gd name="connsiteY3" fmla="*/ 400192 h 409717"/>
                <a:gd name="connsiteX4" fmla="*/ 1065904 w 2818504"/>
                <a:gd name="connsiteY4" fmla="*/ 142 h 409717"/>
                <a:gd name="connsiteX5" fmla="*/ 1610734 w 2818504"/>
                <a:gd name="connsiteY5" fmla="*/ 350662 h 409717"/>
                <a:gd name="connsiteX6" fmla="*/ 1885054 w 2818504"/>
                <a:gd name="connsiteY6" fmla="*/ 19192 h 409717"/>
                <a:gd name="connsiteX7" fmla="*/ 2247004 w 2818504"/>
                <a:gd name="connsiteY7" fmla="*/ 400192 h 409717"/>
                <a:gd name="connsiteX8" fmla="*/ 2818504 w 2818504"/>
                <a:gd name="connsiteY8" fmla="*/ 57292 h 409717"/>
                <a:gd name="connsiteX0" fmla="*/ 0 w 2818504"/>
                <a:gd name="connsiteY0" fmla="*/ 409717 h 409717"/>
                <a:gd name="connsiteX1" fmla="*/ 254823 w 2818504"/>
                <a:gd name="connsiteY1" fmla="*/ 379861 h 409717"/>
                <a:gd name="connsiteX2" fmla="*/ 399154 w 2818504"/>
                <a:gd name="connsiteY2" fmla="*/ 171592 h 409717"/>
                <a:gd name="connsiteX3" fmla="*/ 818254 w 2818504"/>
                <a:gd name="connsiteY3" fmla="*/ 400192 h 409717"/>
                <a:gd name="connsiteX4" fmla="*/ 1065904 w 2818504"/>
                <a:gd name="connsiteY4" fmla="*/ 142 h 409717"/>
                <a:gd name="connsiteX5" fmla="*/ 1610734 w 2818504"/>
                <a:gd name="connsiteY5" fmla="*/ 350662 h 409717"/>
                <a:gd name="connsiteX6" fmla="*/ 1885054 w 2818504"/>
                <a:gd name="connsiteY6" fmla="*/ 19192 h 409717"/>
                <a:gd name="connsiteX7" fmla="*/ 2247004 w 2818504"/>
                <a:gd name="connsiteY7" fmla="*/ 400192 h 409717"/>
                <a:gd name="connsiteX8" fmla="*/ 2818504 w 2818504"/>
                <a:gd name="connsiteY8" fmla="*/ 57292 h 40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8504" h="409717">
                  <a:moveTo>
                    <a:pt x="0" y="409717"/>
                  </a:moveTo>
                  <a:cubicBezTo>
                    <a:pt x="39345" y="351560"/>
                    <a:pt x="226248" y="427486"/>
                    <a:pt x="254823" y="379861"/>
                  </a:cubicBezTo>
                  <a:cubicBezTo>
                    <a:pt x="283398" y="332236"/>
                    <a:pt x="305249" y="168204"/>
                    <a:pt x="399154" y="171592"/>
                  </a:cubicBezTo>
                  <a:cubicBezTo>
                    <a:pt x="493059" y="174980"/>
                    <a:pt x="707129" y="428767"/>
                    <a:pt x="818254" y="400192"/>
                  </a:cubicBezTo>
                  <a:cubicBezTo>
                    <a:pt x="929379" y="371617"/>
                    <a:pt x="933824" y="8397"/>
                    <a:pt x="1065904" y="142"/>
                  </a:cubicBezTo>
                  <a:cubicBezTo>
                    <a:pt x="1197984" y="-8113"/>
                    <a:pt x="1474209" y="347487"/>
                    <a:pt x="1610734" y="350662"/>
                  </a:cubicBezTo>
                  <a:cubicBezTo>
                    <a:pt x="1747259" y="353837"/>
                    <a:pt x="1779009" y="10937"/>
                    <a:pt x="1885054" y="19192"/>
                  </a:cubicBezTo>
                  <a:cubicBezTo>
                    <a:pt x="1991099" y="27447"/>
                    <a:pt x="2091429" y="393842"/>
                    <a:pt x="2247004" y="400192"/>
                  </a:cubicBezTo>
                  <a:cubicBezTo>
                    <a:pt x="2402579" y="406542"/>
                    <a:pt x="2789929" y="-47483"/>
                    <a:pt x="2818504" y="57292"/>
                  </a:cubicBezTo>
                </a:path>
              </a:pathLst>
            </a:custGeom>
            <a:no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763464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梯形 11"/>
          <p:cNvSpPr/>
          <p:nvPr/>
        </p:nvSpPr>
        <p:spPr>
          <a:xfrm rot="10800000">
            <a:off x="7459699" y="-439102"/>
            <a:ext cx="2085441" cy="1512062"/>
          </a:xfrm>
          <a:custGeom>
            <a:avLst/>
            <a:gdLst>
              <a:gd name="connsiteX0" fmla="*/ 0 w 3339385"/>
              <a:gd name="connsiteY0" fmla="*/ 2647336 h 2647336"/>
              <a:gd name="connsiteX1" fmla="*/ 661834 w 3339385"/>
              <a:gd name="connsiteY1" fmla="*/ 0 h 2647336"/>
              <a:gd name="connsiteX2" fmla="*/ 2677551 w 3339385"/>
              <a:gd name="connsiteY2" fmla="*/ 0 h 2647336"/>
              <a:gd name="connsiteX3" fmla="*/ 3339385 w 3339385"/>
              <a:gd name="connsiteY3" fmla="*/ 2647336 h 2647336"/>
              <a:gd name="connsiteX4" fmla="*/ 0 w 3339385"/>
              <a:gd name="connsiteY4" fmla="*/ 2647336 h 2647336"/>
              <a:gd name="connsiteX0" fmla="*/ 0 w 3487594"/>
              <a:gd name="connsiteY0" fmla="*/ 2978253 h 2978253"/>
              <a:gd name="connsiteX1" fmla="*/ 661834 w 3487594"/>
              <a:gd name="connsiteY1" fmla="*/ 330917 h 2978253"/>
              <a:gd name="connsiteX2" fmla="*/ 2677551 w 3487594"/>
              <a:gd name="connsiteY2" fmla="*/ 330917 h 2978253"/>
              <a:gd name="connsiteX3" fmla="*/ 3339385 w 3487594"/>
              <a:gd name="connsiteY3" fmla="*/ 2978253 h 2978253"/>
              <a:gd name="connsiteX4" fmla="*/ 0 w 3487594"/>
              <a:gd name="connsiteY4" fmla="*/ 2978253 h 2978253"/>
              <a:gd name="connsiteX0" fmla="*/ 0 w 3487594"/>
              <a:gd name="connsiteY0" fmla="*/ 2978253 h 2978253"/>
              <a:gd name="connsiteX1" fmla="*/ 661834 w 3487594"/>
              <a:gd name="connsiteY1" fmla="*/ 330917 h 2978253"/>
              <a:gd name="connsiteX2" fmla="*/ 2677551 w 3487594"/>
              <a:gd name="connsiteY2" fmla="*/ 330917 h 2978253"/>
              <a:gd name="connsiteX3" fmla="*/ 3339385 w 3487594"/>
              <a:gd name="connsiteY3" fmla="*/ 2978253 h 2978253"/>
              <a:gd name="connsiteX4" fmla="*/ 0 w 3487594"/>
              <a:gd name="connsiteY4" fmla="*/ 2978253 h 2978253"/>
              <a:gd name="connsiteX0" fmla="*/ 0 w 3339385"/>
              <a:gd name="connsiteY0" fmla="*/ 2978253 h 2978253"/>
              <a:gd name="connsiteX1" fmla="*/ 661834 w 3339385"/>
              <a:gd name="connsiteY1" fmla="*/ 330917 h 2978253"/>
              <a:gd name="connsiteX2" fmla="*/ 2677551 w 3339385"/>
              <a:gd name="connsiteY2" fmla="*/ 330917 h 2978253"/>
              <a:gd name="connsiteX3" fmla="*/ 3339385 w 3339385"/>
              <a:gd name="connsiteY3" fmla="*/ 2978253 h 2978253"/>
              <a:gd name="connsiteX4" fmla="*/ 0 w 3339385"/>
              <a:gd name="connsiteY4" fmla="*/ 2978253 h 2978253"/>
              <a:gd name="connsiteX0" fmla="*/ 0 w 3339385"/>
              <a:gd name="connsiteY0" fmla="*/ 2978253 h 2978253"/>
              <a:gd name="connsiteX1" fmla="*/ 661834 w 3339385"/>
              <a:gd name="connsiteY1" fmla="*/ 330917 h 2978253"/>
              <a:gd name="connsiteX2" fmla="*/ 2677551 w 3339385"/>
              <a:gd name="connsiteY2" fmla="*/ 330917 h 2978253"/>
              <a:gd name="connsiteX3" fmla="*/ 3339385 w 3339385"/>
              <a:gd name="connsiteY3" fmla="*/ 2978253 h 2978253"/>
              <a:gd name="connsiteX4" fmla="*/ 0 w 3339385"/>
              <a:gd name="connsiteY4" fmla="*/ 2978253 h 2978253"/>
              <a:gd name="connsiteX0" fmla="*/ 0 w 3339385"/>
              <a:gd name="connsiteY0" fmla="*/ 2996159 h 2996159"/>
              <a:gd name="connsiteX1" fmla="*/ 661834 w 3339385"/>
              <a:gd name="connsiteY1" fmla="*/ 348823 h 2996159"/>
              <a:gd name="connsiteX2" fmla="*/ 2400233 w 3339385"/>
              <a:gd name="connsiteY2" fmla="*/ 314038 h 2996159"/>
              <a:gd name="connsiteX3" fmla="*/ 3339385 w 3339385"/>
              <a:gd name="connsiteY3" fmla="*/ 2996159 h 2996159"/>
              <a:gd name="connsiteX4" fmla="*/ 0 w 3339385"/>
              <a:gd name="connsiteY4" fmla="*/ 2996159 h 2996159"/>
              <a:gd name="connsiteX0" fmla="*/ 0 w 3339385"/>
              <a:gd name="connsiteY0" fmla="*/ 2996159 h 2996159"/>
              <a:gd name="connsiteX1" fmla="*/ 775282 w 3339385"/>
              <a:gd name="connsiteY1" fmla="*/ 348823 h 2996159"/>
              <a:gd name="connsiteX2" fmla="*/ 2400233 w 3339385"/>
              <a:gd name="connsiteY2" fmla="*/ 314038 h 2996159"/>
              <a:gd name="connsiteX3" fmla="*/ 3339385 w 3339385"/>
              <a:gd name="connsiteY3" fmla="*/ 2996159 h 2996159"/>
              <a:gd name="connsiteX4" fmla="*/ 0 w 3339385"/>
              <a:gd name="connsiteY4" fmla="*/ 2996159 h 2996159"/>
              <a:gd name="connsiteX0" fmla="*/ 0 w 3474973"/>
              <a:gd name="connsiteY0" fmla="*/ 2998122 h 3028357"/>
              <a:gd name="connsiteX1" fmla="*/ 775282 w 3474973"/>
              <a:gd name="connsiteY1" fmla="*/ 350786 h 3028357"/>
              <a:gd name="connsiteX2" fmla="*/ 2400233 w 3474973"/>
              <a:gd name="connsiteY2" fmla="*/ 316001 h 3028357"/>
              <a:gd name="connsiteX3" fmla="*/ 3474973 w 3474973"/>
              <a:gd name="connsiteY3" fmla="*/ 3028357 h 3028357"/>
              <a:gd name="connsiteX4" fmla="*/ 0 w 3474973"/>
              <a:gd name="connsiteY4" fmla="*/ 2998122 h 3028357"/>
              <a:gd name="connsiteX0" fmla="*/ 0 w 3746151"/>
              <a:gd name="connsiteY0" fmla="*/ 2967887 h 3028357"/>
              <a:gd name="connsiteX1" fmla="*/ 1046460 w 3746151"/>
              <a:gd name="connsiteY1" fmla="*/ 350786 h 3028357"/>
              <a:gd name="connsiteX2" fmla="*/ 2671411 w 3746151"/>
              <a:gd name="connsiteY2" fmla="*/ 316001 h 3028357"/>
              <a:gd name="connsiteX3" fmla="*/ 3746151 w 3746151"/>
              <a:gd name="connsiteY3" fmla="*/ 3028357 h 3028357"/>
              <a:gd name="connsiteX4" fmla="*/ 0 w 3746151"/>
              <a:gd name="connsiteY4" fmla="*/ 2967887 h 3028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6151" h="3028357">
                <a:moveTo>
                  <a:pt x="0" y="2967887"/>
                </a:moveTo>
                <a:cubicBezTo>
                  <a:pt x="220611" y="2085442"/>
                  <a:pt x="508349" y="1157031"/>
                  <a:pt x="1046460" y="350786"/>
                </a:cubicBezTo>
                <a:cubicBezTo>
                  <a:pt x="1492718" y="-90437"/>
                  <a:pt x="2221463" y="-130261"/>
                  <a:pt x="2671411" y="316001"/>
                </a:cubicBezTo>
                <a:cubicBezTo>
                  <a:pt x="3121360" y="762263"/>
                  <a:pt x="3493909" y="2180734"/>
                  <a:pt x="3746151" y="3028357"/>
                </a:cubicBezTo>
                <a:lnTo>
                  <a:pt x="0" y="2967887"/>
                </a:lnTo>
                <a:close/>
              </a:path>
            </a:pathLst>
          </a:custGeom>
          <a:gradFill>
            <a:gsLst>
              <a:gs pos="0">
                <a:schemeClr val="accent1">
                  <a:lumMod val="50000"/>
                </a:schemeClr>
              </a:gs>
              <a:gs pos="100000">
                <a:schemeClr val="accent1">
                  <a:lumMod val="50000"/>
                  <a:alpha val="0"/>
                </a:schemeClr>
              </a:gs>
            </a:gsLst>
            <a:lin ang="5400000" scaled="1"/>
          </a:gra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695913">
            <a:off x="8614296" y="-1010023"/>
            <a:ext cx="4453245" cy="4563859"/>
          </a:xfrm>
          <a:custGeom>
            <a:avLst/>
            <a:gdLst>
              <a:gd name="connsiteX0" fmla="*/ 23727 w 1761625"/>
              <a:gd name="connsiteY0" fmla="*/ 386077 h 1700705"/>
              <a:gd name="connsiteX1" fmla="*/ 747627 w 1761625"/>
              <a:gd name="connsiteY1" fmla="*/ 1700527 h 1700705"/>
              <a:gd name="connsiteX2" fmla="*/ 1757277 w 1761625"/>
              <a:gd name="connsiteY2" fmla="*/ 290827 h 1700705"/>
              <a:gd name="connsiteX3" fmla="*/ 328527 w 1761625"/>
              <a:gd name="connsiteY3" fmla="*/ 5077 h 1700705"/>
              <a:gd name="connsiteX4" fmla="*/ 23727 w 1761625"/>
              <a:gd name="connsiteY4" fmla="*/ 386077 h 1700705"/>
              <a:gd name="connsiteX0" fmla="*/ 23727 w 1763559"/>
              <a:gd name="connsiteY0" fmla="*/ 386077 h 1701593"/>
              <a:gd name="connsiteX1" fmla="*/ 747627 w 1763559"/>
              <a:gd name="connsiteY1" fmla="*/ 1700527 h 1701593"/>
              <a:gd name="connsiteX2" fmla="*/ 1757277 w 1763559"/>
              <a:gd name="connsiteY2" fmla="*/ 290827 h 1701593"/>
              <a:gd name="connsiteX3" fmla="*/ 328527 w 1763559"/>
              <a:gd name="connsiteY3" fmla="*/ 5077 h 1701593"/>
              <a:gd name="connsiteX4" fmla="*/ 23727 w 1763559"/>
              <a:gd name="connsiteY4" fmla="*/ 386077 h 1701593"/>
              <a:gd name="connsiteX0" fmla="*/ 23009 w 1760907"/>
              <a:gd name="connsiteY0" fmla="*/ 668528 h 1719417"/>
              <a:gd name="connsiteX1" fmla="*/ 746909 w 1760907"/>
              <a:gd name="connsiteY1" fmla="*/ 1716278 h 1719417"/>
              <a:gd name="connsiteX2" fmla="*/ 1756559 w 1760907"/>
              <a:gd name="connsiteY2" fmla="*/ 306578 h 1719417"/>
              <a:gd name="connsiteX3" fmla="*/ 327809 w 1760907"/>
              <a:gd name="connsiteY3" fmla="*/ 20828 h 1719417"/>
              <a:gd name="connsiteX4" fmla="*/ 23009 w 1760907"/>
              <a:gd name="connsiteY4" fmla="*/ 668528 h 1719417"/>
              <a:gd name="connsiteX0" fmla="*/ 5885 w 1743783"/>
              <a:gd name="connsiteY0" fmla="*/ 764690 h 1815643"/>
              <a:gd name="connsiteX1" fmla="*/ 729785 w 1743783"/>
              <a:gd name="connsiteY1" fmla="*/ 1812440 h 1815643"/>
              <a:gd name="connsiteX2" fmla="*/ 1739435 w 1743783"/>
              <a:gd name="connsiteY2" fmla="*/ 402740 h 1815643"/>
              <a:gd name="connsiteX3" fmla="*/ 463085 w 1743783"/>
              <a:gd name="connsiteY3" fmla="*/ 12215 h 1815643"/>
              <a:gd name="connsiteX4" fmla="*/ 5885 w 1743783"/>
              <a:gd name="connsiteY4" fmla="*/ 764690 h 1815643"/>
              <a:gd name="connsiteX0" fmla="*/ 5885 w 1744149"/>
              <a:gd name="connsiteY0" fmla="*/ 764690 h 1812466"/>
              <a:gd name="connsiteX1" fmla="*/ 729785 w 1744149"/>
              <a:gd name="connsiteY1" fmla="*/ 1812440 h 1812466"/>
              <a:gd name="connsiteX2" fmla="*/ 1739435 w 1744149"/>
              <a:gd name="connsiteY2" fmla="*/ 402740 h 1812466"/>
              <a:gd name="connsiteX3" fmla="*/ 463085 w 1744149"/>
              <a:gd name="connsiteY3" fmla="*/ 12215 h 1812466"/>
              <a:gd name="connsiteX4" fmla="*/ 5885 w 1744149"/>
              <a:gd name="connsiteY4" fmla="*/ 764690 h 1812466"/>
              <a:gd name="connsiteX0" fmla="*/ 5885 w 1744149"/>
              <a:gd name="connsiteY0" fmla="*/ 779479 h 1827255"/>
              <a:gd name="connsiteX1" fmla="*/ 729785 w 1744149"/>
              <a:gd name="connsiteY1" fmla="*/ 1827229 h 1827255"/>
              <a:gd name="connsiteX2" fmla="*/ 1739435 w 1744149"/>
              <a:gd name="connsiteY2" fmla="*/ 417529 h 1827255"/>
              <a:gd name="connsiteX3" fmla="*/ 463085 w 1744149"/>
              <a:gd name="connsiteY3" fmla="*/ 27004 h 1827255"/>
              <a:gd name="connsiteX4" fmla="*/ 5885 w 1744149"/>
              <a:gd name="connsiteY4" fmla="*/ 779479 h 1827255"/>
              <a:gd name="connsiteX0" fmla="*/ 5885 w 1757044"/>
              <a:gd name="connsiteY0" fmla="*/ 779479 h 1827259"/>
              <a:gd name="connsiteX1" fmla="*/ 729785 w 1757044"/>
              <a:gd name="connsiteY1" fmla="*/ 1827229 h 1827259"/>
              <a:gd name="connsiteX2" fmla="*/ 1739435 w 1757044"/>
              <a:gd name="connsiteY2" fmla="*/ 417529 h 1827259"/>
              <a:gd name="connsiteX3" fmla="*/ 463085 w 1757044"/>
              <a:gd name="connsiteY3" fmla="*/ 27004 h 1827259"/>
              <a:gd name="connsiteX4" fmla="*/ 5885 w 1757044"/>
              <a:gd name="connsiteY4" fmla="*/ 779479 h 1827259"/>
              <a:gd name="connsiteX0" fmla="*/ 5885 w 1799344"/>
              <a:gd name="connsiteY0" fmla="*/ 779479 h 1827259"/>
              <a:gd name="connsiteX1" fmla="*/ 729785 w 1799344"/>
              <a:gd name="connsiteY1" fmla="*/ 1827229 h 1827259"/>
              <a:gd name="connsiteX2" fmla="*/ 1739435 w 1799344"/>
              <a:gd name="connsiteY2" fmla="*/ 417529 h 1827259"/>
              <a:gd name="connsiteX3" fmla="*/ 463085 w 1799344"/>
              <a:gd name="connsiteY3" fmla="*/ 27004 h 1827259"/>
              <a:gd name="connsiteX4" fmla="*/ 5885 w 1799344"/>
              <a:gd name="connsiteY4" fmla="*/ 779479 h 1827259"/>
              <a:gd name="connsiteX0" fmla="*/ 9310 w 1745619"/>
              <a:gd name="connsiteY0" fmla="*/ 685664 h 1733440"/>
              <a:gd name="connsiteX1" fmla="*/ 733210 w 1745619"/>
              <a:gd name="connsiteY1" fmla="*/ 1733414 h 1733440"/>
              <a:gd name="connsiteX2" fmla="*/ 1742860 w 1745619"/>
              <a:gd name="connsiteY2" fmla="*/ 323714 h 1733440"/>
              <a:gd name="connsiteX3" fmla="*/ 418885 w 1745619"/>
              <a:gd name="connsiteY3" fmla="*/ 18914 h 1733440"/>
              <a:gd name="connsiteX4" fmla="*/ 9310 w 1745619"/>
              <a:gd name="connsiteY4" fmla="*/ 685664 h 1733440"/>
              <a:gd name="connsiteX0" fmla="*/ 12052 w 1748850"/>
              <a:gd name="connsiteY0" fmla="*/ 729612 h 1777388"/>
              <a:gd name="connsiteX1" fmla="*/ 735952 w 1748850"/>
              <a:gd name="connsiteY1" fmla="*/ 1777362 h 1777388"/>
              <a:gd name="connsiteX2" fmla="*/ 1745602 w 1748850"/>
              <a:gd name="connsiteY2" fmla="*/ 367662 h 1777388"/>
              <a:gd name="connsiteX3" fmla="*/ 393052 w 1748850"/>
              <a:gd name="connsiteY3" fmla="*/ 15237 h 1777388"/>
              <a:gd name="connsiteX4" fmla="*/ 12052 w 1748850"/>
              <a:gd name="connsiteY4" fmla="*/ 729612 h 1777388"/>
              <a:gd name="connsiteX0" fmla="*/ 10861 w 1775992"/>
              <a:gd name="connsiteY0" fmla="*/ 679262 h 1776944"/>
              <a:gd name="connsiteX1" fmla="*/ 763336 w 1775992"/>
              <a:gd name="connsiteY1" fmla="*/ 1774637 h 1776944"/>
              <a:gd name="connsiteX2" fmla="*/ 1772986 w 1775992"/>
              <a:gd name="connsiteY2" fmla="*/ 364937 h 1776944"/>
              <a:gd name="connsiteX3" fmla="*/ 420436 w 1775992"/>
              <a:gd name="connsiteY3" fmla="*/ 12512 h 1776944"/>
              <a:gd name="connsiteX4" fmla="*/ 10861 w 1775992"/>
              <a:gd name="connsiteY4" fmla="*/ 679262 h 1776944"/>
              <a:gd name="connsiteX0" fmla="*/ 10861 w 1775992"/>
              <a:gd name="connsiteY0" fmla="*/ 679262 h 1776944"/>
              <a:gd name="connsiteX1" fmla="*/ 763336 w 1775992"/>
              <a:gd name="connsiteY1" fmla="*/ 1774637 h 1776944"/>
              <a:gd name="connsiteX2" fmla="*/ 1772986 w 1775992"/>
              <a:gd name="connsiteY2" fmla="*/ 364937 h 1776944"/>
              <a:gd name="connsiteX3" fmla="*/ 420436 w 1775992"/>
              <a:gd name="connsiteY3" fmla="*/ 12512 h 1776944"/>
              <a:gd name="connsiteX4" fmla="*/ 10861 w 1775992"/>
              <a:gd name="connsiteY4" fmla="*/ 679262 h 1776944"/>
              <a:gd name="connsiteX0" fmla="*/ 15219 w 1782417"/>
              <a:gd name="connsiteY0" fmla="*/ 679465 h 1796157"/>
              <a:gd name="connsiteX1" fmla="*/ 853419 w 1782417"/>
              <a:gd name="connsiteY1" fmla="*/ 1793890 h 1796157"/>
              <a:gd name="connsiteX2" fmla="*/ 1777344 w 1782417"/>
              <a:gd name="connsiteY2" fmla="*/ 365140 h 1796157"/>
              <a:gd name="connsiteX3" fmla="*/ 424794 w 1782417"/>
              <a:gd name="connsiteY3" fmla="*/ 12715 h 1796157"/>
              <a:gd name="connsiteX4" fmla="*/ 15219 w 1782417"/>
              <a:gd name="connsiteY4" fmla="*/ 679465 h 1796157"/>
              <a:gd name="connsiteX0" fmla="*/ 11937 w 1779135"/>
              <a:gd name="connsiteY0" fmla="*/ 693345 h 1810037"/>
              <a:gd name="connsiteX1" fmla="*/ 850137 w 1779135"/>
              <a:gd name="connsiteY1" fmla="*/ 1807770 h 1810037"/>
              <a:gd name="connsiteX2" fmla="*/ 1774062 w 1779135"/>
              <a:gd name="connsiteY2" fmla="*/ 379020 h 1810037"/>
              <a:gd name="connsiteX3" fmla="*/ 421512 w 1779135"/>
              <a:gd name="connsiteY3" fmla="*/ 26595 h 1810037"/>
              <a:gd name="connsiteX4" fmla="*/ 11937 w 1779135"/>
              <a:gd name="connsiteY4" fmla="*/ 693345 h 1810037"/>
              <a:gd name="connsiteX0" fmla="*/ 14258 w 1781456"/>
              <a:gd name="connsiteY0" fmla="*/ 679466 h 1796158"/>
              <a:gd name="connsiteX1" fmla="*/ 852458 w 1781456"/>
              <a:gd name="connsiteY1" fmla="*/ 1793891 h 1796158"/>
              <a:gd name="connsiteX2" fmla="*/ 1776383 w 1781456"/>
              <a:gd name="connsiteY2" fmla="*/ 365141 h 1796158"/>
              <a:gd name="connsiteX3" fmla="*/ 423833 w 1781456"/>
              <a:gd name="connsiteY3" fmla="*/ 12716 h 1796158"/>
              <a:gd name="connsiteX4" fmla="*/ 14258 w 1781456"/>
              <a:gd name="connsiteY4" fmla="*/ 679466 h 1796158"/>
              <a:gd name="connsiteX0" fmla="*/ 37377 w 1394588"/>
              <a:gd name="connsiteY0" fmla="*/ 87190 h 1870464"/>
              <a:gd name="connsiteX1" fmla="*/ 466002 w 1394588"/>
              <a:gd name="connsiteY1" fmla="*/ 1868365 h 1870464"/>
              <a:gd name="connsiteX2" fmla="*/ 1389927 w 1394588"/>
              <a:gd name="connsiteY2" fmla="*/ 439615 h 1870464"/>
              <a:gd name="connsiteX3" fmla="*/ 37377 w 1394588"/>
              <a:gd name="connsiteY3" fmla="*/ 87190 h 1870464"/>
              <a:gd name="connsiteX0" fmla="*/ 23985 w 1714079"/>
              <a:gd name="connsiteY0" fmla="*/ 123464 h 1714590"/>
              <a:gd name="connsiteX1" fmla="*/ 776460 w 1714079"/>
              <a:gd name="connsiteY1" fmla="*/ 1714139 h 1714590"/>
              <a:gd name="connsiteX2" fmla="*/ 1700385 w 1714079"/>
              <a:gd name="connsiteY2" fmla="*/ 285389 h 1714590"/>
              <a:gd name="connsiteX3" fmla="*/ 23985 w 1714079"/>
              <a:gd name="connsiteY3" fmla="*/ 123464 h 1714590"/>
              <a:gd name="connsiteX0" fmla="*/ 103744 w 1793838"/>
              <a:gd name="connsiteY0" fmla="*/ 254346 h 1845472"/>
              <a:gd name="connsiteX1" fmla="*/ 856219 w 1793838"/>
              <a:gd name="connsiteY1" fmla="*/ 1845021 h 1845472"/>
              <a:gd name="connsiteX2" fmla="*/ 1780144 w 1793838"/>
              <a:gd name="connsiteY2" fmla="*/ 416271 h 1845472"/>
              <a:gd name="connsiteX3" fmla="*/ 103744 w 1793838"/>
              <a:gd name="connsiteY3" fmla="*/ 254346 h 1845472"/>
              <a:gd name="connsiteX0" fmla="*/ 103744 w 1801778"/>
              <a:gd name="connsiteY0" fmla="*/ 263564 h 1854705"/>
              <a:gd name="connsiteX1" fmla="*/ 856219 w 1801778"/>
              <a:gd name="connsiteY1" fmla="*/ 1854239 h 1854705"/>
              <a:gd name="connsiteX2" fmla="*/ 1780144 w 1801778"/>
              <a:gd name="connsiteY2" fmla="*/ 425489 h 1854705"/>
              <a:gd name="connsiteX3" fmla="*/ 103744 w 1801778"/>
              <a:gd name="connsiteY3" fmla="*/ 263564 h 1854705"/>
              <a:gd name="connsiteX0" fmla="*/ 110247 w 1810119"/>
              <a:gd name="connsiteY0" fmla="*/ 263564 h 1855080"/>
              <a:gd name="connsiteX1" fmla="*/ 862722 w 1810119"/>
              <a:gd name="connsiteY1" fmla="*/ 1854239 h 1855080"/>
              <a:gd name="connsiteX2" fmla="*/ 1786647 w 1810119"/>
              <a:gd name="connsiteY2" fmla="*/ 425489 h 1855080"/>
              <a:gd name="connsiteX3" fmla="*/ 110247 w 1810119"/>
              <a:gd name="connsiteY3" fmla="*/ 263564 h 1855080"/>
            </a:gdLst>
            <a:ahLst/>
            <a:cxnLst>
              <a:cxn ang="0">
                <a:pos x="connsiteX0" y="connsiteY0"/>
              </a:cxn>
              <a:cxn ang="0">
                <a:pos x="connsiteX1" y="connsiteY1"/>
              </a:cxn>
              <a:cxn ang="0">
                <a:pos x="connsiteX2" y="connsiteY2"/>
              </a:cxn>
              <a:cxn ang="0">
                <a:pos x="connsiteX3" y="connsiteY3"/>
              </a:cxn>
            </a:cxnLst>
            <a:rect l="l" t="t" r="r" b="b"/>
            <a:pathLst>
              <a:path w="1810119" h="1855080">
                <a:moveTo>
                  <a:pt x="110247" y="263564"/>
                </a:moveTo>
                <a:cubicBezTo>
                  <a:pt x="-291391" y="796964"/>
                  <a:pt x="507122" y="1817727"/>
                  <a:pt x="862722" y="1854239"/>
                </a:cubicBezTo>
                <a:cubicBezTo>
                  <a:pt x="1218322" y="1890751"/>
                  <a:pt x="1950160" y="728702"/>
                  <a:pt x="1786647" y="425489"/>
                </a:cubicBezTo>
                <a:cubicBezTo>
                  <a:pt x="1623134" y="122276"/>
                  <a:pt x="511885" y="-269836"/>
                  <a:pt x="110247" y="263564"/>
                </a:cubicBezTo>
                <a:close/>
              </a:path>
            </a:pathLst>
          </a:custGeom>
          <a:gradFill flip="none" rotWithShape="1">
            <a:gsLst>
              <a:gs pos="0">
                <a:schemeClr val="accent1">
                  <a:lumMod val="50000"/>
                  <a:alpha val="40000"/>
                </a:schemeClr>
              </a:gs>
              <a:gs pos="100000">
                <a:schemeClr val="accent1">
                  <a:lumMod val="50000"/>
                </a:schemeClr>
              </a:gs>
            </a:gsLst>
            <a:lin ang="0" scaled="1"/>
            <a:tileRect/>
          </a:gra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 name="组合 1"/>
          <p:cNvGrpSpPr/>
          <p:nvPr/>
        </p:nvGrpSpPr>
        <p:grpSpPr>
          <a:xfrm>
            <a:off x="1018047" y="1843515"/>
            <a:ext cx="3664828" cy="3557290"/>
            <a:chOff x="1018047" y="1843515"/>
            <a:chExt cx="3664828" cy="3557290"/>
          </a:xfrm>
        </p:grpSpPr>
        <p:grpSp>
          <p:nvGrpSpPr>
            <p:cNvPr id="13" name="组合 12"/>
            <p:cNvGrpSpPr/>
            <p:nvPr/>
          </p:nvGrpSpPr>
          <p:grpSpPr>
            <a:xfrm>
              <a:off x="1018047" y="1843515"/>
              <a:ext cx="3664828" cy="2909886"/>
              <a:chOff x="6271636" y="1359040"/>
              <a:chExt cx="3664828" cy="2909886"/>
            </a:xfrm>
          </p:grpSpPr>
          <p:sp>
            <p:nvSpPr>
              <p:cNvPr id="14" name="矩形 13"/>
              <p:cNvSpPr/>
              <p:nvPr/>
            </p:nvSpPr>
            <p:spPr>
              <a:xfrm>
                <a:off x="6346152" y="2184856"/>
                <a:ext cx="650929" cy="4581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文本框 14"/>
              <p:cNvSpPr txBox="1"/>
              <p:nvPr/>
            </p:nvSpPr>
            <p:spPr>
              <a:xfrm>
                <a:off x="6271636" y="1359040"/>
                <a:ext cx="2394858" cy="707886"/>
              </a:xfrm>
              <a:prstGeom prst="rect">
                <a:avLst/>
              </a:prstGeom>
              <a:noFill/>
            </p:spPr>
            <p:txBody>
              <a:bodyPr wrap="square" rtlCol="0">
                <a:spAutoFit/>
              </a:bodyPr>
              <a:lstStyle/>
              <a:p>
                <a:r>
                  <a:rPr lang="zh-CN" altLang="en-US" sz="4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rPr>
                  <a:t>输入标题</a:t>
                </a:r>
              </a:p>
            </p:txBody>
          </p:sp>
          <p:sp>
            <p:nvSpPr>
              <p:cNvPr id="16" name="文本框 15"/>
              <p:cNvSpPr txBox="1"/>
              <p:nvPr/>
            </p:nvSpPr>
            <p:spPr>
              <a:xfrm>
                <a:off x="6271636" y="2514600"/>
                <a:ext cx="3664828" cy="1754326"/>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nSpc>
                    <a:spcPct val="150000"/>
                  </a:lnSpc>
                </a:pP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请在此输入文本内容或者粘贴复制的文本内容到此处，请在此输入文本内容或者粘贴复制的文本内容到此处请在此输入文本内容</a:t>
                </a:r>
              </a:p>
            </p:txBody>
          </p:sp>
        </p:grpSp>
        <p:sp>
          <p:nvSpPr>
            <p:cNvPr id="18" name="subway_100228"/>
            <p:cNvSpPr>
              <a:spLocks noChangeAspect="1"/>
            </p:cNvSpPr>
            <p:nvPr/>
          </p:nvSpPr>
          <p:spPr bwMode="auto">
            <a:xfrm>
              <a:off x="1092563" y="4982600"/>
              <a:ext cx="410631" cy="396975"/>
            </a:xfrm>
            <a:custGeom>
              <a:avLst/>
              <a:gdLst>
                <a:gd name="connsiteX0" fmla="*/ 134599 w 608468"/>
                <a:gd name="connsiteY0" fmla="*/ 494593 h 588233"/>
                <a:gd name="connsiteX1" fmla="*/ 176550 w 608468"/>
                <a:gd name="connsiteY1" fmla="*/ 502268 h 588233"/>
                <a:gd name="connsiteX2" fmla="*/ 170557 w 608468"/>
                <a:gd name="connsiteY2" fmla="*/ 513935 h 588233"/>
                <a:gd name="connsiteX3" fmla="*/ 435937 w 608468"/>
                <a:gd name="connsiteY3" fmla="*/ 513935 h 588233"/>
                <a:gd name="connsiteX4" fmla="*/ 429944 w 608468"/>
                <a:gd name="connsiteY4" fmla="*/ 502422 h 588233"/>
                <a:gd name="connsiteX5" fmla="*/ 472048 w 608468"/>
                <a:gd name="connsiteY5" fmla="*/ 494900 h 588233"/>
                <a:gd name="connsiteX6" fmla="*/ 504779 w 608468"/>
                <a:gd name="connsiteY6" fmla="*/ 558452 h 588233"/>
                <a:gd name="connsiteX7" fmla="*/ 496020 w 608468"/>
                <a:gd name="connsiteY7" fmla="*/ 585930 h 588233"/>
                <a:gd name="connsiteX8" fmla="*/ 486646 w 608468"/>
                <a:gd name="connsiteY8" fmla="*/ 588233 h 588233"/>
                <a:gd name="connsiteX9" fmla="*/ 468514 w 608468"/>
                <a:gd name="connsiteY9" fmla="*/ 577180 h 588233"/>
                <a:gd name="connsiteX10" fmla="*/ 456835 w 608468"/>
                <a:gd name="connsiteY10" fmla="*/ 554615 h 588233"/>
                <a:gd name="connsiteX11" fmla="*/ 149658 w 608468"/>
                <a:gd name="connsiteY11" fmla="*/ 554461 h 588233"/>
                <a:gd name="connsiteX12" fmla="*/ 137826 w 608468"/>
                <a:gd name="connsiteY12" fmla="*/ 577180 h 588233"/>
                <a:gd name="connsiteX13" fmla="*/ 119694 w 608468"/>
                <a:gd name="connsiteY13" fmla="*/ 588233 h 588233"/>
                <a:gd name="connsiteX14" fmla="*/ 110320 w 608468"/>
                <a:gd name="connsiteY14" fmla="*/ 585930 h 588233"/>
                <a:gd name="connsiteX15" fmla="*/ 101561 w 608468"/>
                <a:gd name="connsiteY15" fmla="*/ 558452 h 588233"/>
                <a:gd name="connsiteX16" fmla="*/ 83313 w 608468"/>
                <a:gd name="connsiteY16" fmla="*/ 461780 h 588233"/>
                <a:gd name="connsiteX17" fmla="*/ 115895 w 608468"/>
                <a:gd name="connsiteY17" fmla="*/ 486334 h 588233"/>
                <a:gd name="connsiteX18" fmla="*/ 35978 w 608468"/>
                <a:gd name="connsiteY18" fmla="*/ 581020 h 588233"/>
                <a:gd name="connsiteX19" fmla="*/ 20456 w 608468"/>
                <a:gd name="connsiteY19" fmla="*/ 588233 h 588233"/>
                <a:gd name="connsiteX20" fmla="*/ 7239 w 608468"/>
                <a:gd name="connsiteY20" fmla="*/ 583476 h 588233"/>
                <a:gd name="connsiteX21" fmla="*/ 4780 w 608468"/>
                <a:gd name="connsiteY21" fmla="*/ 554625 h 588233"/>
                <a:gd name="connsiteX22" fmla="*/ 524712 w 608468"/>
                <a:gd name="connsiteY22" fmla="*/ 461145 h 588233"/>
                <a:gd name="connsiteX23" fmla="*/ 603689 w 608468"/>
                <a:gd name="connsiteY23" fmla="*/ 554619 h 588233"/>
                <a:gd name="connsiteX24" fmla="*/ 601231 w 608468"/>
                <a:gd name="connsiteY24" fmla="*/ 583475 h 588233"/>
                <a:gd name="connsiteX25" fmla="*/ 588017 w 608468"/>
                <a:gd name="connsiteY25" fmla="*/ 588233 h 588233"/>
                <a:gd name="connsiteX26" fmla="*/ 572344 w 608468"/>
                <a:gd name="connsiteY26" fmla="*/ 581019 h 588233"/>
                <a:gd name="connsiteX27" fmla="*/ 492291 w 608468"/>
                <a:gd name="connsiteY27" fmla="*/ 486010 h 588233"/>
                <a:gd name="connsiteX28" fmla="*/ 524712 w 608468"/>
                <a:gd name="connsiteY28" fmla="*/ 461145 h 588233"/>
                <a:gd name="connsiteX29" fmla="*/ 383066 w 608468"/>
                <a:gd name="connsiteY29" fmla="*/ 351169 h 588233"/>
                <a:gd name="connsiteX30" fmla="*/ 354331 w 608468"/>
                <a:gd name="connsiteY30" fmla="*/ 379857 h 588233"/>
                <a:gd name="connsiteX31" fmla="*/ 383066 w 608468"/>
                <a:gd name="connsiteY31" fmla="*/ 408544 h 588233"/>
                <a:gd name="connsiteX32" fmla="*/ 411800 w 608468"/>
                <a:gd name="connsiteY32" fmla="*/ 379857 h 588233"/>
                <a:gd name="connsiteX33" fmla="*/ 383066 w 608468"/>
                <a:gd name="connsiteY33" fmla="*/ 351169 h 588233"/>
                <a:gd name="connsiteX34" fmla="*/ 224332 w 608468"/>
                <a:gd name="connsiteY34" fmla="*/ 351169 h 588233"/>
                <a:gd name="connsiteX35" fmla="*/ 195597 w 608468"/>
                <a:gd name="connsiteY35" fmla="*/ 379857 h 588233"/>
                <a:gd name="connsiteX36" fmla="*/ 224332 w 608468"/>
                <a:gd name="connsiteY36" fmla="*/ 408544 h 588233"/>
                <a:gd name="connsiteX37" fmla="*/ 253221 w 608468"/>
                <a:gd name="connsiteY37" fmla="*/ 379857 h 588233"/>
                <a:gd name="connsiteX38" fmla="*/ 224332 w 608468"/>
                <a:gd name="connsiteY38" fmla="*/ 351169 h 588233"/>
                <a:gd name="connsiteX39" fmla="*/ 155976 w 608468"/>
                <a:gd name="connsiteY39" fmla="*/ 44315 h 588233"/>
                <a:gd name="connsiteX40" fmla="*/ 451433 w 608468"/>
                <a:gd name="connsiteY40" fmla="*/ 44315 h 588233"/>
                <a:gd name="connsiteX41" fmla="*/ 391358 w 608468"/>
                <a:gd name="connsiteY41" fmla="*/ 284308 h 588233"/>
                <a:gd name="connsiteX42" fmla="*/ 216051 w 608468"/>
                <a:gd name="connsiteY42" fmla="*/ 284308 h 588233"/>
                <a:gd name="connsiteX43" fmla="*/ 122300 w 608468"/>
                <a:gd name="connsiteY43" fmla="*/ 43892 h 588233"/>
                <a:gd name="connsiteX44" fmla="*/ 187453 w 608468"/>
                <a:gd name="connsiteY44" fmla="*/ 304533 h 588233"/>
                <a:gd name="connsiteX45" fmla="*/ 203280 w 608468"/>
                <a:gd name="connsiteY45" fmla="*/ 316959 h 588233"/>
                <a:gd name="connsiteX46" fmla="*/ 404117 w 608468"/>
                <a:gd name="connsiteY46" fmla="*/ 316959 h 588233"/>
                <a:gd name="connsiteX47" fmla="*/ 419945 w 608468"/>
                <a:gd name="connsiteY47" fmla="*/ 304533 h 588233"/>
                <a:gd name="connsiteX48" fmla="*/ 485251 w 608468"/>
                <a:gd name="connsiteY48" fmla="*/ 43892 h 588233"/>
                <a:gd name="connsiteX49" fmla="*/ 511988 w 608468"/>
                <a:gd name="connsiteY49" fmla="*/ 109858 h 588233"/>
                <a:gd name="connsiteX50" fmla="*/ 529199 w 608468"/>
                <a:gd name="connsiteY50" fmla="*/ 360067 h 588233"/>
                <a:gd name="connsiteX51" fmla="*/ 426552 w 608468"/>
                <a:gd name="connsiteY51" fmla="*/ 469754 h 588233"/>
                <a:gd name="connsiteX52" fmla="*/ 180846 w 608468"/>
                <a:gd name="connsiteY52" fmla="*/ 469754 h 588233"/>
                <a:gd name="connsiteX53" fmla="*/ 78199 w 608468"/>
                <a:gd name="connsiteY53" fmla="*/ 360067 h 588233"/>
                <a:gd name="connsiteX54" fmla="*/ 95409 w 608468"/>
                <a:gd name="connsiteY54" fmla="*/ 109858 h 588233"/>
                <a:gd name="connsiteX55" fmla="*/ 122300 w 608468"/>
                <a:gd name="connsiteY55" fmla="*/ 43892 h 588233"/>
                <a:gd name="connsiteX56" fmla="*/ 213279 w 608468"/>
                <a:gd name="connsiteY56" fmla="*/ 0 h 588233"/>
                <a:gd name="connsiteX57" fmla="*/ 394132 w 608468"/>
                <a:gd name="connsiteY57" fmla="*/ 0 h 588233"/>
                <a:gd name="connsiteX58" fmla="*/ 444377 w 608468"/>
                <a:gd name="connsiteY58" fmla="*/ 11784 h 588233"/>
                <a:gd name="connsiteX59" fmla="*/ 163033 w 608468"/>
                <a:gd name="connsiteY59" fmla="*/ 11784 h 588233"/>
                <a:gd name="connsiteX60" fmla="*/ 213279 w 608468"/>
                <a:gd name="connsiteY60" fmla="*/ 0 h 58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8468" h="588233">
                  <a:moveTo>
                    <a:pt x="134599" y="494593"/>
                  </a:moveTo>
                  <a:cubicBezTo>
                    <a:pt x="147814" y="499198"/>
                    <a:pt x="161951" y="501961"/>
                    <a:pt x="176550" y="502268"/>
                  </a:cubicBezTo>
                  <a:lnTo>
                    <a:pt x="170557" y="513935"/>
                  </a:lnTo>
                  <a:lnTo>
                    <a:pt x="435937" y="513935"/>
                  </a:lnTo>
                  <a:lnTo>
                    <a:pt x="429944" y="502422"/>
                  </a:lnTo>
                  <a:cubicBezTo>
                    <a:pt x="444542" y="501961"/>
                    <a:pt x="458679" y="499505"/>
                    <a:pt x="472048" y="494900"/>
                  </a:cubicBezTo>
                  <a:lnTo>
                    <a:pt x="504779" y="558452"/>
                  </a:lnTo>
                  <a:cubicBezTo>
                    <a:pt x="510003" y="568430"/>
                    <a:pt x="506008" y="580711"/>
                    <a:pt x="496020" y="585930"/>
                  </a:cubicBezTo>
                  <a:cubicBezTo>
                    <a:pt x="493100" y="587465"/>
                    <a:pt x="489873" y="588233"/>
                    <a:pt x="486646" y="588233"/>
                  </a:cubicBezTo>
                  <a:cubicBezTo>
                    <a:pt x="479270" y="588233"/>
                    <a:pt x="472202" y="584242"/>
                    <a:pt x="468514" y="577180"/>
                  </a:cubicBezTo>
                  <a:lnTo>
                    <a:pt x="456835" y="554615"/>
                  </a:lnTo>
                  <a:lnTo>
                    <a:pt x="149658" y="554461"/>
                  </a:lnTo>
                  <a:lnTo>
                    <a:pt x="137826" y="577180"/>
                  </a:lnTo>
                  <a:cubicBezTo>
                    <a:pt x="134292" y="584242"/>
                    <a:pt x="127069" y="588233"/>
                    <a:pt x="119694" y="588233"/>
                  </a:cubicBezTo>
                  <a:cubicBezTo>
                    <a:pt x="116620" y="588233"/>
                    <a:pt x="113393" y="587465"/>
                    <a:pt x="110320" y="585930"/>
                  </a:cubicBezTo>
                  <a:cubicBezTo>
                    <a:pt x="100332" y="580711"/>
                    <a:pt x="96490" y="568430"/>
                    <a:pt x="101561" y="558452"/>
                  </a:cubicBezTo>
                  <a:close/>
                  <a:moveTo>
                    <a:pt x="83313" y="461780"/>
                  </a:moveTo>
                  <a:cubicBezTo>
                    <a:pt x="92996" y="471755"/>
                    <a:pt x="103908" y="479889"/>
                    <a:pt x="115895" y="486334"/>
                  </a:cubicBezTo>
                  <a:lnTo>
                    <a:pt x="35978" y="581020"/>
                  </a:lnTo>
                  <a:cubicBezTo>
                    <a:pt x="31982" y="585778"/>
                    <a:pt x="26296" y="588233"/>
                    <a:pt x="20456" y="588233"/>
                  </a:cubicBezTo>
                  <a:cubicBezTo>
                    <a:pt x="15845" y="588233"/>
                    <a:pt x="11081" y="586698"/>
                    <a:pt x="7239" y="583476"/>
                  </a:cubicBezTo>
                  <a:cubicBezTo>
                    <a:pt x="-1367" y="576109"/>
                    <a:pt x="-2443" y="563372"/>
                    <a:pt x="4780" y="554625"/>
                  </a:cubicBezTo>
                  <a:close/>
                  <a:moveTo>
                    <a:pt x="524712" y="461145"/>
                  </a:moveTo>
                  <a:lnTo>
                    <a:pt x="603689" y="554619"/>
                  </a:lnTo>
                  <a:cubicBezTo>
                    <a:pt x="610911" y="563368"/>
                    <a:pt x="609836" y="576107"/>
                    <a:pt x="601231" y="583475"/>
                  </a:cubicBezTo>
                  <a:cubicBezTo>
                    <a:pt x="597390" y="586698"/>
                    <a:pt x="592626" y="588233"/>
                    <a:pt x="588017" y="588233"/>
                  </a:cubicBezTo>
                  <a:cubicBezTo>
                    <a:pt x="582178" y="588233"/>
                    <a:pt x="576493" y="585777"/>
                    <a:pt x="572344" y="581019"/>
                  </a:cubicBezTo>
                  <a:lnTo>
                    <a:pt x="492291" y="486010"/>
                  </a:lnTo>
                  <a:cubicBezTo>
                    <a:pt x="504122" y="479564"/>
                    <a:pt x="515185" y="471122"/>
                    <a:pt x="524712" y="461145"/>
                  </a:cubicBezTo>
                  <a:close/>
                  <a:moveTo>
                    <a:pt x="383066" y="351169"/>
                  </a:moveTo>
                  <a:cubicBezTo>
                    <a:pt x="367238" y="351169"/>
                    <a:pt x="354331" y="363902"/>
                    <a:pt x="354331" y="379857"/>
                  </a:cubicBezTo>
                  <a:cubicBezTo>
                    <a:pt x="354331" y="395658"/>
                    <a:pt x="367238" y="408544"/>
                    <a:pt x="383066" y="408544"/>
                  </a:cubicBezTo>
                  <a:cubicBezTo>
                    <a:pt x="398893" y="408544"/>
                    <a:pt x="411800" y="395658"/>
                    <a:pt x="411800" y="379857"/>
                  </a:cubicBezTo>
                  <a:cubicBezTo>
                    <a:pt x="411800" y="363902"/>
                    <a:pt x="398893" y="351169"/>
                    <a:pt x="383066" y="351169"/>
                  </a:cubicBezTo>
                  <a:close/>
                  <a:moveTo>
                    <a:pt x="224332" y="351169"/>
                  </a:moveTo>
                  <a:cubicBezTo>
                    <a:pt x="208505" y="351169"/>
                    <a:pt x="195597" y="363902"/>
                    <a:pt x="195597" y="379857"/>
                  </a:cubicBezTo>
                  <a:cubicBezTo>
                    <a:pt x="195597" y="395658"/>
                    <a:pt x="208505" y="408544"/>
                    <a:pt x="224332" y="408544"/>
                  </a:cubicBezTo>
                  <a:cubicBezTo>
                    <a:pt x="240313" y="408544"/>
                    <a:pt x="253221" y="395658"/>
                    <a:pt x="253221" y="379857"/>
                  </a:cubicBezTo>
                  <a:cubicBezTo>
                    <a:pt x="253221" y="363902"/>
                    <a:pt x="240313" y="351169"/>
                    <a:pt x="224332" y="351169"/>
                  </a:cubicBezTo>
                  <a:close/>
                  <a:moveTo>
                    <a:pt x="155976" y="44315"/>
                  </a:moveTo>
                  <a:lnTo>
                    <a:pt x="451433" y="44315"/>
                  </a:lnTo>
                  <a:lnTo>
                    <a:pt x="391358" y="284308"/>
                  </a:lnTo>
                  <a:lnTo>
                    <a:pt x="216051" y="284308"/>
                  </a:lnTo>
                  <a:close/>
                  <a:moveTo>
                    <a:pt x="122300" y="43892"/>
                  </a:moveTo>
                  <a:lnTo>
                    <a:pt x="187453" y="304533"/>
                  </a:lnTo>
                  <a:cubicBezTo>
                    <a:pt x="189297" y="311897"/>
                    <a:pt x="195905" y="316959"/>
                    <a:pt x="203280" y="316959"/>
                  </a:cubicBezTo>
                  <a:lnTo>
                    <a:pt x="404117" y="316959"/>
                  </a:lnTo>
                  <a:cubicBezTo>
                    <a:pt x="411647" y="316959"/>
                    <a:pt x="418101" y="311897"/>
                    <a:pt x="419945" y="304533"/>
                  </a:cubicBezTo>
                  <a:lnTo>
                    <a:pt x="485251" y="43892"/>
                  </a:lnTo>
                  <a:cubicBezTo>
                    <a:pt x="500464" y="62301"/>
                    <a:pt x="510298" y="85159"/>
                    <a:pt x="511988" y="109858"/>
                  </a:cubicBezTo>
                  <a:lnTo>
                    <a:pt x="529199" y="360067"/>
                  </a:lnTo>
                  <a:cubicBezTo>
                    <a:pt x="533501" y="420356"/>
                    <a:pt x="487249" y="469754"/>
                    <a:pt x="426552" y="469754"/>
                  </a:cubicBezTo>
                  <a:lnTo>
                    <a:pt x="180846" y="469754"/>
                  </a:lnTo>
                  <a:cubicBezTo>
                    <a:pt x="120149" y="469754"/>
                    <a:pt x="74050" y="420356"/>
                    <a:pt x="78199" y="360067"/>
                  </a:cubicBezTo>
                  <a:lnTo>
                    <a:pt x="95409" y="109858"/>
                  </a:lnTo>
                  <a:cubicBezTo>
                    <a:pt x="97100" y="85159"/>
                    <a:pt x="106934" y="62301"/>
                    <a:pt x="122300" y="43892"/>
                  </a:cubicBezTo>
                  <a:close/>
                  <a:moveTo>
                    <a:pt x="213279" y="0"/>
                  </a:moveTo>
                  <a:lnTo>
                    <a:pt x="394132" y="0"/>
                  </a:lnTo>
                  <a:cubicBezTo>
                    <a:pt x="411956" y="0"/>
                    <a:pt x="429012" y="4285"/>
                    <a:pt x="444377" y="11784"/>
                  </a:cubicBezTo>
                  <a:lnTo>
                    <a:pt x="163033" y="11784"/>
                  </a:lnTo>
                  <a:cubicBezTo>
                    <a:pt x="178552" y="4285"/>
                    <a:pt x="195608" y="0"/>
                    <a:pt x="213279" y="0"/>
                  </a:cubicBezTo>
                  <a:close/>
                </a:path>
              </a:pathLst>
            </a:custGeom>
            <a:solidFill>
              <a:schemeClr val="bg1">
                <a:lumMod val="85000"/>
              </a:schemeClr>
            </a:solidFill>
            <a:ln>
              <a:noFill/>
            </a:ln>
          </p:spPr>
        </p:sp>
        <p:sp>
          <p:nvSpPr>
            <p:cNvPr id="20" name="small-paper-airplane_20402"/>
            <p:cNvSpPr>
              <a:spLocks noChangeAspect="1"/>
            </p:cNvSpPr>
            <p:nvPr/>
          </p:nvSpPr>
          <p:spPr bwMode="auto">
            <a:xfrm>
              <a:off x="2398632" y="4961469"/>
              <a:ext cx="339214" cy="410631"/>
            </a:xfrm>
            <a:custGeom>
              <a:avLst/>
              <a:gdLst>
                <a:gd name="T0" fmla="*/ 405 w 810"/>
                <a:gd name="T1" fmla="*/ 0 h 982"/>
                <a:gd name="T2" fmla="*/ 208 w 810"/>
                <a:gd name="T3" fmla="*/ 189 h 982"/>
                <a:gd name="T4" fmla="*/ 31 w 810"/>
                <a:gd name="T5" fmla="*/ 189 h 982"/>
                <a:gd name="T6" fmla="*/ 0 w 810"/>
                <a:gd name="T7" fmla="*/ 982 h 982"/>
                <a:gd name="T8" fmla="*/ 810 w 810"/>
                <a:gd name="T9" fmla="*/ 982 h 982"/>
                <a:gd name="T10" fmla="*/ 779 w 810"/>
                <a:gd name="T11" fmla="*/ 189 h 982"/>
                <a:gd name="T12" fmla="*/ 603 w 810"/>
                <a:gd name="T13" fmla="*/ 189 h 982"/>
                <a:gd name="T14" fmla="*/ 405 w 810"/>
                <a:gd name="T15" fmla="*/ 0 h 982"/>
                <a:gd name="T16" fmla="*/ 405 w 810"/>
                <a:gd name="T17" fmla="*/ 31 h 982"/>
                <a:gd name="T18" fmla="*/ 571 w 810"/>
                <a:gd name="T19" fmla="*/ 189 h 982"/>
                <a:gd name="T20" fmla="*/ 239 w 810"/>
                <a:gd name="T21" fmla="*/ 189 h 982"/>
                <a:gd name="T22" fmla="*/ 405 w 810"/>
                <a:gd name="T23" fmla="*/ 31 h 982"/>
                <a:gd name="T24" fmla="*/ 565 w 810"/>
                <a:gd name="T25" fmla="*/ 496 h 982"/>
                <a:gd name="T26" fmla="*/ 565 w 810"/>
                <a:gd name="T27" fmla="*/ 539 h 982"/>
                <a:gd name="T28" fmla="*/ 484 w 810"/>
                <a:gd name="T29" fmla="*/ 539 h 982"/>
                <a:gd name="T30" fmla="*/ 443 w 810"/>
                <a:gd name="T31" fmla="*/ 608 h 982"/>
                <a:gd name="T32" fmla="*/ 554 w 810"/>
                <a:gd name="T33" fmla="*/ 608 h 982"/>
                <a:gd name="T34" fmla="*/ 554 w 810"/>
                <a:gd name="T35" fmla="*/ 652 h 982"/>
                <a:gd name="T36" fmla="*/ 435 w 810"/>
                <a:gd name="T37" fmla="*/ 652 h 982"/>
                <a:gd name="T38" fmla="*/ 435 w 810"/>
                <a:gd name="T39" fmla="*/ 802 h 982"/>
                <a:gd name="T40" fmla="*/ 375 w 810"/>
                <a:gd name="T41" fmla="*/ 802 h 982"/>
                <a:gd name="T42" fmla="*/ 375 w 810"/>
                <a:gd name="T43" fmla="*/ 652 h 982"/>
                <a:gd name="T44" fmla="*/ 259 w 810"/>
                <a:gd name="T45" fmla="*/ 652 h 982"/>
                <a:gd name="T46" fmla="*/ 259 w 810"/>
                <a:gd name="T47" fmla="*/ 608 h 982"/>
                <a:gd name="T48" fmla="*/ 367 w 810"/>
                <a:gd name="T49" fmla="*/ 608 h 982"/>
                <a:gd name="T50" fmla="*/ 326 w 810"/>
                <a:gd name="T51" fmla="*/ 539 h 982"/>
                <a:gd name="T52" fmla="*/ 244 w 810"/>
                <a:gd name="T53" fmla="*/ 539 h 982"/>
                <a:gd name="T54" fmla="*/ 244 w 810"/>
                <a:gd name="T55" fmla="*/ 496 h 982"/>
                <a:gd name="T56" fmla="*/ 301 w 810"/>
                <a:gd name="T57" fmla="*/ 496 h 982"/>
                <a:gd name="T58" fmla="*/ 217 w 810"/>
                <a:gd name="T59" fmla="*/ 354 h 982"/>
                <a:gd name="T60" fmla="*/ 288 w 810"/>
                <a:gd name="T61" fmla="*/ 354 h 982"/>
                <a:gd name="T62" fmla="*/ 405 w 810"/>
                <a:gd name="T63" fmla="*/ 569 h 982"/>
                <a:gd name="T64" fmla="*/ 522 w 810"/>
                <a:gd name="T65" fmla="*/ 354 h 982"/>
                <a:gd name="T66" fmla="*/ 593 w 810"/>
                <a:gd name="T67" fmla="*/ 354 h 982"/>
                <a:gd name="T68" fmla="*/ 509 w 810"/>
                <a:gd name="T69" fmla="*/ 496 h 982"/>
                <a:gd name="T70" fmla="*/ 565 w 810"/>
                <a:gd name="T71" fmla="*/ 496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0" h="982">
                  <a:moveTo>
                    <a:pt x="405" y="0"/>
                  </a:moveTo>
                  <a:cubicBezTo>
                    <a:pt x="299" y="0"/>
                    <a:pt x="213" y="84"/>
                    <a:pt x="208" y="189"/>
                  </a:cubicBezTo>
                  <a:lnTo>
                    <a:pt x="31" y="189"/>
                  </a:lnTo>
                  <a:lnTo>
                    <a:pt x="0" y="982"/>
                  </a:lnTo>
                  <a:lnTo>
                    <a:pt x="810" y="982"/>
                  </a:lnTo>
                  <a:lnTo>
                    <a:pt x="779" y="189"/>
                  </a:lnTo>
                  <a:lnTo>
                    <a:pt x="603" y="189"/>
                  </a:lnTo>
                  <a:cubicBezTo>
                    <a:pt x="598" y="84"/>
                    <a:pt x="511" y="0"/>
                    <a:pt x="405" y="0"/>
                  </a:cubicBezTo>
                  <a:close/>
                  <a:moveTo>
                    <a:pt x="405" y="31"/>
                  </a:moveTo>
                  <a:cubicBezTo>
                    <a:pt x="494" y="31"/>
                    <a:pt x="566" y="101"/>
                    <a:pt x="571" y="189"/>
                  </a:cubicBezTo>
                  <a:lnTo>
                    <a:pt x="239" y="189"/>
                  </a:lnTo>
                  <a:cubicBezTo>
                    <a:pt x="244" y="101"/>
                    <a:pt x="316" y="31"/>
                    <a:pt x="405" y="31"/>
                  </a:cubicBezTo>
                  <a:close/>
                  <a:moveTo>
                    <a:pt x="565" y="496"/>
                  </a:moveTo>
                  <a:lnTo>
                    <a:pt x="565" y="539"/>
                  </a:lnTo>
                  <a:lnTo>
                    <a:pt x="484" y="539"/>
                  </a:lnTo>
                  <a:lnTo>
                    <a:pt x="443" y="608"/>
                  </a:lnTo>
                  <a:lnTo>
                    <a:pt x="554" y="608"/>
                  </a:lnTo>
                  <a:lnTo>
                    <a:pt x="554" y="652"/>
                  </a:lnTo>
                  <a:lnTo>
                    <a:pt x="435" y="652"/>
                  </a:lnTo>
                  <a:lnTo>
                    <a:pt x="435" y="802"/>
                  </a:lnTo>
                  <a:lnTo>
                    <a:pt x="375" y="802"/>
                  </a:lnTo>
                  <a:lnTo>
                    <a:pt x="375" y="652"/>
                  </a:lnTo>
                  <a:lnTo>
                    <a:pt x="259" y="652"/>
                  </a:lnTo>
                  <a:lnTo>
                    <a:pt x="259" y="608"/>
                  </a:lnTo>
                  <a:lnTo>
                    <a:pt x="367" y="608"/>
                  </a:lnTo>
                  <a:lnTo>
                    <a:pt x="326" y="539"/>
                  </a:lnTo>
                  <a:lnTo>
                    <a:pt x="244" y="539"/>
                  </a:lnTo>
                  <a:lnTo>
                    <a:pt x="244" y="496"/>
                  </a:lnTo>
                  <a:lnTo>
                    <a:pt x="301" y="496"/>
                  </a:lnTo>
                  <a:lnTo>
                    <a:pt x="217" y="354"/>
                  </a:lnTo>
                  <a:lnTo>
                    <a:pt x="288" y="354"/>
                  </a:lnTo>
                  <a:lnTo>
                    <a:pt x="405" y="569"/>
                  </a:lnTo>
                  <a:lnTo>
                    <a:pt x="522" y="354"/>
                  </a:lnTo>
                  <a:lnTo>
                    <a:pt x="593" y="354"/>
                  </a:lnTo>
                  <a:lnTo>
                    <a:pt x="509" y="496"/>
                  </a:lnTo>
                  <a:lnTo>
                    <a:pt x="565" y="496"/>
                  </a:lnTo>
                  <a:close/>
                </a:path>
              </a:pathLst>
            </a:custGeom>
            <a:solidFill>
              <a:schemeClr val="bg1">
                <a:lumMod val="85000"/>
              </a:schemeClr>
            </a:solidFill>
            <a:ln>
              <a:noFill/>
            </a:ln>
          </p:spPr>
          <p:txBody>
            <a:bodyPr/>
            <a:lstStyle/>
            <a:p>
              <a:endParaRPr lang="zh-CN" altLang="en-US"/>
            </a:p>
          </p:txBody>
        </p:sp>
        <p:sp>
          <p:nvSpPr>
            <p:cNvPr id="21" name="small-paper-airplane_20402"/>
            <p:cNvSpPr>
              <a:spLocks noChangeAspect="1"/>
            </p:cNvSpPr>
            <p:nvPr/>
          </p:nvSpPr>
          <p:spPr bwMode="auto">
            <a:xfrm>
              <a:off x="1751186" y="4990174"/>
              <a:ext cx="400592" cy="410631"/>
            </a:xfrm>
            <a:custGeom>
              <a:avLst/>
              <a:gdLst>
                <a:gd name="connsiteX0" fmla="*/ 592647 w 592647"/>
                <a:gd name="connsiteY0" fmla="*/ 22228 h 607498"/>
                <a:gd name="connsiteX1" fmla="*/ 352772 w 592647"/>
                <a:gd name="connsiteY1" fmla="*/ 598775 h 607498"/>
                <a:gd name="connsiteX2" fmla="*/ 339865 w 592647"/>
                <a:gd name="connsiteY2" fmla="*/ 607498 h 607498"/>
                <a:gd name="connsiteX3" fmla="*/ 339071 w 592647"/>
                <a:gd name="connsiteY3" fmla="*/ 607498 h 607498"/>
                <a:gd name="connsiteX4" fmla="*/ 326561 w 592647"/>
                <a:gd name="connsiteY4" fmla="*/ 597387 h 607498"/>
                <a:gd name="connsiteX5" fmla="*/ 263812 w 592647"/>
                <a:gd name="connsiteY5" fmla="*/ 383462 h 607498"/>
                <a:gd name="connsiteX6" fmla="*/ 570207 w 592647"/>
                <a:gd name="connsiteY6" fmla="*/ 0 h 607498"/>
                <a:gd name="connsiteX7" fmla="*/ 240391 w 592647"/>
                <a:gd name="connsiteY7" fmla="*/ 362212 h 607498"/>
                <a:gd name="connsiteX8" fmla="*/ 11247 w 592647"/>
                <a:gd name="connsiteY8" fmla="*/ 317010 h 607498"/>
                <a:gd name="connsiteX9" fmla="*/ 127 w 592647"/>
                <a:gd name="connsiteY9" fmla="*/ 305313 h 607498"/>
                <a:gd name="connsiteX10" fmla="*/ 7474 w 592647"/>
                <a:gd name="connsiteY10" fmla="*/ 290840 h 60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647" h="607498">
                  <a:moveTo>
                    <a:pt x="592647" y="22228"/>
                  </a:moveTo>
                  <a:lnTo>
                    <a:pt x="352772" y="598775"/>
                  </a:lnTo>
                  <a:cubicBezTo>
                    <a:pt x="350588" y="604128"/>
                    <a:pt x="345425" y="607498"/>
                    <a:pt x="339865" y="607498"/>
                  </a:cubicBezTo>
                  <a:lnTo>
                    <a:pt x="339071" y="607498"/>
                  </a:lnTo>
                  <a:cubicBezTo>
                    <a:pt x="333114" y="607102"/>
                    <a:pt x="328150" y="603136"/>
                    <a:pt x="326561" y="597387"/>
                  </a:cubicBezTo>
                  <a:lnTo>
                    <a:pt x="263812" y="383462"/>
                  </a:lnTo>
                  <a:close/>
                  <a:moveTo>
                    <a:pt x="570207" y="0"/>
                  </a:moveTo>
                  <a:lnTo>
                    <a:pt x="240391" y="362212"/>
                  </a:lnTo>
                  <a:lnTo>
                    <a:pt x="11247" y="317010"/>
                  </a:lnTo>
                  <a:cubicBezTo>
                    <a:pt x="5488" y="315820"/>
                    <a:pt x="921" y="311062"/>
                    <a:pt x="127" y="305313"/>
                  </a:cubicBezTo>
                  <a:cubicBezTo>
                    <a:pt x="-667" y="299365"/>
                    <a:pt x="2311" y="293616"/>
                    <a:pt x="7474" y="290840"/>
                  </a:cubicBezTo>
                  <a:close/>
                </a:path>
              </a:pathLst>
            </a:custGeom>
            <a:solidFill>
              <a:schemeClr val="bg1">
                <a:lumMod val="85000"/>
              </a:schemeClr>
            </a:solidFill>
            <a:ln>
              <a:noFill/>
            </a:ln>
          </p:spPr>
        </p:sp>
      </p:grpSp>
      <p:grpSp>
        <p:nvGrpSpPr>
          <p:cNvPr id="23" name="组合 22"/>
          <p:cNvGrpSpPr/>
          <p:nvPr/>
        </p:nvGrpSpPr>
        <p:grpSpPr>
          <a:xfrm>
            <a:off x="4859788" y="1843515"/>
            <a:ext cx="6496005" cy="3804648"/>
            <a:chOff x="4859788" y="1843515"/>
            <a:chExt cx="6496005" cy="3804648"/>
          </a:xfrm>
        </p:grpSpPr>
        <p:pic>
          <p:nvPicPr>
            <p:cNvPr id="12" name="Picture 24">
              <a:extLst>
                <a:ext uri="{FF2B5EF4-FFF2-40B4-BE49-F238E27FC236}">
                  <a16:creationId xmlns:a16="http://schemas.microsoft.com/office/drawing/2014/main" id="{E18F8294-2158-41C3-AD8C-7D22165E5B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97" t="2338" r="3005" b="2877"/>
            <a:stretch/>
          </p:blipFill>
          <p:spPr>
            <a:xfrm>
              <a:off x="4859788" y="1843515"/>
              <a:ext cx="6496005" cy="3804648"/>
            </a:xfrm>
            <a:prstGeom prst="rect">
              <a:avLst/>
            </a:prstGeom>
          </p:spPr>
        </p:pic>
        <p:sp>
          <p:nvSpPr>
            <p:cNvPr id="3" name="矩形 2"/>
            <p:cNvSpPr/>
            <p:nvPr/>
          </p:nvSpPr>
          <p:spPr>
            <a:xfrm>
              <a:off x="5695950" y="2133600"/>
              <a:ext cx="4800600" cy="3009900"/>
            </a:xfrm>
            <a:prstGeom prst="rect">
              <a:avLst/>
            </a:prstGeom>
            <a:blipFill>
              <a:blip r:embed="rId4"/>
              <a:srcRect/>
              <a:stretch>
                <a:fillRect t="-3177" b="-315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a:extLst>
              <a:ext uri="{FF2B5EF4-FFF2-40B4-BE49-F238E27FC236}">
                <a16:creationId xmlns:a16="http://schemas.microsoft.com/office/drawing/2014/main" id="{42F4FDC7-F03A-490C-B615-05EB81C335C6}"/>
              </a:ext>
            </a:extLst>
          </p:cNvPr>
          <p:cNvGrpSpPr/>
          <p:nvPr/>
        </p:nvGrpSpPr>
        <p:grpSpPr>
          <a:xfrm>
            <a:off x="415234" y="-199604"/>
            <a:ext cx="3140765" cy="1272564"/>
            <a:chOff x="415234" y="-199604"/>
            <a:chExt cx="3140765" cy="1272564"/>
          </a:xfrm>
        </p:grpSpPr>
        <p:sp>
          <p:nvSpPr>
            <p:cNvPr id="24" name="饼形 6">
              <a:extLst>
                <a:ext uri="{FF2B5EF4-FFF2-40B4-BE49-F238E27FC236}">
                  <a16:creationId xmlns:a16="http://schemas.microsoft.com/office/drawing/2014/main" id="{303711AC-B1E0-464C-8D63-666DDBA849BC}"/>
                </a:ext>
              </a:extLst>
            </p:cNvPr>
            <p:cNvSpPr/>
            <p:nvPr/>
          </p:nvSpPr>
          <p:spPr>
            <a:xfrm rot="16200000">
              <a:off x="610005" y="-394375"/>
              <a:ext cx="1210658" cy="1600200"/>
            </a:xfrm>
            <a:prstGeom prst="pie">
              <a:avLst>
                <a:gd name="adj1" fmla="val 10780140"/>
                <a:gd name="adj2" fmla="val 16200000"/>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070D725C-A53A-40A7-8DDD-8660AD29BF3C}"/>
                </a:ext>
              </a:extLst>
            </p:cNvPr>
            <p:cNvSpPr/>
            <p:nvPr/>
          </p:nvSpPr>
          <p:spPr>
            <a:xfrm>
              <a:off x="546360" y="360163"/>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a:extLst>
                <a:ext uri="{FF2B5EF4-FFF2-40B4-BE49-F238E27FC236}">
                  <a16:creationId xmlns:a16="http://schemas.microsoft.com/office/drawing/2014/main" id="{8461AD46-B333-49BD-9B8D-BA0AE4530EB3}"/>
                </a:ext>
              </a:extLst>
            </p:cNvPr>
            <p:cNvSpPr txBox="1"/>
            <p:nvPr/>
          </p:nvSpPr>
          <p:spPr>
            <a:xfrm>
              <a:off x="1269561" y="360163"/>
              <a:ext cx="1946966" cy="523220"/>
            </a:xfrm>
            <a:prstGeom prst="rect">
              <a:avLst/>
            </a:prstGeom>
            <a:noFill/>
          </p:spPr>
          <p:txBody>
            <a:bodyPr wrap="square" rtlCol="0">
              <a:spAutoFit/>
            </a:bodyPr>
            <a:lstStyle/>
            <a:p>
              <a:r>
                <a:rPr lang="zh-CN" altLang="en-US" sz="28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rPr>
                <a:t>输入标题</a:t>
              </a:r>
            </a:p>
          </p:txBody>
        </p:sp>
        <p:sp>
          <p:nvSpPr>
            <p:cNvPr id="27" name="文本框 19">
              <a:extLst>
                <a:ext uri="{FF2B5EF4-FFF2-40B4-BE49-F238E27FC236}">
                  <a16:creationId xmlns:a16="http://schemas.microsoft.com/office/drawing/2014/main" id="{721D4277-07AE-4DE1-BFDA-F42133093C44}"/>
                </a:ext>
              </a:extLst>
            </p:cNvPr>
            <p:cNvSpPr txBox="1"/>
            <p:nvPr/>
          </p:nvSpPr>
          <p:spPr>
            <a:xfrm>
              <a:off x="1291314" y="731776"/>
              <a:ext cx="2264685" cy="34118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200" i="1" spc="200" dirty="0">
                  <a:solidFill>
                    <a:schemeClr val="bg1">
                      <a:lumMod val="65000"/>
                    </a:schemeClr>
                  </a:solidFill>
                </a:rPr>
                <a:t>Lorem ipsum dolor</a:t>
              </a:r>
              <a:endParaRPr lang="zh-CN" altLang="en-US" sz="1200" i="1" spc="200" dirty="0">
                <a:solidFill>
                  <a:schemeClr val="bg1">
                    <a:lumMod val="65000"/>
                  </a:schemeClr>
                </a:solidFill>
              </a:endParaRPr>
            </a:p>
          </p:txBody>
        </p:sp>
      </p:grpSp>
    </p:spTree>
    <p:extLst>
      <p:ext uri="{BB962C8B-B14F-4D97-AF65-F5344CB8AC3E}">
        <p14:creationId xmlns:p14="http://schemas.microsoft.com/office/powerpoint/2010/main" val="3074028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4" fill="hold" nodeType="afterEffect" p14:presetBounceEnd="60000">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14:bounceEnd="60000">
                                          <p:cBhvr additive="base">
                                            <p:cTn id="11" dur="750" fill="hold"/>
                                            <p:tgtEl>
                                              <p:spTgt spid="23"/>
                                            </p:tgtEl>
                                            <p:attrNameLst>
                                              <p:attrName>ppt_x</p:attrName>
                                            </p:attrNameLst>
                                          </p:cBhvr>
                                          <p:tavLst>
                                            <p:tav tm="0">
                                              <p:val>
                                                <p:strVal val="#ppt_x"/>
                                              </p:val>
                                            </p:tav>
                                            <p:tav tm="100000">
                                              <p:val>
                                                <p:strVal val="#ppt_x"/>
                                              </p:val>
                                            </p:tav>
                                          </p:tavLst>
                                        </p:anim>
                                        <p:anim calcmode="lin" valueType="num" p14:bounceEnd="60000">
                                          <p:cBhvr additive="base">
                                            <p:cTn id="12" dur="75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750" fill="hold"/>
                                            <p:tgtEl>
                                              <p:spTgt spid="23"/>
                                            </p:tgtEl>
                                            <p:attrNameLst>
                                              <p:attrName>ppt_x</p:attrName>
                                            </p:attrNameLst>
                                          </p:cBhvr>
                                          <p:tavLst>
                                            <p:tav tm="0">
                                              <p:val>
                                                <p:strVal val="#ppt_x"/>
                                              </p:val>
                                            </p:tav>
                                            <p:tav tm="100000">
                                              <p:val>
                                                <p:strVal val="#ppt_x"/>
                                              </p:val>
                                            </p:tav>
                                          </p:tavLst>
                                        </p:anim>
                                        <p:anim calcmode="lin" valueType="num">
                                          <p:cBhvr additive="base">
                                            <p:cTn id="12" dur="75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252381" y="1570823"/>
            <a:ext cx="9687239" cy="4563277"/>
            <a:chOff x="1252381" y="1570823"/>
            <a:chExt cx="9687239" cy="4563277"/>
          </a:xfrm>
        </p:grpSpPr>
        <p:sp>
          <p:nvSpPr>
            <p:cNvPr id="10" name="圆角矩形 9"/>
            <p:cNvSpPr/>
            <p:nvPr/>
          </p:nvSpPr>
          <p:spPr>
            <a:xfrm>
              <a:off x="1252381" y="1570823"/>
              <a:ext cx="9687239" cy="4563277"/>
            </a:xfrm>
            <a:prstGeom prst="roundRect">
              <a:avLst>
                <a:gd name="adj" fmla="val 14339"/>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1252381" y="5223294"/>
              <a:ext cx="9687239" cy="0"/>
            </a:xfrm>
            <a:prstGeom prst="line">
              <a:avLst/>
            </a:prstGeom>
            <a:ln>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
          <p:nvSpPr>
            <p:cNvPr id="14" name="圆角矩形 13"/>
            <p:cNvSpPr/>
            <p:nvPr/>
          </p:nvSpPr>
          <p:spPr>
            <a:xfrm>
              <a:off x="2015435" y="5445335"/>
              <a:ext cx="1256123" cy="466725"/>
            </a:xfrm>
            <a:prstGeom prst="roundRect">
              <a:avLst>
                <a:gd name="adj" fmla="val 50000"/>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pc="600" dirty="0">
                  <a:latin typeface="思源黑体 CN Light" panose="020B0300000000000000" pitchFamily="34" charset="-122"/>
                  <a:ea typeface="思源黑体 CN Light" panose="020B0300000000000000" pitchFamily="34" charset="-122"/>
                </a:rPr>
                <a:t>START</a:t>
              </a:r>
              <a:endParaRPr lang="zh-CN" altLang="en-US" sz="1400" spc="600" dirty="0">
                <a:latin typeface="思源黑体 CN Light" panose="020B0300000000000000" pitchFamily="34" charset="-122"/>
                <a:ea typeface="思源黑体 CN Light" panose="020B0300000000000000" pitchFamily="34" charset="-122"/>
              </a:endParaRPr>
            </a:p>
          </p:txBody>
        </p:sp>
        <p:sp>
          <p:nvSpPr>
            <p:cNvPr id="15" name="矩形 14"/>
            <p:cNvSpPr/>
            <p:nvPr/>
          </p:nvSpPr>
          <p:spPr>
            <a:xfrm>
              <a:off x="8661189" y="5524809"/>
              <a:ext cx="1864613" cy="307777"/>
            </a:xfrm>
            <a:prstGeom prst="rect">
              <a:avLst/>
            </a:prstGeom>
          </p:spPr>
          <p:txBody>
            <a:bodyPr wrap="none">
              <a:spAutoFit/>
            </a:bodyPr>
            <a:lstStyle/>
            <a:p>
              <a:pPr algn="ctr"/>
              <a:r>
                <a:rPr lang="en-US" altLang="zh-CN" sz="1400" spc="600" dirty="0">
                  <a:solidFill>
                    <a:schemeClr val="bg1"/>
                  </a:solidFill>
                  <a:latin typeface="思源黑体 CN Light" panose="020B0300000000000000" pitchFamily="34" charset="-122"/>
                  <a:ea typeface="思源黑体 CN Light" panose="020B0300000000000000" pitchFamily="34" charset="-122"/>
                </a:rPr>
                <a:t>2019/12/30</a:t>
              </a:r>
              <a:endParaRPr lang="zh-CN" altLang="en-US" sz="1400" spc="600" dirty="0">
                <a:solidFill>
                  <a:schemeClr val="bg1"/>
                </a:solidFill>
                <a:latin typeface="思源黑体 CN Light" panose="020B0300000000000000" pitchFamily="34" charset="-122"/>
                <a:ea typeface="思源黑体 CN Light" panose="020B0300000000000000" pitchFamily="34" charset="-122"/>
              </a:endParaRPr>
            </a:p>
          </p:txBody>
        </p:sp>
      </p:grpSp>
      <p:grpSp>
        <p:nvGrpSpPr>
          <p:cNvPr id="22" name="组合 21"/>
          <p:cNvGrpSpPr/>
          <p:nvPr/>
        </p:nvGrpSpPr>
        <p:grpSpPr>
          <a:xfrm>
            <a:off x="2300378" y="2310651"/>
            <a:ext cx="7591245" cy="2088821"/>
            <a:chOff x="2300378" y="2310651"/>
            <a:chExt cx="7591245" cy="2088821"/>
          </a:xfrm>
        </p:grpSpPr>
        <p:sp>
          <p:nvSpPr>
            <p:cNvPr id="16" name="任意多边形 15"/>
            <p:cNvSpPr/>
            <p:nvPr/>
          </p:nvSpPr>
          <p:spPr>
            <a:xfrm>
              <a:off x="2300378" y="2435254"/>
              <a:ext cx="7591245" cy="1964218"/>
            </a:xfrm>
            <a:custGeom>
              <a:avLst/>
              <a:gdLst>
                <a:gd name="connsiteX0" fmla="*/ 0 w 7591245"/>
                <a:gd name="connsiteY0" fmla="*/ 1964218 h 1964218"/>
                <a:gd name="connsiteX1" fmla="*/ 966158 w 7591245"/>
                <a:gd name="connsiteY1" fmla="*/ 1688172 h 1964218"/>
                <a:gd name="connsiteX2" fmla="*/ 1570007 w 7591245"/>
                <a:gd name="connsiteY2" fmla="*/ 1015312 h 1964218"/>
                <a:gd name="connsiteX3" fmla="*/ 2570672 w 7591245"/>
                <a:gd name="connsiteY3" fmla="*/ 739267 h 1964218"/>
                <a:gd name="connsiteX4" fmla="*/ 3278038 w 7591245"/>
                <a:gd name="connsiteY4" fmla="*/ 31901 h 1964218"/>
                <a:gd name="connsiteX5" fmla="*/ 4157932 w 7591245"/>
                <a:gd name="connsiteY5" fmla="*/ 1895206 h 1964218"/>
                <a:gd name="connsiteX6" fmla="*/ 4623758 w 7591245"/>
                <a:gd name="connsiteY6" fmla="*/ 1049818 h 1964218"/>
                <a:gd name="connsiteX7" fmla="*/ 5072332 w 7591245"/>
                <a:gd name="connsiteY7" fmla="*/ 1136082 h 1964218"/>
                <a:gd name="connsiteX8" fmla="*/ 5762445 w 7591245"/>
                <a:gd name="connsiteY8" fmla="*/ 342452 h 1964218"/>
                <a:gd name="connsiteX9" fmla="*/ 6400800 w 7591245"/>
                <a:gd name="connsiteY9" fmla="*/ 1481138 h 1964218"/>
                <a:gd name="connsiteX10" fmla="*/ 6935638 w 7591245"/>
                <a:gd name="connsiteY10" fmla="*/ 1136082 h 1964218"/>
                <a:gd name="connsiteX11" fmla="*/ 7591245 w 7591245"/>
                <a:gd name="connsiteY11" fmla="*/ 1481138 h 196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91245" h="1964218">
                  <a:moveTo>
                    <a:pt x="0" y="1964218"/>
                  </a:moveTo>
                  <a:cubicBezTo>
                    <a:pt x="352245" y="1905270"/>
                    <a:pt x="704490" y="1846323"/>
                    <a:pt x="966158" y="1688172"/>
                  </a:cubicBezTo>
                  <a:cubicBezTo>
                    <a:pt x="1227826" y="1530021"/>
                    <a:pt x="1302588" y="1173463"/>
                    <a:pt x="1570007" y="1015312"/>
                  </a:cubicBezTo>
                  <a:cubicBezTo>
                    <a:pt x="1837426" y="857161"/>
                    <a:pt x="2286000" y="903169"/>
                    <a:pt x="2570672" y="739267"/>
                  </a:cubicBezTo>
                  <a:cubicBezTo>
                    <a:pt x="2855344" y="575365"/>
                    <a:pt x="3013495" y="-160756"/>
                    <a:pt x="3278038" y="31901"/>
                  </a:cubicBezTo>
                  <a:cubicBezTo>
                    <a:pt x="3542581" y="224557"/>
                    <a:pt x="3933645" y="1725553"/>
                    <a:pt x="4157932" y="1895206"/>
                  </a:cubicBezTo>
                  <a:cubicBezTo>
                    <a:pt x="4382219" y="2064859"/>
                    <a:pt x="4471358" y="1176339"/>
                    <a:pt x="4623758" y="1049818"/>
                  </a:cubicBezTo>
                  <a:cubicBezTo>
                    <a:pt x="4776158" y="923297"/>
                    <a:pt x="4882551" y="1253976"/>
                    <a:pt x="5072332" y="1136082"/>
                  </a:cubicBezTo>
                  <a:cubicBezTo>
                    <a:pt x="5262113" y="1018188"/>
                    <a:pt x="5541034" y="284943"/>
                    <a:pt x="5762445" y="342452"/>
                  </a:cubicBezTo>
                  <a:cubicBezTo>
                    <a:pt x="5983856" y="399961"/>
                    <a:pt x="6205268" y="1348866"/>
                    <a:pt x="6400800" y="1481138"/>
                  </a:cubicBezTo>
                  <a:cubicBezTo>
                    <a:pt x="6596332" y="1613410"/>
                    <a:pt x="6737231" y="1136082"/>
                    <a:pt x="6935638" y="1136082"/>
                  </a:cubicBezTo>
                  <a:cubicBezTo>
                    <a:pt x="7134045" y="1136082"/>
                    <a:pt x="7516483" y="1374746"/>
                    <a:pt x="7591245" y="1481138"/>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3670971" y="3380399"/>
              <a:ext cx="224287" cy="224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7929544" y="2710761"/>
              <a:ext cx="224287" cy="2242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3271558" y="2931413"/>
              <a:ext cx="941405" cy="400110"/>
            </a:xfrm>
            <a:prstGeom prst="rect">
              <a:avLst/>
            </a:prstGeom>
            <a:noFill/>
          </p:spPr>
          <p:txBody>
            <a:bodyPr wrap="square" rtlCol="0">
              <a:spAutoFit/>
            </a:bodyPr>
            <a:lstStyle/>
            <a:p>
              <a:pPr algn="ctr"/>
              <a:r>
                <a:rPr lang="en-US" altLang="zh-CN" sz="2000" spc="300" dirty="0">
                  <a:solidFill>
                    <a:schemeClr val="bg1"/>
                  </a:solidFill>
                  <a:latin typeface="思源黑体 CN Light" panose="020B0300000000000000" pitchFamily="34" charset="-122"/>
                  <a:ea typeface="思源黑体 CN Light" panose="020B0300000000000000" pitchFamily="34" charset="-122"/>
                </a:rPr>
                <a:t>299^</a:t>
              </a:r>
              <a:endParaRPr lang="zh-CN" altLang="en-US" sz="2000" spc="300" dirty="0">
                <a:solidFill>
                  <a:schemeClr val="bg1"/>
                </a:solidFill>
                <a:latin typeface="思源黑体 CN Light" panose="020B0300000000000000" pitchFamily="34" charset="-122"/>
                <a:ea typeface="思源黑体 CN Light" panose="020B0300000000000000" pitchFamily="34" charset="-122"/>
              </a:endParaRPr>
            </a:p>
          </p:txBody>
        </p:sp>
        <p:sp>
          <p:nvSpPr>
            <p:cNvPr id="21" name="文本框 20"/>
            <p:cNvSpPr txBox="1"/>
            <p:nvPr/>
          </p:nvSpPr>
          <p:spPr>
            <a:xfrm>
              <a:off x="7570984" y="2310651"/>
              <a:ext cx="941405" cy="400110"/>
            </a:xfrm>
            <a:prstGeom prst="rect">
              <a:avLst/>
            </a:prstGeom>
            <a:noFill/>
          </p:spPr>
          <p:txBody>
            <a:bodyPr wrap="square" rtlCol="0">
              <a:spAutoFit/>
            </a:bodyPr>
            <a:lstStyle/>
            <a:p>
              <a:pPr algn="ctr"/>
              <a:r>
                <a:rPr lang="en-US" altLang="zh-CN" sz="2000" spc="300" dirty="0">
                  <a:solidFill>
                    <a:schemeClr val="bg1"/>
                  </a:solidFill>
                  <a:latin typeface="思源黑体 CN Light" panose="020B0300000000000000" pitchFamily="34" charset="-122"/>
                  <a:ea typeface="思源黑体 CN Light" panose="020B0300000000000000" pitchFamily="34" charset="-122"/>
                </a:rPr>
                <a:t>520^</a:t>
              </a:r>
              <a:endParaRPr lang="zh-CN" altLang="en-US" sz="2000" spc="300" dirty="0">
                <a:solidFill>
                  <a:schemeClr val="bg1"/>
                </a:solidFill>
                <a:latin typeface="思源黑体 CN Light" panose="020B0300000000000000" pitchFamily="34" charset="-122"/>
                <a:ea typeface="思源黑体 CN Light" panose="020B0300000000000000" pitchFamily="34" charset="-122"/>
              </a:endParaRPr>
            </a:p>
          </p:txBody>
        </p:sp>
      </p:grpSp>
      <p:grpSp>
        <p:nvGrpSpPr>
          <p:cNvPr id="25" name="组合 24">
            <a:extLst>
              <a:ext uri="{FF2B5EF4-FFF2-40B4-BE49-F238E27FC236}">
                <a16:creationId xmlns:a16="http://schemas.microsoft.com/office/drawing/2014/main" id="{FC419229-EBBF-4C4B-A79C-92BC4066DC97}"/>
              </a:ext>
            </a:extLst>
          </p:cNvPr>
          <p:cNvGrpSpPr/>
          <p:nvPr/>
        </p:nvGrpSpPr>
        <p:grpSpPr>
          <a:xfrm>
            <a:off x="415234" y="-199604"/>
            <a:ext cx="3140765" cy="1272564"/>
            <a:chOff x="415234" y="-199604"/>
            <a:chExt cx="3140765" cy="1272564"/>
          </a:xfrm>
        </p:grpSpPr>
        <p:sp>
          <p:nvSpPr>
            <p:cNvPr id="27" name="饼形 6">
              <a:extLst>
                <a:ext uri="{FF2B5EF4-FFF2-40B4-BE49-F238E27FC236}">
                  <a16:creationId xmlns:a16="http://schemas.microsoft.com/office/drawing/2014/main" id="{605B15F2-F4DD-4F04-AE60-A7E24D021B9F}"/>
                </a:ext>
              </a:extLst>
            </p:cNvPr>
            <p:cNvSpPr/>
            <p:nvPr/>
          </p:nvSpPr>
          <p:spPr>
            <a:xfrm rot="16200000">
              <a:off x="610005" y="-394375"/>
              <a:ext cx="1210658" cy="1600200"/>
            </a:xfrm>
            <a:prstGeom prst="pie">
              <a:avLst>
                <a:gd name="adj1" fmla="val 10780140"/>
                <a:gd name="adj2" fmla="val 16200000"/>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BC5B3725-8ECD-4327-9C6A-466F7B69AA1F}"/>
                </a:ext>
              </a:extLst>
            </p:cNvPr>
            <p:cNvSpPr/>
            <p:nvPr/>
          </p:nvSpPr>
          <p:spPr>
            <a:xfrm>
              <a:off x="546360" y="360163"/>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BE2798EB-1DD7-434A-A95C-733E8474F8F6}"/>
                </a:ext>
              </a:extLst>
            </p:cNvPr>
            <p:cNvSpPr txBox="1"/>
            <p:nvPr/>
          </p:nvSpPr>
          <p:spPr>
            <a:xfrm>
              <a:off x="1269561" y="360163"/>
              <a:ext cx="1946966" cy="523220"/>
            </a:xfrm>
            <a:prstGeom prst="rect">
              <a:avLst/>
            </a:prstGeom>
            <a:noFill/>
          </p:spPr>
          <p:txBody>
            <a:bodyPr wrap="square" rtlCol="0">
              <a:spAutoFit/>
            </a:bodyPr>
            <a:lstStyle/>
            <a:p>
              <a:r>
                <a:rPr lang="zh-CN" altLang="en-US" sz="28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rPr>
                <a:t>输入标题</a:t>
              </a:r>
            </a:p>
          </p:txBody>
        </p:sp>
        <p:sp>
          <p:nvSpPr>
            <p:cNvPr id="30" name="文本框 19">
              <a:extLst>
                <a:ext uri="{FF2B5EF4-FFF2-40B4-BE49-F238E27FC236}">
                  <a16:creationId xmlns:a16="http://schemas.microsoft.com/office/drawing/2014/main" id="{D4050663-3C80-4340-8B47-3F1EB2DD8EFC}"/>
                </a:ext>
              </a:extLst>
            </p:cNvPr>
            <p:cNvSpPr txBox="1"/>
            <p:nvPr/>
          </p:nvSpPr>
          <p:spPr>
            <a:xfrm>
              <a:off x="1291314" y="731776"/>
              <a:ext cx="2264685" cy="34118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200" i="1" spc="200" dirty="0">
                  <a:solidFill>
                    <a:schemeClr val="bg1">
                      <a:lumMod val="65000"/>
                    </a:schemeClr>
                  </a:solidFill>
                </a:rPr>
                <a:t>Lorem ipsum dolor</a:t>
              </a:r>
              <a:endParaRPr lang="zh-CN" altLang="en-US" sz="1200" i="1" spc="200" dirty="0">
                <a:solidFill>
                  <a:schemeClr val="bg1">
                    <a:lumMod val="65000"/>
                  </a:schemeClr>
                </a:solidFill>
              </a:endParaRPr>
            </a:p>
          </p:txBody>
        </p:sp>
      </p:grpSp>
    </p:spTree>
    <p:extLst>
      <p:ext uri="{BB962C8B-B14F-4D97-AF65-F5344CB8AC3E}">
        <p14:creationId xmlns:p14="http://schemas.microsoft.com/office/powerpoint/2010/main" val="23034600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26"/>
          <p:cNvSpPr/>
          <p:nvPr/>
        </p:nvSpPr>
        <p:spPr>
          <a:xfrm rot="18000000">
            <a:off x="-510994" y="-624161"/>
            <a:ext cx="2766480" cy="2825746"/>
          </a:xfrm>
          <a:custGeom>
            <a:avLst/>
            <a:gdLst>
              <a:gd name="connsiteX0" fmla="*/ 23727 w 1761625"/>
              <a:gd name="connsiteY0" fmla="*/ 386077 h 1700705"/>
              <a:gd name="connsiteX1" fmla="*/ 747627 w 1761625"/>
              <a:gd name="connsiteY1" fmla="*/ 1700527 h 1700705"/>
              <a:gd name="connsiteX2" fmla="*/ 1757277 w 1761625"/>
              <a:gd name="connsiteY2" fmla="*/ 290827 h 1700705"/>
              <a:gd name="connsiteX3" fmla="*/ 328527 w 1761625"/>
              <a:gd name="connsiteY3" fmla="*/ 5077 h 1700705"/>
              <a:gd name="connsiteX4" fmla="*/ 23727 w 1761625"/>
              <a:gd name="connsiteY4" fmla="*/ 386077 h 1700705"/>
              <a:gd name="connsiteX0" fmla="*/ 23727 w 1763559"/>
              <a:gd name="connsiteY0" fmla="*/ 386077 h 1701593"/>
              <a:gd name="connsiteX1" fmla="*/ 747627 w 1763559"/>
              <a:gd name="connsiteY1" fmla="*/ 1700527 h 1701593"/>
              <a:gd name="connsiteX2" fmla="*/ 1757277 w 1763559"/>
              <a:gd name="connsiteY2" fmla="*/ 290827 h 1701593"/>
              <a:gd name="connsiteX3" fmla="*/ 328527 w 1763559"/>
              <a:gd name="connsiteY3" fmla="*/ 5077 h 1701593"/>
              <a:gd name="connsiteX4" fmla="*/ 23727 w 1763559"/>
              <a:gd name="connsiteY4" fmla="*/ 386077 h 1701593"/>
              <a:gd name="connsiteX0" fmla="*/ 23009 w 1760907"/>
              <a:gd name="connsiteY0" fmla="*/ 668528 h 1719417"/>
              <a:gd name="connsiteX1" fmla="*/ 746909 w 1760907"/>
              <a:gd name="connsiteY1" fmla="*/ 1716278 h 1719417"/>
              <a:gd name="connsiteX2" fmla="*/ 1756559 w 1760907"/>
              <a:gd name="connsiteY2" fmla="*/ 306578 h 1719417"/>
              <a:gd name="connsiteX3" fmla="*/ 327809 w 1760907"/>
              <a:gd name="connsiteY3" fmla="*/ 20828 h 1719417"/>
              <a:gd name="connsiteX4" fmla="*/ 23009 w 1760907"/>
              <a:gd name="connsiteY4" fmla="*/ 668528 h 1719417"/>
              <a:gd name="connsiteX0" fmla="*/ 5885 w 1743783"/>
              <a:gd name="connsiteY0" fmla="*/ 764690 h 1815643"/>
              <a:gd name="connsiteX1" fmla="*/ 729785 w 1743783"/>
              <a:gd name="connsiteY1" fmla="*/ 1812440 h 1815643"/>
              <a:gd name="connsiteX2" fmla="*/ 1739435 w 1743783"/>
              <a:gd name="connsiteY2" fmla="*/ 402740 h 1815643"/>
              <a:gd name="connsiteX3" fmla="*/ 463085 w 1743783"/>
              <a:gd name="connsiteY3" fmla="*/ 12215 h 1815643"/>
              <a:gd name="connsiteX4" fmla="*/ 5885 w 1743783"/>
              <a:gd name="connsiteY4" fmla="*/ 764690 h 1815643"/>
              <a:gd name="connsiteX0" fmla="*/ 5885 w 1744149"/>
              <a:gd name="connsiteY0" fmla="*/ 764690 h 1812466"/>
              <a:gd name="connsiteX1" fmla="*/ 729785 w 1744149"/>
              <a:gd name="connsiteY1" fmla="*/ 1812440 h 1812466"/>
              <a:gd name="connsiteX2" fmla="*/ 1739435 w 1744149"/>
              <a:gd name="connsiteY2" fmla="*/ 402740 h 1812466"/>
              <a:gd name="connsiteX3" fmla="*/ 463085 w 1744149"/>
              <a:gd name="connsiteY3" fmla="*/ 12215 h 1812466"/>
              <a:gd name="connsiteX4" fmla="*/ 5885 w 1744149"/>
              <a:gd name="connsiteY4" fmla="*/ 764690 h 1812466"/>
              <a:gd name="connsiteX0" fmla="*/ 5885 w 1744149"/>
              <a:gd name="connsiteY0" fmla="*/ 779479 h 1827255"/>
              <a:gd name="connsiteX1" fmla="*/ 729785 w 1744149"/>
              <a:gd name="connsiteY1" fmla="*/ 1827229 h 1827255"/>
              <a:gd name="connsiteX2" fmla="*/ 1739435 w 1744149"/>
              <a:gd name="connsiteY2" fmla="*/ 417529 h 1827255"/>
              <a:gd name="connsiteX3" fmla="*/ 463085 w 1744149"/>
              <a:gd name="connsiteY3" fmla="*/ 27004 h 1827255"/>
              <a:gd name="connsiteX4" fmla="*/ 5885 w 1744149"/>
              <a:gd name="connsiteY4" fmla="*/ 779479 h 1827255"/>
              <a:gd name="connsiteX0" fmla="*/ 5885 w 1757044"/>
              <a:gd name="connsiteY0" fmla="*/ 779479 h 1827259"/>
              <a:gd name="connsiteX1" fmla="*/ 729785 w 1757044"/>
              <a:gd name="connsiteY1" fmla="*/ 1827229 h 1827259"/>
              <a:gd name="connsiteX2" fmla="*/ 1739435 w 1757044"/>
              <a:gd name="connsiteY2" fmla="*/ 417529 h 1827259"/>
              <a:gd name="connsiteX3" fmla="*/ 463085 w 1757044"/>
              <a:gd name="connsiteY3" fmla="*/ 27004 h 1827259"/>
              <a:gd name="connsiteX4" fmla="*/ 5885 w 1757044"/>
              <a:gd name="connsiteY4" fmla="*/ 779479 h 1827259"/>
              <a:gd name="connsiteX0" fmla="*/ 5885 w 1799344"/>
              <a:gd name="connsiteY0" fmla="*/ 779479 h 1827259"/>
              <a:gd name="connsiteX1" fmla="*/ 729785 w 1799344"/>
              <a:gd name="connsiteY1" fmla="*/ 1827229 h 1827259"/>
              <a:gd name="connsiteX2" fmla="*/ 1739435 w 1799344"/>
              <a:gd name="connsiteY2" fmla="*/ 417529 h 1827259"/>
              <a:gd name="connsiteX3" fmla="*/ 463085 w 1799344"/>
              <a:gd name="connsiteY3" fmla="*/ 27004 h 1827259"/>
              <a:gd name="connsiteX4" fmla="*/ 5885 w 1799344"/>
              <a:gd name="connsiteY4" fmla="*/ 779479 h 1827259"/>
              <a:gd name="connsiteX0" fmla="*/ 9310 w 1745619"/>
              <a:gd name="connsiteY0" fmla="*/ 685664 h 1733440"/>
              <a:gd name="connsiteX1" fmla="*/ 733210 w 1745619"/>
              <a:gd name="connsiteY1" fmla="*/ 1733414 h 1733440"/>
              <a:gd name="connsiteX2" fmla="*/ 1742860 w 1745619"/>
              <a:gd name="connsiteY2" fmla="*/ 323714 h 1733440"/>
              <a:gd name="connsiteX3" fmla="*/ 418885 w 1745619"/>
              <a:gd name="connsiteY3" fmla="*/ 18914 h 1733440"/>
              <a:gd name="connsiteX4" fmla="*/ 9310 w 1745619"/>
              <a:gd name="connsiteY4" fmla="*/ 685664 h 1733440"/>
              <a:gd name="connsiteX0" fmla="*/ 12052 w 1748850"/>
              <a:gd name="connsiteY0" fmla="*/ 729612 h 1777388"/>
              <a:gd name="connsiteX1" fmla="*/ 735952 w 1748850"/>
              <a:gd name="connsiteY1" fmla="*/ 1777362 h 1777388"/>
              <a:gd name="connsiteX2" fmla="*/ 1745602 w 1748850"/>
              <a:gd name="connsiteY2" fmla="*/ 367662 h 1777388"/>
              <a:gd name="connsiteX3" fmla="*/ 393052 w 1748850"/>
              <a:gd name="connsiteY3" fmla="*/ 15237 h 1777388"/>
              <a:gd name="connsiteX4" fmla="*/ 12052 w 1748850"/>
              <a:gd name="connsiteY4" fmla="*/ 729612 h 1777388"/>
              <a:gd name="connsiteX0" fmla="*/ 10861 w 1775992"/>
              <a:gd name="connsiteY0" fmla="*/ 679262 h 1776944"/>
              <a:gd name="connsiteX1" fmla="*/ 763336 w 1775992"/>
              <a:gd name="connsiteY1" fmla="*/ 1774637 h 1776944"/>
              <a:gd name="connsiteX2" fmla="*/ 1772986 w 1775992"/>
              <a:gd name="connsiteY2" fmla="*/ 364937 h 1776944"/>
              <a:gd name="connsiteX3" fmla="*/ 420436 w 1775992"/>
              <a:gd name="connsiteY3" fmla="*/ 12512 h 1776944"/>
              <a:gd name="connsiteX4" fmla="*/ 10861 w 1775992"/>
              <a:gd name="connsiteY4" fmla="*/ 679262 h 1776944"/>
              <a:gd name="connsiteX0" fmla="*/ 10861 w 1775992"/>
              <a:gd name="connsiteY0" fmla="*/ 679262 h 1776944"/>
              <a:gd name="connsiteX1" fmla="*/ 763336 w 1775992"/>
              <a:gd name="connsiteY1" fmla="*/ 1774637 h 1776944"/>
              <a:gd name="connsiteX2" fmla="*/ 1772986 w 1775992"/>
              <a:gd name="connsiteY2" fmla="*/ 364937 h 1776944"/>
              <a:gd name="connsiteX3" fmla="*/ 420436 w 1775992"/>
              <a:gd name="connsiteY3" fmla="*/ 12512 h 1776944"/>
              <a:gd name="connsiteX4" fmla="*/ 10861 w 1775992"/>
              <a:gd name="connsiteY4" fmla="*/ 679262 h 1776944"/>
              <a:gd name="connsiteX0" fmla="*/ 15219 w 1782417"/>
              <a:gd name="connsiteY0" fmla="*/ 679465 h 1796157"/>
              <a:gd name="connsiteX1" fmla="*/ 853419 w 1782417"/>
              <a:gd name="connsiteY1" fmla="*/ 1793890 h 1796157"/>
              <a:gd name="connsiteX2" fmla="*/ 1777344 w 1782417"/>
              <a:gd name="connsiteY2" fmla="*/ 365140 h 1796157"/>
              <a:gd name="connsiteX3" fmla="*/ 424794 w 1782417"/>
              <a:gd name="connsiteY3" fmla="*/ 12715 h 1796157"/>
              <a:gd name="connsiteX4" fmla="*/ 15219 w 1782417"/>
              <a:gd name="connsiteY4" fmla="*/ 679465 h 1796157"/>
              <a:gd name="connsiteX0" fmla="*/ 11937 w 1779135"/>
              <a:gd name="connsiteY0" fmla="*/ 693345 h 1810037"/>
              <a:gd name="connsiteX1" fmla="*/ 850137 w 1779135"/>
              <a:gd name="connsiteY1" fmla="*/ 1807770 h 1810037"/>
              <a:gd name="connsiteX2" fmla="*/ 1774062 w 1779135"/>
              <a:gd name="connsiteY2" fmla="*/ 379020 h 1810037"/>
              <a:gd name="connsiteX3" fmla="*/ 421512 w 1779135"/>
              <a:gd name="connsiteY3" fmla="*/ 26595 h 1810037"/>
              <a:gd name="connsiteX4" fmla="*/ 11937 w 1779135"/>
              <a:gd name="connsiteY4" fmla="*/ 693345 h 1810037"/>
              <a:gd name="connsiteX0" fmla="*/ 14258 w 1781456"/>
              <a:gd name="connsiteY0" fmla="*/ 679466 h 1796158"/>
              <a:gd name="connsiteX1" fmla="*/ 852458 w 1781456"/>
              <a:gd name="connsiteY1" fmla="*/ 1793891 h 1796158"/>
              <a:gd name="connsiteX2" fmla="*/ 1776383 w 1781456"/>
              <a:gd name="connsiteY2" fmla="*/ 365141 h 1796158"/>
              <a:gd name="connsiteX3" fmla="*/ 423833 w 1781456"/>
              <a:gd name="connsiteY3" fmla="*/ 12716 h 1796158"/>
              <a:gd name="connsiteX4" fmla="*/ 14258 w 1781456"/>
              <a:gd name="connsiteY4" fmla="*/ 679466 h 1796158"/>
              <a:gd name="connsiteX0" fmla="*/ 37377 w 1394588"/>
              <a:gd name="connsiteY0" fmla="*/ 87190 h 1870464"/>
              <a:gd name="connsiteX1" fmla="*/ 466002 w 1394588"/>
              <a:gd name="connsiteY1" fmla="*/ 1868365 h 1870464"/>
              <a:gd name="connsiteX2" fmla="*/ 1389927 w 1394588"/>
              <a:gd name="connsiteY2" fmla="*/ 439615 h 1870464"/>
              <a:gd name="connsiteX3" fmla="*/ 37377 w 1394588"/>
              <a:gd name="connsiteY3" fmla="*/ 87190 h 1870464"/>
              <a:gd name="connsiteX0" fmla="*/ 23985 w 1714079"/>
              <a:gd name="connsiteY0" fmla="*/ 123464 h 1714590"/>
              <a:gd name="connsiteX1" fmla="*/ 776460 w 1714079"/>
              <a:gd name="connsiteY1" fmla="*/ 1714139 h 1714590"/>
              <a:gd name="connsiteX2" fmla="*/ 1700385 w 1714079"/>
              <a:gd name="connsiteY2" fmla="*/ 285389 h 1714590"/>
              <a:gd name="connsiteX3" fmla="*/ 23985 w 1714079"/>
              <a:gd name="connsiteY3" fmla="*/ 123464 h 1714590"/>
              <a:gd name="connsiteX0" fmla="*/ 103744 w 1793838"/>
              <a:gd name="connsiteY0" fmla="*/ 254346 h 1845472"/>
              <a:gd name="connsiteX1" fmla="*/ 856219 w 1793838"/>
              <a:gd name="connsiteY1" fmla="*/ 1845021 h 1845472"/>
              <a:gd name="connsiteX2" fmla="*/ 1780144 w 1793838"/>
              <a:gd name="connsiteY2" fmla="*/ 416271 h 1845472"/>
              <a:gd name="connsiteX3" fmla="*/ 103744 w 1793838"/>
              <a:gd name="connsiteY3" fmla="*/ 254346 h 1845472"/>
              <a:gd name="connsiteX0" fmla="*/ 103744 w 1801778"/>
              <a:gd name="connsiteY0" fmla="*/ 263564 h 1854705"/>
              <a:gd name="connsiteX1" fmla="*/ 856219 w 1801778"/>
              <a:gd name="connsiteY1" fmla="*/ 1854239 h 1854705"/>
              <a:gd name="connsiteX2" fmla="*/ 1780144 w 1801778"/>
              <a:gd name="connsiteY2" fmla="*/ 425489 h 1854705"/>
              <a:gd name="connsiteX3" fmla="*/ 103744 w 1801778"/>
              <a:gd name="connsiteY3" fmla="*/ 263564 h 1854705"/>
              <a:gd name="connsiteX0" fmla="*/ 110247 w 1810119"/>
              <a:gd name="connsiteY0" fmla="*/ 263564 h 1855080"/>
              <a:gd name="connsiteX1" fmla="*/ 862722 w 1810119"/>
              <a:gd name="connsiteY1" fmla="*/ 1854239 h 1855080"/>
              <a:gd name="connsiteX2" fmla="*/ 1786647 w 1810119"/>
              <a:gd name="connsiteY2" fmla="*/ 425489 h 1855080"/>
              <a:gd name="connsiteX3" fmla="*/ 110247 w 1810119"/>
              <a:gd name="connsiteY3" fmla="*/ 263564 h 1855080"/>
              <a:gd name="connsiteX0" fmla="*/ 110247 w 1807143"/>
              <a:gd name="connsiteY0" fmla="*/ 283275 h 1874848"/>
              <a:gd name="connsiteX1" fmla="*/ 862722 w 1807143"/>
              <a:gd name="connsiteY1" fmla="*/ 1873950 h 1874848"/>
              <a:gd name="connsiteX2" fmla="*/ 1786647 w 1807143"/>
              <a:gd name="connsiteY2" fmla="*/ 445200 h 1874848"/>
              <a:gd name="connsiteX3" fmla="*/ 110247 w 1807143"/>
              <a:gd name="connsiteY3" fmla="*/ 283275 h 1874848"/>
              <a:gd name="connsiteX0" fmla="*/ 110247 w 1816444"/>
              <a:gd name="connsiteY0" fmla="*/ 273208 h 1864752"/>
              <a:gd name="connsiteX1" fmla="*/ 862722 w 1816444"/>
              <a:gd name="connsiteY1" fmla="*/ 1863883 h 1864752"/>
              <a:gd name="connsiteX2" fmla="*/ 1786647 w 1816444"/>
              <a:gd name="connsiteY2" fmla="*/ 435133 h 1864752"/>
              <a:gd name="connsiteX3" fmla="*/ 110247 w 1816444"/>
              <a:gd name="connsiteY3" fmla="*/ 273208 h 1864752"/>
            </a:gdLst>
            <a:ahLst/>
            <a:cxnLst>
              <a:cxn ang="0">
                <a:pos x="connsiteX0" y="connsiteY0"/>
              </a:cxn>
              <a:cxn ang="0">
                <a:pos x="connsiteX1" y="connsiteY1"/>
              </a:cxn>
              <a:cxn ang="0">
                <a:pos x="connsiteX2" y="connsiteY2"/>
              </a:cxn>
              <a:cxn ang="0">
                <a:pos x="connsiteX3" y="connsiteY3"/>
              </a:cxn>
            </a:cxnLst>
            <a:rect l="l" t="t" r="r" b="b"/>
            <a:pathLst>
              <a:path w="1816444" h="1864752">
                <a:moveTo>
                  <a:pt x="110247" y="273208"/>
                </a:moveTo>
                <a:cubicBezTo>
                  <a:pt x="-291391" y="806608"/>
                  <a:pt x="507122" y="1827371"/>
                  <a:pt x="862722" y="1863883"/>
                </a:cubicBezTo>
                <a:cubicBezTo>
                  <a:pt x="1218322" y="1900395"/>
                  <a:pt x="1975560" y="776446"/>
                  <a:pt x="1786647" y="435133"/>
                </a:cubicBezTo>
                <a:cubicBezTo>
                  <a:pt x="1597734" y="93820"/>
                  <a:pt x="511885" y="-260192"/>
                  <a:pt x="110247" y="273208"/>
                </a:cubicBezTo>
                <a:close/>
              </a:path>
            </a:pathLst>
          </a:custGeom>
          <a:solidFill>
            <a:schemeClr val="accent1">
              <a:lumMod val="50000"/>
            </a:schemeClr>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1162050" y="990601"/>
            <a:ext cx="4210050" cy="5222851"/>
            <a:chOff x="1162050" y="990601"/>
            <a:chExt cx="4210050" cy="5222851"/>
          </a:xfrm>
        </p:grpSpPr>
        <p:grpSp>
          <p:nvGrpSpPr>
            <p:cNvPr id="14" name="组合 13"/>
            <p:cNvGrpSpPr/>
            <p:nvPr/>
          </p:nvGrpSpPr>
          <p:grpSpPr>
            <a:xfrm>
              <a:off x="1162050" y="990601"/>
              <a:ext cx="4210050" cy="5222851"/>
              <a:chOff x="1162050" y="1428176"/>
              <a:chExt cx="4210050" cy="4785276"/>
            </a:xfrm>
          </p:grpSpPr>
          <p:sp>
            <p:nvSpPr>
              <p:cNvPr id="11" name="同侧圆角矩形 10"/>
              <p:cNvSpPr/>
              <p:nvPr/>
            </p:nvSpPr>
            <p:spPr>
              <a:xfrm>
                <a:off x="1162050" y="1428176"/>
                <a:ext cx="4210050" cy="1972299"/>
              </a:xfrm>
              <a:prstGeom prst="round2SameRect">
                <a:avLst>
                  <a:gd name="adj1" fmla="val 12290"/>
                  <a:gd name="adj2" fmla="val 0"/>
                </a:avLst>
              </a:prstGeom>
              <a:blipFill>
                <a:blip r:embed="rId3"/>
                <a:srcRect/>
                <a:stretch>
                  <a:fillRect t="-14872" b="-1469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同侧圆角矩形 12"/>
              <p:cNvSpPr/>
              <p:nvPr/>
            </p:nvSpPr>
            <p:spPr>
              <a:xfrm rot="10800000">
                <a:off x="1162050" y="3400474"/>
                <a:ext cx="4210050" cy="2812978"/>
              </a:xfrm>
              <a:prstGeom prst="round2SameRect">
                <a:avLst>
                  <a:gd name="adj1" fmla="val 864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1698171" y="5336849"/>
              <a:ext cx="3225082" cy="486242"/>
              <a:chOff x="1698171" y="5181601"/>
              <a:chExt cx="3225082" cy="486242"/>
            </a:xfrm>
          </p:grpSpPr>
          <p:sp>
            <p:nvSpPr>
              <p:cNvPr id="15" name="圆角矩形 14"/>
              <p:cNvSpPr/>
              <p:nvPr/>
            </p:nvSpPr>
            <p:spPr>
              <a:xfrm>
                <a:off x="1698171" y="5181601"/>
                <a:ext cx="3225082" cy="486242"/>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941592" y="5268951"/>
                <a:ext cx="2738238" cy="307777"/>
              </a:xfrm>
              <a:prstGeom prst="rect">
                <a:avLst/>
              </a:prstGeom>
              <a:solidFill>
                <a:schemeClr val="accent1">
                  <a:lumMod val="50000"/>
                </a:schemeClr>
              </a:solidFill>
            </p:spPr>
            <p:txBody>
              <a:bodyPr wrap="square" rtlCol="0">
                <a:spAutoFit/>
              </a:bodyPr>
              <a:lstStyle/>
              <a:p>
                <a:pPr algn="ctr"/>
                <a:r>
                  <a:rPr lang="en-US" altLang="zh-CN" sz="1400" spc="300" dirty="0">
                    <a:solidFill>
                      <a:schemeClr val="bg1"/>
                    </a:solidFill>
                    <a:latin typeface="思源黑体 CN Light" panose="020B0300000000000000" pitchFamily="34" charset="-122"/>
                    <a:ea typeface="思源黑体 CN Light" panose="020B0300000000000000" pitchFamily="34" charset="-122"/>
                  </a:rPr>
                  <a:t>TECNOLOGY CONPAMY</a:t>
                </a:r>
                <a:endParaRPr lang="zh-CN" altLang="en-US" sz="1400" spc="300" dirty="0">
                  <a:solidFill>
                    <a:schemeClr val="bg1"/>
                  </a:solidFill>
                  <a:latin typeface="思源黑体 CN Light" panose="020B0300000000000000" pitchFamily="34" charset="-122"/>
                  <a:ea typeface="思源黑体 CN Light" panose="020B0300000000000000" pitchFamily="34" charset="-122"/>
                </a:endParaRPr>
              </a:p>
            </p:txBody>
          </p:sp>
        </p:grpSp>
        <p:sp>
          <p:nvSpPr>
            <p:cNvPr id="17" name="文本框 16"/>
            <p:cNvSpPr txBox="1"/>
            <p:nvPr/>
          </p:nvSpPr>
          <p:spPr>
            <a:xfrm>
              <a:off x="1415849" y="3483717"/>
              <a:ext cx="2394858" cy="707886"/>
            </a:xfrm>
            <a:prstGeom prst="rect">
              <a:avLst/>
            </a:prstGeom>
            <a:noFill/>
          </p:spPr>
          <p:txBody>
            <a:bodyPr wrap="square" rtlCol="0">
              <a:spAutoFit/>
            </a:bodyPr>
            <a:lstStyle/>
            <a:p>
              <a:r>
                <a:rPr lang="en-US" altLang="zh-CN" sz="4000" spc="300" dirty="0">
                  <a:solidFill>
                    <a:schemeClr val="tx1">
                      <a:lumMod val="85000"/>
                      <a:lumOff val="15000"/>
                    </a:schemeClr>
                  </a:solidFill>
                  <a:latin typeface="思源黑体 CN Normal" panose="020B0400000000000000" pitchFamily="34" charset="-122"/>
                  <a:ea typeface="思源黑体 CN Normal" panose="020B0400000000000000" pitchFamily="34" charset="-122"/>
                </a:rPr>
                <a:t>PART 04</a:t>
              </a:r>
              <a:endParaRPr lang="zh-CN" altLang="en-US" sz="4000" spc="30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p:txBody>
        </p:sp>
        <p:sp>
          <p:nvSpPr>
            <p:cNvPr id="19" name="文本框 18"/>
            <p:cNvSpPr txBox="1"/>
            <p:nvPr/>
          </p:nvSpPr>
          <p:spPr>
            <a:xfrm>
              <a:off x="1434660" y="4119970"/>
              <a:ext cx="3664828" cy="923330"/>
            </a:xfrm>
            <a:prstGeom prst="rect">
              <a:avLst/>
            </a:prstGeom>
            <a:noFill/>
          </p:spPr>
          <p:txBody>
            <a:bodyPr wrap="square" rtlCol="0">
              <a:spAutoFit/>
            </a:bodyPr>
            <a:lstStyle/>
            <a:p>
              <a:pPr>
                <a:lnSpc>
                  <a:spcPct val="150000"/>
                </a:lnSpc>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veniam,</a:t>
              </a:r>
              <a:endParaRPr lang="zh-CN" altLang="en-US" sz="1200" dirty="0">
                <a:solidFill>
                  <a:schemeClr val="tx1">
                    <a:lumMod val="85000"/>
                    <a:lumOff val="15000"/>
                  </a:schemeClr>
                </a:solidFill>
              </a:endParaRPr>
            </a:p>
          </p:txBody>
        </p:sp>
      </p:grpSp>
      <p:grpSp>
        <p:nvGrpSpPr>
          <p:cNvPr id="25" name="组合 24"/>
          <p:cNvGrpSpPr/>
          <p:nvPr/>
        </p:nvGrpSpPr>
        <p:grpSpPr>
          <a:xfrm>
            <a:off x="6271636" y="1359040"/>
            <a:ext cx="3664828" cy="4369533"/>
            <a:chOff x="6271636" y="1359040"/>
            <a:chExt cx="3664828" cy="4369533"/>
          </a:xfrm>
        </p:grpSpPr>
        <p:sp>
          <p:nvSpPr>
            <p:cNvPr id="20" name="文本框 19"/>
            <p:cNvSpPr txBox="1"/>
            <p:nvPr/>
          </p:nvSpPr>
          <p:spPr>
            <a:xfrm>
              <a:off x="6271636" y="2440707"/>
              <a:ext cx="3664828" cy="618183"/>
            </a:xfrm>
            <a:prstGeom prst="rect">
              <a:avLst/>
            </a:prstGeom>
            <a:noFill/>
          </p:spPr>
          <p:txBody>
            <a:bodyPr wrap="square" rtlCol="0">
              <a:spAutoFit/>
            </a:bodyPr>
            <a:lstStyle/>
            <a:p>
              <a:pPr>
                <a:lnSpc>
                  <a:spcPct val="150000"/>
                </a:lnSpc>
              </a:pPr>
              <a:r>
                <a:rPr lang="en-US" altLang="zh-CN" sz="1200" i="1" dirty="0">
                  <a:solidFill>
                    <a:schemeClr val="tx1">
                      <a:lumMod val="75000"/>
                      <a:lumOff val="25000"/>
                    </a:schemeClr>
                  </a:solidFill>
                </a:rPr>
                <a:t>Lorem ipsum dolor sit amet, consectetur adipisicing elit, sed do eiusmod </a:t>
              </a:r>
              <a:r>
                <a:rPr lang="en-US" altLang="zh-CN" sz="1200" i="1" dirty="0" err="1">
                  <a:solidFill>
                    <a:schemeClr val="tx1">
                      <a:lumMod val="75000"/>
                      <a:lumOff val="25000"/>
                    </a:schemeClr>
                  </a:solidFill>
                </a:rPr>
                <a:t>tempor</a:t>
              </a:r>
              <a:r>
                <a:rPr lang="en-US" altLang="zh-CN" sz="1200" i="1" dirty="0">
                  <a:solidFill>
                    <a:schemeClr val="tx1">
                      <a:lumMod val="75000"/>
                      <a:lumOff val="25000"/>
                    </a:schemeClr>
                  </a:solidFill>
                </a:rPr>
                <a:t> </a:t>
              </a:r>
              <a:r>
                <a:rPr lang="en-US" altLang="zh-CN" sz="1200" i="1" dirty="0" err="1">
                  <a:solidFill>
                    <a:schemeClr val="tx1">
                      <a:lumMod val="75000"/>
                      <a:lumOff val="25000"/>
                    </a:schemeClr>
                  </a:solidFill>
                </a:rPr>
                <a:t>incididunt</a:t>
              </a:r>
              <a:r>
                <a:rPr lang="en-US" altLang="zh-CN" sz="1200" i="1" dirty="0">
                  <a:solidFill>
                    <a:schemeClr val="tx1">
                      <a:lumMod val="75000"/>
                      <a:lumOff val="25000"/>
                    </a:schemeClr>
                  </a:solidFill>
                </a:rPr>
                <a:t> </a:t>
              </a:r>
              <a:endParaRPr lang="zh-CN" altLang="en-US" sz="1200" i="1" dirty="0">
                <a:solidFill>
                  <a:schemeClr val="tx1">
                    <a:lumMod val="75000"/>
                    <a:lumOff val="25000"/>
                  </a:schemeClr>
                </a:solidFill>
              </a:endParaRPr>
            </a:p>
          </p:txBody>
        </p:sp>
        <p:sp>
          <p:nvSpPr>
            <p:cNvPr id="21" name="矩形 20"/>
            <p:cNvSpPr/>
            <p:nvPr/>
          </p:nvSpPr>
          <p:spPr>
            <a:xfrm>
              <a:off x="6346152" y="2184856"/>
              <a:ext cx="650929" cy="4581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文本框 21"/>
            <p:cNvSpPr txBox="1"/>
            <p:nvPr/>
          </p:nvSpPr>
          <p:spPr>
            <a:xfrm>
              <a:off x="6271636" y="1359040"/>
              <a:ext cx="2394858" cy="707886"/>
            </a:xfrm>
            <a:prstGeom prst="rect">
              <a:avLst/>
            </a:prstGeom>
            <a:noFill/>
          </p:spPr>
          <p:txBody>
            <a:bodyPr wrap="square" rtlCol="0">
              <a:spAutoFit/>
            </a:bodyPr>
            <a:lstStyle/>
            <a:p>
              <a:r>
                <a:rPr lang="zh-CN" altLang="en-US" sz="4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rPr>
                <a:t>输入标题</a:t>
              </a:r>
            </a:p>
          </p:txBody>
        </p:sp>
        <p:sp>
          <p:nvSpPr>
            <p:cNvPr id="23" name="文本框 22"/>
            <p:cNvSpPr txBox="1"/>
            <p:nvPr/>
          </p:nvSpPr>
          <p:spPr>
            <a:xfrm>
              <a:off x="6271636" y="3143250"/>
              <a:ext cx="3664828" cy="2585323"/>
            </a:xfrm>
            <a:prstGeom prst="rect">
              <a:avLst/>
            </a:prstGeom>
            <a:noFill/>
          </p:spPr>
          <p:txBody>
            <a:bodyPr wrap="square" rtlCol="0">
              <a:spAutoFit/>
            </a:bodyPr>
            <a:lstStyle/>
            <a:p>
              <a:pPr>
                <a:lnSpc>
                  <a:spcPct val="150000"/>
                </a:lnSpc>
              </a:pPr>
              <a:r>
                <a:rPr lang="en-US" altLang="zh-CN" sz="1200" i="1" dirty="0">
                  <a:solidFill>
                    <a:schemeClr val="bg1">
                      <a:lumMod val="50000"/>
                    </a:schemeClr>
                  </a:solidFill>
                </a:rPr>
                <a:t>Lorem ipsum dolor sit </a:t>
              </a:r>
              <a:r>
                <a:rPr lang="en-US" altLang="zh-CN" sz="1200" i="1" dirty="0" err="1">
                  <a:solidFill>
                    <a:schemeClr val="bg1">
                      <a:lumMod val="50000"/>
                    </a:schemeClr>
                  </a:solidFill>
                </a:rPr>
                <a:t>amet</a:t>
              </a:r>
              <a:r>
                <a:rPr lang="en-US" altLang="zh-CN" sz="1200" i="1" dirty="0">
                  <a:solidFill>
                    <a:schemeClr val="bg1">
                      <a:lumMod val="50000"/>
                    </a:schemeClr>
                  </a:solidFill>
                </a:rPr>
                <a:t>, </a:t>
              </a:r>
              <a:r>
                <a:rPr lang="en-US" altLang="zh-CN" sz="1200" i="1" dirty="0" err="1">
                  <a:solidFill>
                    <a:schemeClr val="bg1">
                      <a:lumMod val="50000"/>
                    </a:schemeClr>
                  </a:solidFill>
                </a:rPr>
                <a:t>consectetur</a:t>
              </a:r>
              <a:r>
                <a:rPr lang="en-US" altLang="zh-CN" sz="1200" i="1" dirty="0">
                  <a:solidFill>
                    <a:schemeClr val="bg1">
                      <a:lumMod val="50000"/>
                    </a:schemeClr>
                  </a:solidFill>
                </a:rPr>
                <a:t> </a:t>
              </a:r>
              <a:r>
                <a:rPr lang="en-US" altLang="zh-CN" sz="1200" i="1" dirty="0" err="1">
                  <a:solidFill>
                    <a:schemeClr val="bg1">
                      <a:lumMod val="50000"/>
                    </a:schemeClr>
                  </a:solidFill>
                </a:rPr>
                <a:t>adipisicing</a:t>
              </a:r>
              <a:r>
                <a:rPr lang="en-US" altLang="zh-CN" sz="1200" i="1" dirty="0">
                  <a:solidFill>
                    <a:schemeClr val="bg1">
                      <a:lumMod val="50000"/>
                    </a:schemeClr>
                  </a:solidFill>
                </a:rPr>
                <a:t> </a:t>
              </a:r>
              <a:r>
                <a:rPr lang="en-US" altLang="zh-CN" sz="1200" i="1" dirty="0" err="1">
                  <a:solidFill>
                    <a:schemeClr val="bg1">
                      <a:lumMod val="50000"/>
                    </a:schemeClr>
                  </a:solidFill>
                </a:rPr>
                <a:t>elit</a:t>
              </a:r>
              <a:r>
                <a:rPr lang="en-US" altLang="zh-CN" sz="1200" i="1" dirty="0">
                  <a:solidFill>
                    <a:schemeClr val="bg1">
                      <a:lumMod val="50000"/>
                    </a:schemeClr>
                  </a:solidFill>
                </a:rPr>
                <a:t>, </a:t>
              </a:r>
              <a:r>
                <a:rPr lang="en-US" altLang="zh-CN" sz="1200" i="1" dirty="0" err="1">
                  <a:solidFill>
                    <a:schemeClr val="bg1">
                      <a:lumMod val="50000"/>
                    </a:schemeClr>
                  </a:solidFill>
                </a:rPr>
                <a:t>sed</a:t>
              </a:r>
              <a:r>
                <a:rPr lang="en-US" altLang="zh-CN" sz="1200" i="1" dirty="0">
                  <a:solidFill>
                    <a:schemeClr val="bg1">
                      <a:lumMod val="50000"/>
                    </a:schemeClr>
                  </a:solidFill>
                </a:rPr>
                <a:t> do </a:t>
              </a:r>
              <a:r>
                <a:rPr lang="en-US" altLang="zh-CN" sz="1200" i="1" dirty="0" err="1">
                  <a:solidFill>
                    <a:schemeClr val="bg1">
                      <a:lumMod val="50000"/>
                    </a:schemeClr>
                  </a:solidFill>
                </a:rPr>
                <a:t>eiusmod</a:t>
              </a:r>
              <a:r>
                <a:rPr lang="en-US" altLang="zh-CN" sz="1200" i="1" dirty="0">
                  <a:solidFill>
                    <a:schemeClr val="bg1">
                      <a:lumMod val="50000"/>
                    </a:schemeClr>
                  </a:solidFill>
                </a:rPr>
                <a:t> </a:t>
              </a:r>
              <a:r>
                <a:rPr lang="en-US" altLang="zh-CN" sz="1200" i="1" dirty="0" err="1">
                  <a:solidFill>
                    <a:schemeClr val="bg1">
                      <a:lumMod val="50000"/>
                    </a:schemeClr>
                  </a:solidFill>
                </a:rPr>
                <a:t>tempor</a:t>
              </a:r>
              <a:r>
                <a:rPr lang="en-US" altLang="zh-CN" sz="1200" i="1" dirty="0">
                  <a:solidFill>
                    <a:schemeClr val="bg1">
                      <a:lumMod val="50000"/>
                    </a:schemeClr>
                  </a:solidFill>
                </a:rPr>
                <a:t> </a:t>
              </a:r>
              <a:r>
                <a:rPr lang="en-US" altLang="zh-CN" sz="1200" i="1" dirty="0" err="1">
                  <a:solidFill>
                    <a:schemeClr val="bg1">
                      <a:lumMod val="50000"/>
                    </a:schemeClr>
                  </a:solidFill>
                </a:rPr>
                <a:t>incididunt</a:t>
              </a:r>
              <a:r>
                <a:rPr lang="en-US" altLang="zh-CN" sz="1200" i="1" dirty="0">
                  <a:solidFill>
                    <a:schemeClr val="bg1">
                      <a:lumMod val="50000"/>
                    </a:schemeClr>
                  </a:solidFill>
                </a:rPr>
                <a:t> </a:t>
              </a:r>
              <a:r>
                <a:rPr lang="en-US" altLang="zh-CN" sz="1200" i="1" dirty="0" err="1">
                  <a:solidFill>
                    <a:schemeClr val="bg1">
                      <a:lumMod val="50000"/>
                    </a:schemeClr>
                  </a:solidFill>
                </a:rPr>
                <a:t>ut</a:t>
              </a:r>
              <a:r>
                <a:rPr lang="en-US" altLang="zh-CN" sz="1200" i="1" dirty="0">
                  <a:solidFill>
                    <a:schemeClr val="bg1">
                      <a:lumMod val="50000"/>
                    </a:schemeClr>
                  </a:solidFill>
                </a:rPr>
                <a:t> </a:t>
              </a:r>
              <a:r>
                <a:rPr lang="en-US" altLang="zh-CN" sz="1200" i="1" dirty="0" err="1">
                  <a:solidFill>
                    <a:schemeClr val="bg1">
                      <a:lumMod val="50000"/>
                    </a:schemeClr>
                  </a:solidFill>
                </a:rPr>
                <a:t>labore</a:t>
              </a:r>
              <a:r>
                <a:rPr lang="en-US" altLang="zh-CN" sz="1200" i="1" dirty="0">
                  <a:solidFill>
                    <a:schemeClr val="bg1">
                      <a:lumMod val="50000"/>
                    </a:schemeClr>
                  </a:solidFill>
                </a:rPr>
                <a:t> et </a:t>
              </a:r>
              <a:r>
                <a:rPr lang="en-US" altLang="zh-CN" sz="1200" i="1" dirty="0" err="1">
                  <a:solidFill>
                    <a:schemeClr val="bg1">
                      <a:lumMod val="50000"/>
                    </a:schemeClr>
                  </a:solidFill>
                </a:rPr>
                <a:t>dolore</a:t>
              </a:r>
              <a:r>
                <a:rPr lang="en-US" altLang="zh-CN" sz="1200" i="1" dirty="0">
                  <a:solidFill>
                    <a:schemeClr val="bg1">
                      <a:lumMod val="50000"/>
                    </a:schemeClr>
                  </a:solidFill>
                </a:rPr>
                <a:t> magna </a:t>
              </a:r>
              <a:r>
                <a:rPr lang="en-US" altLang="zh-CN" sz="1200" i="1" dirty="0" err="1">
                  <a:solidFill>
                    <a:schemeClr val="bg1">
                      <a:lumMod val="50000"/>
                    </a:schemeClr>
                  </a:solidFill>
                </a:rPr>
                <a:t>aliqua</a:t>
              </a:r>
              <a:r>
                <a:rPr lang="en-US" altLang="zh-CN" sz="1200" i="1" dirty="0">
                  <a:solidFill>
                    <a:schemeClr val="bg1">
                      <a:lumMod val="50000"/>
                    </a:schemeClr>
                  </a:solidFill>
                </a:rPr>
                <a:t>. </a:t>
              </a:r>
              <a:r>
                <a:rPr lang="en-US" altLang="zh-CN" sz="1200" i="1" dirty="0" err="1">
                  <a:solidFill>
                    <a:schemeClr val="bg1">
                      <a:lumMod val="50000"/>
                    </a:schemeClr>
                  </a:solidFill>
                </a:rPr>
                <a:t>Ut</a:t>
              </a:r>
              <a:r>
                <a:rPr lang="en-US" altLang="zh-CN" sz="1200" i="1" dirty="0">
                  <a:solidFill>
                    <a:schemeClr val="bg1">
                      <a:lumMod val="50000"/>
                    </a:schemeClr>
                  </a:solidFill>
                </a:rPr>
                <a:t> </a:t>
              </a:r>
              <a:r>
                <a:rPr lang="en-US" altLang="zh-CN" sz="1200" i="1" dirty="0" err="1">
                  <a:solidFill>
                    <a:schemeClr val="bg1">
                      <a:lumMod val="50000"/>
                    </a:schemeClr>
                  </a:solidFill>
                </a:rPr>
                <a:t>enim</a:t>
              </a:r>
              <a:r>
                <a:rPr lang="en-US" altLang="zh-CN" sz="1200" i="1" dirty="0">
                  <a:solidFill>
                    <a:schemeClr val="bg1">
                      <a:lumMod val="50000"/>
                    </a:schemeClr>
                  </a:solidFill>
                </a:rPr>
                <a:t> ad minim </a:t>
              </a:r>
              <a:r>
                <a:rPr lang="en-US" altLang="zh-CN" sz="1200" i="1" dirty="0" err="1">
                  <a:solidFill>
                    <a:schemeClr val="bg1">
                      <a:lumMod val="50000"/>
                    </a:schemeClr>
                  </a:solidFill>
                </a:rPr>
                <a:t>veniam</a:t>
              </a:r>
              <a:r>
                <a:rPr lang="en-US" altLang="zh-CN" sz="1200" i="1" dirty="0">
                  <a:solidFill>
                    <a:schemeClr val="bg1">
                      <a:lumMod val="50000"/>
                    </a:schemeClr>
                  </a:solidFill>
                </a:rPr>
                <a:t>, Lorem ipsum dolor sit </a:t>
              </a:r>
              <a:r>
                <a:rPr lang="en-US" altLang="zh-CN" sz="1200" i="1" dirty="0" err="1">
                  <a:solidFill>
                    <a:schemeClr val="bg1">
                      <a:lumMod val="50000"/>
                    </a:schemeClr>
                  </a:solidFill>
                </a:rPr>
                <a:t>amet</a:t>
              </a:r>
              <a:r>
                <a:rPr lang="en-US" altLang="zh-CN" sz="1200" i="1" dirty="0">
                  <a:solidFill>
                    <a:schemeClr val="bg1">
                      <a:lumMod val="50000"/>
                    </a:schemeClr>
                  </a:solidFill>
                </a:rPr>
                <a:t>, </a:t>
              </a:r>
              <a:r>
                <a:rPr lang="en-US" altLang="zh-CN" sz="1200" i="1" dirty="0" err="1">
                  <a:solidFill>
                    <a:schemeClr val="bg1">
                      <a:lumMod val="50000"/>
                    </a:schemeClr>
                  </a:solidFill>
                </a:rPr>
                <a:t>consectetur</a:t>
              </a:r>
              <a:r>
                <a:rPr lang="en-US" altLang="zh-CN" sz="1200" i="1" dirty="0">
                  <a:solidFill>
                    <a:schemeClr val="bg1">
                      <a:lumMod val="50000"/>
                    </a:schemeClr>
                  </a:solidFill>
                </a:rPr>
                <a:t> </a:t>
              </a:r>
              <a:r>
                <a:rPr lang="en-US" altLang="zh-CN" sz="1200" i="1" dirty="0" err="1">
                  <a:solidFill>
                    <a:schemeClr val="bg1">
                      <a:lumMod val="50000"/>
                    </a:schemeClr>
                  </a:solidFill>
                </a:rPr>
                <a:t>adipisicing</a:t>
              </a:r>
              <a:r>
                <a:rPr lang="en-US" altLang="zh-CN" sz="1200" i="1" dirty="0">
                  <a:solidFill>
                    <a:schemeClr val="bg1">
                      <a:lumMod val="50000"/>
                    </a:schemeClr>
                  </a:solidFill>
                </a:rPr>
                <a:t> </a:t>
              </a:r>
              <a:r>
                <a:rPr lang="en-US" altLang="zh-CN" sz="1200" i="1" dirty="0" err="1">
                  <a:solidFill>
                    <a:schemeClr val="bg1">
                      <a:lumMod val="50000"/>
                    </a:schemeClr>
                  </a:solidFill>
                </a:rPr>
                <a:t>elit</a:t>
              </a:r>
              <a:r>
                <a:rPr lang="en-US" altLang="zh-CN" sz="1200" i="1" dirty="0">
                  <a:solidFill>
                    <a:schemeClr val="bg1">
                      <a:lumMod val="50000"/>
                    </a:schemeClr>
                  </a:solidFill>
                </a:rPr>
                <a:t>, </a:t>
              </a:r>
              <a:r>
                <a:rPr lang="en-US" altLang="zh-CN" sz="1200" i="1" dirty="0" err="1">
                  <a:solidFill>
                    <a:schemeClr val="bg1">
                      <a:lumMod val="50000"/>
                    </a:schemeClr>
                  </a:solidFill>
                </a:rPr>
                <a:t>sed</a:t>
              </a:r>
              <a:r>
                <a:rPr lang="en-US" altLang="zh-CN" sz="1200" i="1" dirty="0">
                  <a:solidFill>
                    <a:schemeClr val="bg1">
                      <a:lumMod val="50000"/>
                    </a:schemeClr>
                  </a:solidFill>
                </a:rPr>
                <a:t> do </a:t>
              </a:r>
              <a:r>
                <a:rPr lang="en-US" altLang="zh-CN" sz="1200" i="1" dirty="0" err="1">
                  <a:solidFill>
                    <a:schemeClr val="bg1">
                      <a:lumMod val="50000"/>
                    </a:schemeClr>
                  </a:solidFill>
                </a:rPr>
                <a:t>eiusmod</a:t>
              </a:r>
              <a:r>
                <a:rPr lang="en-US" altLang="zh-CN" sz="1200" i="1" dirty="0">
                  <a:solidFill>
                    <a:schemeClr val="bg1">
                      <a:lumMod val="50000"/>
                    </a:schemeClr>
                  </a:solidFill>
                </a:rPr>
                <a:t> </a:t>
              </a:r>
              <a:r>
                <a:rPr lang="en-US" altLang="zh-CN" sz="1200" i="1" dirty="0" err="1">
                  <a:solidFill>
                    <a:schemeClr val="bg1">
                      <a:lumMod val="50000"/>
                    </a:schemeClr>
                  </a:solidFill>
                </a:rPr>
                <a:t>tempor</a:t>
              </a:r>
              <a:r>
                <a:rPr lang="en-US" altLang="zh-CN" sz="1200" i="1" dirty="0">
                  <a:solidFill>
                    <a:schemeClr val="bg1">
                      <a:lumMod val="50000"/>
                    </a:schemeClr>
                  </a:solidFill>
                </a:rPr>
                <a:t> </a:t>
              </a:r>
              <a:r>
                <a:rPr lang="en-US" altLang="zh-CN" sz="1200" i="1" dirty="0" err="1">
                  <a:solidFill>
                    <a:schemeClr val="bg1">
                      <a:lumMod val="50000"/>
                    </a:schemeClr>
                  </a:solidFill>
                </a:rPr>
                <a:t>incididunt</a:t>
              </a:r>
              <a:r>
                <a:rPr lang="en-US" altLang="zh-CN" sz="1200" i="1" dirty="0">
                  <a:solidFill>
                    <a:schemeClr val="bg1">
                      <a:lumMod val="50000"/>
                    </a:schemeClr>
                  </a:solidFill>
                </a:rPr>
                <a:t> </a:t>
              </a:r>
              <a:r>
                <a:rPr lang="en-US" altLang="zh-CN" sz="1200" i="1" dirty="0" err="1">
                  <a:solidFill>
                    <a:schemeClr val="bg1">
                      <a:lumMod val="50000"/>
                    </a:schemeClr>
                  </a:solidFill>
                </a:rPr>
                <a:t>ut</a:t>
              </a:r>
              <a:r>
                <a:rPr lang="en-US" altLang="zh-CN" sz="1200" i="1" dirty="0">
                  <a:solidFill>
                    <a:schemeClr val="bg1">
                      <a:lumMod val="50000"/>
                    </a:schemeClr>
                  </a:solidFill>
                </a:rPr>
                <a:t> </a:t>
              </a:r>
              <a:r>
                <a:rPr lang="en-US" altLang="zh-CN" sz="1200" i="1" dirty="0" err="1">
                  <a:solidFill>
                    <a:schemeClr val="bg1">
                      <a:lumMod val="50000"/>
                    </a:schemeClr>
                  </a:solidFill>
                </a:rPr>
                <a:t>labore</a:t>
              </a:r>
              <a:r>
                <a:rPr lang="en-US" altLang="zh-CN" sz="1200" i="1" dirty="0">
                  <a:solidFill>
                    <a:schemeClr val="bg1">
                      <a:lumMod val="50000"/>
                    </a:schemeClr>
                  </a:solidFill>
                </a:rPr>
                <a:t> et </a:t>
              </a:r>
              <a:r>
                <a:rPr lang="en-US" altLang="zh-CN" sz="1200" i="1" dirty="0" err="1">
                  <a:solidFill>
                    <a:schemeClr val="bg1">
                      <a:lumMod val="50000"/>
                    </a:schemeClr>
                  </a:solidFill>
                </a:rPr>
                <a:t>dolore</a:t>
              </a:r>
              <a:r>
                <a:rPr lang="en-US" altLang="zh-CN" sz="1200" i="1" dirty="0">
                  <a:solidFill>
                    <a:schemeClr val="bg1">
                      <a:lumMod val="50000"/>
                    </a:schemeClr>
                  </a:solidFill>
                </a:rPr>
                <a:t> magna </a:t>
              </a:r>
              <a:r>
                <a:rPr lang="en-US" altLang="zh-CN" sz="1200" i="1" dirty="0" err="1">
                  <a:solidFill>
                    <a:schemeClr val="bg1">
                      <a:lumMod val="50000"/>
                    </a:schemeClr>
                  </a:solidFill>
                </a:rPr>
                <a:t>aliqua</a:t>
              </a:r>
              <a:r>
                <a:rPr lang="en-US" altLang="zh-CN" sz="1200" i="1" dirty="0">
                  <a:solidFill>
                    <a:schemeClr val="bg1">
                      <a:lumMod val="50000"/>
                    </a:schemeClr>
                  </a:solidFill>
                </a:rPr>
                <a:t>. </a:t>
              </a:r>
              <a:r>
                <a:rPr lang="en-US" altLang="zh-CN" sz="1200" i="1" dirty="0" err="1">
                  <a:solidFill>
                    <a:schemeClr val="bg1">
                      <a:lumMod val="50000"/>
                    </a:schemeClr>
                  </a:solidFill>
                </a:rPr>
                <a:t>Ut</a:t>
              </a:r>
              <a:r>
                <a:rPr lang="en-US" altLang="zh-CN" sz="1200" i="1" dirty="0">
                  <a:solidFill>
                    <a:schemeClr val="bg1">
                      <a:lumMod val="50000"/>
                    </a:schemeClr>
                  </a:solidFill>
                </a:rPr>
                <a:t> </a:t>
              </a:r>
              <a:r>
                <a:rPr lang="en-US" altLang="zh-CN" sz="1200" i="1" dirty="0" err="1">
                  <a:solidFill>
                    <a:schemeClr val="bg1">
                      <a:lumMod val="50000"/>
                    </a:schemeClr>
                  </a:solidFill>
                </a:rPr>
                <a:t>enim</a:t>
              </a:r>
              <a:r>
                <a:rPr lang="en-US" altLang="zh-CN" sz="1200" i="1" dirty="0">
                  <a:solidFill>
                    <a:schemeClr val="bg1">
                      <a:lumMod val="50000"/>
                    </a:schemeClr>
                  </a:solidFill>
                </a:rPr>
                <a:t> ad minim </a:t>
              </a:r>
              <a:r>
                <a:rPr lang="en-US" altLang="zh-CN" sz="1200" i="1" dirty="0" err="1">
                  <a:solidFill>
                    <a:schemeClr val="bg1">
                      <a:lumMod val="50000"/>
                    </a:schemeClr>
                  </a:solidFill>
                </a:rPr>
                <a:t>veniam</a:t>
              </a:r>
              <a:r>
                <a:rPr lang="en-US" altLang="zh-CN" sz="1200" i="1" dirty="0">
                  <a:solidFill>
                    <a:schemeClr val="bg1">
                      <a:lumMod val="50000"/>
                    </a:schemeClr>
                  </a:solidFill>
                </a:rPr>
                <a:t>, Lorem ipsum dolor sit </a:t>
              </a:r>
              <a:r>
                <a:rPr lang="en-US" altLang="zh-CN" sz="1200" i="1" dirty="0" err="1">
                  <a:solidFill>
                    <a:schemeClr val="bg1">
                      <a:lumMod val="50000"/>
                    </a:schemeClr>
                  </a:solidFill>
                </a:rPr>
                <a:t>amet</a:t>
              </a:r>
              <a:r>
                <a:rPr lang="en-US" altLang="zh-CN" sz="1200" i="1" dirty="0">
                  <a:solidFill>
                    <a:schemeClr val="bg1">
                      <a:lumMod val="50000"/>
                    </a:schemeClr>
                  </a:solidFill>
                </a:rPr>
                <a:t>, </a:t>
              </a:r>
              <a:r>
                <a:rPr lang="en-US" altLang="zh-CN" sz="1200" i="1" dirty="0" err="1">
                  <a:solidFill>
                    <a:schemeClr val="bg1">
                      <a:lumMod val="50000"/>
                    </a:schemeClr>
                  </a:solidFill>
                </a:rPr>
                <a:t>consectetur</a:t>
              </a:r>
              <a:r>
                <a:rPr lang="en-US" altLang="zh-CN" sz="1200" i="1" dirty="0">
                  <a:solidFill>
                    <a:schemeClr val="bg1">
                      <a:lumMod val="50000"/>
                    </a:schemeClr>
                  </a:solidFill>
                </a:rPr>
                <a:t> </a:t>
              </a:r>
              <a:r>
                <a:rPr lang="en-US" altLang="zh-CN" sz="1200" i="1" dirty="0" err="1">
                  <a:solidFill>
                    <a:schemeClr val="bg1">
                      <a:lumMod val="50000"/>
                    </a:schemeClr>
                  </a:solidFill>
                </a:rPr>
                <a:t>adipisicing</a:t>
              </a:r>
              <a:r>
                <a:rPr lang="en-US" altLang="zh-CN" sz="1200" i="1" dirty="0">
                  <a:solidFill>
                    <a:schemeClr val="bg1">
                      <a:lumMod val="50000"/>
                    </a:schemeClr>
                  </a:solidFill>
                </a:rPr>
                <a:t> </a:t>
              </a:r>
              <a:r>
                <a:rPr lang="en-US" altLang="zh-CN" sz="1200" i="1" dirty="0" err="1">
                  <a:solidFill>
                    <a:schemeClr val="bg1">
                      <a:lumMod val="50000"/>
                    </a:schemeClr>
                  </a:solidFill>
                </a:rPr>
                <a:t>elit</a:t>
              </a:r>
              <a:r>
                <a:rPr lang="en-US" altLang="zh-CN" sz="1200" i="1" dirty="0">
                  <a:solidFill>
                    <a:schemeClr val="bg1">
                      <a:lumMod val="50000"/>
                    </a:schemeClr>
                  </a:solidFill>
                </a:rPr>
                <a:t>, </a:t>
              </a:r>
              <a:r>
                <a:rPr lang="en-US" altLang="zh-CN" sz="1200" i="1" dirty="0" err="1">
                  <a:solidFill>
                    <a:schemeClr val="bg1">
                      <a:lumMod val="50000"/>
                    </a:schemeClr>
                  </a:solidFill>
                </a:rPr>
                <a:t>sed</a:t>
              </a:r>
              <a:r>
                <a:rPr lang="en-US" altLang="zh-CN" sz="1200" i="1" dirty="0">
                  <a:solidFill>
                    <a:schemeClr val="bg1">
                      <a:lumMod val="50000"/>
                    </a:schemeClr>
                  </a:solidFill>
                </a:rPr>
                <a:t> do </a:t>
              </a:r>
              <a:r>
                <a:rPr lang="en-US" altLang="zh-CN" sz="1200" i="1" dirty="0" err="1">
                  <a:solidFill>
                    <a:schemeClr val="bg1">
                      <a:lumMod val="50000"/>
                    </a:schemeClr>
                  </a:solidFill>
                </a:rPr>
                <a:t>eiusmod</a:t>
              </a:r>
              <a:r>
                <a:rPr lang="en-US" altLang="zh-CN" sz="1200" i="1" dirty="0">
                  <a:solidFill>
                    <a:schemeClr val="bg1">
                      <a:lumMod val="50000"/>
                    </a:schemeClr>
                  </a:solidFill>
                </a:rPr>
                <a:t> </a:t>
              </a:r>
              <a:r>
                <a:rPr lang="en-US" altLang="zh-CN" sz="1200" i="1" dirty="0" err="1">
                  <a:solidFill>
                    <a:schemeClr val="bg1">
                      <a:lumMod val="50000"/>
                    </a:schemeClr>
                  </a:solidFill>
                </a:rPr>
                <a:t>tempor</a:t>
              </a:r>
              <a:r>
                <a:rPr lang="en-US" altLang="zh-CN" sz="1200" i="1" dirty="0">
                  <a:solidFill>
                    <a:schemeClr val="bg1">
                      <a:lumMod val="50000"/>
                    </a:schemeClr>
                  </a:solidFill>
                </a:rPr>
                <a:t> </a:t>
              </a:r>
              <a:r>
                <a:rPr lang="en-US" altLang="zh-CN" sz="1200" i="1" dirty="0" err="1">
                  <a:solidFill>
                    <a:schemeClr val="bg1">
                      <a:lumMod val="50000"/>
                    </a:schemeClr>
                  </a:solidFill>
                </a:rPr>
                <a:t>incididunt</a:t>
              </a:r>
              <a:r>
                <a:rPr lang="en-US" altLang="zh-CN" sz="1200" i="1" dirty="0">
                  <a:solidFill>
                    <a:schemeClr val="bg1">
                      <a:lumMod val="50000"/>
                    </a:schemeClr>
                  </a:solidFill>
                </a:rPr>
                <a:t> </a:t>
              </a:r>
              <a:r>
                <a:rPr lang="en-US" altLang="zh-CN" sz="1200" i="1" dirty="0" err="1">
                  <a:solidFill>
                    <a:schemeClr val="bg1">
                      <a:lumMod val="50000"/>
                    </a:schemeClr>
                  </a:solidFill>
                </a:rPr>
                <a:t>ut</a:t>
              </a:r>
              <a:r>
                <a:rPr lang="en-US" altLang="zh-CN" sz="1200" i="1" dirty="0">
                  <a:solidFill>
                    <a:schemeClr val="bg1">
                      <a:lumMod val="50000"/>
                    </a:schemeClr>
                  </a:solidFill>
                </a:rPr>
                <a:t> </a:t>
              </a:r>
              <a:r>
                <a:rPr lang="en-US" altLang="zh-CN" sz="1200" i="1" dirty="0" err="1">
                  <a:solidFill>
                    <a:schemeClr val="bg1">
                      <a:lumMod val="50000"/>
                    </a:schemeClr>
                  </a:solidFill>
                </a:rPr>
                <a:t>labore</a:t>
              </a:r>
              <a:r>
                <a:rPr lang="en-US" altLang="zh-CN" sz="1200" i="1" dirty="0">
                  <a:solidFill>
                    <a:schemeClr val="bg1">
                      <a:lumMod val="50000"/>
                    </a:schemeClr>
                  </a:solidFill>
                </a:rPr>
                <a:t> et </a:t>
              </a:r>
              <a:r>
                <a:rPr lang="en-US" altLang="zh-CN" sz="1200" i="1" dirty="0" err="1">
                  <a:solidFill>
                    <a:schemeClr val="bg1">
                      <a:lumMod val="50000"/>
                    </a:schemeClr>
                  </a:solidFill>
                </a:rPr>
                <a:t>dolore</a:t>
              </a:r>
              <a:r>
                <a:rPr lang="en-US" altLang="zh-CN" sz="1200" i="1" dirty="0">
                  <a:solidFill>
                    <a:schemeClr val="bg1">
                      <a:lumMod val="50000"/>
                    </a:schemeClr>
                  </a:solidFill>
                </a:rPr>
                <a:t> magna </a:t>
              </a:r>
              <a:r>
                <a:rPr lang="en-US" altLang="zh-CN" sz="1200" i="1" dirty="0" err="1">
                  <a:solidFill>
                    <a:schemeClr val="bg1">
                      <a:lumMod val="50000"/>
                    </a:schemeClr>
                  </a:solidFill>
                </a:rPr>
                <a:t>aliqua</a:t>
              </a:r>
              <a:r>
                <a:rPr lang="en-US" altLang="zh-CN" sz="1200" i="1" dirty="0">
                  <a:solidFill>
                    <a:schemeClr val="bg1">
                      <a:lumMod val="50000"/>
                    </a:schemeClr>
                  </a:solidFill>
                </a:rPr>
                <a:t>. </a:t>
              </a:r>
            </a:p>
          </p:txBody>
        </p:sp>
      </p:grpSp>
      <p:sp>
        <p:nvSpPr>
          <p:cNvPr id="26" name="梯形 11"/>
          <p:cNvSpPr/>
          <p:nvPr/>
        </p:nvSpPr>
        <p:spPr>
          <a:xfrm rot="13500000">
            <a:off x="9877370" y="-599766"/>
            <a:ext cx="2085441" cy="1512062"/>
          </a:xfrm>
          <a:custGeom>
            <a:avLst/>
            <a:gdLst>
              <a:gd name="connsiteX0" fmla="*/ 0 w 3339385"/>
              <a:gd name="connsiteY0" fmla="*/ 2647336 h 2647336"/>
              <a:gd name="connsiteX1" fmla="*/ 661834 w 3339385"/>
              <a:gd name="connsiteY1" fmla="*/ 0 h 2647336"/>
              <a:gd name="connsiteX2" fmla="*/ 2677551 w 3339385"/>
              <a:gd name="connsiteY2" fmla="*/ 0 h 2647336"/>
              <a:gd name="connsiteX3" fmla="*/ 3339385 w 3339385"/>
              <a:gd name="connsiteY3" fmla="*/ 2647336 h 2647336"/>
              <a:gd name="connsiteX4" fmla="*/ 0 w 3339385"/>
              <a:gd name="connsiteY4" fmla="*/ 2647336 h 2647336"/>
              <a:gd name="connsiteX0" fmla="*/ 0 w 3487594"/>
              <a:gd name="connsiteY0" fmla="*/ 2978253 h 2978253"/>
              <a:gd name="connsiteX1" fmla="*/ 661834 w 3487594"/>
              <a:gd name="connsiteY1" fmla="*/ 330917 h 2978253"/>
              <a:gd name="connsiteX2" fmla="*/ 2677551 w 3487594"/>
              <a:gd name="connsiteY2" fmla="*/ 330917 h 2978253"/>
              <a:gd name="connsiteX3" fmla="*/ 3339385 w 3487594"/>
              <a:gd name="connsiteY3" fmla="*/ 2978253 h 2978253"/>
              <a:gd name="connsiteX4" fmla="*/ 0 w 3487594"/>
              <a:gd name="connsiteY4" fmla="*/ 2978253 h 2978253"/>
              <a:gd name="connsiteX0" fmla="*/ 0 w 3487594"/>
              <a:gd name="connsiteY0" fmla="*/ 2978253 h 2978253"/>
              <a:gd name="connsiteX1" fmla="*/ 661834 w 3487594"/>
              <a:gd name="connsiteY1" fmla="*/ 330917 h 2978253"/>
              <a:gd name="connsiteX2" fmla="*/ 2677551 w 3487594"/>
              <a:gd name="connsiteY2" fmla="*/ 330917 h 2978253"/>
              <a:gd name="connsiteX3" fmla="*/ 3339385 w 3487594"/>
              <a:gd name="connsiteY3" fmla="*/ 2978253 h 2978253"/>
              <a:gd name="connsiteX4" fmla="*/ 0 w 3487594"/>
              <a:gd name="connsiteY4" fmla="*/ 2978253 h 2978253"/>
              <a:gd name="connsiteX0" fmla="*/ 0 w 3339385"/>
              <a:gd name="connsiteY0" fmla="*/ 2978253 h 2978253"/>
              <a:gd name="connsiteX1" fmla="*/ 661834 w 3339385"/>
              <a:gd name="connsiteY1" fmla="*/ 330917 h 2978253"/>
              <a:gd name="connsiteX2" fmla="*/ 2677551 w 3339385"/>
              <a:gd name="connsiteY2" fmla="*/ 330917 h 2978253"/>
              <a:gd name="connsiteX3" fmla="*/ 3339385 w 3339385"/>
              <a:gd name="connsiteY3" fmla="*/ 2978253 h 2978253"/>
              <a:gd name="connsiteX4" fmla="*/ 0 w 3339385"/>
              <a:gd name="connsiteY4" fmla="*/ 2978253 h 2978253"/>
              <a:gd name="connsiteX0" fmla="*/ 0 w 3339385"/>
              <a:gd name="connsiteY0" fmla="*/ 2978253 h 2978253"/>
              <a:gd name="connsiteX1" fmla="*/ 661834 w 3339385"/>
              <a:gd name="connsiteY1" fmla="*/ 330917 h 2978253"/>
              <a:gd name="connsiteX2" fmla="*/ 2677551 w 3339385"/>
              <a:gd name="connsiteY2" fmla="*/ 330917 h 2978253"/>
              <a:gd name="connsiteX3" fmla="*/ 3339385 w 3339385"/>
              <a:gd name="connsiteY3" fmla="*/ 2978253 h 2978253"/>
              <a:gd name="connsiteX4" fmla="*/ 0 w 3339385"/>
              <a:gd name="connsiteY4" fmla="*/ 2978253 h 2978253"/>
              <a:gd name="connsiteX0" fmla="*/ 0 w 3339385"/>
              <a:gd name="connsiteY0" fmla="*/ 2996159 h 2996159"/>
              <a:gd name="connsiteX1" fmla="*/ 661834 w 3339385"/>
              <a:gd name="connsiteY1" fmla="*/ 348823 h 2996159"/>
              <a:gd name="connsiteX2" fmla="*/ 2400233 w 3339385"/>
              <a:gd name="connsiteY2" fmla="*/ 314038 h 2996159"/>
              <a:gd name="connsiteX3" fmla="*/ 3339385 w 3339385"/>
              <a:gd name="connsiteY3" fmla="*/ 2996159 h 2996159"/>
              <a:gd name="connsiteX4" fmla="*/ 0 w 3339385"/>
              <a:gd name="connsiteY4" fmla="*/ 2996159 h 2996159"/>
              <a:gd name="connsiteX0" fmla="*/ 0 w 3339385"/>
              <a:gd name="connsiteY0" fmla="*/ 2996159 h 2996159"/>
              <a:gd name="connsiteX1" fmla="*/ 775282 w 3339385"/>
              <a:gd name="connsiteY1" fmla="*/ 348823 h 2996159"/>
              <a:gd name="connsiteX2" fmla="*/ 2400233 w 3339385"/>
              <a:gd name="connsiteY2" fmla="*/ 314038 h 2996159"/>
              <a:gd name="connsiteX3" fmla="*/ 3339385 w 3339385"/>
              <a:gd name="connsiteY3" fmla="*/ 2996159 h 2996159"/>
              <a:gd name="connsiteX4" fmla="*/ 0 w 3339385"/>
              <a:gd name="connsiteY4" fmla="*/ 2996159 h 2996159"/>
              <a:gd name="connsiteX0" fmla="*/ 0 w 3474973"/>
              <a:gd name="connsiteY0" fmla="*/ 2998122 h 3028357"/>
              <a:gd name="connsiteX1" fmla="*/ 775282 w 3474973"/>
              <a:gd name="connsiteY1" fmla="*/ 350786 h 3028357"/>
              <a:gd name="connsiteX2" fmla="*/ 2400233 w 3474973"/>
              <a:gd name="connsiteY2" fmla="*/ 316001 h 3028357"/>
              <a:gd name="connsiteX3" fmla="*/ 3474973 w 3474973"/>
              <a:gd name="connsiteY3" fmla="*/ 3028357 h 3028357"/>
              <a:gd name="connsiteX4" fmla="*/ 0 w 3474973"/>
              <a:gd name="connsiteY4" fmla="*/ 2998122 h 3028357"/>
              <a:gd name="connsiteX0" fmla="*/ 0 w 3746151"/>
              <a:gd name="connsiteY0" fmla="*/ 2967887 h 3028357"/>
              <a:gd name="connsiteX1" fmla="*/ 1046460 w 3746151"/>
              <a:gd name="connsiteY1" fmla="*/ 350786 h 3028357"/>
              <a:gd name="connsiteX2" fmla="*/ 2671411 w 3746151"/>
              <a:gd name="connsiteY2" fmla="*/ 316001 h 3028357"/>
              <a:gd name="connsiteX3" fmla="*/ 3746151 w 3746151"/>
              <a:gd name="connsiteY3" fmla="*/ 3028357 h 3028357"/>
              <a:gd name="connsiteX4" fmla="*/ 0 w 3746151"/>
              <a:gd name="connsiteY4" fmla="*/ 2967887 h 3028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6151" h="3028357">
                <a:moveTo>
                  <a:pt x="0" y="2967887"/>
                </a:moveTo>
                <a:cubicBezTo>
                  <a:pt x="220611" y="2085442"/>
                  <a:pt x="508349" y="1157031"/>
                  <a:pt x="1046460" y="350786"/>
                </a:cubicBezTo>
                <a:cubicBezTo>
                  <a:pt x="1492718" y="-90437"/>
                  <a:pt x="2221463" y="-130261"/>
                  <a:pt x="2671411" y="316001"/>
                </a:cubicBezTo>
                <a:cubicBezTo>
                  <a:pt x="3121360" y="762263"/>
                  <a:pt x="3493909" y="2180734"/>
                  <a:pt x="3746151" y="3028357"/>
                </a:cubicBezTo>
                <a:lnTo>
                  <a:pt x="0" y="2967887"/>
                </a:lnTo>
                <a:close/>
              </a:path>
            </a:pathLst>
          </a:custGeom>
          <a:gradFill>
            <a:gsLst>
              <a:gs pos="0">
                <a:schemeClr val="accent1">
                  <a:lumMod val="50000"/>
                </a:schemeClr>
              </a:gs>
              <a:gs pos="100000">
                <a:schemeClr val="accent1">
                  <a:lumMod val="50000"/>
                  <a:alpha val="0"/>
                </a:schemeClr>
              </a:gs>
            </a:gsLst>
            <a:lin ang="5400000" scaled="1"/>
          </a:gra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1695913">
            <a:off x="9459961" y="5674652"/>
            <a:ext cx="2309336" cy="2366697"/>
          </a:xfrm>
          <a:custGeom>
            <a:avLst/>
            <a:gdLst>
              <a:gd name="connsiteX0" fmla="*/ 23727 w 1761625"/>
              <a:gd name="connsiteY0" fmla="*/ 386077 h 1700705"/>
              <a:gd name="connsiteX1" fmla="*/ 747627 w 1761625"/>
              <a:gd name="connsiteY1" fmla="*/ 1700527 h 1700705"/>
              <a:gd name="connsiteX2" fmla="*/ 1757277 w 1761625"/>
              <a:gd name="connsiteY2" fmla="*/ 290827 h 1700705"/>
              <a:gd name="connsiteX3" fmla="*/ 328527 w 1761625"/>
              <a:gd name="connsiteY3" fmla="*/ 5077 h 1700705"/>
              <a:gd name="connsiteX4" fmla="*/ 23727 w 1761625"/>
              <a:gd name="connsiteY4" fmla="*/ 386077 h 1700705"/>
              <a:gd name="connsiteX0" fmla="*/ 23727 w 1763559"/>
              <a:gd name="connsiteY0" fmla="*/ 386077 h 1701593"/>
              <a:gd name="connsiteX1" fmla="*/ 747627 w 1763559"/>
              <a:gd name="connsiteY1" fmla="*/ 1700527 h 1701593"/>
              <a:gd name="connsiteX2" fmla="*/ 1757277 w 1763559"/>
              <a:gd name="connsiteY2" fmla="*/ 290827 h 1701593"/>
              <a:gd name="connsiteX3" fmla="*/ 328527 w 1763559"/>
              <a:gd name="connsiteY3" fmla="*/ 5077 h 1701593"/>
              <a:gd name="connsiteX4" fmla="*/ 23727 w 1763559"/>
              <a:gd name="connsiteY4" fmla="*/ 386077 h 1701593"/>
              <a:gd name="connsiteX0" fmla="*/ 23009 w 1760907"/>
              <a:gd name="connsiteY0" fmla="*/ 668528 h 1719417"/>
              <a:gd name="connsiteX1" fmla="*/ 746909 w 1760907"/>
              <a:gd name="connsiteY1" fmla="*/ 1716278 h 1719417"/>
              <a:gd name="connsiteX2" fmla="*/ 1756559 w 1760907"/>
              <a:gd name="connsiteY2" fmla="*/ 306578 h 1719417"/>
              <a:gd name="connsiteX3" fmla="*/ 327809 w 1760907"/>
              <a:gd name="connsiteY3" fmla="*/ 20828 h 1719417"/>
              <a:gd name="connsiteX4" fmla="*/ 23009 w 1760907"/>
              <a:gd name="connsiteY4" fmla="*/ 668528 h 1719417"/>
              <a:gd name="connsiteX0" fmla="*/ 5885 w 1743783"/>
              <a:gd name="connsiteY0" fmla="*/ 764690 h 1815643"/>
              <a:gd name="connsiteX1" fmla="*/ 729785 w 1743783"/>
              <a:gd name="connsiteY1" fmla="*/ 1812440 h 1815643"/>
              <a:gd name="connsiteX2" fmla="*/ 1739435 w 1743783"/>
              <a:gd name="connsiteY2" fmla="*/ 402740 h 1815643"/>
              <a:gd name="connsiteX3" fmla="*/ 463085 w 1743783"/>
              <a:gd name="connsiteY3" fmla="*/ 12215 h 1815643"/>
              <a:gd name="connsiteX4" fmla="*/ 5885 w 1743783"/>
              <a:gd name="connsiteY4" fmla="*/ 764690 h 1815643"/>
              <a:gd name="connsiteX0" fmla="*/ 5885 w 1744149"/>
              <a:gd name="connsiteY0" fmla="*/ 764690 h 1812466"/>
              <a:gd name="connsiteX1" fmla="*/ 729785 w 1744149"/>
              <a:gd name="connsiteY1" fmla="*/ 1812440 h 1812466"/>
              <a:gd name="connsiteX2" fmla="*/ 1739435 w 1744149"/>
              <a:gd name="connsiteY2" fmla="*/ 402740 h 1812466"/>
              <a:gd name="connsiteX3" fmla="*/ 463085 w 1744149"/>
              <a:gd name="connsiteY3" fmla="*/ 12215 h 1812466"/>
              <a:gd name="connsiteX4" fmla="*/ 5885 w 1744149"/>
              <a:gd name="connsiteY4" fmla="*/ 764690 h 1812466"/>
              <a:gd name="connsiteX0" fmla="*/ 5885 w 1744149"/>
              <a:gd name="connsiteY0" fmla="*/ 779479 h 1827255"/>
              <a:gd name="connsiteX1" fmla="*/ 729785 w 1744149"/>
              <a:gd name="connsiteY1" fmla="*/ 1827229 h 1827255"/>
              <a:gd name="connsiteX2" fmla="*/ 1739435 w 1744149"/>
              <a:gd name="connsiteY2" fmla="*/ 417529 h 1827255"/>
              <a:gd name="connsiteX3" fmla="*/ 463085 w 1744149"/>
              <a:gd name="connsiteY3" fmla="*/ 27004 h 1827255"/>
              <a:gd name="connsiteX4" fmla="*/ 5885 w 1744149"/>
              <a:gd name="connsiteY4" fmla="*/ 779479 h 1827255"/>
              <a:gd name="connsiteX0" fmla="*/ 5885 w 1757044"/>
              <a:gd name="connsiteY0" fmla="*/ 779479 h 1827259"/>
              <a:gd name="connsiteX1" fmla="*/ 729785 w 1757044"/>
              <a:gd name="connsiteY1" fmla="*/ 1827229 h 1827259"/>
              <a:gd name="connsiteX2" fmla="*/ 1739435 w 1757044"/>
              <a:gd name="connsiteY2" fmla="*/ 417529 h 1827259"/>
              <a:gd name="connsiteX3" fmla="*/ 463085 w 1757044"/>
              <a:gd name="connsiteY3" fmla="*/ 27004 h 1827259"/>
              <a:gd name="connsiteX4" fmla="*/ 5885 w 1757044"/>
              <a:gd name="connsiteY4" fmla="*/ 779479 h 1827259"/>
              <a:gd name="connsiteX0" fmla="*/ 5885 w 1799344"/>
              <a:gd name="connsiteY0" fmla="*/ 779479 h 1827259"/>
              <a:gd name="connsiteX1" fmla="*/ 729785 w 1799344"/>
              <a:gd name="connsiteY1" fmla="*/ 1827229 h 1827259"/>
              <a:gd name="connsiteX2" fmla="*/ 1739435 w 1799344"/>
              <a:gd name="connsiteY2" fmla="*/ 417529 h 1827259"/>
              <a:gd name="connsiteX3" fmla="*/ 463085 w 1799344"/>
              <a:gd name="connsiteY3" fmla="*/ 27004 h 1827259"/>
              <a:gd name="connsiteX4" fmla="*/ 5885 w 1799344"/>
              <a:gd name="connsiteY4" fmla="*/ 779479 h 1827259"/>
              <a:gd name="connsiteX0" fmla="*/ 9310 w 1745619"/>
              <a:gd name="connsiteY0" fmla="*/ 685664 h 1733440"/>
              <a:gd name="connsiteX1" fmla="*/ 733210 w 1745619"/>
              <a:gd name="connsiteY1" fmla="*/ 1733414 h 1733440"/>
              <a:gd name="connsiteX2" fmla="*/ 1742860 w 1745619"/>
              <a:gd name="connsiteY2" fmla="*/ 323714 h 1733440"/>
              <a:gd name="connsiteX3" fmla="*/ 418885 w 1745619"/>
              <a:gd name="connsiteY3" fmla="*/ 18914 h 1733440"/>
              <a:gd name="connsiteX4" fmla="*/ 9310 w 1745619"/>
              <a:gd name="connsiteY4" fmla="*/ 685664 h 1733440"/>
              <a:gd name="connsiteX0" fmla="*/ 12052 w 1748850"/>
              <a:gd name="connsiteY0" fmla="*/ 729612 h 1777388"/>
              <a:gd name="connsiteX1" fmla="*/ 735952 w 1748850"/>
              <a:gd name="connsiteY1" fmla="*/ 1777362 h 1777388"/>
              <a:gd name="connsiteX2" fmla="*/ 1745602 w 1748850"/>
              <a:gd name="connsiteY2" fmla="*/ 367662 h 1777388"/>
              <a:gd name="connsiteX3" fmla="*/ 393052 w 1748850"/>
              <a:gd name="connsiteY3" fmla="*/ 15237 h 1777388"/>
              <a:gd name="connsiteX4" fmla="*/ 12052 w 1748850"/>
              <a:gd name="connsiteY4" fmla="*/ 729612 h 1777388"/>
              <a:gd name="connsiteX0" fmla="*/ 10861 w 1775992"/>
              <a:gd name="connsiteY0" fmla="*/ 679262 h 1776944"/>
              <a:gd name="connsiteX1" fmla="*/ 763336 w 1775992"/>
              <a:gd name="connsiteY1" fmla="*/ 1774637 h 1776944"/>
              <a:gd name="connsiteX2" fmla="*/ 1772986 w 1775992"/>
              <a:gd name="connsiteY2" fmla="*/ 364937 h 1776944"/>
              <a:gd name="connsiteX3" fmla="*/ 420436 w 1775992"/>
              <a:gd name="connsiteY3" fmla="*/ 12512 h 1776944"/>
              <a:gd name="connsiteX4" fmla="*/ 10861 w 1775992"/>
              <a:gd name="connsiteY4" fmla="*/ 679262 h 1776944"/>
              <a:gd name="connsiteX0" fmla="*/ 10861 w 1775992"/>
              <a:gd name="connsiteY0" fmla="*/ 679262 h 1776944"/>
              <a:gd name="connsiteX1" fmla="*/ 763336 w 1775992"/>
              <a:gd name="connsiteY1" fmla="*/ 1774637 h 1776944"/>
              <a:gd name="connsiteX2" fmla="*/ 1772986 w 1775992"/>
              <a:gd name="connsiteY2" fmla="*/ 364937 h 1776944"/>
              <a:gd name="connsiteX3" fmla="*/ 420436 w 1775992"/>
              <a:gd name="connsiteY3" fmla="*/ 12512 h 1776944"/>
              <a:gd name="connsiteX4" fmla="*/ 10861 w 1775992"/>
              <a:gd name="connsiteY4" fmla="*/ 679262 h 1776944"/>
              <a:gd name="connsiteX0" fmla="*/ 15219 w 1782417"/>
              <a:gd name="connsiteY0" fmla="*/ 679465 h 1796157"/>
              <a:gd name="connsiteX1" fmla="*/ 853419 w 1782417"/>
              <a:gd name="connsiteY1" fmla="*/ 1793890 h 1796157"/>
              <a:gd name="connsiteX2" fmla="*/ 1777344 w 1782417"/>
              <a:gd name="connsiteY2" fmla="*/ 365140 h 1796157"/>
              <a:gd name="connsiteX3" fmla="*/ 424794 w 1782417"/>
              <a:gd name="connsiteY3" fmla="*/ 12715 h 1796157"/>
              <a:gd name="connsiteX4" fmla="*/ 15219 w 1782417"/>
              <a:gd name="connsiteY4" fmla="*/ 679465 h 1796157"/>
              <a:gd name="connsiteX0" fmla="*/ 11937 w 1779135"/>
              <a:gd name="connsiteY0" fmla="*/ 693345 h 1810037"/>
              <a:gd name="connsiteX1" fmla="*/ 850137 w 1779135"/>
              <a:gd name="connsiteY1" fmla="*/ 1807770 h 1810037"/>
              <a:gd name="connsiteX2" fmla="*/ 1774062 w 1779135"/>
              <a:gd name="connsiteY2" fmla="*/ 379020 h 1810037"/>
              <a:gd name="connsiteX3" fmla="*/ 421512 w 1779135"/>
              <a:gd name="connsiteY3" fmla="*/ 26595 h 1810037"/>
              <a:gd name="connsiteX4" fmla="*/ 11937 w 1779135"/>
              <a:gd name="connsiteY4" fmla="*/ 693345 h 1810037"/>
              <a:gd name="connsiteX0" fmla="*/ 14258 w 1781456"/>
              <a:gd name="connsiteY0" fmla="*/ 679466 h 1796158"/>
              <a:gd name="connsiteX1" fmla="*/ 852458 w 1781456"/>
              <a:gd name="connsiteY1" fmla="*/ 1793891 h 1796158"/>
              <a:gd name="connsiteX2" fmla="*/ 1776383 w 1781456"/>
              <a:gd name="connsiteY2" fmla="*/ 365141 h 1796158"/>
              <a:gd name="connsiteX3" fmla="*/ 423833 w 1781456"/>
              <a:gd name="connsiteY3" fmla="*/ 12716 h 1796158"/>
              <a:gd name="connsiteX4" fmla="*/ 14258 w 1781456"/>
              <a:gd name="connsiteY4" fmla="*/ 679466 h 1796158"/>
              <a:gd name="connsiteX0" fmla="*/ 37377 w 1394588"/>
              <a:gd name="connsiteY0" fmla="*/ 87190 h 1870464"/>
              <a:gd name="connsiteX1" fmla="*/ 466002 w 1394588"/>
              <a:gd name="connsiteY1" fmla="*/ 1868365 h 1870464"/>
              <a:gd name="connsiteX2" fmla="*/ 1389927 w 1394588"/>
              <a:gd name="connsiteY2" fmla="*/ 439615 h 1870464"/>
              <a:gd name="connsiteX3" fmla="*/ 37377 w 1394588"/>
              <a:gd name="connsiteY3" fmla="*/ 87190 h 1870464"/>
              <a:gd name="connsiteX0" fmla="*/ 23985 w 1714079"/>
              <a:gd name="connsiteY0" fmla="*/ 123464 h 1714590"/>
              <a:gd name="connsiteX1" fmla="*/ 776460 w 1714079"/>
              <a:gd name="connsiteY1" fmla="*/ 1714139 h 1714590"/>
              <a:gd name="connsiteX2" fmla="*/ 1700385 w 1714079"/>
              <a:gd name="connsiteY2" fmla="*/ 285389 h 1714590"/>
              <a:gd name="connsiteX3" fmla="*/ 23985 w 1714079"/>
              <a:gd name="connsiteY3" fmla="*/ 123464 h 1714590"/>
              <a:gd name="connsiteX0" fmla="*/ 103744 w 1793838"/>
              <a:gd name="connsiteY0" fmla="*/ 254346 h 1845472"/>
              <a:gd name="connsiteX1" fmla="*/ 856219 w 1793838"/>
              <a:gd name="connsiteY1" fmla="*/ 1845021 h 1845472"/>
              <a:gd name="connsiteX2" fmla="*/ 1780144 w 1793838"/>
              <a:gd name="connsiteY2" fmla="*/ 416271 h 1845472"/>
              <a:gd name="connsiteX3" fmla="*/ 103744 w 1793838"/>
              <a:gd name="connsiteY3" fmla="*/ 254346 h 1845472"/>
              <a:gd name="connsiteX0" fmla="*/ 103744 w 1801778"/>
              <a:gd name="connsiteY0" fmla="*/ 263564 h 1854705"/>
              <a:gd name="connsiteX1" fmla="*/ 856219 w 1801778"/>
              <a:gd name="connsiteY1" fmla="*/ 1854239 h 1854705"/>
              <a:gd name="connsiteX2" fmla="*/ 1780144 w 1801778"/>
              <a:gd name="connsiteY2" fmla="*/ 425489 h 1854705"/>
              <a:gd name="connsiteX3" fmla="*/ 103744 w 1801778"/>
              <a:gd name="connsiteY3" fmla="*/ 263564 h 1854705"/>
              <a:gd name="connsiteX0" fmla="*/ 110247 w 1810119"/>
              <a:gd name="connsiteY0" fmla="*/ 263564 h 1855080"/>
              <a:gd name="connsiteX1" fmla="*/ 862722 w 1810119"/>
              <a:gd name="connsiteY1" fmla="*/ 1854239 h 1855080"/>
              <a:gd name="connsiteX2" fmla="*/ 1786647 w 1810119"/>
              <a:gd name="connsiteY2" fmla="*/ 425489 h 1855080"/>
              <a:gd name="connsiteX3" fmla="*/ 110247 w 1810119"/>
              <a:gd name="connsiteY3" fmla="*/ 263564 h 1855080"/>
            </a:gdLst>
            <a:ahLst/>
            <a:cxnLst>
              <a:cxn ang="0">
                <a:pos x="connsiteX0" y="connsiteY0"/>
              </a:cxn>
              <a:cxn ang="0">
                <a:pos x="connsiteX1" y="connsiteY1"/>
              </a:cxn>
              <a:cxn ang="0">
                <a:pos x="connsiteX2" y="connsiteY2"/>
              </a:cxn>
              <a:cxn ang="0">
                <a:pos x="connsiteX3" y="connsiteY3"/>
              </a:cxn>
            </a:cxnLst>
            <a:rect l="l" t="t" r="r" b="b"/>
            <a:pathLst>
              <a:path w="1810119" h="1855080">
                <a:moveTo>
                  <a:pt x="110247" y="263564"/>
                </a:moveTo>
                <a:cubicBezTo>
                  <a:pt x="-291391" y="796964"/>
                  <a:pt x="507122" y="1817727"/>
                  <a:pt x="862722" y="1854239"/>
                </a:cubicBezTo>
                <a:cubicBezTo>
                  <a:pt x="1218322" y="1890751"/>
                  <a:pt x="1950160" y="728702"/>
                  <a:pt x="1786647" y="425489"/>
                </a:cubicBezTo>
                <a:cubicBezTo>
                  <a:pt x="1623134" y="122276"/>
                  <a:pt x="511885" y="-269836"/>
                  <a:pt x="110247" y="263564"/>
                </a:cubicBezTo>
                <a:close/>
              </a:path>
            </a:pathLst>
          </a:custGeom>
          <a:gradFill flip="none" rotWithShape="1">
            <a:gsLst>
              <a:gs pos="0">
                <a:schemeClr val="accent1">
                  <a:lumMod val="50000"/>
                  <a:alpha val="40000"/>
                </a:schemeClr>
              </a:gs>
              <a:gs pos="100000">
                <a:schemeClr val="accent1">
                  <a:lumMod val="50000"/>
                </a:schemeClr>
              </a:gs>
            </a:gsLst>
            <a:lin ang="0" scaled="1"/>
            <a:tileRect/>
          </a:gra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20117521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1+#ppt_w/2"/>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86840" y="1197562"/>
            <a:ext cx="10117609" cy="4680256"/>
            <a:chOff x="786840" y="1197562"/>
            <a:chExt cx="10117609" cy="4680256"/>
          </a:xfrm>
        </p:grpSpPr>
        <p:grpSp>
          <p:nvGrpSpPr>
            <p:cNvPr id="15" name="组合 14"/>
            <p:cNvGrpSpPr/>
            <p:nvPr/>
          </p:nvGrpSpPr>
          <p:grpSpPr>
            <a:xfrm>
              <a:off x="786840" y="1570823"/>
              <a:ext cx="10117609" cy="4306995"/>
              <a:chOff x="786840" y="1312169"/>
              <a:chExt cx="10117609" cy="4306995"/>
            </a:xfrm>
          </p:grpSpPr>
          <p:graphicFrame>
            <p:nvGraphicFramePr>
              <p:cNvPr id="16" name="图表 15">
                <a:extLst>
                  <a:ext uri="{FF2B5EF4-FFF2-40B4-BE49-F238E27FC236}">
                    <a16:creationId xmlns:a16="http://schemas.microsoft.com/office/drawing/2014/main" id="{33B32855-D4F8-4745-8ACA-77A715D0D3B0}"/>
                  </a:ext>
                </a:extLst>
              </p:cNvPr>
              <p:cNvGraphicFramePr/>
              <p:nvPr>
                <p:extLst>
                  <p:ext uri="{D42A27DB-BD31-4B8C-83A1-F6EECF244321}">
                    <p14:modId xmlns:p14="http://schemas.microsoft.com/office/powerpoint/2010/main" val="3489296063"/>
                  </p:ext>
                </p:extLst>
              </p:nvPr>
            </p:nvGraphicFramePr>
            <p:xfrm>
              <a:off x="3094100" y="1312169"/>
              <a:ext cx="7128792" cy="4306995"/>
            </p:xfrm>
            <a:graphic>
              <a:graphicData uri="http://schemas.openxmlformats.org/drawingml/2006/chart">
                <c:chart xmlns:c="http://schemas.openxmlformats.org/drawingml/2006/chart" xmlns:r="http://schemas.openxmlformats.org/officeDocument/2006/relationships" r:id="rId3"/>
              </a:graphicData>
            </a:graphic>
          </p:graphicFrame>
          <p:sp>
            <p:nvSpPr>
              <p:cNvPr id="17" name="PA_弧形 61">
                <a:extLst>
                  <a:ext uri="{FF2B5EF4-FFF2-40B4-BE49-F238E27FC236}">
                    <a16:creationId xmlns:a16="http://schemas.microsoft.com/office/drawing/2014/main" id="{D6D471FF-80DC-4C3E-9179-6730F9E8CB32}"/>
                  </a:ext>
                </a:extLst>
              </p:cNvPr>
              <p:cNvSpPr/>
              <p:nvPr/>
            </p:nvSpPr>
            <p:spPr>
              <a:xfrm rot="19148611">
                <a:off x="7616260" y="2737782"/>
                <a:ext cx="1149072" cy="1165485"/>
              </a:xfrm>
              <a:prstGeom prst="arc">
                <a:avLst>
                  <a:gd name="adj1" fmla="val 17014246"/>
                  <a:gd name="adj2" fmla="val 745915"/>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txBody>
              <a:bodyPr lIns="68579" tIns="34289" rIns="68579" bIns="34289"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165"/>
                <a:endParaRPr lang="id-ID" sz="1100">
                  <a:solidFill>
                    <a:srgbClr val="D4D4D4"/>
                  </a:solidFill>
                </a:endParaRPr>
              </a:p>
            </p:txBody>
          </p:sp>
          <p:sp>
            <p:nvSpPr>
              <p:cNvPr id="18" name="PA_弧形 61">
                <a:extLst>
                  <a:ext uri="{FF2B5EF4-FFF2-40B4-BE49-F238E27FC236}">
                    <a16:creationId xmlns:a16="http://schemas.microsoft.com/office/drawing/2014/main" id="{2F9AB5A4-2054-4E7E-831B-65C0D87D087E}"/>
                  </a:ext>
                </a:extLst>
              </p:cNvPr>
              <p:cNvSpPr/>
              <p:nvPr/>
            </p:nvSpPr>
            <p:spPr>
              <a:xfrm rot="16665020" flipH="1" flipV="1">
                <a:off x="2859701" y="3170058"/>
                <a:ext cx="1533915" cy="1574709"/>
              </a:xfrm>
              <a:prstGeom prst="arc">
                <a:avLst>
                  <a:gd name="adj1" fmla="val 17014246"/>
                  <a:gd name="adj2" fmla="val 745915"/>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txBody>
              <a:bodyPr lIns="68579" tIns="34289" rIns="68579" bIns="34289"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165"/>
                <a:endParaRPr lang="id-ID" sz="1100">
                  <a:solidFill>
                    <a:srgbClr val="D4D4D4"/>
                  </a:solidFill>
                </a:endParaRPr>
              </a:p>
            </p:txBody>
          </p:sp>
          <p:sp>
            <p:nvSpPr>
              <p:cNvPr id="19" name="文本占位符 2">
                <a:extLst>
                  <a:ext uri="{FF2B5EF4-FFF2-40B4-BE49-F238E27FC236}">
                    <a16:creationId xmlns:a16="http://schemas.microsoft.com/office/drawing/2014/main" id="{12213C4C-45EC-4B61-A14E-5806AF9D9AC9}"/>
                  </a:ext>
                </a:extLst>
              </p:cNvPr>
              <p:cNvSpPr txBox="1">
                <a:spLocks/>
              </p:cNvSpPr>
              <p:nvPr/>
            </p:nvSpPr>
            <p:spPr>
              <a:xfrm>
                <a:off x="5254255" y="3058914"/>
                <a:ext cx="1774845" cy="523220"/>
              </a:xfrm>
              <a:prstGeom prst="rect">
                <a:avLst/>
              </a:prstGeom>
              <a:noFill/>
            </p:spPr>
            <p:txBody>
              <a:bodyPr vert="horz" wrap="none" lIns="91440" tIns="45720" rIns="91440" bIns="45720" rtlCol="0" anchor="ctr">
                <a:spAutoFit/>
              </a:bodyPr>
              <a:lstStyle>
                <a:defPPr>
                  <a:defRPr lang="zh-CN"/>
                </a:defPPr>
                <a:lvl1pPr marL="0" indent="0" algn="l" defTabSz="914400" rtl="0" eaLnBrk="1" latinLnBrk="0" hangingPunct="1">
                  <a:buNone/>
                  <a:defRPr kumimoji="0" lang="zh-CN" altLang="en-US" sz="6600" b="1" i="1" u="none" strike="noStrike" kern="1200" cap="none" spc="300" normalizeH="0" baseline="0" dirty="0">
                    <a:ln>
                      <a:noFill/>
                    </a:ln>
                    <a:gradFill flip="none" rotWithShape="1">
                      <a:gsLst>
                        <a:gs pos="0">
                          <a:sysClr val="window" lastClr="FFFFFF"/>
                        </a:gs>
                        <a:gs pos="100000">
                          <a:schemeClr val="accent2">
                            <a:lumMod val="20000"/>
                            <a:lumOff val="80000"/>
                          </a:schemeClr>
                        </a:gs>
                      </a:gsLst>
                      <a:lin ang="5400000" scaled="1"/>
                      <a:tileRect/>
                    </a:gradFill>
                    <a:effectLst/>
                    <a:uLnTx/>
                    <a:uFillTx/>
                    <a:latin typeface="Arial"/>
                    <a:ea typeface="微软雅黑"/>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r>
                  <a:rPr lang="zh-CN" altLang="en-US" sz="2800" b="0" i="0" dirty="0">
                    <a:solidFill>
                      <a:schemeClr val="accent1">
                        <a:lumMod val="50000"/>
                      </a:schemeClr>
                    </a:solidFill>
                    <a:latin typeface="思源黑体 CN Medium" panose="020B0600000000000000" pitchFamily="34" charset="-122"/>
                    <a:ea typeface="思源黑体 CN Medium" panose="020B0600000000000000" pitchFamily="34" charset="-122"/>
                  </a:rPr>
                  <a:t>输入标题</a:t>
                </a:r>
              </a:p>
            </p:txBody>
          </p:sp>
          <p:grpSp>
            <p:nvGrpSpPr>
              <p:cNvPr id="20" name="组合 19">
                <a:extLst>
                  <a:ext uri="{FF2B5EF4-FFF2-40B4-BE49-F238E27FC236}">
                    <a16:creationId xmlns:a16="http://schemas.microsoft.com/office/drawing/2014/main" id="{6EE45FE4-B232-4CB9-B366-7B062E975FBE}"/>
                  </a:ext>
                </a:extLst>
              </p:cNvPr>
              <p:cNvGrpSpPr/>
              <p:nvPr/>
            </p:nvGrpSpPr>
            <p:grpSpPr>
              <a:xfrm>
                <a:off x="8791184" y="2932710"/>
                <a:ext cx="2113265" cy="1142348"/>
                <a:chOff x="9525640" y="3230633"/>
                <a:chExt cx="2113265" cy="1142348"/>
              </a:xfrm>
            </p:grpSpPr>
            <p:sp>
              <p:nvSpPr>
                <p:cNvPr id="27" name="文本框 26">
                  <a:extLst>
                    <a:ext uri="{FF2B5EF4-FFF2-40B4-BE49-F238E27FC236}">
                      <a16:creationId xmlns:a16="http://schemas.microsoft.com/office/drawing/2014/main" id="{C48ADC09-E354-44A7-9166-FD35809462EA}"/>
                    </a:ext>
                  </a:extLst>
                </p:cNvPr>
                <p:cNvSpPr txBox="1"/>
                <p:nvPr/>
              </p:nvSpPr>
              <p:spPr>
                <a:xfrm>
                  <a:off x="9567019" y="3759287"/>
                  <a:ext cx="2071886" cy="613694"/>
                </a:xfrm>
                <a:prstGeom prst="rect">
                  <a:avLst/>
                </a:prstGeom>
                <a:noFill/>
              </p:spPr>
              <p:txBody>
                <a:bodyPr wrap="square" rtlCol="0">
                  <a:spAutoFit/>
                </a:bodyPr>
                <a:lstStyle/>
                <a:p>
                  <a:pPr defTabSz="685165">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请在此输入文本内容或粘贴复制的文本到此处</a:t>
                  </a:r>
                </a:p>
              </p:txBody>
            </p:sp>
            <p:sp>
              <p:nvSpPr>
                <p:cNvPr id="28" name="文本框 27">
                  <a:extLst>
                    <a:ext uri="{FF2B5EF4-FFF2-40B4-BE49-F238E27FC236}">
                      <a16:creationId xmlns:a16="http://schemas.microsoft.com/office/drawing/2014/main" id="{52A969AF-5906-49E5-A965-7EABF907B230}"/>
                    </a:ext>
                  </a:extLst>
                </p:cNvPr>
                <p:cNvSpPr txBox="1"/>
                <p:nvPr/>
              </p:nvSpPr>
              <p:spPr>
                <a:xfrm>
                  <a:off x="9525640" y="3230633"/>
                  <a:ext cx="2113264" cy="646331"/>
                </a:xfrm>
                <a:prstGeom prst="rect">
                  <a:avLst/>
                </a:prstGeom>
                <a:noFill/>
              </p:spPr>
              <p:txBody>
                <a:bodyPr wrap="square" rtlCol="0">
                  <a:spAutoFit/>
                </a:bodyPr>
                <a:lstStyle/>
                <a:p>
                  <a:r>
                    <a:rPr lang="en-US" altLang="zh-CN" sz="3600" b="1" i="1" dirty="0">
                      <a:solidFill>
                        <a:schemeClr val="accent1">
                          <a:lumMod val="50000"/>
                        </a:schemeClr>
                      </a:solidFill>
                      <a:latin typeface="思源黑体 CN Medium" panose="020B0600000000000000" pitchFamily="34" charset="-122"/>
                      <a:ea typeface="思源黑体 CN Medium" panose="020B0600000000000000" pitchFamily="34" charset="-122"/>
                    </a:rPr>
                    <a:t>63%</a:t>
                  </a:r>
                  <a:endParaRPr lang="zh-CN" altLang="en-US" sz="3600" b="1" i="1" dirty="0">
                    <a:solidFill>
                      <a:schemeClr val="accent1">
                        <a:lumMod val="50000"/>
                      </a:schemeClr>
                    </a:solidFill>
                    <a:latin typeface="思源黑体 CN Medium" panose="020B0600000000000000" pitchFamily="34" charset="-122"/>
                    <a:ea typeface="思源黑体 CN Medium" panose="020B0600000000000000" pitchFamily="34" charset="-122"/>
                  </a:endParaRPr>
                </a:p>
              </p:txBody>
            </p:sp>
          </p:grpSp>
          <p:grpSp>
            <p:nvGrpSpPr>
              <p:cNvPr id="21" name="组合 20">
                <a:extLst>
                  <a:ext uri="{FF2B5EF4-FFF2-40B4-BE49-F238E27FC236}">
                    <a16:creationId xmlns:a16="http://schemas.microsoft.com/office/drawing/2014/main" id="{6EE45FE4-B232-4CB9-B366-7B062E975FBE}"/>
                  </a:ext>
                </a:extLst>
              </p:cNvPr>
              <p:cNvGrpSpPr/>
              <p:nvPr/>
            </p:nvGrpSpPr>
            <p:grpSpPr>
              <a:xfrm>
                <a:off x="786840" y="3923375"/>
                <a:ext cx="2172598" cy="1112414"/>
                <a:chOff x="10382948" y="3230633"/>
                <a:chExt cx="2172598" cy="1112414"/>
              </a:xfrm>
            </p:grpSpPr>
            <p:sp>
              <p:nvSpPr>
                <p:cNvPr id="25" name="文本框 24">
                  <a:extLst>
                    <a:ext uri="{FF2B5EF4-FFF2-40B4-BE49-F238E27FC236}">
                      <a16:creationId xmlns:a16="http://schemas.microsoft.com/office/drawing/2014/main" id="{C48ADC09-E354-44A7-9166-FD35809462EA}"/>
                    </a:ext>
                  </a:extLst>
                </p:cNvPr>
                <p:cNvSpPr txBox="1"/>
                <p:nvPr/>
              </p:nvSpPr>
              <p:spPr>
                <a:xfrm>
                  <a:off x="10579716" y="3729353"/>
                  <a:ext cx="1975830" cy="613694"/>
                </a:xfrm>
                <a:prstGeom prst="rect">
                  <a:avLst/>
                </a:prstGeom>
                <a:noFill/>
              </p:spPr>
              <p:txBody>
                <a:bodyPr wrap="square" rtlCol="0">
                  <a:spAutoFit/>
                </a:bodyPr>
                <a:lstStyle/>
                <a:p>
                  <a:pPr algn="r" defTabSz="685165">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请在此输入文本内容或粘贴复制的文本到此处</a:t>
                  </a:r>
                  <a:endParaRPr lang="en-AU"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a:extLst>
                    <a:ext uri="{FF2B5EF4-FFF2-40B4-BE49-F238E27FC236}">
                      <a16:creationId xmlns:a16="http://schemas.microsoft.com/office/drawing/2014/main" id="{52A969AF-5906-49E5-A965-7EABF907B230}"/>
                    </a:ext>
                  </a:extLst>
                </p:cNvPr>
                <p:cNvSpPr txBox="1"/>
                <p:nvPr/>
              </p:nvSpPr>
              <p:spPr>
                <a:xfrm>
                  <a:off x="10382948" y="3230633"/>
                  <a:ext cx="2113264" cy="646331"/>
                </a:xfrm>
                <a:prstGeom prst="rect">
                  <a:avLst/>
                </a:prstGeom>
                <a:noFill/>
              </p:spPr>
              <p:txBody>
                <a:bodyPr wrap="square" rtlCol="0">
                  <a:spAutoFit/>
                </a:bodyPr>
                <a:lstStyle/>
                <a:p>
                  <a:pPr algn="r"/>
                  <a:r>
                    <a:rPr lang="en-US" altLang="zh-CN" sz="3600" b="1" i="1" dirty="0">
                      <a:solidFill>
                        <a:schemeClr val="accent1">
                          <a:lumMod val="50000"/>
                        </a:schemeClr>
                      </a:solidFill>
                      <a:latin typeface="思源黑体 CN Medium" panose="020B0600000000000000" pitchFamily="34" charset="-122"/>
                      <a:ea typeface="思源黑体 CN Medium" panose="020B0600000000000000" pitchFamily="34" charset="-122"/>
                    </a:rPr>
                    <a:t>30%</a:t>
                  </a:r>
                  <a:endParaRPr lang="zh-CN" altLang="en-US" sz="3600" b="1" i="1" dirty="0">
                    <a:solidFill>
                      <a:schemeClr val="accent1">
                        <a:lumMod val="50000"/>
                      </a:schemeClr>
                    </a:solidFill>
                    <a:latin typeface="思源黑体 CN Medium" panose="020B0600000000000000" pitchFamily="34" charset="-122"/>
                    <a:ea typeface="思源黑体 CN Medium" panose="020B0600000000000000" pitchFamily="34" charset="-122"/>
                  </a:endParaRPr>
                </a:p>
              </p:txBody>
            </p:sp>
          </p:grpSp>
          <p:grpSp>
            <p:nvGrpSpPr>
              <p:cNvPr id="22" name="组合 21">
                <a:extLst>
                  <a:ext uri="{FF2B5EF4-FFF2-40B4-BE49-F238E27FC236}">
                    <a16:creationId xmlns:a16="http://schemas.microsoft.com/office/drawing/2014/main" id="{6EE45FE4-B232-4CB9-B366-7B062E975FBE}"/>
                  </a:ext>
                </a:extLst>
              </p:cNvPr>
              <p:cNvGrpSpPr/>
              <p:nvPr/>
            </p:nvGrpSpPr>
            <p:grpSpPr>
              <a:xfrm>
                <a:off x="1326244" y="1415820"/>
                <a:ext cx="2172598" cy="1112414"/>
                <a:chOff x="10382948" y="3230633"/>
                <a:chExt cx="2172598" cy="1112414"/>
              </a:xfrm>
            </p:grpSpPr>
            <p:sp>
              <p:nvSpPr>
                <p:cNvPr id="23" name="文本框 22">
                  <a:extLst>
                    <a:ext uri="{FF2B5EF4-FFF2-40B4-BE49-F238E27FC236}">
                      <a16:creationId xmlns:a16="http://schemas.microsoft.com/office/drawing/2014/main" id="{C48ADC09-E354-44A7-9166-FD35809462EA}"/>
                    </a:ext>
                  </a:extLst>
                </p:cNvPr>
                <p:cNvSpPr txBox="1"/>
                <p:nvPr/>
              </p:nvSpPr>
              <p:spPr>
                <a:xfrm>
                  <a:off x="10579716" y="3729353"/>
                  <a:ext cx="1975830" cy="613694"/>
                </a:xfrm>
                <a:prstGeom prst="rect">
                  <a:avLst/>
                </a:prstGeom>
                <a:noFill/>
              </p:spPr>
              <p:txBody>
                <a:bodyPr wrap="square" rtlCol="0">
                  <a:spAutoFit/>
                </a:bodyPr>
                <a:lstStyle/>
                <a:p>
                  <a:pPr algn="r" defTabSz="685165">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请在此输入文本内容或粘贴复制的文本到此处</a:t>
                  </a:r>
                  <a:endParaRPr lang="en-AU"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23">
                  <a:extLst>
                    <a:ext uri="{FF2B5EF4-FFF2-40B4-BE49-F238E27FC236}">
                      <a16:creationId xmlns:a16="http://schemas.microsoft.com/office/drawing/2014/main" id="{52A969AF-5906-49E5-A965-7EABF907B230}"/>
                    </a:ext>
                  </a:extLst>
                </p:cNvPr>
                <p:cNvSpPr txBox="1"/>
                <p:nvPr/>
              </p:nvSpPr>
              <p:spPr>
                <a:xfrm>
                  <a:off x="10382948" y="3230633"/>
                  <a:ext cx="2113264" cy="646331"/>
                </a:xfrm>
                <a:prstGeom prst="rect">
                  <a:avLst/>
                </a:prstGeom>
                <a:noFill/>
              </p:spPr>
              <p:txBody>
                <a:bodyPr wrap="square" rtlCol="0">
                  <a:spAutoFit/>
                </a:bodyPr>
                <a:lstStyle/>
                <a:p>
                  <a:pPr algn="r"/>
                  <a:r>
                    <a:rPr lang="en-US" altLang="zh-CN" sz="3600" b="1" i="1" dirty="0">
                      <a:solidFill>
                        <a:schemeClr val="accent1">
                          <a:lumMod val="50000"/>
                        </a:schemeClr>
                      </a:solidFill>
                      <a:latin typeface="思源黑体 CN Medium" panose="020B0600000000000000" pitchFamily="34" charset="-122"/>
                      <a:ea typeface="思源黑体 CN Medium" panose="020B0600000000000000" pitchFamily="34" charset="-122"/>
                    </a:rPr>
                    <a:t>18%</a:t>
                  </a:r>
                  <a:endParaRPr lang="zh-CN" altLang="en-US" sz="3600" b="1" i="1" dirty="0">
                    <a:solidFill>
                      <a:schemeClr val="accent1">
                        <a:lumMod val="50000"/>
                      </a:schemeClr>
                    </a:solidFill>
                    <a:latin typeface="思源黑体 CN Medium" panose="020B0600000000000000" pitchFamily="34" charset="-122"/>
                    <a:ea typeface="思源黑体 CN Medium" panose="020B0600000000000000" pitchFamily="34" charset="-122"/>
                  </a:endParaRPr>
                </a:p>
              </p:txBody>
            </p:sp>
          </p:grpSp>
        </p:grpSp>
        <p:sp>
          <p:nvSpPr>
            <p:cNvPr id="29" name="PA_弧形 61">
              <a:extLst>
                <a:ext uri="{FF2B5EF4-FFF2-40B4-BE49-F238E27FC236}">
                  <a16:creationId xmlns:a16="http://schemas.microsoft.com/office/drawing/2014/main" id="{9111879E-D398-4A4D-AC9A-CC5A9B2557F7}"/>
                </a:ext>
              </a:extLst>
            </p:cNvPr>
            <p:cNvSpPr/>
            <p:nvPr/>
          </p:nvSpPr>
          <p:spPr>
            <a:xfrm rot="8633675">
              <a:off x="3629403" y="1197562"/>
              <a:ext cx="1149072" cy="1165485"/>
            </a:xfrm>
            <a:prstGeom prst="arc">
              <a:avLst>
                <a:gd name="adj1" fmla="val 17014246"/>
                <a:gd name="adj2" fmla="val 745915"/>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txBody>
            <a:bodyPr lIns="68579" tIns="34289" rIns="68579" bIns="34289"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165"/>
              <a:endParaRPr lang="id-ID" sz="1100">
                <a:solidFill>
                  <a:srgbClr val="D4D4D4"/>
                </a:solidFill>
              </a:endParaRPr>
            </a:p>
          </p:txBody>
        </p:sp>
      </p:grpSp>
      <p:grpSp>
        <p:nvGrpSpPr>
          <p:cNvPr id="33" name="组合 32">
            <a:extLst>
              <a:ext uri="{FF2B5EF4-FFF2-40B4-BE49-F238E27FC236}">
                <a16:creationId xmlns:a16="http://schemas.microsoft.com/office/drawing/2014/main" id="{7CE371A7-B870-40C3-B0F3-5D33A83BCCFE}"/>
              </a:ext>
            </a:extLst>
          </p:cNvPr>
          <p:cNvGrpSpPr/>
          <p:nvPr/>
        </p:nvGrpSpPr>
        <p:grpSpPr>
          <a:xfrm>
            <a:off x="415234" y="-199604"/>
            <a:ext cx="3140765" cy="1272564"/>
            <a:chOff x="415234" y="-199604"/>
            <a:chExt cx="3140765" cy="1272564"/>
          </a:xfrm>
        </p:grpSpPr>
        <p:sp>
          <p:nvSpPr>
            <p:cNvPr id="34" name="饼形 6">
              <a:extLst>
                <a:ext uri="{FF2B5EF4-FFF2-40B4-BE49-F238E27FC236}">
                  <a16:creationId xmlns:a16="http://schemas.microsoft.com/office/drawing/2014/main" id="{289398D8-5DF3-495E-8E60-9166B64D2D9A}"/>
                </a:ext>
              </a:extLst>
            </p:cNvPr>
            <p:cNvSpPr/>
            <p:nvPr/>
          </p:nvSpPr>
          <p:spPr>
            <a:xfrm rot="16200000">
              <a:off x="610005" y="-394375"/>
              <a:ext cx="1210658" cy="1600200"/>
            </a:xfrm>
            <a:prstGeom prst="pie">
              <a:avLst>
                <a:gd name="adj1" fmla="val 10780140"/>
                <a:gd name="adj2" fmla="val 16200000"/>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325F637C-1C9F-49F0-B07C-51C31A190AAE}"/>
                </a:ext>
              </a:extLst>
            </p:cNvPr>
            <p:cNvSpPr/>
            <p:nvPr/>
          </p:nvSpPr>
          <p:spPr>
            <a:xfrm>
              <a:off x="546360" y="360163"/>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a:extLst>
                <a:ext uri="{FF2B5EF4-FFF2-40B4-BE49-F238E27FC236}">
                  <a16:creationId xmlns:a16="http://schemas.microsoft.com/office/drawing/2014/main" id="{FF9CDA28-494C-4FBE-B536-A0985DCEC371}"/>
                </a:ext>
              </a:extLst>
            </p:cNvPr>
            <p:cNvSpPr txBox="1"/>
            <p:nvPr/>
          </p:nvSpPr>
          <p:spPr>
            <a:xfrm>
              <a:off x="1269561" y="360163"/>
              <a:ext cx="1946966" cy="523220"/>
            </a:xfrm>
            <a:prstGeom prst="rect">
              <a:avLst/>
            </a:prstGeom>
            <a:noFill/>
          </p:spPr>
          <p:txBody>
            <a:bodyPr wrap="square" rtlCol="0">
              <a:spAutoFit/>
            </a:bodyPr>
            <a:lstStyle/>
            <a:p>
              <a:r>
                <a:rPr lang="zh-CN" altLang="en-US" sz="28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rPr>
                <a:t>输入标题</a:t>
              </a:r>
            </a:p>
          </p:txBody>
        </p:sp>
        <p:sp>
          <p:nvSpPr>
            <p:cNvPr id="37" name="文本框 19">
              <a:extLst>
                <a:ext uri="{FF2B5EF4-FFF2-40B4-BE49-F238E27FC236}">
                  <a16:creationId xmlns:a16="http://schemas.microsoft.com/office/drawing/2014/main" id="{ECB2CD44-0787-4B81-BBD9-1C580622E7F3}"/>
                </a:ext>
              </a:extLst>
            </p:cNvPr>
            <p:cNvSpPr txBox="1"/>
            <p:nvPr/>
          </p:nvSpPr>
          <p:spPr>
            <a:xfrm>
              <a:off x="1291314" y="731776"/>
              <a:ext cx="2264685" cy="34118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200" i="1" spc="200" dirty="0">
                  <a:solidFill>
                    <a:schemeClr val="bg1">
                      <a:lumMod val="65000"/>
                    </a:schemeClr>
                  </a:solidFill>
                </a:rPr>
                <a:t>Lorem ipsum dolor</a:t>
              </a:r>
              <a:endParaRPr lang="zh-CN" altLang="en-US" sz="1200" i="1" spc="200" dirty="0">
                <a:solidFill>
                  <a:schemeClr val="bg1">
                    <a:lumMod val="65000"/>
                  </a:schemeClr>
                </a:solidFill>
              </a:endParaRPr>
            </a:p>
          </p:txBody>
        </p:sp>
      </p:grpSp>
    </p:spTree>
    <p:extLst>
      <p:ext uri="{BB962C8B-B14F-4D97-AF65-F5344CB8AC3E}">
        <p14:creationId xmlns:p14="http://schemas.microsoft.com/office/powerpoint/2010/main" val="4149315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3" name="组合 272"/>
          <p:cNvGrpSpPr/>
          <p:nvPr/>
        </p:nvGrpSpPr>
        <p:grpSpPr>
          <a:xfrm>
            <a:off x="183130" y="1207564"/>
            <a:ext cx="11368980" cy="4686370"/>
            <a:chOff x="183130" y="1207564"/>
            <a:chExt cx="11368980" cy="4686370"/>
          </a:xfrm>
        </p:grpSpPr>
        <p:grpSp>
          <p:nvGrpSpPr>
            <p:cNvPr id="10" name="组 3">
              <a:extLst>
                <a:ext uri="{FF2B5EF4-FFF2-40B4-BE49-F238E27FC236}">
                  <a16:creationId xmlns:a16="http://schemas.microsoft.com/office/drawing/2014/main" id="{3DF08A94-8925-417B-9FF1-33B67F9E0DA6}"/>
                </a:ext>
              </a:extLst>
            </p:cNvPr>
            <p:cNvGrpSpPr/>
            <p:nvPr/>
          </p:nvGrpSpPr>
          <p:grpSpPr>
            <a:xfrm>
              <a:off x="1565382" y="1207564"/>
              <a:ext cx="8223036" cy="4500358"/>
              <a:chOff x="468684" y="1795903"/>
              <a:chExt cx="4682512" cy="2527084"/>
            </a:xfrm>
            <a:solidFill>
              <a:schemeClr val="bg1">
                <a:lumMod val="75000"/>
                <a:alpha val="25000"/>
              </a:schemeClr>
            </a:solidFill>
          </p:grpSpPr>
          <p:sp>
            <p:nvSpPr>
              <p:cNvPr id="11" name="Freeform 559">
                <a:extLst>
                  <a:ext uri="{FF2B5EF4-FFF2-40B4-BE49-F238E27FC236}">
                    <a16:creationId xmlns:a16="http://schemas.microsoft.com/office/drawing/2014/main" id="{16413D29-C9C3-42E9-9B60-6291DAF050CE}"/>
                  </a:ext>
                </a:extLst>
              </p:cNvPr>
              <p:cNvSpPr>
                <a:spLocks/>
              </p:cNvSpPr>
              <p:nvPr/>
            </p:nvSpPr>
            <p:spPr bwMode="auto">
              <a:xfrm>
                <a:off x="2597256" y="2585130"/>
                <a:ext cx="59777" cy="92697"/>
              </a:xfrm>
              <a:custGeom>
                <a:avLst/>
                <a:gdLst>
                  <a:gd name="T0" fmla="*/ 2147483647 w 56"/>
                  <a:gd name="T1" fmla="*/ 2147483647 h 88"/>
                  <a:gd name="T2" fmla="*/ 0 w 56"/>
                  <a:gd name="T3" fmla="*/ 2147483647 h 88"/>
                  <a:gd name="T4" fmla="*/ 0 w 56"/>
                  <a:gd name="T5" fmla="*/ 2147483647 h 88"/>
                  <a:gd name="T6" fmla="*/ 0 w 56"/>
                  <a:gd name="T7" fmla="*/ 2147483647 h 88"/>
                  <a:gd name="T8" fmla="*/ 2147483647 w 56"/>
                  <a:gd name="T9" fmla="*/ 2147483647 h 88"/>
                  <a:gd name="T10" fmla="*/ 2147483647 w 56"/>
                  <a:gd name="T11" fmla="*/ 2147483647 h 88"/>
                  <a:gd name="T12" fmla="*/ 0 w 56"/>
                  <a:gd name="T13" fmla="*/ 2147483647 h 88"/>
                  <a:gd name="T14" fmla="*/ 2147483647 w 56"/>
                  <a:gd name="T15" fmla="*/ 2147483647 h 88"/>
                  <a:gd name="T16" fmla="*/ 0 w 56"/>
                  <a:gd name="T17" fmla="*/ 2147483647 h 88"/>
                  <a:gd name="T18" fmla="*/ 2147483647 w 56"/>
                  <a:gd name="T19" fmla="*/ 2147483647 h 88"/>
                  <a:gd name="T20" fmla="*/ 2147483647 w 56"/>
                  <a:gd name="T21" fmla="*/ 2147483647 h 88"/>
                  <a:gd name="T22" fmla="*/ 2147483647 w 56"/>
                  <a:gd name="T23" fmla="*/ 0 h 88"/>
                  <a:gd name="T24" fmla="*/ 2147483647 w 56"/>
                  <a:gd name="T25" fmla="*/ 2147483647 h 88"/>
                  <a:gd name="T26" fmla="*/ 2147483647 w 56"/>
                  <a:gd name="T27" fmla="*/ 2147483647 h 88"/>
                  <a:gd name="T28" fmla="*/ 2147483647 w 56"/>
                  <a:gd name="T29" fmla="*/ 2147483647 h 88"/>
                  <a:gd name="T30" fmla="*/ 2147483647 w 56"/>
                  <a:gd name="T31" fmla="*/ 2147483647 h 88"/>
                  <a:gd name="T32" fmla="*/ 2147483647 w 56"/>
                  <a:gd name="T33" fmla="*/ 2147483647 h 88"/>
                  <a:gd name="T34" fmla="*/ 2147483647 w 56"/>
                  <a:gd name="T35" fmla="*/ 2147483647 h 88"/>
                  <a:gd name="T36" fmla="*/ 2147483647 w 56"/>
                  <a:gd name="T37" fmla="*/ 2147483647 h 88"/>
                  <a:gd name="T38" fmla="*/ 2147483647 w 56"/>
                  <a:gd name="T39" fmla="*/ 2147483647 h 88"/>
                  <a:gd name="T40" fmla="*/ 2147483647 w 56"/>
                  <a:gd name="T41" fmla="*/ 2147483647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88"/>
                  <a:gd name="T65" fmla="*/ 56 w 56"/>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88">
                    <a:moveTo>
                      <a:pt x="8" y="88"/>
                    </a:moveTo>
                    <a:lnTo>
                      <a:pt x="0" y="80"/>
                    </a:lnTo>
                    <a:lnTo>
                      <a:pt x="0" y="72"/>
                    </a:lnTo>
                    <a:lnTo>
                      <a:pt x="0" y="64"/>
                    </a:lnTo>
                    <a:lnTo>
                      <a:pt x="8" y="56"/>
                    </a:lnTo>
                    <a:lnTo>
                      <a:pt x="8" y="48"/>
                    </a:lnTo>
                    <a:lnTo>
                      <a:pt x="0" y="40"/>
                    </a:lnTo>
                    <a:lnTo>
                      <a:pt x="8" y="40"/>
                    </a:lnTo>
                    <a:lnTo>
                      <a:pt x="0" y="24"/>
                    </a:lnTo>
                    <a:lnTo>
                      <a:pt x="16" y="24"/>
                    </a:lnTo>
                    <a:lnTo>
                      <a:pt x="16" y="16"/>
                    </a:lnTo>
                    <a:lnTo>
                      <a:pt x="32" y="0"/>
                    </a:lnTo>
                    <a:lnTo>
                      <a:pt x="40" y="8"/>
                    </a:lnTo>
                    <a:lnTo>
                      <a:pt x="48" y="8"/>
                    </a:lnTo>
                    <a:lnTo>
                      <a:pt x="48" y="16"/>
                    </a:lnTo>
                    <a:lnTo>
                      <a:pt x="56" y="24"/>
                    </a:lnTo>
                    <a:lnTo>
                      <a:pt x="48" y="32"/>
                    </a:lnTo>
                    <a:lnTo>
                      <a:pt x="48" y="48"/>
                    </a:lnTo>
                    <a:lnTo>
                      <a:pt x="48" y="64"/>
                    </a:lnTo>
                    <a:lnTo>
                      <a:pt x="32" y="72"/>
                    </a:lnTo>
                    <a:lnTo>
                      <a:pt x="8" y="8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2" name="Freeform 560">
                <a:extLst>
                  <a:ext uri="{FF2B5EF4-FFF2-40B4-BE49-F238E27FC236}">
                    <a16:creationId xmlns:a16="http://schemas.microsoft.com/office/drawing/2014/main" id="{FD5A7ABF-8E82-4922-A5E1-70744A0F1F93}"/>
                  </a:ext>
                </a:extLst>
              </p:cNvPr>
              <p:cNvSpPr>
                <a:spLocks/>
              </p:cNvSpPr>
              <p:nvPr/>
            </p:nvSpPr>
            <p:spPr bwMode="auto">
              <a:xfrm>
                <a:off x="2648370" y="2508026"/>
                <a:ext cx="101360" cy="195791"/>
              </a:xfrm>
              <a:custGeom>
                <a:avLst/>
                <a:gdLst>
                  <a:gd name="T0" fmla="*/ 2147483647 w 96"/>
                  <a:gd name="T1" fmla="*/ 2147483647 h 184"/>
                  <a:gd name="T2" fmla="*/ 2147483647 w 96"/>
                  <a:gd name="T3" fmla="*/ 2147483647 h 184"/>
                  <a:gd name="T4" fmla="*/ 2147483647 w 96"/>
                  <a:gd name="T5" fmla="*/ 2147483647 h 184"/>
                  <a:gd name="T6" fmla="*/ 2147483647 w 96"/>
                  <a:gd name="T7" fmla="*/ 2147483647 h 184"/>
                  <a:gd name="T8" fmla="*/ 2147483647 w 96"/>
                  <a:gd name="T9" fmla="*/ 2147483647 h 184"/>
                  <a:gd name="T10" fmla="*/ 2147483647 w 96"/>
                  <a:gd name="T11" fmla="*/ 2147483647 h 184"/>
                  <a:gd name="T12" fmla="*/ 2147483647 w 96"/>
                  <a:gd name="T13" fmla="*/ 2147483647 h 184"/>
                  <a:gd name="T14" fmla="*/ 2147483647 w 96"/>
                  <a:gd name="T15" fmla="*/ 2147483647 h 184"/>
                  <a:gd name="T16" fmla="*/ 2147483647 w 96"/>
                  <a:gd name="T17" fmla="*/ 2147483647 h 184"/>
                  <a:gd name="T18" fmla="*/ 2147483647 w 96"/>
                  <a:gd name="T19" fmla="*/ 2147483647 h 184"/>
                  <a:gd name="T20" fmla="*/ 2147483647 w 96"/>
                  <a:gd name="T21" fmla="*/ 2147483647 h 184"/>
                  <a:gd name="T22" fmla="*/ 2147483647 w 96"/>
                  <a:gd name="T23" fmla="*/ 2147483647 h 184"/>
                  <a:gd name="T24" fmla="*/ 2147483647 w 96"/>
                  <a:gd name="T25" fmla="*/ 2147483647 h 184"/>
                  <a:gd name="T26" fmla="*/ 2147483647 w 96"/>
                  <a:gd name="T27" fmla="*/ 2147483647 h 184"/>
                  <a:gd name="T28" fmla="*/ 2147483647 w 96"/>
                  <a:gd name="T29" fmla="*/ 2147483647 h 184"/>
                  <a:gd name="T30" fmla="*/ 0 w 96"/>
                  <a:gd name="T31" fmla="*/ 2147483647 h 184"/>
                  <a:gd name="T32" fmla="*/ 0 w 96"/>
                  <a:gd name="T33" fmla="*/ 2147483647 h 184"/>
                  <a:gd name="T34" fmla="*/ 0 w 96"/>
                  <a:gd name="T35" fmla="*/ 2147483647 h 184"/>
                  <a:gd name="T36" fmla="*/ 0 w 96"/>
                  <a:gd name="T37" fmla="*/ 2147483647 h 184"/>
                  <a:gd name="T38" fmla="*/ 0 w 96"/>
                  <a:gd name="T39" fmla="*/ 2147483647 h 184"/>
                  <a:gd name="T40" fmla="*/ 2147483647 w 96"/>
                  <a:gd name="T41" fmla="*/ 2147483647 h 184"/>
                  <a:gd name="T42" fmla="*/ 2147483647 w 96"/>
                  <a:gd name="T43" fmla="*/ 0 h 184"/>
                  <a:gd name="T44" fmla="*/ 2147483647 w 96"/>
                  <a:gd name="T45" fmla="*/ 0 h 184"/>
                  <a:gd name="T46" fmla="*/ 2147483647 w 96"/>
                  <a:gd name="T47" fmla="*/ 0 h 184"/>
                  <a:gd name="T48" fmla="*/ 2147483647 w 96"/>
                  <a:gd name="T49" fmla="*/ 2147483647 h 184"/>
                  <a:gd name="T50" fmla="*/ 2147483647 w 96"/>
                  <a:gd name="T51" fmla="*/ 2147483647 h 184"/>
                  <a:gd name="T52" fmla="*/ 2147483647 w 96"/>
                  <a:gd name="T53" fmla="*/ 2147483647 h 184"/>
                  <a:gd name="T54" fmla="*/ 2147483647 w 96"/>
                  <a:gd name="T55" fmla="*/ 2147483647 h 184"/>
                  <a:gd name="T56" fmla="*/ 2147483647 w 96"/>
                  <a:gd name="T57" fmla="*/ 2147483647 h 184"/>
                  <a:gd name="T58" fmla="*/ 2147483647 w 96"/>
                  <a:gd name="T59" fmla="*/ 2147483647 h 184"/>
                  <a:gd name="T60" fmla="*/ 2147483647 w 96"/>
                  <a:gd name="T61" fmla="*/ 2147483647 h 184"/>
                  <a:gd name="T62" fmla="*/ 2147483647 w 96"/>
                  <a:gd name="T63" fmla="*/ 2147483647 h 184"/>
                  <a:gd name="T64" fmla="*/ 2147483647 w 96"/>
                  <a:gd name="T65" fmla="*/ 2147483647 h 184"/>
                  <a:gd name="T66" fmla="*/ 2147483647 w 96"/>
                  <a:gd name="T67" fmla="*/ 2147483647 h 184"/>
                  <a:gd name="T68" fmla="*/ 2147483647 w 96"/>
                  <a:gd name="T69" fmla="*/ 2147483647 h 184"/>
                  <a:gd name="T70" fmla="*/ 2147483647 w 96"/>
                  <a:gd name="T71" fmla="*/ 2147483647 h 184"/>
                  <a:gd name="T72" fmla="*/ 2147483647 w 96"/>
                  <a:gd name="T73" fmla="*/ 2147483647 h 184"/>
                  <a:gd name="T74" fmla="*/ 2147483647 w 96"/>
                  <a:gd name="T75" fmla="*/ 2147483647 h 184"/>
                  <a:gd name="T76" fmla="*/ 2147483647 w 96"/>
                  <a:gd name="T77" fmla="*/ 2147483647 h 184"/>
                  <a:gd name="T78" fmla="*/ 2147483647 w 96"/>
                  <a:gd name="T79" fmla="*/ 2147483647 h 184"/>
                  <a:gd name="T80" fmla="*/ 2147483647 w 96"/>
                  <a:gd name="T81" fmla="*/ 2147483647 h 184"/>
                  <a:gd name="T82" fmla="*/ 2147483647 w 96"/>
                  <a:gd name="T83" fmla="*/ 2147483647 h 184"/>
                  <a:gd name="T84" fmla="*/ 2147483647 w 96"/>
                  <a:gd name="T85" fmla="*/ 2147483647 h 184"/>
                  <a:gd name="T86" fmla="*/ 2147483647 w 96"/>
                  <a:gd name="T87" fmla="*/ 2147483647 h 184"/>
                  <a:gd name="T88" fmla="*/ 2147483647 w 96"/>
                  <a:gd name="T89" fmla="*/ 2147483647 h 184"/>
                  <a:gd name="T90" fmla="*/ 2147483647 w 96"/>
                  <a:gd name="T91" fmla="*/ 2147483647 h 184"/>
                  <a:gd name="T92" fmla="*/ 2147483647 w 96"/>
                  <a:gd name="T93" fmla="*/ 2147483647 h 184"/>
                  <a:gd name="T94" fmla="*/ 2147483647 w 96"/>
                  <a:gd name="T95" fmla="*/ 2147483647 h 184"/>
                  <a:gd name="T96" fmla="*/ 2147483647 w 96"/>
                  <a:gd name="T97" fmla="*/ 2147483647 h 184"/>
                  <a:gd name="T98" fmla="*/ 2147483647 w 96"/>
                  <a:gd name="T99" fmla="*/ 2147483647 h 184"/>
                  <a:gd name="T100" fmla="*/ 2147483647 w 96"/>
                  <a:gd name="T101" fmla="*/ 2147483647 h 184"/>
                  <a:gd name="T102" fmla="*/ 2147483647 w 96"/>
                  <a:gd name="T103" fmla="*/ 2147483647 h 184"/>
                  <a:gd name="T104" fmla="*/ 2147483647 w 96"/>
                  <a:gd name="T105" fmla="*/ 2147483647 h 184"/>
                  <a:gd name="T106" fmla="*/ 2147483647 w 96"/>
                  <a:gd name="T107" fmla="*/ 2147483647 h 184"/>
                  <a:gd name="T108" fmla="*/ 2147483647 w 96"/>
                  <a:gd name="T109" fmla="*/ 2147483647 h 184"/>
                  <a:gd name="T110" fmla="*/ 2147483647 w 96"/>
                  <a:gd name="T111" fmla="*/ 2147483647 h 184"/>
                  <a:gd name="T112" fmla="*/ 2147483647 w 96"/>
                  <a:gd name="T113" fmla="*/ 2147483647 h 184"/>
                  <a:gd name="T114" fmla="*/ 2147483647 w 96"/>
                  <a:gd name="T115" fmla="*/ 2147483647 h 184"/>
                  <a:gd name="T116" fmla="*/ 2147483647 w 96"/>
                  <a:gd name="T117" fmla="*/ 2147483647 h 184"/>
                  <a:gd name="T118" fmla="*/ 2147483647 w 96"/>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
                  <a:gd name="T181" fmla="*/ 0 h 184"/>
                  <a:gd name="T182" fmla="*/ 96 w 96"/>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 h="184">
                    <a:moveTo>
                      <a:pt x="16" y="144"/>
                    </a:moveTo>
                    <a:lnTo>
                      <a:pt x="24" y="136"/>
                    </a:lnTo>
                    <a:lnTo>
                      <a:pt x="24" y="128"/>
                    </a:lnTo>
                    <a:lnTo>
                      <a:pt x="16" y="128"/>
                    </a:lnTo>
                    <a:lnTo>
                      <a:pt x="24" y="120"/>
                    </a:lnTo>
                    <a:lnTo>
                      <a:pt x="40" y="112"/>
                    </a:lnTo>
                    <a:lnTo>
                      <a:pt x="40" y="104"/>
                    </a:lnTo>
                    <a:lnTo>
                      <a:pt x="40" y="96"/>
                    </a:lnTo>
                    <a:lnTo>
                      <a:pt x="32" y="88"/>
                    </a:lnTo>
                    <a:lnTo>
                      <a:pt x="24" y="88"/>
                    </a:lnTo>
                    <a:lnTo>
                      <a:pt x="16" y="88"/>
                    </a:lnTo>
                    <a:lnTo>
                      <a:pt x="16" y="80"/>
                    </a:lnTo>
                    <a:lnTo>
                      <a:pt x="16" y="64"/>
                    </a:lnTo>
                    <a:lnTo>
                      <a:pt x="8" y="64"/>
                    </a:lnTo>
                    <a:lnTo>
                      <a:pt x="8" y="72"/>
                    </a:lnTo>
                    <a:lnTo>
                      <a:pt x="0" y="64"/>
                    </a:lnTo>
                    <a:lnTo>
                      <a:pt x="0" y="48"/>
                    </a:lnTo>
                    <a:lnTo>
                      <a:pt x="0" y="40"/>
                    </a:lnTo>
                    <a:lnTo>
                      <a:pt x="0" y="32"/>
                    </a:lnTo>
                    <a:lnTo>
                      <a:pt x="0" y="24"/>
                    </a:lnTo>
                    <a:lnTo>
                      <a:pt x="8" y="16"/>
                    </a:lnTo>
                    <a:lnTo>
                      <a:pt x="16" y="0"/>
                    </a:lnTo>
                    <a:lnTo>
                      <a:pt x="24" y="0"/>
                    </a:lnTo>
                    <a:lnTo>
                      <a:pt x="32" y="0"/>
                    </a:lnTo>
                    <a:lnTo>
                      <a:pt x="24" y="16"/>
                    </a:lnTo>
                    <a:lnTo>
                      <a:pt x="32" y="24"/>
                    </a:lnTo>
                    <a:lnTo>
                      <a:pt x="40" y="16"/>
                    </a:lnTo>
                    <a:lnTo>
                      <a:pt x="56" y="24"/>
                    </a:lnTo>
                    <a:lnTo>
                      <a:pt x="48" y="32"/>
                    </a:lnTo>
                    <a:lnTo>
                      <a:pt x="48" y="40"/>
                    </a:lnTo>
                    <a:lnTo>
                      <a:pt x="40" y="56"/>
                    </a:lnTo>
                    <a:lnTo>
                      <a:pt x="48" y="64"/>
                    </a:lnTo>
                    <a:lnTo>
                      <a:pt x="56" y="64"/>
                    </a:lnTo>
                    <a:lnTo>
                      <a:pt x="64" y="88"/>
                    </a:lnTo>
                    <a:lnTo>
                      <a:pt x="72" y="96"/>
                    </a:lnTo>
                    <a:lnTo>
                      <a:pt x="80" y="112"/>
                    </a:lnTo>
                    <a:lnTo>
                      <a:pt x="80" y="120"/>
                    </a:lnTo>
                    <a:lnTo>
                      <a:pt x="80" y="128"/>
                    </a:lnTo>
                    <a:lnTo>
                      <a:pt x="88" y="128"/>
                    </a:lnTo>
                    <a:lnTo>
                      <a:pt x="96" y="128"/>
                    </a:lnTo>
                    <a:lnTo>
                      <a:pt x="96" y="144"/>
                    </a:lnTo>
                    <a:lnTo>
                      <a:pt x="88" y="152"/>
                    </a:lnTo>
                    <a:lnTo>
                      <a:pt x="88" y="160"/>
                    </a:lnTo>
                    <a:lnTo>
                      <a:pt x="96" y="160"/>
                    </a:lnTo>
                    <a:lnTo>
                      <a:pt x="88" y="160"/>
                    </a:lnTo>
                    <a:lnTo>
                      <a:pt x="72" y="168"/>
                    </a:lnTo>
                    <a:lnTo>
                      <a:pt x="56" y="168"/>
                    </a:lnTo>
                    <a:lnTo>
                      <a:pt x="48" y="176"/>
                    </a:lnTo>
                    <a:lnTo>
                      <a:pt x="40" y="168"/>
                    </a:lnTo>
                    <a:lnTo>
                      <a:pt x="32" y="176"/>
                    </a:lnTo>
                    <a:lnTo>
                      <a:pt x="24" y="176"/>
                    </a:lnTo>
                    <a:lnTo>
                      <a:pt x="16" y="176"/>
                    </a:lnTo>
                    <a:lnTo>
                      <a:pt x="16" y="184"/>
                    </a:lnTo>
                    <a:lnTo>
                      <a:pt x="8" y="184"/>
                    </a:lnTo>
                    <a:lnTo>
                      <a:pt x="8" y="176"/>
                    </a:lnTo>
                    <a:lnTo>
                      <a:pt x="24" y="168"/>
                    </a:lnTo>
                    <a:lnTo>
                      <a:pt x="32" y="152"/>
                    </a:lnTo>
                    <a:lnTo>
                      <a:pt x="24" y="152"/>
                    </a:lnTo>
                    <a:lnTo>
                      <a:pt x="16" y="152"/>
                    </a:lnTo>
                    <a:lnTo>
                      <a:pt x="16" y="144"/>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3" name="Freeform 561">
                <a:extLst>
                  <a:ext uri="{FF2B5EF4-FFF2-40B4-BE49-F238E27FC236}">
                    <a16:creationId xmlns:a16="http://schemas.microsoft.com/office/drawing/2014/main" id="{09792192-A66E-48EA-AB48-0923B9349ED7}"/>
                  </a:ext>
                </a:extLst>
              </p:cNvPr>
              <p:cNvSpPr>
                <a:spLocks/>
              </p:cNvSpPr>
              <p:nvPr/>
            </p:nvSpPr>
            <p:spPr bwMode="auto">
              <a:xfrm>
                <a:off x="3421136" y="1821893"/>
                <a:ext cx="237374" cy="296285"/>
              </a:xfrm>
              <a:custGeom>
                <a:avLst/>
                <a:gdLst>
                  <a:gd name="T0" fmla="*/ 2147483647 w 224"/>
                  <a:gd name="T1" fmla="*/ 2147483647 h 280"/>
                  <a:gd name="T2" fmla="*/ 2147483647 w 224"/>
                  <a:gd name="T3" fmla="*/ 2147483647 h 280"/>
                  <a:gd name="T4" fmla="*/ 2147483647 w 224"/>
                  <a:gd name="T5" fmla="*/ 2147483647 h 280"/>
                  <a:gd name="T6" fmla="*/ 2147483647 w 224"/>
                  <a:gd name="T7" fmla="*/ 2147483647 h 280"/>
                  <a:gd name="T8" fmla="*/ 2147483647 w 224"/>
                  <a:gd name="T9" fmla="*/ 2147483647 h 280"/>
                  <a:gd name="T10" fmla="*/ 2147483647 w 224"/>
                  <a:gd name="T11" fmla="*/ 2147483647 h 280"/>
                  <a:gd name="T12" fmla="*/ 2147483647 w 224"/>
                  <a:gd name="T13" fmla="*/ 2147483647 h 280"/>
                  <a:gd name="T14" fmla="*/ 2147483647 w 224"/>
                  <a:gd name="T15" fmla="*/ 2147483647 h 280"/>
                  <a:gd name="T16" fmla="*/ 2147483647 w 224"/>
                  <a:gd name="T17" fmla="*/ 2147483647 h 280"/>
                  <a:gd name="T18" fmla="*/ 2147483647 w 224"/>
                  <a:gd name="T19" fmla="*/ 2147483647 h 280"/>
                  <a:gd name="T20" fmla="*/ 2147483647 w 224"/>
                  <a:gd name="T21" fmla="*/ 0 h 280"/>
                  <a:gd name="T22" fmla="*/ 2147483647 w 224"/>
                  <a:gd name="T23" fmla="*/ 0 h 280"/>
                  <a:gd name="T24" fmla="*/ 2147483647 w 224"/>
                  <a:gd name="T25" fmla="*/ 2147483647 h 280"/>
                  <a:gd name="T26" fmla="*/ 2147483647 w 224"/>
                  <a:gd name="T27" fmla="*/ 2147483647 h 280"/>
                  <a:gd name="T28" fmla="*/ 2147483647 w 224"/>
                  <a:gd name="T29" fmla="*/ 2147483647 h 280"/>
                  <a:gd name="T30" fmla="*/ 2147483647 w 224"/>
                  <a:gd name="T31" fmla="*/ 2147483647 h 280"/>
                  <a:gd name="T32" fmla="*/ 2147483647 w 224"/>
                  <a:gd name="T33" fmla="*/ 2147483647 h 280"/>
                  <a:gd name="T34" fmla="*/ 2147483647 w 224"/>
                  <a:gd name="T35" fmla="*/ 2147483647 h 280"/>
                  <a:gd name="T36" fmla="*/ 2147483647 w 224"/>
                  <a:gd name="T37" fmla="*/ 2147483647 h 280"/>
                  <a:gd name="T38" fmla="*/ 2147483647 w 224"/>
                  <a:gd name="T39" fmla="*/ 2147483647 h 280"/>
                  <a:gd name="T40" fmla="*/ 2147483647 w 224"/>
                  <a:gd name="T41" fmla="*/ 2147483647 h 280"/>
                  <a:gd name="T42" fmla="*/ 2147483647 w 224"/>
                  <a:gd name="T43" fmla="*/ 2147483647 h 280"/>
                  <a:gd name="T44" fmla="*/ 2147483647 w 224"/>
                  <a:gd name="T45" fmla="*/ 2147483647 h 280"/>
                  <a:gd name="T46" fmla="*/ 2147483647 w 224"/>
                  <a:gd name="T47" fmla="*/ 2147483647 h 280"/>
                  <a:gd name="T48" fmla="*/ 2147483647 w 224"/>
                  <a:gd name="T49" fmla="*/ 2147483647 h 280"/>
                  <a:gd name="T50" fmla="*/ 2147483647 w 224"/>
                  <a:gd name="T51" fmla="*/ 2147483647 h 280"/>
                  <a:gd name="T52" fmla="*/ 2147483647 w 224"/>
                  <a:gd name="T53" fmla="*/ 2147483647 h 280"/>
                  <a:gd name="T54" fmla="*/ 0 w 224"/>
                  <a:gd name="T55" fmla="*/ 2147483647 h 280"/>
                  <a:gd name="T56" fmla="*/ 2147483647 w 224"/>
                  <a:gd name="T57" fmla="*/ 2147483647 h 280"/>
                  <a:gd name="T58" fmla="*/ 2147483647 w 224"/>
                  <a:gd name="T59" fmla="*/ 2147483647 h 280"/>
                  <a:gd name="T60" fmla="*/ 2147483647 w 224"/>
                  <a:gd name="T61" fmla="*/ 2147483647 h 280"/>
                  <a:gd name="T62" fmla="*/ 2147483647 w 224"/>
                  <a:gd name="T63" fmla="*/ 2147483647 h 280"/>
                  <a:gd name="T64" fmla="*/ 2147483647 w 224"/>
                  <a:gd name="T65" fmla="*/ 2147483647 h 2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80"/>
                  <a:gd name="T101" fmla="*/ 224 w 224"/>
                  <a:gd name="T102" fmla="*/ 280 h 2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80">
                    <a:moveTo>
                      <a:pt x="80" y="280"/>
                    </a:moveTo>
                    <a:lnTo>
                      <a:pt x="64" y="264"/>
                    </a:lnTo>
                    <a:lnTo>
                      <a:pt x="48" y="216"/>
                    </a:lnTo>
                    <a:lnTo>
                      <a:pt x="64" y="184"/>
                    </a:lnTo>
                    <a:lnTo>
                      <a:pt x="96" y="120"/>
                    </a:lnTo>
                    <a:lnTo>
                      <a:pt x="128" y="96"/>
                    </a:lnTo>
                    <a:lnTo>
                      <a:pt x="144" y="72"/>
                    </a:lnTo>
                    <a:lnTo>
                      <a:pt x="168" y="64"/>
                    </a:lnTo>
                    <a:lnTo>
                      <a:pt x="192" y="48"/>
                    </a:lnTo>
                    <a:lnTo>
                      <a:pt x="224" y="16"/>
                    </a:lnTo>
                    <a:lnTo>
                      <a:pt x="216" y="0"/>
                    </a:lnTo>
                    <a:lnTo>
                      <a:pt x="192" y="0"/>
                    </a:lnTo>
                    <a:lnTo>
                      <a:pt x="176" y="16"/>
                    </a:lnTo>
                    <a:lnTo>
                      <a:pt x="168" y="24"/>
                    </a:lnTo>
                    <a:lnTo>
                      <a:pt x="144" y="32"/>
                    </a:lnTo>
                    <a:lnTo>
                      <a:pt x="120" y="32"/>
                    </a:lnTo>
                    <a:lnTo>
                      <a:pt x="112" y="40"/>
                    </a:lnTo>
                    <a:lnTo>
                      <a:pt x="104" y="48"/>
                    </a:lnTo>
                    <a:lnTo>
                      <a:pt x="72" y="80"/>
                    </a:lnTo>
                    <a:lnTo>
                      <a:pt x="56" y="88"/>
                    </a:lnTo>
                    <a:lnTo>
                      <a:pt x="56" y="112"/>
                    </a:lnTo>
                    <a:lnTo>
                      <a:pt x="40" y="120"/>
                    </a:lnTo>
                    <a:lnTo>
                      <a:pt x="24" y="144"/>
                    </a:lnTo>
                    <a:lnTo>
                      <a:pt x="24" y="160"/>
                    </a:lnTo>
                    <a:lnTo>
                      <a:pt x="16" y="176"/>
                    </a:lnTo>
                    <a:lnTo>
                      <a:pt x="8" y="192"/>
                    </a:lnTo>
                    <a:lnTo>
                      <a:pt x="8" y="216"/>
                    </a:lnTo>
                    <a:lnTo>
                      <a:pt x="0" y="232"/>
                    </a:lnTo>
                    <a:lnTo>
                      <a:pt x="8" y="256"/>
                    </a:lnTo>
                    <a:lnTo>
                      <a:pt x="32" y="264"/>
                    </a:lnTo>
                    <a:lnTo>
                      <a:pt x="32" y="272"/>
                    </a:lnTo>
                    <a:lnTo>
                      <a:pt x="48" y="280"/>
                    </a:lnTo>
                    <a:lnTo>
                      <a:pt x="80" y="28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4" name="Freeform 562">
                <a:extLst>
                  <a:ext uri="{FF2B5EF4-FFF2-40B4-BE49-F238E27FC236}">
                    <a16:creationId xmlns:a16="http://schemas.microsoft.com/office/drawing/2014/main" id="{00918315-E507-4D28-88C4-2868892EC1A4}"/>
                  </a:ext>
                </a:extLst>
              </p:cNvPr>
              <p:cNvSpPr>
                <a:spLocks/>
              </p:cNvSpPr>
              <p:nvPr/>
            </p:nvSpPr>
            <p:spPr bwMode="auto">
              <a:xfrm>
                <a:off x="2597256" y="2585130"/>
                <a:ext cx="59777" cy="92697"/>
              </a:xfrm>
              <a:custGeom>
                <a:avLst/>
                <a:gdLst>
                  <a:gd name="T0" fmla="*/ 2147483647 w 56"/>
                  <a:gd name="T1" fmla="*/ 2147483647 h 88"/>
                  <a:gd name="T2" fmla="*/ 0 w 56"/>
                  <a:gd name="T3" fmla="*/ 2147483647 h 88"/>
                  <a:gd name="T4" fmla="*/ 0 w 56"/>
                  <a:gd name="T5" fmla="*/ 2147483647 h 88"/>
                  <a:gd name="T6" fmla="*/ 0 w 56"/>
                  <a:gd name="T7" fmla="*/ 2147483647 h 88"/>
                  <a:gd name="T8" fmla="*/ 2147483647 w 56"/>
                  <a:gd name="T9" fmla="*/ 2147483647 h 88"/>
                  <a:gd name="T10" fmla="*/ 2147483647 w 56"/>
                  <a:gd name="T11" fmla="*/ 2147483647 h 88"/>
                  <a:gd name="T12" fmla="*/ 0 w 56"/>
                  <a:gd name="T13" fmla="*/ 2147483647 h 88"/>
                  <a:gd name="T14" fmla="*/ 2147483647 w 56"/>
                  <a:gd name="T15" fmla="*/ 2147483647 h 88"/>
                  <a:gd name="T16" fmla="*/ 0 w 56"/>
                  <a:gd name="T17" fmla="*/ 2147483647 h 88"/>
                  <a:gd name="T18" fmla="*/ 2147483647 w 56"/>
                  <a:gd name="T19" fmla="*/ 2147483647 h 88"/>
                  <a:gd name="T20" fmla="*/ 2147483647 w 56"/>
                  <a:gd name="T21" fmla="*/ 2147483647 h 88"/>
                  <a:gd name="T22" fmla="*/ 2147483647 w 56"/>
                  <a:gd name="T23" fmla="*/ 0 h 88"/>
                  <a:gd name="T24" fmla="*/ 2147483647 w 56"/>
                  <a:gd name="T25" fmla="*/ 2147483647 h 88"/>
                  <a:gd name="T26" fmla="*/ 2147483647 w 56"/>
                  <a:gd name="T27" fmla="*/ 2147483647 h 88"/>
                  <a:gd name="T28" fmla="*/ 2147483647 w 56"/>
                  <a:gd name="T29" fmla="*/ 2147483647 h 88"/>
                  <a:gd name="T30" fmla="*/ 2147483647 w 56"/>
                  <a:gd name="T31" fmla="*/ 2147483647 h 88"/>
                  <a:gd name="T32" fmla="*/ 2147483647 w 56"/>
                  <a:gd name="T33" fmla="*/ 2147483647 h 88"/>
                  <a:gd name="T34" fmla="*/ 2147483647 w 56"/>
                  <a:gd name="T35" fmla="*/ 2147483647 h 88"/>
                  <a:gd name="T36" fmla="*/ 2147483647 w 56"/>
                  <a:gd name="T37" fmla="*/ 2147483647 h 88"/>
                  <a:gd name="T38" fmla="*/ 2147483647 w 56"/>
                  <a:gd name="T39" fmla="*/ 2147483647 h 88"/>
                  <a:gd name="T40" fmla="*/ 2147483647 w 56"/>
                  <a:gd name="T41" fmla="*/ 2147483647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88"/>
                  <a:gd name="T65" fmla="*/ 56 w 56"/>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88">
                    <a:moveTo>
                      <a:pt x="8" y="88"/>
                    </a:moveTo>
                    <a:lnTo>
                      <a:pt x="0" y="80"/>
                    </a:lnTo>
                    <a:lnTo>
                      <a:pt x="0" y="72"/>
                    </a:lnTo>
                    <a:lnTo>
                      <a:pt x="0" y="64"/>
                    </a:lnTo>
                    <a:lnTo>
                      <a:pt x="8" y="56"/>
                    </a:lnTo>
                    <a:lnTo>
                      <a:pt x="8" y="48"/>
                    </a:lnTo>
                    <a:lnTo>
                      <a:pt x="0" y="40"/>
                    </a:lnTo>
                    <a:lnTo>
                      <a:pt x="8" y="40"/>
                    </a:lnTo>
                    <a:lnTo>
                      <a:pt x="0" y="24"/>
                    </a:lnTo>
                    <a:lnTo>
                      <a:pt x="16" y="24"/>
                    </a:lnTo>
                    <a:lnTo>
                      <a:pt x="16" y="16"/>
                    </a:lnTo>
                    <a:lnTo>
                      <a:pt x="32" y="0"/>
                    </a:lnTo>
                    <a:lnTo>
                      <a:pt x="40" y="8"/>
                    </a:lnTo>
                    <a:lnTo>
                      <a:pt x="48" y="8"/>
                    </a:lnTo>
                    <a:lnTo>
                      <a:pt x="48" y="16"/>
                    </a:lnTo>
                    <a:lnTo>
                      <a:pt x="56" y="24"/>
                    </a:lnTo>
                    <a:lnTo>
                      <a:pt x="48" y="32"/>
                    </a:lnTo>
                    <a:lnTo>
                      <a:pt x="48" y="48"/>
                    </a:lnTo>
                    <a:lnTo>
                      <a:pt x="48" y="64"/>
                    </a:lnTo>
                    <a:lnTo>
                      <a:pt x="32" y="72"/>
                    </a:lnTo>
                    <a:lnTo>
                      <a:pt x="8" y="8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5" name="Freeform 563">
                <a:extLst>
                  <a:ext uri="{FF2B5EF4-FFF2-40B4-BE49-F238E27FC236}">
                    <a16:creationId xmlns:a16="http://schemas.microsoft.com/office/drawing/2014/main" id="{9CA86BF0-DF8A-4E17-A4F8-55F717627B06}"/>
                  </a:ext>
                </a:extLst>
              </p:cNvPr>
              <p:cNvSpPr>
                <a:spLocks/>
              </p:cNvSpPr>
              <p:nvPr/>
            </p:nvSpPr>
            <p:spPr bwMode="auto">
              <a:xfrm>
                <a:off x="3421136" y="1821893"/>
                <a:ext cx="237374" cy="296285"/>
              </a:xfrm>
              <a:custGeom>
                <a:avLst/>
                <a:gdLst>
                  <a:gd name="T0" fmla="*/ 2147483647 w 224"/>
                  <a:gd name="T1" fmla="*/ 2147483647 h 280"/>
                  <a:gd name="T2" fmla="*/ 2147483647 w 224"/>
                  <a:gd name="T3" fmla="*/ 2147483647 h 280"/>
                  <a:gd name="T4" fmla="*/ 2147483647 w 224"/>
                  <a:gd name="T5" fmla="*/ 2147483647 h 280"/>
                  <a:gd name="T6" fmla="*/ 2147483647 w 224"/>
                  <a:gd name="T7" fmla="*/ 2147483647 h 280"/>
                  <a:gd name="T8" fmla="*/ 2147483647 w 224"/>
                  <a:gd name="T9" fmla="*/ 2147483647 h 280"/>
                  <a:gd name="T10" fmla="*/ 2147483647 w 224"/>
                  <a:gd name="T11" fmla="*/ 2147483647 h 280"/>
                  <a:gd name="T12" fmla="*/ 2147483647 w 224"/>
                  <a:gd name="T13" fmla="*/ 2147483647 h 280"/>
                  <a:gd name="T14" fmla="*/ 2147483647 w 224"/>
                  <a:gd name="T15" fmla="*/ 2147483647 h 280"/>
                  <a:gd name="T16" fmla="*/ 2147483647 w 224"/>
                  <a:gd name="T17" fmla="*/ 2147483647 h 280"/>
                  <a:gd name="T18" fmla="*/ 2147483647 w 224"/>
                  <a:gd name="T19" fmla="*/ 2147483647 h 280"/>
                  <a:gd name="T20" fmla="*/ 2147483647 w 224"/>
                  <a:gd name="T21" fmla="*/ 0 h 280"/>
                  <a:gd name="T22" fmla="*/ 2147483647 w 224"/>
                  <a:gd name="T23" fmla="*/ 0 h 280"/>
                  <a:gd name="T24" fmla="*/ 2147483647 w 224"/>
                  <a:gd name="T25" fmla="*/ 2147483647 h 280"/>
                  <a:gd name="T26" fmla="*/ 2147483647 w 224"/>
                  <a:gd name="T27" fmla="*/ 2147483647 h 280"/>
                  <a:gd name="T28" fmla="*/ 2147483647 w 224"/>
                  <a:gd name="T29" fmla="*/ 2147483647 h 280"/>
                  <a:gd name="T30" fmla="*/ 2147483647 w 224"/>
                  <a:gd name="T31" fmla="*/ 2147483647 h 280"/>
                  <a:gd name="T32" fmla="*/ 2147483647 w 224"/>
                  <a:gd name="T33" fmla="*/ 2147483647 h 280"/>
                  <a:gd name="T34" fmla="*/ 2147483647 w 224"/>
                  <a:gd name="T35" fmla="*/ 2147483647 h 280"/>
                  <a:gd name="T36" fmla="*/ 2147483647 w 224"/>
                  <a:gd name="T37" fmla="*/ 2147483647 h 280"/>
                  <a:gd name="T38" fmla="*/ 2147483647 w 224"/>
                  <a:gd name="T39" fmla="*/ 2147483647 h 280"/>
                  <a:gd name="T40" fmla="*/ 2147483647 w 224"/>
                  <a:gd name="T41" fmla="*/ 2147483647 h 280"/>
                  <a:gd name="T42" fmla="*/ 2147483647 w 224"/>
                  <a:gd name="T43" fmla="*/ 2147483647 h 280"/>
                  <a:gd name="T44" fmla="*/ 2147483647 w 224"/>
                  <a:gd name="T45" fmla="*/ 2147483647 h 280"/>
                  <a:gd name="T46" fmla="*/ 2147483647 w 224"/>
                  <a:gd name="T47" fmla="*/ 2147483647 h 280"/>
                  <a:gd name="T48" fmla="*/ 2147483647 w 224"/>
                  <a:gd name="T49" fmla="*/ 2147483647 h 280"/>
                  <a:gd name="T50" fmla="*/ 2147483647 w 224"/>
                  <a:gd name="T51" fmla="*/ 2147483647 h 280"/>
                  <a:gd name="T52" fmla="*/ 2147483647 w 224"/>
                  <a:gd name="T53" fmla="*/ 2147483647 h 280"/>
                  <a:gd name="T54" fmla="*/ 0 w 224"/>
                  <a:gd name="T55" fmla="*/ 2147483647 h 280"/>
                  <a:gd name="T56" fmla="*/ 2147483647 w 224"/>
                  <a:gd name="T57" fmla="*/ 2147483647 h 280"/>
                  <a:gd name="T58" fmla="*/ 2147483647 w 224"/>
                  <a:gd name="T59" fmla="*/ 2147483647 h 280"/>
                  <a:gd name="T60" fmla="*/ 2147483647 w 224"/>
                  <a:gd name="T61" fmla="*/ 2147483647 h 280"/>
                  <a:gd name="T62" fmla="*/ 2147483647 w 224"/>
                  <a:gd name="T63" fmla="*/ 2147483647 h 280"/>
                  <a:gd name="T64" fmla="*/ 2147483647 w 224"/>
                  <a:gd name="T65" fmla="*/ 2147483647 h 2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80"/>
                  <a:gd name="T101" fmla="*/ 224 w 224"/>
                  <a:gd name="T102" fmla="*/ 280 h 2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80">
                    <a:moveTo>
                      <a:pt x="80" y="280"/>
                    </a:moveTo>
                    <a:lnTo>
                      <a:pt x="64" y="264"/>
                    </a:lnTo>
                    <a:lnTo>
                      <a:pt x="48" y="216"/>
                    </a:lnTo>
                    <a:lnTo>
                      <a:pt x="64" y="184"/>
                    </a:lnTo>
                    <a:lnTo>
                      <a:pt x="96" y="120"/>
                    </a:lnTo>
                    <a:lnTo>
                      <a:pt x="128" y="96"/>
                    </a:lnTo>
                    <a:lnTo>
                      <a:pt x="144" y="72"/>
                    </a:lnTo>
                    <a:lnTo>
                      <a:pt x="168" y="64"/>
                    </a:lnTo>
                    <a:lnTo>
                      <a:pt x="192" y="48"/>
                    </a:lnTo>
                    <a:lnTo>
                      <a:pt x="224" y="16"/>
                    </a:lnTo>
                    <a:lnTo>
                      <a:pt x="216" y="0"/>
                    </a:lnTo>
                    <a:lnTo>
                      <a:pt x="192" y="0"/>
                    </a:lnTo>
                    <a:lnTo>
                      <a:pt x="176" y="16"/>
                    </a:lnTo>
                    <a:lnTo>
                      <a:pt x="168" y="24"/>
                    </a:lnTo>
                    <a:lnTo>
                      <a:pt x="144" y="32"/>
                    </a:lnTo>
                    <a:lnTo>
                      <a:pt x="120" y="32"/>
                    </a:lnTo>
                    <a:lnTo>
                      <a:pt x="112" y="40"/>
                    </a:lnTo>
                    <a:lnTo>
                      <a:pt x="104" y="48"/>
                    </a:lnTo>
                    <a:lnTo>
                      <a:pt x="72" y="80"/>
                    </a:lnTo>
                    <a:lnTo>
                      <a:pt x="56" y="88"/>
                    </a:lnTo>
                    <a:lnTo>
                      <a:pt x="56" y="112"/>
                    </a:lnTo>
                    <a:lnTo>
                      <a:pt x="40" y="120"/>
                    </a:lnTo>
                    <a:lnTo>
                      <a:pt x="24" y="144"/>
                    </a:lnTo>
                    <a:lnTo>
                      <a:pt x="24" y="160"/>
                    </a:lnTo>
                    <a:lnTo>
                      <a:pt x="16" y="176"/>
                    </a:lnTo>
                    <a:lnTo>
                      <a:pt x="8" y="192"/>
                    </a:lnTo>
                    <a:lnTo>
                      <a:pt x="8" y="216"/>
                    </a:lnTo>
                    <a:lnTo>
                      <a:pt x="0" y="232"/>
                    </a:lnTo>
                    <a:lnTo>
                      <a:pt x="8" y="256"/>
                    </a:lnTo>
                    <a:lnTo>
                      <a:pt x="32" y="264"/>
                    </a:lnTo>
                    <a:lnTo>
                      <a:pt x="32" y="272"/>
                    </a:lnTo>
                    <a:lnTo>
                      <a:pt x="48" y="280"/>
                    </a:lnTo>
                    <a:lnTo>
                      <a:pt x="80" y="28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6" name="Freeform 564">
                <a:extLst>
                  <a:ext uri="{FF2B5EF4-FFF2-40B4-BE49-F238E27FC236}">
                    <a16:creationId xmlns:a16="http://schemas.microsoft.com/office/drawing/2014/main" id="{BA0E107E-468D-43DE-8594-F3E562AB6DDA}"/>
                  </a:ext>
                </a:extLst>
              </p:cNvPr>
              <p:cNvSpPr>
                <a:spLocks/>
              </p:cNvSpPr>
              <p:nvPr/>
            </p:nvSpPr>
            <p:spPr bwMode="auto">
              <a:xfrm>
                <a:off x="3304181" y="3644651"/>
                <a:ext cx="84900" cy="187127"/>
              </a:xfrm>
              <a:custGeom>
                <a:avLst/>
                <a:gdLst>
                  <a:gd name="T0" fmla="*/ 0 w 80"/>
                  <a:gd name="T1" fmla="*/ 2147483647 h 176"/>
                  <a:gd name="T2" fmla="*/ 0 w 80"/>
                  <a:gd name="T3" fmla="*/ 2147483647 h 176"/>
                  <a:gd name="T4" fmla="*/ 2147483647 w 80"/>
                  <a:gd name="T5" fmla="*/ 2147483647 h 176"/>
                  <a:gd name="T6" fmla="*/ 2147483647 w 80"/>
                  <a:gd name="T7" fmla="*/ 2147483647 h 176"/>
                  <a:gd name="T8" fmla="*/ 2147483647 w 80"/>
                  <a:gd name="T9" fmla="*/ 2147483647 h 176"/>
                  <a:gd name="T10" fmla="*/ 2147483647 w 80"/>
                  <a:gd name="T11" fmla="*/ 2147483647 h 176"/>
                  <a:gd name="T12" fmla="*/ 2147483647 w 80"/>
                  <a:gd name="T13" fmla="*/ 2147483647 h 176"/>
                  <a:gd name="T14" fmla="*/ 2147483647 w 80"/>
                  <a:gd name="T15" fmla="*/ 2147483647 h 176"/>
                  <a:gd name="T16" fmla="*/ 2147483647 w 80"/>
                  <a:gd name="T17" fmla="*/ 0 h 176"/>
                  <a:gd name="T18" fmla="*/ 2147483647 w 80"/>
                  <a:gd name="T19" fmla="*/ 2147483647 h 176"/>
                  <a:gd name="T20" fmla="*/ 2147483647 w 80"/>
                  <a:gd name="T21" fmla="*/ 2147483647 h 176"/>
                  <a:gd name="T22" fmla="*/ 2147483647 w 80"/>
                  <a:gd name="T23" fmla="*/ 2147483647 h 176"/>
                  <a:gd name="T24" fmla="*/ 2147483647 w 80"/>
                  <a:gd name="T25" fmla="*/ 2147483647 h 176"/>
                  <a:gd name="T26" fmla="*/ 2147483647 w 80"/>
                  <a:gd name="T27" fmla="*/ 2147483647 h 176"/>
                  <a:gd name="T28" fmla="*/ 2147483647 w 80"/>
                  <a:gd name="T29" fmla="*/ 2147483647 h 176"/>
                  <a:gd name="T30" fmla="*/ 0 w 80"/>
                  <a:gd name="T31" fmla="*/ 2147483647 h 176"/>
                  <a:gd name="T32" fmla="*/ 0 w 80"/>
                  <a:gd name="T33" fmla="*/ 2147483647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176"/>
                  <a:gd name="T53" fmla="*/ 80 w 80"/>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176">
                    <a:moveTo>
                      <a:pt x="0" y="144"/>
                    </a:moveTo>
                    <a:lnTo>
                      <a:pt x="0" y="128"/>
                    </a:lnTo>
                    <a:lnTo>
                      <a:pt x="8" y="112"/>
                    </a:lnTo>
                    <a:lnTo>
                      <a:pt x="16" y="88"/>
                    </a:lnTo>
                    <a:lnTo>
                      <a:pt x="8" y="56"/>
                    </a:lnTo>
                    <a:lnTo>
                      <a:pt x="16" y="48"/>
                    </a:lnTo>
                    <a:lnTo>
                      <a:pt x="32" y="40"/>
                    </a:lnTo>
                    <a:lnTo>
                      <a:pt x="48" y="16"/>
                    </a:lnTo>
                    <a:lnTo>
                      <a:pt x="72" y="0"/>
                    </a:lnTo>
                    <a:lnTo>
                      <a:pt x="80" y="16"/>
                    </a:lnTo>
                    <a:lnTo>
                      <a:pt x="80" y="40"/>
                    </a:lnTo>
                    <a:lnTo>
                      <a:pt x="80" y="56"/>
                    </a:lnTo>
                    <a:lnTo>
                      <a:pt x="48" y="168"/>
                    </a:lnTo>
                    <a:lnTo>
                      <a:pt x="32" y="168"/>
                    </a:lnTo>
                    <a:lnTo>
                      <a:pt x="16" y="176"/>
                    </a:lnTo>
                    <a:lnTo>
                      <a:pt x="0" y="160"/>
                    </a:lnTo>
                    <a:lnTo>
                      <a:pt x="0" y="144"/>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7" name="Freeform 565">
                <a:extLst>
                  <a:ext uri="{FF2B5EF4-FFF2-40B4-BE49-F238E27FC236}">
                    <a16:creationId xmlns:a16="http://schemas.microsoft.com/office/drawing/2014/main" id="{113EFED1-1C1E-4EF8-A5C1-6B484F2DB2E6}"/>
                  </a:ext>
                </a:extLst>
              </p:cNvPr>
              <p:cNvSpPr>
                <a:spLocks/>
              </p:cNvSpPr>
              <p:nvPr/>
            </p:nvSpPr>
            <p:spPr bwMode="auto">
              <a:xfrm>
                <a:off x="3803187" y="3356163"/>
                <a:ext cx="25124" cy="34653"/>
              </a:xfrm>
              <a:custGeom>
                <a:avLst/>
                <a:gdLst>
                  <a:gd name="T0" fmla="*/ 0 w 24"/>
                  <a:gd name="T1" fmla="*/ 0 h 32"/>
                  <a:gd name="T2" fmla="*/ 0 w 24"/>
                  <a:gd name="T3" fmla="*/ 2147483647 h 32"/>
                  <a:gd name="T4" fmla="*/ 0 w 24"/>
                  <a:gd name="T5" fmla="*/ 2147483647 h 32"/>
                  <a:gd name="T6" fmla="*/ 2147483647 w 24"/>
                  <a:gd name="T7" fmla="*/ 2147483647 h 32"/>
                  <a:gd name="T8" fmla="*/ 2147483647 w 24"/>
                  <a:gd name="T9" fmla="*/ 2147483647 h 32"/>
                  <a:gd name="T10" fmla="*/ 0 w 24"/>
                  <a:gd name="T11" fmla="*/ 0 h 32"/>
                  <a:gd name="T12" fmla="*/ 0 60000 65536"/>
                  <a:gd name="T13" fmla="*/ 0 60000 65536"/>
                  <a:gd name="T14" fmla="*/ 0 60000 65536"/>
                  <a:gd name="T15" fmla="*/ 0 60000 65536"/>
                  <a:gd name="T16" fmla="*/ 0 60000 65536"/>
                  <a:gd name="T17" fmla="*/ 0 60000 65536"/>
                  <a:gd name="T18" fmla="*/ 0 w 24"/>
                  <a:gd name="T19" fmla="*/ 0 h 32"/>
                  <a:gd name="T20" fmla="*/ 24 w 2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4" h="32">
                    <a:moveTo>
                      <a:pt x="0" y="0"/>
                    </a:moveTo>
                    <a:lnTo>
                      <a:pt x="0" y="16"/>
                    </a:lnTo>
                    <a:lnTo>
                      <a:pt x="0" y="32"/>
                    </a:lnTo>
                    <a:lnTo>
                      <a:pt x="16" y="32"/>
                    </a:lnTo>
                    <a:lnTo>
                      <a:pt x="24" y="16"/>
                    </a:lnTo>
                    <a:lnTo>
                      <a:pt x="0" y="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8" name="Freeform 566">
                <a:extLst>
                  <a:ext uri="{FF2B5EF4-FFF2-40B4-BE49-F238E27FC236}">
                    <a16:creationId xmlns:a16="http://schemas.microsoft.com/office/drawing/2014/main" id="{0D506BFF-0177-44BF-9163-1094434BBBD7}"/>
                  </a:ext>
                </a:extLst>
              </p:cNvPr>
              <p:cNvSpPr>
                <a:spLocks/>
              </p:cNvSpPr>
              <p:nvPr/>
            </p:nvSpPr>
            <p:spPr bwMode="auto">
              <a:xfrm>
                <a:off x="4193035" y="3203689"/>
                <a:ext cx="25124" cy="25990"/>
              </a:xfrm>
              <a:custGeom>
                <a:avLst/>
                <a:gdLst>
                  <a:gd name="T0" fmla="*/ 0 w 24"/>
                  <a:gd name="T1" fmla="*/ 2147483647 h 24"/>
                  <a:gd name="T2" fmla="*/ 2147483647 w 24"/>
                  <a:gd name="T3" fmla="*/ 2147483647 h 24"/>
                  <a:gd name="T4" fmla="*/ 2147483647 w 24"/>
                  <a:gd name="T5" fmla="*/ 0 h 24"/>
                  <a:gd name="T6" fmla="*/ 2147483647 w 24"/>
                  <a:gd name="T7" fmla="*/ 2147483647 h 24"/>
                  <a:gd name="T8" fmla="*/ 2147483647 w 24"/>
                  <a:gd name="T9" fmla="*/ 2147483647 h 24"/>
                  <a:gd name="T10" fmla="*/ 2147483647 w 24"/>
                  <a:gd name="T11" fmla="*/ 2147483647 h 24"/>
                  <a:gd name="T12" fmla="*/ 0 w 24"/>
                  <a:gd name="T13" fmla="*/ 2147483647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0" y="16"/>
                    </a:moveTo>
                    <a:lnTo>
                      <a:pt x="8" y="8"/>
                    </a:lnTo>
                    <a:lnTo>
                      <a:pt x="16" y="0"/>
                    </a:lnTo>
                    <a:lnTo>
                      <a:pt x="24" y="8"/>
                    </a:lnTo>
                    <a:lnTo>
                      <a:pt x="16" y="16"/>
                    </a:lnTo>
                    <a:lnTo>
                      <a:pt x="8" y="24"/>
                    </a:lnTo>
                    <a:lnTo>
                      <a:pt x="0" y="16"/>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9" name="Freeform 567">
                <a:extLst>
                  <a:ext uri="{FF2B5EF4-FFF2-40B4-BE49-F238E27FC236}">
                    <a16:creationId xmlns:a16="http://schemas.microsoft.com/office/drawing/2014/main" id="{F5C3B5D7-2913-4D27-9ED1-E5E2C41B0118}"/>
                  </a:ext>
                </a:extLst>
              </p:cNvPr>
              <p:cNvSpPr>
                <a:spLocks/>
              </p:cNvSpPr>
              <p:nvPr/>
            </p:nvSpPr>
            <p:spPr bwMode="auto">
              <a:xfrm>
                <a:off x="3803187" y="3356163"/>
                <a:ext cx="25124" cy="34653"/>
              </a:xfrm>
              <a:custGeom>
                <a:avLst/>
                <a:gdLst>
                  <a:gd name="T0" fmla="*/ 0 w 24"/>
                  <a:gd name="T1" fmla="*/ 0 h 32"/>
                  <a:gd name="T2" fmla="*/ 0 w 24"/>
                  <a:gd name="T3" fmla="*/ 2147483647 h 32"/>
                  <a:gd name="T4" fmla="*/ 0 w 24"/>
                  <a:gd name="T5" fmla="*/ 2147483647 h 32"/>
                  <a:gd name="T6" fmla="*/ 2147483647 w 24"/>
                  <a:gd name="T7" fmla="*/ 2147483647 h 32"/>
                  <a:gd name="T8" fmla="*/ 2147483647 w 24"/>
                  <a:gd name="T9" fmla="*/ 2147483647 h 32"/>
                  <a:gd name="T10" fmla="*/ 0 w 24"/>
                  <a:gd name="T11" fmla="*/ 0 h 32"/>
                  <a:gd name="T12" fmla="*/ 0 60000 65536"/>
                  <a:gd name="T13" fmla="*/ 0 60000 65536"/>
                  <a:gd name="T14" fmla="*/ 0 60000 65536"/>
                  <a:gd name="T15" fmla="*/ 0 60000 65536"/>
                  <a:gd name="T16" fmla="*/ 0 60000 65536"/>
                  <a:gd name="T17" fmla="*/ 0 60000 65536"/>
                  <a:gd name="T18" fmla="*/ 0 w 24"/>
                  <a:gd name="T19" fmla="*/ 0 h 32"/>
                  <a:gd name="T20" fmla="*/ 24 w 2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4" h="32">
                    <a:moveTo>
                      <a:pt x="0" y="0"/>
                    </a:moveTo>
                    <a:lnTo>
                      <a:pt x="0" y="16"/>
                    </a:lnTo>
                    <a:lnTo>
                      <a:pt x="0" y="32"/>
                    </a:lnTo>
                    <a:lnTo>
                      <a:pt x="16" y="32"/>
                    </a:lnTo>
                    <a:lnTo>
                      <a:pt x="24" y="16"/>
                    </a:lnTo>
                    <a:lnTo>
                      <a:pt x="0" y="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20" name="Freeform 568">
                <a:extLst>
                  <a:ext uri="{FF2B5EF4-FFF2-40B4-BE49-F238E27FC236}">
                    <a16:creationId xmlns:a16="http://schemas.microsoft.com/office/drawing/2014/main" id="{965EBE71-8D9C-402B-ACCC-EFA1B305FE7B}"/>
                  </a:ext>
                </a:extLst>
              </p:cNvPr>
              <p:cNvSpPr>
                <a:spLocks/>
              </p:cNvSpPr>
              <p:nvPr/>
            </p:nvSpPr>
            <p:spPr bwMode="auto">
              <a:xfrm>
                <a:off x="4193035" y="3203689"/>
                <a:ext cx="25124" cy="25990"/>
              </a:xfrm>
              <a:custGeom>
                <a:avLst/>
                <a:gdLst>
                  <a:gd name="T0" fmla="*/ 0 w 24"/>
                  <a:gd name="T1" fmla="*/ 2147483647 h 24"/>
                  <a:gd name="T2" fmla="*/ 2147483647 w 24"/>
                  <a:gd name="T3" fmla="*/ 2147483647 h 24"/>
                  <a:gd name="T4" fmla="*/ 2147483647 w 24"/>
                  <a:gd name="T5" fmla="*/ 0 h 24"/>
                  <a:gd name="T6" fmla="*/ 2147483647 w 24"/>
                  <a:gd name="T7" fmla="*/ 2147483647 h 24"/>
                  <a:gd name="T8" fmla="*/ 2147483647 w 24"/>
                  <a:gd name="T9" fmla="*/ 2147483647 h 24"/>
                  <a:gd name="T10" fmla="*/ 2147483647 w 24"/>
                  <a:gd name="T11" fmla="*/ 2147483647 h 24"/>
                  <a:gd name="T12" fmla="*/ 0 w 24"/>
                  <a:gd name="T13" fmla="*/ 2147483647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0" y="16"/>
                    </a:moveTo>
                    <a:lnTo>
                      <a:pt x="8" y="8"/>
                    </a:lnTo>
                    <a:lnTo>
                      <a:pt x="16" y="0"/>
                    </a:lnTo>
                    <a:lnTo>
                      <a:pt x="24" y="8"/>
                    </a:lnTo>
                    <a:lnTo>
                      <a:pt x="16" y="16"/>
                    </a:lnTo>
                    <a:lnTo>
                      <a:pt x="8" y="24"/>
                    </a:lnTo>
                    <a:lnTo>
                      <a:pt x="0" y="16"/>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21" name="Freeform 569">
                <a:extLst>
                  <a:ext uri="{FF2B5EF4-FFF2-40B4-BE49-F238E27FC236}">
                    <a16:creationId xmlns:a16="http://schemas.microsoft.com/office/drawing/2014/main" id="{879DDF0F-94BF-4451-B5D9-84DA65C00D2C}"/>
                  </a:ext>
                </a:extLst>
              </p:cNvPr>
              <p:cNvSpPr>
                <a:spLocks/>
              </p:cNvSpPr>
              <p:nvPr/>
            </p:nvSpPr>
            <p:spPr bwMode="auto">
              <a:xfrm>
                <a:off x="4345509" y="3127452"/>
                <a:ext cx="17327" cy="51113"/>
              </a:xfrm>
              <a:custGeom>
                <a:avLst/>
                <a:gdLst>
                  <a:gd name="T0" fmla="*/ 0 w 16"/>
                  <a:gd name="T1" fmla="*/ 2147483647 h 48"/>
                  <a:gd name="T2" fmla="*/ 0 w 16"/>
                  <a:gd name="T3" fmla="*/ 2147483647 h 48"/>
                  <a:gd name="T4" fmla="*/ 2147483647 w 16"/>
                  <a:gd name="T5" fmla="*/ 0 h 48"/>
                  <a:gd name="T6" fmla="*/ 2147483647 w 16"/>
                  <a:gd name="T7" fmla="*/ 2147483647 h 48"/>
                  <a:gd name="T8" fmla="*/ 2147483647 w 16"/>
                  <a:gd name="T9" fmla="*/ 2147483647 h 48"/>
                  <a:gd name="T10" fmla="*/ 0 w 16"/>
                  <a:gd name="T11" fmla="*/ 2147483647 h 48"/>
                  <a:gd name="T12" fmla="*/ 0 60000 65536"/>
                  <a:gd name="T13" fmla="*/ 0 60000 65536"/>
                  <a:gd name="T14" fmla="*/ 0 60000 65536"/>
                  <a:gd name="T15" fmla="*/ 0 60000 65536"/>
                  <a:gd name="T16" fmla="*/ 0 60000 65536"/>
                  <a:gd name="T17" fmla="*/ 0 60000 65536"/>
                  <a:gd name="T18" fmla="*/ 0 w 16"/>
                  <a:gd name="T19" fmla="*/ 0 h 48"/>
                  <a:gd name="T20" fmla="*/ 16 w 16"/>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6" h="48">
                    <a:moveTo>
                      <a:pt x="0" y="32"/>
                    </a:moveTo>
                    <a:lnTo>
                      <a:pt x="0" y="16"/>
                    </a:lnTo>
                    <a:lnTo>
                      <a:pt x="16" y="0"/>
                    </a:lnTo>
                    <a:lnTo>
                      <a:pt x="16" y="16"/>
                    </a:lnTo>
                    <a:lnTo>
                      <a:pt x="8" y="48"/>
                    </a:lnTo>
                    <a:lnTo>
                      <a:pt x="0" y="32"/>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22" name="Freeform 570">
                <a:extLst>
                  <a:ext uri="{FF2B5EF4-FFF2-40B4-BE49-F238E27FC236}">
                    <a16:creationId xmlns:a16="http://schemas.microsoft.com/office/drawing/2014/main" id="{EEEC2362-8EF8-42E7-8BEA-FE14D2A5DFF9}"/>
                  </a:ext>
                </a:extLst>
              </p:cNvPr>
              <p:cNvSpPr>
                <a:spLocks/>
              </p:cNvSpPr>
              <p:nvPr/>
            </p:nvSpPr>
            <p:spPr bwMode="auto">
              <a:xfrm>
                <a:off x="4472860" y="3000101"/>
                <a:ext cx="25123" cy="33787"/>
              </a:xfrm>
              <a:custGeom>
                <a:avLst/>
                <a:gdLst>
                  <a:gd name="T0" fmla="*/ 0 w 24"/>
                  <a:gd name="T1" fmla="*/ 2147483647 h 32"/>
                  <a:gd name="T2" fmla="*/ 2147483647 w 24"/>
                  <a:gd name="T3" fmla="*/ 2147483647 h 32"/>
                  <a:gd name="T4" fmla="*/ 2147483647 w 24"/>
                  <a:gd name="T5" fmla="*/ 2147483647 h 32"/>
                  <a:gd name="T6" fmla="*/ 2147483647 w 24"/>
                  <a:gd name="T7" fmla="*/ 2147483647 h 32"/>
                  <a:gd name="T8" fmla="*/ 2147483647 w 24"/>
                  <a:gd name="T9" fmla="*/ 2147483647 h 32"/>
                  <a:gd name="T10" fmla="*/ 2147483647 w 24"/>
                  <a:gd name="T11" fmla="*/ 0 h 32"/>
                  <a:gd name="T12" fmla="*/ 0 w 24"/>
                  <a:gd name="T13" fmla="*/ 2147483647 h 32"/>
                  <a:gd name="T14" fmla="*/ 0 60000 65536"/>
                  <a:gd name="T15" fmla="*/ 0 60000 65536"/>
                  <a:gd name="T16" fmla="*/ 0 60000 65536"/>
                  <a:gd name="T17" fmla="*/ 0 60000 65536"/>
                  <a:gd name="T18" fmla="*/ 0 60000 65536"/>
                  <a:gd name="T19" fmla="*/ 0 60000 65536"/>
                  <a:gd name="T20" fmla="*/ 0 60000 65536"/>
                  <a:gd name="T21" fmla="*/ 0 w 24"/>
                  <a:gd name="T22" fmla="*/ 0 h 32"/>
                  <a:gd name="T23" fmla="*/ 24 w 2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2">
                    <a:moveTo>
                      <a:pt x="0" y="8"/>
                    </a:moveTo>
                    <a:lnTo>
                      <a:pt x="8" y="24"/>
                    </a:lnTo>
                    <a:lnTo>
                      <a:pt x="8" y="32"/>
                    </a:lnTo>
                    <a:lnTo>
                      <a:pt x="24" y="24"/>
                    </a:lnTo>
                    <a:lnTo>
                      <a:pt x="24" y="8"/>
                    </a:lnTo>
                    <a:lnTo>
                      <a:pt x="24" y="0"/>
                    </a:lnTo>
                    <a:lnTo>
                      <a:pt x="0" y="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23" name="Freeform 571">
                <a:extLst>
                  <a:ext uri="{FF2B5EF4-FFF2-40B4-BE49-F238E27FC236}">
                    <a16:creationId xmlns:a16="http://schemas.microsoft.com/office/drawing/2014/main" id="{5938CB7B-D99D-4D2D-8105-40C12476EC10}"/>
                  </a:ext>
                </a:extLst>
              </p:cNvPr>
              <p:cNvSpPr>
                <a:spLocks/>
              </p:cNvSpPr>
              <p:nvPr/>
            </p:nvSpPr>
            <p:spPr bwMode="auto">
              <a:xfrm>
                <a:off x="4345509" y="3127452"/>
                <a:ext cx="17327" cy="51113"/>
              </a:xfrm>
              <a:custGeom>
                <a:avLst/>
                <a:gdLst>
                  <a:gd name="T0" fmla="*/ 0 w 16"/>
                  <a:gd name="T1" fmla="*/ 2147483647 h 48"/>
                  <a:gd name="T2" fmla="*/ 0 w 16"/>
                  <a:gd name="T3" fmla="*/ 2147483647 h 48"/>
                  <a:gd name="T4" fmla="*/ 2147483647 w 16"/>
                  <a:gd name="T5" fmla="*/ 0 h 48"/>
                  <a:gd name="T6" fmla="*/ 2147483647 w 16"/>
                  <a:gd name="T7" fmla="*/ 2147483647 h 48"/>
                  <a:gd name="T8" fmla="*/ 2147483647 w 16"/>
                  <a:gd name="T9" fmla="*/ 2147483647 h 48"/>
                  <a:gd name="T10" fmla="*/ 0 w 16"/>
                  <a:gd name="T11" fmla="*/ 2147483647 h 48"/>
                  <a:gd name="T12" fmla="*/ 0 60000 65536"/>
                  <a:gd name="T13" fmla="*/ 0 60000 65536"/>
                  <a:gd name="T14" fmla="*/ 0 60000 65536"/>
                  <a:gd name="T15" fmla="*/ 0 60000 65536"/>
                  <a:gd name="T16" fmla="*/ 0 60000 65536"/>
                  <a:gd name="T17" fmla="*/ 0 60000 65536"/>
                  <a:gd name="T18" fmla="*/ 0 w 16"/>
                  <a:gd name="T19" fmla="*/ 0 h 48"/>
                  <a:gd name="T20" fmla="*/ 16 w 16"/>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6" h="48">
                    <a:moveTo>
                      <a:pt x="0" y="32"/>
                    </a:moveTo>
                    <a:lnTo>
                      <a:pt x="0" y="16"/>
                    </a:lnTo>
                    <a:lnTo>
                      <a:pt x="16" y="0"/>
                    </a:lnTo>
                    <a:lnTo>
                      <a:pt x="16" y="16"/>
                    </a:lnTo>
                    <a:lnTo>
                      <a:pt x="8" y="48"/>
                    </a:lnTo>
                    <a:lnTo>
                      <a:pt x="0" y="32"/>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24" name="Freeform 572">
                <a:extLst>
                  <a:ext uri="{FF2B5EF4-FFF2-40B4-BE49-F238E27FC236}">
                    <a16:creationId xmlns:a16="http://schemas.microsoft.com/office/drawing/2014/main" id="{7EA61259-B6E4-48AF-B2B8-47E7D0CE441D}"/>
                  </a:ext>
                </a:extLst>
              </p:cNvPr>
              <p:cNvSpPr>
                <a:spLocks/>
              </p:cNvSpPr>
              <p:nvPr/>
            </p:nvSpPr>
            <p:spPr bwMode="auto">
              <a:xfrm>
                <a:off x="4472860" y="3000101"/>
                <a:ext cx="25123" cy="33787"/>
              </a:xfrm>
              <a:custGeom>
                <a:avLst/>
                <a:gdLst>
                  <a:gd name="T0" fmla="*/ 0 w 24"/>
                  <a:gd name="T1" fmla="*/ 2147483647 h 32"/>
                  <a:gd name="T2" fmla="*/ 2147483647 w 24"/>
                  <a:gd name="T3" fmla="*/ 2147483647 h 32"/>
                  <a:gd name="T4" fmla="*/ 2147483647 w 24"/>
                  <a:gd name="T5" fmla="*/ 2147483647 h 32"/>
                  <a:gd name="T6" fmla="*/ 2147483647 w 24"/>
                  <a:gd name="T7" fmla="*/ 2147483647 h 32"/>
                  <a:gd name="T8" fmla="*/ 2147483647 w 24"/>
                  <a:gd name="T9" fmla="*/ 2147483647 h 32"/>
                  <a:gd name="T10" fmla="*/ 2147483647 w 24"/>
                  <a:gd name="T11" fmla="*/ 0 h 32"/>
                  <a:gd name="T12" fmla="*/ 0 w 24"/>
                  <a:gd name="T13" fmla="*/ 2147483647 h 32"/>
                  <a:gd name="T14" fmla="*/ 0 60000 65536"/>
                  <a:gd name="T15" fmla="*/ 0 60000 65536"/>
                  <a:gd name="T16" fmla="*/ 0 60000 65536"/>
                  <a:gd name="T17" fmla="*/ 0 60000 65536"/>
                  <a:gd name="T18" fmla="*/ 0 60000 65536"/>
                  <a:gd name="T19" fmla="*/ 0 60000 65536"/>
                  <a:gd name="T20" fmla="*/ 0 60000 65536"/>
                  <a:gd name="T21" fmla="*/ 0 w 24"/>
                  <a:gd name="T22" fmla="*/ 0 h 32"/>
                  <a:gd name="T23" fmla="*/ 24 w 2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2">
                    <a:moveTo>
                      <a:pt x="0" y="8"/>
                    </a:moveTo>
                    <a:lnTo>
                      <a:pt x="8" y="24"/>
                    </a:lnTo>
                    <a:lnTo>
                      <a:pt x="8" y="32"/>
                    </a:lnTo>
                    <a:lnTo>
                      <a:pt x="24" y="24"/>
                    </a:lnTo>
                    <a:lnTo>
                      <a:pt x="24" y="8"/>
                    </a:lnTo>
                    <a:lnTo>
                      <a:pt x="24" y="0"/>
                    </a:lnTo>
                    <a:lnTo>
                      <a:pt x="0" y="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25" name="Freeform 573">
                <a:extLst>
                  <a:ext uri="{FF2B5EF4-FFF2-40B4-BE49-F238E27FC236}">
                    <a16:creationId xmlns:a16="http://schemas.microsoft.com/office/drawing/2014/main" id="{B23F8024-6481-403A-B7DB-4A2E056C0292}"/>
                  </a:ext>
                </a:extLst>
              </p:cNvPr>
              <p:cNvSpPr>
                <a:spLocks/>
              </p:cNvSpPr>
              <p:nvPr/>
            </p:nvSpPr>
            <p:spPr bwMode="auto">
              <a:xfrm>
                <a:off x="4506647" y="2805177"/>
                <a:ext cx="186261" cy="203587"/>
              </a:xfrm>
              <a:custGeom>
                <a:avLst/>
                <a:gdLst>
                  <a:gd name="T0" fmla="*/ 0 w 176"/>
                  <a:gd name="T1" fmla="*/ 2147483647 h 192"/>
                  <a:gd name="T2" fmla="*/ 2147483647 w 176"/>
                  <a:gd name="T3" fmla="*/ 2147483647 h 192"/>
                  <a:gd name="T4" fmla="*/ 2147483647 w 176"/>
                  <a:gd name="T5" fmla="*/ 2147483647 h 192"/>
                  <a:gd name="T6" fmla="*/ 2147483647 w 176"/>
                  <a:gd name="T7" fmla="*/ 2147483647 h 192"/>
                  <a:gd name="T8" fmla="*/ 2147483647 w 176"/>
                  <a:gd name="T9" fmla="*/ 2147483647 h 192"/>
                  <a:gd name="T10" fmla="*/ 2147483647 w 176"/>
                  <a:gd name="T11" fmla="*/ 2147483647 h 192"/>
                  <a:gd name="T12" fmla="*/ 2147483647 w 176"/>
                  <a:gd name="T13" fmla="*/ 2147483647 h 192"/>
                  <a:gd name="T14" fmla="*/ 2147483647 w 176"/>
                  <a:gd name="T15" fmla="*/ 2147483647 h 192"/>
                  <a:gd name="T16" fmla="*/ 2147483647 w 176"/>
                  <a:gd name="T17" fmla="*/ 2147483647 h 192"/>
                  <a:gd name="T18" fmla="*/ 2147483647 w 176"/>
                  <a:gd name="T19" fmla="*/ 2147483647 h 192"/>
                  <a:gd name="T20" fmla="*/ 2147483647 w 176"/>
                  <a:gd name="T21" fmla="*/ 0 h 192"/>
                  <a:gd name="T22" fmla="*/ 2147483647 w 176"/>
                  <a:gd name="T23" fmla="*/ 2147483647 h 192"/>
                  <a:gd name="T24" fmla="*/ 2147483647 w 176"/>
                  <a:gd name="T25" fmla="*/ 2147483647 h 192"/>
                  <a:gd name="T26" fmla="*/ 2147483647 w 176"/>
                  <a:gd name="T27" fmla="*/ 2147483647 h 192"/>
                  <a:gd name="T28" fmla="*/ 2147483647 w 176"/>
                  <a:gd name="T29" fmla="*/ 2147483647 h 192"/>
                  <a:gd name="T30" fmla="*/ 2147483647 w 176"/>
                  <a:gd name="T31" fmla="*/ 2147483647 h 192"/>
                  <a:gd name="T32" fmla="*/ 2147483647 w 176"/>
                  <a:gd name="T33" fmla="*/ 2147483647 h 192"/>
                  <a:gd name="T34" fmla="*/ 2147483647 w 176"/>
                  <a:gd name="T35" fmla="*/ 2147483647 h 192"/>
                  <a:gd name="T36" fmla="*/ 2147483647 w 176"/>
                  <a:gd name="T37" fmla="*/ 2147483647 h 192"/>
                  <a:gd name="T38" fmla="*/ 2147483647 w 176"/>
                  <a:gd name="T39" fmla="*/ 2147483647 h 192"/>
                  <a:gd name="T40" fmla="*/ 2147483647 w 176"/>
                  <a:gd name="T41" fmla="*/ 2147483647 h 192"/>
                  <a:gd name="T42" fmla="*/ 2147483647 w 176"/>
                  <a:gd name="T43" fmla="*/ 2147483647 h 192"/>
                  <a:gd name="T44" fmla="*/ 2147483647 w 176"/>
                  <a:gd name="T45" fmla="*/ 2147483647 h 192"/>
                  <a:gd name="T46" fmla="*/ 2147483647 w 176"/>
                  <a:gd name="T47" fmla="*/ 2147483647 h 192"/>
                  <a:gd name="T48" fmla="*/ 2147483647 w 176"/>
                  <a:gd name="T49" fmla="*/ 2147483647 h 192"/>
                  <a:gd name="T50" fmla="*/ 2147483647 w 176"/>
                  <a:gd name="T51" fmla="*/ 2147483647 h 192"/>
                  <a:gd name="T52" fmla="*/ 2147483647 w 176"/>
                  <a:gd name="T53" fmla="*/ 2147483647 h 192"/>
                  <a:gd name="T54" fmla="*/ 2147483647 w 176"/>
                  <a:gd name="T55" fmla="*/ 2147483647 h 192"/>
                  <a:gd name="T56" fmla="*/ 2147483647 w 176"/>
                  <a:gd name="T57" fmla="*/ 2147483647 h 192"/>
                  <a:gd name="T58" fmla="*/ 2147483647 w 176"/>
                  <a:gd name="T59" fmla="*/ 2147483647 h 192"/>
                  <a:gd name="T60" fmla="*/ 2147483647 w 176"/>
                  <a:gd name="T61" fmla="*/ 2147483647 h 192"/>
                  <a:gd name="T62" fmla="*/ 2147483647 w 176"/>
                  <a:gd name="T63" fmla="*/ 2147483647 h 192"/>
                  <a:gd name="T64" fmla="*/ 2147483647 w 176"/>
                  <a:gd name="T65" fmla="*/ 2147483647 h 192"/>
                  <a:gd name="T66" fmla="*/ 0 w 176"/>
                  <a:gd name="T67" fmla="*/ 2147483647 h 192"/>
                  <a:gd name="T68" fmla="*/ 0 w 176"/>
                  <a:gd name="T69" fmla="*/ 2147483647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6"/>
                  <a:gd name="T106" fmla="*/ 0 h 192"/>
                  <a:gd name="T107" fmla="*/ 176 w 176"/>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6" h="192">
                    <a:moveTo>
                      <a:pt x="0" y="160"/>
                    </a:moveTo>
                    <a:lnTo>
                      <a:pt x="24" y="152"/>
                    </a:lnTo>
                    <a:lnTo>
                      <a:pt x="40" y="152"/>
                    </a:lnTo>
                    <a:lnTo>
                      <a:pt x="72" y="128"/>
                    </a:lnTo>
                    <a:lnTo>
                      <a:pt x="88" y="120"/>
                    </a:lnTo>
                    <a:lnTo>
                      <a:pt x="96" y="104"/>
                    </a:lnTo>
                    <a:lnTo>
                      <a:pt x="104" y="72"/>
                    </a:lnTo>
                    <a:lnTo>
                      <a:pt x="104" y="48"/>
                    </a:lnTo>
                    <a:lnTo>
                      <a:pt x="112" y="32"/>
                    </a:lnTo>
                    <a:lnTo>
                      <a:pt x="112" y="8"/>
                    </a:lnTo>
                    <a:lnTo>
                      <a:pt x="120" y="0"/>
                    </a:lnTo>
                    <a:lnTo>
                      <a:pt x="136" y="8"/>
                    </a:lnTo>
                    <a:lnTo>
                      <a:pt x="160" y="16"/>
                    </a:lnTo>
                    <a:lnTo>
                      <a:pt x="176" y="16"/>
                    </a:lnTo>
                    <a:lnTo>
                      <a:pt x="160" y="32"/>
                    </a:lnTo>
                    <a:lnTo>
                      <a:pt x="144" y="40"/>
                    </a:lnTo>
                    <a:lnTo>
                      <a:pt x="136" y="56"/>
                    </a:lnTo>
                    <a:lnTo>
                      <a:pt x="120" y="40"/>
                    </a:lnTo>
                    <a:lnTo>
                      <a:pt x="104" y="64"/>
                    </a:lnTo>
                    <a:lnTo>
                      <a:pt x="120" y="88"/>
                    </a:lnTo>
                    <a:lnTo>
                      <a:pt x="112" y="112"/>
                    </a:lnTo>
                    <a:lnTo>
                      <a:pt x="104" y="128"/>
                    </a:lnTo>
                    <a:lnTo>
                      <a:pt x="104" y="152"/>
                    </a:lnTo>
                    <a:lnTo>
                      <a:pt x="96" y="160"/>
                    </a:lnTo>
                    <a:lnTo>
                      <a:pt x="88" y="160"/>
                    </a:lnTo>
                    <a:lnTo>
                      <a:pt x="80" y="160"/>
                    </a:lnTo>
                    <a:lnTo>
                      <a:pt x="64" y="160"/>
                    </a:lnTo>
                    <a:lnTo>
                      <a:pt x="56" y="160"/>
                    </a:lnTo>
                    <a:lnTo>
                      <a:pt x="40" y="176"/>
                    </a:lnTo>
                    <a:lnTo>
                      <a:pt x="40" y="168"/>
                    </a:lnTo>
                    <a:lnTo>
                      <a:pt x="32" y="176"/>
                    </a:lnTo>
                    <a:lnTo>
                      <a:pt x="24" y="176"/>
                    </a:lnTo>
                    <a:lnTo>
                      <a:pt x="8" y="192"/>
                    </a:lnTo>
                    <a:lnTo>
                      <a:pt x="0" y="168"/>
                    </a:lnTo>
                    <a:lnTo>
                      <a:pt x="0" y="16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26" name="Freeform 574">
                <a:extLst>
                  <a:ext uri="{FF2B5EF4-FFF2-40B4-BE49-F238E27FC236}">
                    <a16:creationId xmlns:a16="http://schemas.microsoft.com/office/drawing/2014/main" id="{0291247D-C039-4EE7-A2B4-E6234327AEC2}"/>
                  </a:ext>
                </a:extLst>
              </p:cNvPr>
              <p:cNvSpPr>
                <a:spLocks/>
              </p:cNvSpPr>
              <p:nvPr/>
            </p:nvSpPr>
            <p:spPr bwMode="auto">
              <a:xfrm>
                <a:off x="4633997" y="2618916"/>
                <a:ext cx="33787" cy="161137"/>
              </a:xfrm>
              <a:custGeom>
                <a:avLst/>
                <a:gdLst>
                  <a:gd name="T0" fmla="*/ 2147483647 w 32"/>
                  <a:gd name="T1" fmla="*/ 2147483647 h 152"/>
                  <a:gd name="T2" fmla="*/ 2147483647 w 32"/>
                  <a:gd name="T3" fmla="*/ 2147483647 h 152"/>
                  <a:gd name="T4" fmla="*/ 2147483647 w 32"/>
                  <a:gd name="T5" fmla="*/ 2147483647 h 152"/>
                  <a:gd name="T6" fmla="*/ 0 w 32"/>
                  <a:gd name="T7" fmla="*/ 2147483647 h 152"/>
                  <a:gd name="T8" fmla="*/ 2147483647 w 32"/>
                  <a:gd name="T9" fmla="*/ 2147483647 h 152"/>
                  <a:gd name="T10" fmla="*/ 2147483647 w 32"/>
                  <a:gd name="T11" fmla="*/ 0 h 152"/>
                  <a:gd name="T12" fmla="*/ 2147483647 w 32"/>
                  <a:gd name="T13" fmla="*/ 2147483647 h 152"/>
                  <a:gd name="T14" fmla="*/ 2147483647 w 32"/>
                  <a:gd name="T15" fmla="*/ 2147483647 h 152"/>
                  <a:gd name="T16" fmla="*/ 2147483647 w 32"/>
                  <a:gd name="T17" fmla="*/ 2147483647 h 152"/>
                  <a:gd name="T18" fmla="*/ 2147483647 w 32"/>
                  <a:gd name="T19" fmla="*/ 2147483647 h 152"/>
                  <a:gd name="T20" fmla="*/ 2147483647 w 32"/>
                  <a:gd name="T21" fmla="*/ 2147483647 h 152"/>
                  <a:gd name="T22" fmla="*/ 2147483647 w 32"/>
                  <a:gd name="T23" fmla="*/ 2147483647 h 152"/>
                  <a:gd name="T24" fmla="*/ 2147483647 w 32"/>
                  <a:gd name="T25" fmla="*/ 2147483647 h 152"/>
                  <a:gd name="T26" fmla="*/ 2147483647 w 32"/>
                  <a:gd name="T27" fmla="*/ 2147483647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52"/>
                  <a:gd name="T44" fmla="*/ 32 w 32"/>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52">
                    <a:moveTo>
                      <a:pt x="8" y="144"/>
                    </a:moveTo>
                    <a:lnTo>
                      <a:pt x="8" y="120"/>
                    </a:lnTo>
                    <a:lnTo>
                      <a:pt x="8" y="56"/>
                    </a:lnTo>
                    <a:lnTo>
                      <a:pt x="0" y="40"/>
                    </a:lnTo>
                    <a:lnTo>
                      <a:pt x="8" y="16"/>
                    </a:lnTo>
                    <a:lnTo>
                      <a:pt x="8" y="0"/>
                    </a:lnTo>
                    <a:lnTo>
                      <a:pt x="16" y="24"/>
                    </a:lnTo>
                    <a:lnTo>
                      <a:pt x="16" y="40"/>
                    </a:lnTo>
                    <a:lnTo>
                      <a:pt x="32" y="104"/>
                    </a:lnTo>
                    <a:lnTo>
                      <a:pt x="24" y="96"/>
                    </a:lnTo>
                    <a:lnTo>
                      <a:pt x="16" y="112"/>
                    </a:lnTo>
                    <a:lnTo>
                      <a:pt x="16" y="128"/>
                    </a:lnTo>
                    <a:lnTo>
                      <a:pt x="32" y="152"/>
                    </a:lnTo>
                    <a:lnTo>
                      <a:pt x="8" y="144"/>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27" name="Freeform 575">
                <a:extLst>
                  <a:ext uri="{FF2B5EF4-FFF2-40B4-BE49-F238E27FC236}">
                    <a16:creationId xmlns:a16="http://schemas.microsoft.com/office/drawing/2014/main" id="{3197DE6F-04DD-45B1-AEBA-F61E62734DF6}"/>
                  </a:ext>
                </a:extLst>
              </p:cNvPr>
              <p:cNvSpPr>
                <a:spLocks/>
              </p:cNvSpPr>
              <p:nvPr/>
            </p:nvSpPr>
            <p:spPr bwMode="auto">
              <a:xfrm>
                <a:off x="4972732" y="4076949"/>
                <a:ext cx="93564" cy="110890"/>
              </a:xfrm>
              <a:custGeom>
                <a:avLst/>
                <a:gdLst>
                  <a:gd name="T0" fmla="*/ 0 w 88"/>
                  <a:gd name="T1" fmla="*/ 2147483647 h 104"/>
                  <a:gd name="T2" fmla="*/ 2147483647 w 88"/>
                  <a:gd name="T3" fmla="*/ 2147483647 h 104"/>
                  <a:gd name="T4" fmla="*/ 2147483647 w 88"/>
                  <a:gd name="T5" fmla="*/ 2147483647 h 104"/>
                  <a:gd name="T6" fmla="*/ 2147483647 w 88"/>
                  <a:gd name="T7" fmla="*/ 2147483647 h 104"/>
                  <a:gd name="T8" fmla="*/ 2147483647 w 88"/>
                  <a:gd name="T9" fmla="*/ 2147483647 h 104"/>
                  <a:gd name="T10" fmla="*/ 2147483647 w 88"/>
                  <a:gd name="T11" fmla="*/ 2147483647 h 104"/>
                  <a:gd name="T12" fmla="*/ 2147483647 w 88"/>
                  <a:gd name="T13" fmla="*/ 0 h 104"/>
                  <a:gd name="T14" fmla="*/ 2147483647 w 88"/>
                  <a:gd name="T15" fmla="*/ 2147483647 h 104"/>
                  <a:gd name="T16" fmla="*/ 2147483647 w 88"/>
                  <a:gd name="T17" fmla="*/ 2147483647 h 104"/>
                  <a:gd name="T18" fmla="*/ 2147483647 w 88"/>
                  <a:gd name="T19" fmla="*/ 2147483647 h 104"/>
                  <a:gd name="T20" fmla="*/ 2147483647 w 88"/>
                  <a:gd name="T21" fmla="*/ 2147483647 h 104"/>
                  <a:gd name="T22" fmla="*/ 2147483647 w 88"/>
                  <a:gd name="T23" fmla="*/ 2147483647 h 104"/>
                  <a:gd name="T24" fmla="*/ 2147483647 w 88"/>
                  <a:gd name="T25" fmla="*/ 2147483647 h 104"/>
                  <a:gd name="T26" fmla="*/ 2147483647 w 88"/>
                  <a:gd name="T27" fmla="*/ 2147483647 h 104"/>
                  <a:gd name="T28" fmla="*/ 2147483647 w 88"/>
                  <a:gd name="T29" fmla="*/ 2147483647 h 104"/>
                  <a:gd name="T30" fmla="*/ 2147483647 w 88"/>
                  <a:gd name="T31" fmla="*/ 2147483647 h 104"/>
                  <a:gd name="T32" fmla="*/ 2147483647 w 88"/>
                  <a:gd name="T33" fmla="*/ 2147483647 h 104"/>
                  <a:gd name="T34" fmla="*/ 0 w 88"/>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
                  <a:gd name="T55" fmla="*/ 0 h 104"/>
                  <a:gd name="T56" fmla="*/ 88 w 88"/>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 h="104">
                    <a:moveTo>
                      <a:pt x="0" y="88"/>
                    </a:moveTo>
                    <a:lnTo>
                      <a:pt x="8" y="64"/>
                    </a:lnTo>
                    <a:lnTo>
                      <a:pt x="16" y="48"/>
                    </a:lnTo>
                    <a:lnTo>
                      <a:pt x="40" y="40"/>
                    </a:lnTo>
                    <a:lnTo>
                      <a:pt x="48" y="32"/>
                    </a:lnTo>
                    <a:lnTo>
                      <a:pt x="56" y="16"/>
                    </a:lnTo>
                    <a:lnTo>
                      <a:pt x="64" y="0"/>
                    </a:lnTo>
                    <a:lnTo>
                      <a:pt x="72" y="8"/>
                    </a:lnTo>
                    <a:lnTo>
                      <a:pt x="88" y="8"/>
                    </a:lnTo>
                    <a:lnTo>
                      <a:pt x="88" y="24"/>
                    </a:lnTo>
                    <a:lnTo>
                      <a:pt x="72" y="32"/>
                    </a:lnTo>
                    <a:lnTo>
                      <a:pt x="64" y="40"/>
                    </a:lnTo>
                    <a:lnTo>
                      <a:pt x="48" y="56"/>
                    </a:lnTo>
                    <a:lnTo>
                      <a:pt x="48" y="72"/>
                    </a:lnTo>
                    <a:lnTo>
                      <a:pt x="40" y="96"/>
                    </a:lnTo>
                    <a:lnTo>
                      <a:pt x="24" y="104"/>
                    </a:lnTo>
                    <a:lnTo>
                      <a:pt x="8" y="96"/>
                    </a:lnTo>
                    <a:lnTo>
                      <a:pt x="0" y="8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28" name="Freeform 576">
                <a:extLst>
                  <a:ext uri="{FF2B5EF4-FFF2-40B4-BE49-F238E27FC236}">
                    <a16:creationId xmlns:a16="http://schemas.microsoft.com/office/drawing/2014/main" id="{189FA4DF-5487-4A3B-BD41-0BE45FF3D45A}"/>
                  </a:ext>
                </a:extLst>
              </p:cNvPr>
              <p:cNvSpPr>
                <a:spLocks/>
              </p:cNvSpPr>
              <p:nvPr/>
            </p:nvSpPr>
            <p:spPr bwMode="auto">
              <a:xfrm>
                <a:off x="4633997" y="2618916"/>
                <a:ext cx="33787" cy="161137"/>
              </a:xfrm>
              <a:custGeom>
                <a:avLst/>
                <a:gdLst>
                  <a:gd name="T0" fmla="*/ 2147483647 w 32"/>
                  <a:gd name="T1" fmla="*/ 2147483647 h 152"/>
                  <a:gd name="T2" fmla="*/ 2147483647 w 32"/>
                  <a:gd name="T3" fmla="*/ 2147483647 h 152"/>
                  <a:gd name="T4" fmla="*/ 2147483647 w 32"/>
                  <a:gd name="T5" fmla="*/ 2147483647 h 152"/>
                  <a:gd name="T6" fmla="*/ 0 w 32"/>
                  <a:gd name="T7" fmla="*/ 2147483647 h 152"/>
                  <a:gd name="T8" fmla="*/ 2147483647 w 32"/>
                  <a:gd name="T9" fmla="*/ 2147483647 h 152"/>
                  <a:gd name="T10" fmla="*/ 2147483647 w 32"/>
                  <a:gd name="T11" fmla="*/ 0 h 152"/>
                  <a:gd name="T12" fmla="*/ 2147483647 w 32"/>
                  <a:gd name="T13" fmla="*/ 2147483647 h 152"/>
                  <a:gd name="T14" fmla="*/ 2147483647 w 32"/>
                  <a:gd name="T15" fmla="*/ 2147483647 h 152"/>
                  <a:gd name="T16" fmla="*/ 2147483647 w 32"/>
                  <a:gd name="T17" fmla="*/ 2147483647 h 152"/>
                  <a:gd name="T18" fmla="*/ 2147483647 w 32"/>
                  <a:gd name="T19" fmla="*/ 2147483647 h 152"/>
                  <a:gd name="T20" fmla="*/ 2147483647 w 32"/>
                  <a:gd name="T21" fmla="*/ 2147483647 h 152"/>
                  <a:gd name="T22" fmla="*/ 2147483647 w 32"/>
                  <a:gd name="T23" fmla="*/ 2147483647 h 152"/>
                  <a:gd name="T24" fmla="*/ 2147483647 w 32"/>
                  <a:gd name="T25" fmla="*/ 2147483647 h 152"/>
                  <a:gd name="T26" fmla="*/ 2147483647 w 32"/>
                  <a:gd name="T27" fmla="*/ 2147483647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52"/>
                  <a:gd name="T44" fmla="*/ 32 w 32"/>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52">
                    <a:moveTo>
                      <a:pt x="8" y="144"/>
                    </a:moveTo>
                    <a:lnTo>
                      <a:pt x="8" y="120"/>
                    </a:lnTo>
                    <a:lnTo>
                      <a:pt x="8" y="56"/>
                    </a:lnTo>
                    <a:lnTo>
                      <a:pt x="0" y="40"/>
                    </a:lnTo>
                    <a:lnTo>
                      <a:pt x="8" y="16"/>
                    </a:lnTo>
                    <a:lnTo>
                      <a:pt x="8" y="0"/>
                    </a:lnTo>
                    <a:lnTo>
                      <a:pt x="16" y="24"/>
                    </a:lnTo>
                    <a:lnTo>
                      <a:pt x="16" y="40"/>
                    </a:lnTo>
                    <a:lnTo>
                      <a:pt x="32" y="104"/>
                    </a:lnTo>
                    <a:lnTo>
                      <a:pt x="24" y="96"/>
                    </a:lnTo>
                    <a:lnTo>
                      <a:pt x="16" y="112"/>
                    </a:lnTo>
                    <a:lnTo>
                      <a:pt x="16" y="128"/>
                    </a:lnTo>
                    <a:lnTo>
                      <a:pt x="32" y="152"/>
                    </a:lnTo>
                    <a:lnTo>
                      <a:pt x="8" y="144"/>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29" name="Freeform 577">
                <a:extLst>
                  <a:ext uri="{FF2B5EF4-FFF2-40B4-BE49-F238E27FC236}">
                    <a16:creationId xmlns:a16="http://schemas.microsoft.com/office/drawing/2014/main" id="{257FD0A7-BD69-4A29-A159-6B1C5A895D1D}"/>
                  </a:ext>
                </a:extLst>
              </p:cNvPr>
              <p:cNvSpPr>
                <a:spLocks/>
              </p:cNvSpPr>
              <p:nvPr/>
            </p:nvSpPr>
            <p:spPr bwMode="auto">
              <a:xfrm>
                <a:off x="4972732" y="4076949"/>
                <a:ext cx="93564" cy="110890"/>
              </a:xfrm>
              <a:custGeom>
                <a:avLst/>
                <a:gdLst>
                  <a:gd name="T0" fmla="*/ 0 w 88"/>
                  <a:gd name="T1" fmla="*/ 2147483647 h 104"/>
                  <a:gd name="T2" fmla="*/ 2147483647 w 88"/>
                  <a:gd name="T3" fmla="*/ 2147483647 h 104"/>
                  <a:gd name="T4" fmla="*/ 2147483647 w 88"/>
                  <a:gd name="T5" fmla="*/ 2147483647 h 104"/>
                  <a:gd name="T6" fmla="*/ 2147483647 w 88"/>
                  <a:gd name="T7" fmla="*/ 2147483647 h 104"/>
                  <a:gd name="T8" fmla="*/ 2147483647 w 88"/>
                  <a:gd name="T9" fmla="*/ 2147483647 h 104"/>
                  <a:gd name="T10" fmla="*/ 2147483647 w 88"/>
                  <a:gd name="T11" fmla="*/ 2147483647 h 104"/>
                  <a:gd name="T12" fmla="*/ 2147483647 w 88"/>
                  <a:gd name="T13" fmla="*/ 0 h 104"/>
                  <a:gd name="T14" fmla="*/ 2147483647 w 88"/>
                  <a:gd name="T15" fmla="*/ 2147483647 h 104"/>
                  <a:gd name="T16" fmla="*/ 2147483647 w 88"/>
                  <a:gd name="T17" fmla="*/ 2147483647 h 104"/>
                  <a:gd name="T18" fmla="*/ 2147483647 w 88"/>
                  <a:gd name="T19" fmla="*/ 2147483647 h 104"/>
                  <a:gd name="T20" fmla="*/ 2147483647 w 88"/>
                  <a:gd name="T21" fmla="*/ 2147483647 h 104"/>
                  <a:gd name="T22" fmla="*/ 2147483647 w 88"/>
                  <a:gd name="T23" fmla="*/ 2147483647 h 104"/>
                  <a:gd name="T24" fmla="*/ 2147483647 w 88"/>
                  <a:gd name="T25" fmla="*/ 2147483647 h 104"/>
                  <a:gd name="T26" fmla="*/ 2147483647 w 88"/>
                  <a:gd name="T27" fmla="*/ 2147483647 h 104"/>
                  <a:gd name="T28" fmla="*/ 2147483647 w 88"/>
                  <a:gd name="T29" fmla="*/ 2147483647 h 104"/>
                  <a:gd name="T30" fmla="*/ 2147483647 w 88"/>
                  <a:gd name="T31" fmla="*/ 2147483647 h 104"/>
                  <a:gd name="T32" fmla="*/ 2147483647 w 88"/>
                  <a:gd name="T33" fmla="*/ 2147483647 h 104"/>
                  <a:gd name="T34" fmla="*/ 0 w 88"/>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
                  <a:gd name="T55" fmla="*/ 0 h 104"/>
                  <a:gd name="T56" fmla="*/ 88 w 88"/>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 h="104">
                    <a:moveTo>
                      <a:pt x="0" y="88"/>
                    </a:moveTo>
                    <a:lnTo>
                      <a:pt x="8" y="64"/>
                    </a:lnTo>
                    <a:lnTo>
                      <a:pt x="16" y="48"/>
                    </a:lnTo>
                    <a:lnTo>
                      <a:pt x="40" y="40"/>
                    </a:lnTo>
                    <a:lnTo>
                      <a:pt x="48" y="32"/>
                    </a:lnTo>
                    <a:lnTo>
                      <a:pt x="56" y="16"/>
                    </a:lnTo>
                    <a:lnTo>
                      <a:pt x="64" y="0"/>
                    </a:lnTo>
                    <a:lnTo>
                      <a:pt x="72" y="8"/>
                    </a:lnTo>
                    <a:lnTo>
                      <a:pt x="88" y="8"/>
                    </a:lnTo>
                    <a:lnTo>
                      <a:pt x="88" y="24"/>
                    </a:lnTo>
                    <a:lnTo>
                      <a:pt x="72" y="32"/>
                    </a:lnTo>
                    <a:lnTo>
                      <a:pt x="64" y="40"/>
                    </a:lnTo>
                    <a:lnTo>
                      <a:pt x="48" y="56"/>
                    </a:lnTo>
                    <a:lnTo>
                      <a:pt x="48" y="72"/>
                    </a:lnTo>
                    <a:lnTo>
                      <a:pt x="40" y="96"/>
                    </a:lnTo>
                    <a:lnTo>
                      <a:pt x="24" y="104"/>
                    </a:lnTo>
                    <a:lnTo>
                      <a:pt x="8" y="96"/>
                    </a:lnTo>
                    <a:lnTo>
                      <a:pt x="0" y="8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30" name="Freeform 578">
                <a:extLst>
                  <a:ext uri="{FF2B5EF4-FFF2-40B4-BE49-F238E27FC236}">
                    <a16:creationId xmlns:a16="http://schemas.microsoft.com/office/drawing/2014/main" id="{BD6D4EE8-9A4A-428C-B3BC-B28090C4A721}"/>
                  </a:ext>
                </a:extLst>
              </p:cNvPr>
              <p:cNvSpPr>
                <a:spLocks/>
              </p:cNvSpPr>
              <p:nvPr/>
            </p:nvSpPr>
            <p:spPr bwMode="auto">
              <a:xfrm>
                <a:off x="5057632" y="3975589"/>
                <a:ext cx="68440" cy="110024"/>
              </a:xfrm>
              <a:custGeom>
                <a:avLst/>
                <a:gdLst>
                  <a:gd name="T0" fmla="*/ 0 w 64"/>
                  <a:gd name="T1" fmla="*/ 2147483647 h 104"/>
                  <a:gd name="T2" fmla="*/ 2147483647 w 64"/>
                  <a:gd name="T3" fmla="*/ 2147483647 h 104"/>
                  <a:gd name="T4" fmla="*/ 2147483647 w 64"/>
                  <a:gd name="T5" fmla="*/ 2147483647 h 104"/>
                  <a:gd name="T6" fmla="*/ 0 w 64"/>
                  <a:gd name="T7" fmla="*/ 0 h 104"/>
                  <a:gd name="T8" fmla="*/ 2147483647 w 64"/>
                  <a:gd name="T9" fmla="*/ 2147483647 h 104"/>
                  <a:gd name="T10" fmla="*/ 2147483647 w 64"/>
                  <a:gd name="T11" fmla="*/ 2147483647 h 104"/>
                  <a:gd name="T12" fmla="*/ 2147483647 w 64"/>
                  <a:gd name="T13" fmla="*/ 2147483647 h 104"/>
                  <a:gd name="T14" fmla="*/ 2147483647 w 64"/>
                  <a:gd name="T15" fmla="*/ 2147483647 h 104"/>
                  <a:gd name="T16" fmla="*/ 2147483647 w 64"/>
                  <a:gd name="T17" fmla="*/ 2147483647 h 104"/>
                  <a:gd name="T18" fmla="*/ 2147483647 w 64"/>
                  <a:gd name="T19" fmla="*/ 2147483647 h 104"/>
                  <a:gd name="T20" fmla="*/ 2147483647 w 64"/>
                  <a:gd name="T21" fmla="*/ 2147483647 h 104"/>
                  <a:gd name="T22" fmla="*/ 2147483647 w 64"/>
                  <a:gd name="T23" fmla="*/ 2147483647 h 104"/>
                  <a:gd name="T24" fmla="*/ 2147483647 w 64"/>
                  <a:gd name="T25" fmla="*/ 2147483647 h 104"/>
                  <a:gd name="T26" fmla="*/ 2147483647 w 64"/>
                  <a:gd name="T27" fmla="*/ 2147483647 h 104"/>
                  <a:gd name="T28" fmla="*/ 2147483647 w 64"/>
                  <a:gd name="T29" fmla="*/ 2147483647 h 104"/>
                  <a:gd name="T30" fmla="*/ 2147483647 w 64"/>
                  <a:gd name="T31" fmla="*/ 2147483647 h 104"/>
                  <a:gd name="T32" fmla="*/ 2147483647 w 64"/>
                  <a:gd name="T33" fmla="*/ 2147483647 h 104"/>
                  <a:gd name="T34" fmla="*/ 0 w 64"/>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04"/>
                  <a:gd name="T56" fmla="*/ 64 w 6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04">
                    <a:moveTo>
                      <a:pt x="0" y="72"/>
                    </a:moveTo>
                    <a:lnTo>
                      <a:pt x="16" y="48"/>
                    </a:lnTo>
                    <a:lnTo>
                      <a:pt x="16" y="32"/>
                    </a:lnTo>
                    <a:lnTo>
                      <a:pt x="0" y="0"/>
                    </a:lnTo>
                    <a:lnTo>
                      <a:pt x="16" y="8"/>
                    </a:lnTo>
                    <a:lnTo>
                      <a:pt x="16" y="24"/>
                    </a:lnTo>
                    <a:lnTo>
                      <a:pt x="24" y="40"/>
                    </a:lnTo>
                    <a:lnTo>
                      <a:pt x="40" y="48"/>
                    </a:lnTo>
                    <a:lnTo>
                      <a:pt x="56" y="40"/>
                    </a:lnTo>
                    <a:lnTo>
                      <a:pt x="64" y="48"/>
                    </a:lnTo>
                    <a:lnTo>
                      <a:pt x="56" y="56"/>
                    </a:lnTo>
                    <a:lnTo>
                      <a:pt x="48" y="64"/>
                    </a:lnTo>
                    <a:lnTo>
                      <a:pt x="40" y="72"/>
                    </a:lnTo>
                    <a:lnTo>
                      <a:pt x="40" y="88"/>
                    </a:lnTo>
                    <a:lnTo>
                      <a:pt x="24" y="104"/>
                    </a:lnTo>
                    <a:lnTo>
                      <a:pt x="16" y="96"/>
                    </a:lnTo>
                    <a:lnTo>
                      <a:pt x="16" y="80"/>
                    </a:lnTo>
                    <a:lnTo>
                      <a:pt x="0" y="72"/>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31" name="Freeform 579">
                <a:extLst>
                  <a:ext uri="{FF2B5EF4-FFF2-40B4-BE49-F238E27FC236}">
                    <a16:creationId xmlns:a16="http://schemas.microsoft.com/office/drawing/2014/main" id="{95AC417E-E929-4296-AEDC-67819919CBAE}"/>
                  </a:ext>
                </a:extLst>
              </p:cNvPr>
              <p:cNvSpPr>
                <a:spLocks/>
              </p:cNvSpPr>
              <p:nvPr/>
            </p:nvSpPr>
            <p:spPr bwMode="auto">
              <a:xfrm>
                <a:off x="4251946" y="3635987"/>
                <a:ext cx="534526" cy="407175"/>
              </a:xfrm>
              <a:custGeom>
                <a:avLst/>
                <a:gdLst>
                  <a:gd name="T0" fmla="*/ 2147483647 w 504"/>
                  <a:gd name="T1" fmla="*/ 2147483647 h 384"/>
                  <a:gd name="T2" fmla="*/ 2147483647 w 504"/>
                  <a:gd name="T3" fmla="*/ 2147483647 h 384"/>
                  <a:gd name="T4" fmla="*/ 0 w 504"/>
                  <a:gd name="T5" fmla="*/ 2147483647 h 384"/>
                  <a:gd name="T6" fmla="*/ 2147483647 w 504"/>
                  <a:gd name="T7" fmla="*/ 2147483647 h 384"/>
                  <a:gd name="T8" fmla="*/ 2147483647 w 504"/>
                  <a:gd name="T9" fmla="*/ 2147483647 h 384"/>
                  <a:gd name="T10" fmla="*/ 2147483647 w 504"/>
                  <a:gd name="T11" fmla="*/ 2147483647 h 384"/>
                  <a:gd name="T12" fmla="*/ 2147483647 w 504"/>
                  <a:gd name="T13" fmla="*/ 2147483647 h 384"/>
                  <a:gd name="T14" fmla="*/ 2147483647 w 504"/>
                  <a:gd name="T15" fmla="*/ 2147483647 h 384"/>
                  <a:gd name="T16" fmla="*/ 2147483647 w 504"/>
                  <a:gd name="T17" fmla="*/ 2147483647 h 384"/>
                  <a:gd name="T18" fmla="*/ 2147483647 w 504"/>
                  <a:gd name="T19" fmla="*/ 2147483647 h 384"/>
                  <a:gd name="T20" fmla="*/ 2147483647 w 504"/>
                  <a:gd name="T21" fmla="*/ 0 h 384"/>
                  <a:gd name="T22" fmla="*/ 2147483647 w 504"/>
                  <a:gd name="T23" fmla="*/ 2147483647 h 384"/>
                  <a:gd name="T24" fmla="*/ 2147483647 w 504"/>
                  <a:gd name="T25" fmla="*/ 2147483647 h 384"/>
                  <a:gd name="T26" fmla="*/ 2147483647 w 504"/>
                  <a:gd name="T27" fmla="*/ 2147483647 h 384"/>
                  <a:gd name="T28" fmla="*/ 2147483647 w 504"/>
                  <a:gd name="T29" fmla="*/ 2147483647 h 384"/>
                  <a:gd name="T30" fmla="*/ 2147483647 w 504"/>
                  <a:gd name="T31" fmla="*/ 2147483647 h 384"/>
                  <a:gd name="T32" fmla="*/ 2147483647 w 504"/>
                  <a:gd name="T33" fmla="*/ 2147483647 h 384"/>
                  <a:gd name="T34" fmla="*/ 2147483647 w 504"/>
                  <a:gd name="T35" fmla="*/ 2147483647 h 384"/>
                  <a:gd name="T36" fmla="*/ 2147483647 w 504"/>
                  <a:gd name="T37" fmla="*/ 2147483647 h 384"/>
                  <a:gd name="T38" fmla="*/ 2147483647 w 504"/>
                  <a:gd name="T39" fmla="*/ 2147483647 h 384"/>
                  <a:gd name="T40" fmla="*/ 2147483647 w 504"/>
                  <a:gd name="T41" fmla="*/ 2147483647 h 384"/>
                  <a:gd name="T42" fmla="*/ 2147483647 w 504"/>
                  <a:gd name="T43" fmla="*/ 2147483647 h 384"/>
                  <a:gd name="T44" fmla="*/ 2147483647 w 504"/>
                  <a:gd name="T45" fmla="*/ 2147483647 h 384"/>
                  <a:gd name="T46" fmla="*/ 2147483647 w 504"/>
                  <a:gd name="T47" fmla="*/ 2147483647 h 384"/>
                  <a:gd name="T48" fmla="*/ 2147483647 w 504"/>
                  <a:gd name="T49" fmla="*/ 2147483647 h 384"/>
                  <a:gd name="T50" fmla="*/ 2147483647 w 504"/>
                  <a:gd name="T51" fmla="*/ 2147483647 h 384"/>
                  <a:gd name="T52" fmla="*/ 2147483647 w 504"/>
                  <a:gd name="T53" fmla="*/ 2147483647 h 384"/>
                  <a:gd name="T54" fmla="*/ 2147483647 w 504"/>
                  <a:gd name="T55" fmla="*/ 2147483647 h 384"/>
                  <a:gd name="T56" fmla="*/ 2147483647 w 504"/>
                  <a:gd name="T57" fmla="*/ 2147483647 h 384"/>
                  <a:gd name="T58" fmla="*/ 2147483647 w 504"/>
                  <a:gd name="T59" fmla="*/ 2147483647 h 384"/>
                  <a:gd name="T60" fmla="*/ 2147483647 w 504"/>
                  <a:gd name="T61" fmla="*/ 2147483647 h 384"/>
                  <a:gd name="T62" fmla="*/ 2147483647 w 504"/>
                  <a:gd name="T63" fmla="*/ 2147483647 h 384"/>
                  <a:gd name="T64" fmla="*/ 2147483647 w 504"/>
                  <a:gd name="T65" fmla="*/ 2147483647 h 384"/>
                  <a:gd name="T66" fmla="*/ 2147483647 w 504"/>
                  <a:gd name="T67" fmla="*/ 2147483647 h 384"/>
                  <a:gd name="T68" fmla="*/ 2147483647 w 504"/>
                  <a:gd name="T69" fmla="*/ 2147483647 h 384"/>
                  <a:gd name="T70" fmla="*/ 2147483647 w 504"/>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4"/>
                  <a:gd name="T109" fmla="*/ 0 h 384"/>
                  <a:gd name="T110" fmla="*/ 504 w 504"/>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4" h="384">
                    <a:moveTo>
                      <a:pt x="24" y="304"/>
                    </a:moveTo>
                    <a:lnTo>
                      <a:pt x="24" y="272"/>
                    </a:lnTo>
                    <a:lnTo>
                      <a:pt x="24" y="256"/>
                    </a:lnTo>
                    <a:lnTo>
                      <a:pt x="8" y="200"/>
                    </a:lnTo>
                    <a:lnTo>
                      <a:pt x="8" y="184"/>
                    </a:lnTo>
                    <a:lnTo>
                      <a:pt x="0" y="160"/>
                    </a:lnTo>
                    <a:lnTo>
                      <a:pt x="8" y="144"/>
                    </a:lnTo>
                    <a:lnTo>
                      <a:pt x="24" y="128"/>
                    </a:lnTo>
                    <a:lnTo>
                      <a:pt x="56" y="112"/>
                    </a:lnTo>
                    <a:lnTo>
                      <a:pt x="80" y="96"/>
                    </a:lnTo>
                    <a:lnTo>
                      <a:pt x="96" y="96"/>
                    </a:lnTo>
                    <a:lnTo>
                      <a:pt x="104" y="72"/>
                    </a:lnTo>
                    <a:lnTo>
                      <a:pt x="120" y="64"/>
                    </a:lnTo>
                    <a:lnTo>
                      <a:pt x="136" y="56"/>
                    </a:lnTo>
                    <a:lnTo>
                      <a:pt x="160" y="40"/>
                    </a:lnTo>
                    <a:lnTo>
                      <a:pt x="176" y="32"/>
                    </a:lnTo>
                    <a:lnTo>
                      <a:pt x="192" y="40"/>
                    </a:lnTo>
                    <a:lnTo>
                      <a:pt x="200" y="40"/>
                    </a:lnTo>
                    <a:lnTo>
                      <a:pt x="208" y="24"/>
                    </a:lnTo>
                    <a:lnTo>
                      <a:pt x="224" y="16"/>
                    </a:lnTo>
                    <a:lnTo>
                      <a:pt x="240" y="8"/>
                    </a:lnTo>
                    <a:lnTo>
                      <a:pt x="248" y="0"/>
                    </a:lnTo>
                    <a:lnTo>
                      <a:pt x="264" y="0"/>
                    </a:lnTo>
                    <a:lnTo>
                      <a:pt x="296" y="8"/>
                    </a:lnTo>
                    <a:lnTo>
                      <a:pt x="288" y="24"/>
                    </a:lnTo>
                    <a:lnTo>
                      <a:pt x="280" y="40"/>
                    </a:lnTo>
                    <a:lnTo>
                      <a:pt x="296" y="48"/>
                    </a:lnTo>
                    <a:lnTo>
                      <a:pt x="312" y="48"/>
                    </a:lnTo>
                    <a:lnTo>
                      <a:pt x="328" y="72"/>
                    </a:lnTo>
                    <a:lnTo>
                      <a:pt x="344" y="72"/>
                    </a:lnTo>
                    <a:lnTo>
                      <a:pt x="360" y="56"/>
                    </a:lnTo>
                    <a:lnTo>
                      <a:pt x="360" y="16"/>
                    </a:lnTo>
                    <a:lnTo>
                      <a:pt x="376" y="0"/>
                    </a:lnTo>
                    <a:lnTo>
                      <a:pt x="384" y="24"/>
                    </a:lnTo>
                    <a:lnTo>
                      <a:pt x="392" y="32"/>
                    </a:lnTo>
                    <a:lnTo>
                      <a:pt x="400" y="40"/>
                    </a:lnTo>
                    <a:lnTo>
                      <a:pt x="408" y="80"/>
                    </a:lnTo>
                    <a:lnTo>
                      <a:pt x="432" y="96"/>
                    </a:lnTo>
                    <a:lnTo>
                      <a:pt x="456" y="104"/>
                    </a:lnTo>
                    <a:lnTo>
                      <a:pt x="464" y="128"/>
                    </a:lnTo>
                    <a:lnTo>
                      <a:pt x="472" y="136"/>
                    </a:lnTo>
                    <a:lnTo>
                      <a:pt x="480" y="160"/>
                    </a:lnTo>
                    <a:lnTo>
                      <a:pt x="504" y="176"/>
                    </a:lnTo>
                    <a:lnTo>
                      <a:pt x="504" y="192"/>
                    </a:lnTo>
                    <a:lnTo>
                      <a:pt x="504" y="216"/>
                    </a:lnTo>
                    <a:lnTo>
                      <a:pt x="504" y="248"/>
                    </a:lnTo>
                    <a:lnTo>
                      <a:pt x="480" y="312"/>
                    </a:lnTo>
                    <a:lnTo>
                      <a:pt x="464" y="344"/>
                    </a:lnTo>
                    <a:lnTo>
                      <a:pt x="464" y="360"/>
                    </a:lnTo>
                    <a:lnTo>
                      <a:pt x="456" y="360"/>
                    </a:lnTo>
                    <a:lnTo>
                      <a:pt x="440" y="368"/>
                    </a:lnTo>
                    <a:lnTo>
                      <a:pt x="424" y="384"/>
                    </a:lnTo>
                    <a:lnTo>
                      <a:pt x="416" y="384"/>
                    </a:lnTo>
                    <a:lnTo>
                      <a:pt x="400" y="368"/>
                    </a:lnTo>
                    <a:lnTo>
                      <a:pt x="384" y="376"/>
                    </a:lnTo>
                    <a:lnTo>
                      <a:pt x="360" y="368"/>
                    </a:lnTo>
                    <a:lnTo>
                      <a:pt x="336" y="352"/>
                    </a:lnTo>
                    <a:lnTo>
                      <a:pt x="320" y="336"/>
                    </a:lnTo>
                    <a:lnTo>
                      <a:pt x="312" y="320"/>
                    </a:lnTo>
                    <a:lnTo>
                      <a:pt x="296" y="320"/>
                    </a:lnTo>
                    <a:lnTo>
                      <a:pt x="280" y="304"/>
                    </a:lnTo>
                    <a:lnTo>
                      <a:pt x="256" y="280"/>
                    </a:lnTo>
                    <a:lnTo>
                      <a:pt x="208" y="272"/>
                    </a:lnTo>
                    <a:lnTo>
                      <a:pt x="176" y="272"/>
                    </a:lnTo>
                    <a:lnTo>
                      <a:pt x="136" y="288"/>
                    </a:lnTo>
                    <a:lnTo>
                      <a:pt x="136" y="296"/>
                    </a:lnTo>
                    <a:lnTo>
                      <a:pt x="112" y="304"/>
                    </a:lnTo>
                    <a:lnTo>
                      <a:pt x="96" y="304"/>
                    </a:lnTo>
                    <a:lnTo>
                      <a:pt x="80" y="312"/>
                    </a:lnTo>
                    <a:lnTo>
                      <a:pt x="56" y="320"/>
                    </a:lnTo>
                    <a:lnTo>
                      <a:pt x="40" y="320"/>
                    </a:lnTo>
                    <a:lnTo>
                      <a:pt x="24" y="304"/>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32" name="Freeform 580">
                <a:extLst>
                  <a:ext uri="{FF2B5EF4-FFF2-40B4-BE49-F238E27FC236}">
                    <a16:creationId xmlns:a16="http://schemas.microsoft.com/office/drawing/2014/main" id="{FFE3CF4C-4F45-4FC4-84C4-B92EB692FDEE}"/>
                  </a:ext>
                </a:extLst>
              </p:cNvPr>
              <p:cNvSpPr>
                <a:spLocks/>
              </p:cNvSpPr>
              <p:nvPr/>
            </p:nvSpPr>
            <p:spPr bwMode="auto">
              <a:xfrm>
                <a:off x="5057632" y="3975589"/>
                <a:ext cx="68440" cy="110024"/>
              </a:xfrm>
              <a:custGeom>
                <a:avLst/>
                <a:gdLst>
                  <a:gd name="T0" fmla="*/ 0 w 64"/>
                  <a:gd name="T1" fmla="*/ 2147483647 h 104"/>
                  <a:gd name="T2" fmla="*/ 2147483647 w 64"/>
                  <a:gd name="T3" fmla="*/ 2147483647 h 104"/>
                  <a:gd name="T4" fmla="*/ 2147483647 w 64"/>
                  <a:gd name="T5" fmla="*/ 2147483647 h 104"/>
                  <a:gd name="T6" fmla="*/ 0 w 64"/>
                  <a:gd name="T7" fmla="*/ 0 h 104"/>
                  <a:gd name="T8" fmla="*/ 2147483647 w 64"/>
                  <a:gd name="T9" fmla="*/ 2147483647 h 104"/>
                  <a:gd name="T10" fmla="*/ 2147483647 w 64"/>
                  <a:gd name="T11" fmla="*/ 2147483647 h 104"/>
                  <a:gd name="T12" fmla="*/ 2147483647 w 64"/>
                  <a:gd name="T13" fmla="*/ 2147483647 h 104"/>
                  <a:gd name="T14" fmla="*/ 2147483647 w 64"/>
                  <a:gd name="T15" fmla="*/ 2147483647 h 104"/>
                  <a:gd name="T16" fmla="*/ 2147483647 w 64"/>
                  <a:gd name="T17" fmla="*/ 2147483647 h 104"/>
                  <a:gd name="T18" fmla="*/ 2147483647 w 64"/>
                  <a:gd name="T19" fmla="*/ 2147483647 h 104"/>
                  <a:gd name="T20" fmla="*/ 2147483647 w 64"/>
                  <a:gd name="T21" fmla="*/ 2147483647 h 104"/>
                  <a:gd name="T22" fmla="*/ 2147483647 w 64"/>
                  <a:gd name="T23" fmla="*/ 2147483647 h 104"/>
                  <a:gd name="T24" fmla="*/ 2147483647 w 64"/>
                  <a:gd name="T25" fmla="*/ 2147483647 h 104"/>
                  <a:gd name="T26" fmla="*/ 2147483647 w 64"/>
                  <a:gd name="T27" fmla="*/ 2147483647 h 104"/>
                  <a:gd name="T28" fmla="*/ 2147483647 w 64"/>
                  <a:gd name="T29" fmla="*/ 2147483647 h 104"/>
                  <a:gd name="T30" fmla="*/ 2147483647 w 64"/>
                  <a:gd name="T31" fmla="*/ 2147483647 h 104"/>
                  <a:gd name="T32" fmla="*/ 2147483647 w 64"/>
                  <a:gd name="T33" fmla="*/ 2147483647 h 104"/>
                  <a:gd name="T34" fmla="*/ 0 w 64"/>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04"/>
                  <a:gd name="T56" fmla="*/ 64 w 6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04">
                    <a:moveTo>
                      <a:pt x="0" y="72"/>
                    </a:moveTo>
                    <a:lnTo>
                      <a:pt x="16" y="48"/>
                    </a:lnTo>
                    <a:lnTo>
                      <a:pt x="16" y="32"/>
                    </a:lnTo>
                    <a:lnTo>
                      <a:pt x="0" y="0"/>
                    </a:lnTo>
                    <a:lnTo>
                      <a:pt x="16" y="8"/>
                    </a:lnTo>
                    <a:lnTo>
                      <a:pt x="16" y="24"/>
                    </a:lnTo>
                    <a:lnTo>
                      <a:pt x="24" y="40"/>
                    </a:lnTo>
                    <a:lnTo>
                      <a:pt x="40" y="48"/>
                    </a:lnTo>
                    <a:lnTo>
                      <a:pt x="56" y="40"/>
                    </a:lnTo>
                    <a:lnTo>
                      <a:pt x="64" y="48"/>
                    </a:lnTo>
                    <a:lnTo>
                      <a:pt x="56" y="56"/>
                    </a:lnTo>
                    <a:lnTo>
                      <a:pt x="48" y="64"/>
                    </a:lnTo>
                    <a:lnTo>
                      <a:pt x="40" y="72"/>
                    </a:lnTo>
                    <a:lnTo>
                      <a:pt x="40" y="88"/>
                    </a:lnTo>
                    <a:lnTo>
                      <a:pt x="24" y="104"/>
                    </a:lnTo>
                    <a:lnTo>
                      <a:pt x="16" y="96"/>
                    </a:lnTo>
                    <a:lnTo>
                      <a:pt x="16" y="80"/>
                    </a:lnTo>
                    <a:lnTo>
                      <a:pt x="0" y="72"/>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33" name="Freeform 581">
                <a:extLst>
                  <a:ext uri="{FF2B5EF4-FFF2-40B4-BE49-F238E27FC236}">
                    <a16:creationId xmlns:a16="http://schemas.microsoft.com/office/drawing/2014/main" id="{E0BAB78C-2B52-4480-9791-A815B8D91C3F}"/>
                  </a:ext>
                </a:extLst>
              </p:cNvPr>
              <p:cNvSpPr>
                <a:spLocks/>
              </p:cNvSpPr>
              <p:nvPr/>
            </p:nvSpPr>
            <p:spPr bwMode="auto">
              <a:xfrm>
                <a:off x="4251946" y="3635987"/>
                <a:ext cx="534526" cy="407175"/>
              </a:xfrm>
              <a:custGeom>
                <a:avLst/>
                <a:gdLst>
                  <a:gd name="T0" fmla="*/ 2147483647 w 504"/>
                  <a:gd name="T1" fmla="*/ 2147483647 h 384"/>
                  <a:gd name="T2" fmla="*/ 2147483647 w 504"/>
                  <a:gd name="T3" fmla="*/ 2147483647 h 384"/>
                  <a:gd name="T4" fmla="*/ 0 w 504"/>
                  <a:gd name="T5" fmla="*/ 2147483647 h 384"/>
                  <a:gd name="T6" fmla="*/ 2147483647 w 504"/>
                  <a:gd name="T7" fmla="*/ 2147483647 h 384"/>
                  <a:gd name="T8" fmla="*/ 2147483647 w 504"/>
                  <a:gd name="T9" fmla="*/ 2147483647 h 384"/>
                  <a:gd name="T10" fmla="*/ 2147483647 w 504"/>
                  <a:gd name="T11" fmla="*/ 2147483647 h 384"/>
                  <a:gd name="T12" fmla="*/ 2147483647 w 504"/>
                  <a:gd name="T13" fmla="*/ 2147483647 h 384"/>
                  <a:gd name="T14" fmla="*/ 2147483647 w 504"/>
                  <a:gd name="T15" fmla="*/ 2147483647 h 384"/>
                  <a:gd name="T16" fmla="*/ 2147483647 w 504"/>
                  <a:gd name="T17" fmla="*/ 2147483647 h 384"/>
                  <a:gd name="T18" fmla="*/ 2147483647 w 504"/>
                  <a:gd name="T19" fmla="*/ 2147483647 h 384"/>
                  <a:gd name="T20" fmla="*/ 2147483647 w 504"/>
                  <a:gd name="T21" fmla="*/ 0 h 384"/>
                  <a:gd name="T22" fmla="*/ 2147483647 w 504"/>
                  <a:gd name="T23" fmla="*/ 2147483647 h 384"/>
                  <a:gd name="T24" fmla="*/ 2147483647 w 504"/>
                  <a:gd name="T25" fmla="*/ 2147483647 h 384"/>
                  <a:gd name="T26" fmla="*/ 2147483647 w 504"/>
                  <a:gd name="T27" fmla="*/ 2147483647 h 384"/>
                  <a:gd name="T28" fmla="*/ 2147483647 w 504"/>
                  <a:gd name="T29" fmla="*/ 2147483647 h 384"/>
                  <a:gd name="T30" fmla="*/ 2147483647 w 504"/>
                  <a:gd name="T31" fmla="*/ 2147483647 h 384"/>
                  <a:gd name="T32" fmla="*/ 2147483647 w 504"/>
                  <a:gd name="T33" fmla="*/ 2147483647 h 384"/>
                  <a:gd name="T34" fmla="*/ 2147483647 w 504"/>
                  <a:gd name="T35" fmla="*/ 2147483647 h 384"/>
                  <a:gd name="T36" fmla="*/ 2147483647 w 504"/>
                  <a:gd name="T37" fmla="*/ 2147483647 h 384"/>
                  <a:gd name="T38" fmla="*/ 2147483647 w 504"/>
                  <a:gd name="T39" fmla="*/ 2147483647 h 384"/>
                  <a:gd name="T40" fmla="*/ 2147483647 w 504"/>
                  <a:gd name="T41" fmla="*/ 2147483647 h 384"/>
                  <a:gd name="T42" fmla="*/ 2147483647 w 504"/>
                  <a:gd name="T43" fmla="*/ 2147483647 h 384"/>
                  <a:gd name="T44" fmla="*/ 2147483647 w 504"/>
                  <a:gd name="T45" fmla="*/ 2147483647 h 384"/>
                  <a:gd name="T46" fmla="*/ 2147483647 w 504"/>
                  <a:gd name="T47" fmla="*/ 2147483647 h 384"/>
                  <a:gd name="T48" fmla="*/ 2147483647 w 504"/>
                  <a:gd name="T49" fmla="*/ 2147483647 h 384"/>
                  <a:gd name="T50" fmla="*/ 2147483647 w 504"/>
                  <a:gd name="T51" fmla="*/ 2147483647 h 384"/>
                  <a:gd name="T52" fmla="*/ 2147483647 w 504"/>
                  <a:gd name="T53" fmla="*/ 2147483647 h 384"/>
                  <a:gd name="T54" fmla="*/ 2147483647 w 504"/>
                  <a:gd name="T55" fmla="*/ 2147483647 h 384"/>
                  <a:gd name="T56" fmla="*/ 2147483647 w 504"/>
                  <a:gd name="T57" fmla="*/ 2147483647 h 384"/>
                  <a:gd name="T58" fmla="*/ 2147483647 w 504"/>
                  <a:gd name="T59" fmla="*/ 2147483647 h 384"/>
                  <a:gd name="T60" fmla="*/ 2147483647 w 504"/>
                  <a:gd name="T61" fmla="*/ 2147483647 h 384"/>
                  <a:gd name="T62" fmla="*/ 2147483647 w 504"/>
                  <a:gd name="T63" fmla="*/ 2147483647 h 384"/>
                  <a:gd name="T64" fmla="*/ 2147483647 w 504"/>
                  <a:gd name="T65" fmla="*/ 2147483647 h 384"/>
                  <a:gd name="T66" fmla="*/ 2147483647 w 504"/>
                  <a:gd name="T67" fmla="*/ 2147483647 h 384"/>
                  <a:gd name="T68" fmla="*/ 2147483647 w 504"/>
                  <a:gd name="T69" fmla="*/ 2147483647 h 384"/>
                  <a:gd name="T70" fmla="*/ 2147483647 w 504"/>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4"/>
                  <a:gd name="T109" fmla="*/ 0 h 384"/>
                  <a:gd name="T110" fmla="*/ 504 w 504"/>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4" h="384">
                    <a:moveTo>
                      <a:pt x="24" y="304"/>
                    </a:moveTo>
                    <a:lnTo>
                      <a:pt x="24" y="272"/>
                    </a:lnTo>
                    <a:lnTo>
                      <a:pt x="24" y="256"/>
                    </a:lnTo>
                    <a:lnTo>
                      <a:pt x="8" y="200"/>
                    </a:lnTo>
                    <a:lnTo>
                      <a:pt x="8" y="184"/>
                    </a:lnTo>
                    <a:lnTo>
                      <a:pt x="0" y="160"/>
                    </a:lnTo>
                    <a:lnTo>
                      <a:pt x="8" y="144"/>
                    </a:lnTo>
                    <a:lnTo>
                      <a:pt x="24" y="128"/>
                    </a:lnTo>
                    <a:lnTo>
                      <a:pt x="56" y="112"/>
                    </a:lnTo>
                    <a:lnTo>
                      <a:pt x="80" y="96"/>
                    </a:lnTo>
                    <a:lnTo>
                      <a:pt x="96" y="96"/>
                    </a:lnTo>
                    <a:lnTo>
                      <a:pt x="104" y="72"/>
                    </a:lnTo>
                    <a:lnTo>
                      <a:pt x="120" y="64"/>
                    </a:lnTo>
                    <a:lnTo>
                      <a:pt x="136" y="56"/>
                    </a:lnTo>
                    <a:lnTo>
                      <a:pt x="160" y="40"/>
                    </a:lnTo>
                    <a:lnTo>
                      <a:pt x="176" y="32"/>
                    </a:lnTo>
                    <a:lnTo>
                      <a:pt x="192" y="40"/>
                    </a:lnTo>
                    <a:lnTo>
                      <a:pt x="200" y="40"/>
                    </a:lnTo>
                    <a:lnTo>
                      <a:pt x="208" y="24"/>
                    </a:lnTo>
                    <a:lnTo>
                      <a:pt x="224" y="16"/>
                    </a:lnTo>
                    <a:lnTo>
                      <a:pt x="240" y="8"/>
                    </a:lnTo>
                    <a:lnTo>
                      <a:pt x="248" y="0"/>
                    </a:lnTo>
                    <a:lnTo>
                      <a:pt x="264" y="0"/>
                    </a:lnTo>
                    <a:lnTo>
                      <a:pt x="296" y="8"/>
                    </a:lnTo>
                    <a:lnTo>
                      <a:pt x="288" y="24"/>
                    </a:lnTo>
                    <a:lnTo>
                      <a:pt x="280" y="40"/>
                    </a:lnTo>
                    <a:lnTo>
                      <a:pt x="296" y="48"/>
                    </a:lnTo>
                    <a:lnTo>
                      <a:pt x="312" y="48"/>
                    </a:lnTo>
                    <a:lnTo>
                      <a:pt x="328" y="72"/>
                    </a:lnTo>
                    <a:lnTo>
                      <a:pt x="344" y="72"/>
                    </a:lnTo>
                    <a:lnTo>
                      <a:pt x="360" y="56"/>
                    </a:lnTo>
                    <a:lnTo>
                      <a:pt x="360" y="16"/>
                    </a:lnTo>
                    <a:lnTo>
                      <a:pt x="376" y="0"/>
                    </a:lnTo>
                    <a:lnTo>
                      <a:pt x="384" y="24"/>
                    </a:lnTo>
                    <a:lnTo>
                      <a:pt x="392" y="32"/>
                    </a:lnTo>
                    <a:lnTo>
                      <a:pt x="400" y="40"/>
                    </a:lnTo>
                    <a:lnTo>
                      <a:pt x="408" y="80"/>
                    </a:lnTo>
                    <a:lnTo>
                      <a:pt x="432" y="96"/>
                    </a:lnTo>
                    <a:lnTo>
                      <a:pt x="456" y="104"/>
                    </a:lnTo>
                    <a:lnTo>
                      <a:pt x="464" y="128"/>
                    </a:lnTo>
                    <a:lnTo>
                      <a:pt x="472" y="136"/>
                    </a:lnTo>
                    <a:lnTo>
                      <a:pt x="480" y="160"/>
                    </a:lnTo>
                    <a:lnTo>
                      <a:pt x="504" y="176"/>
                    </a:lnTo>
                    <a:lnTo>
                      <a:pt x="504" y="192"/>
                    </a:lnTo>
                    <a:lnTo>
                      <a:pt x="504" y="216"/>
                    </a:lnTo>
                    <a:lnTo>
                      <a:pt x="504" y="248"/>
                    </a:lnTo>
                    <a:lnTo>
                      <a:pt x="480" y="312"/>
                    </a:lnTo>
                    <a:lnTo>
                      <a:pt x="464" y="344"/>
                    </a:lnTo>
                    <a:lnTo>
                      <a:pt x="464" y="360"/>
                    </a:lnTo>
                    <a:lnTo>
                      <a:pt x="456" y="360"/>
                    </a:lnTo>
                    <a:lnTo>
                      <a:pt x="440" y="368"/>
                    </a:lnTo>
                    <a:lnTo>
                      <a:pt x="424" y="384"/>
                    </a:lnTo>
                    <a:lnTo>
                      <a:pt x="416" y="384"/>
                    </a:lnTo>
                    <a:lnTo>
                      <a:pt x="400" y="368"/>
                    </a:lnTo>
                    <a:lnTo>
                      <a:pt x="384" y="376"/>
                    </a:lnTo>
                    <a:lnTo>
                      <a:pt x="360" y="368"/>
                    </a:lnTo>
                    <a:lnTo>
                      <a:pt x="336" y="352"/>
                    </a:lnTo>
                    <a:lnTo>
                      <a:pt x="320" y="336"/>
                    </a:lnTo>
                    <a:lnTo>
                      <a:pt x="312" y="320"/>
                    </a:lnTo>
                    <a:lnTo>
                      <a:pt x="296" y="320"/>
                    </a:lnTo>
                    <a:lnTo>
                      <a:pt x="280" y="304"/>
                    </a:lnTo>
                    <a:lnTo>
                      <a:pt x="256" y="280"/>
                    </a:lnTo>
                    <a:lnTo>
                      <a:pt x="208" y="272"/>
                    </a:lnTo>
                    <a:lnTo>
                      <a:pt x="176" y="272"/>
                    </a:lnTo>
                    <a:lnTo>
                      <a:pt x="136" y="288"/>
                    </a:lnTo>
                    <a:lnTo>
                      <a:pt x="136" y="296"/>
                    </a:lnTo>
                    <a:lnTo>
                      <a:pt x="112" y="304"/>
                    </a:lnTo>
                    <a:lnTo>
                      <a:pt x="96" y="304"/>
                    </a:lnTo>
                    <a:lnTo>
                      <a:pt x="80" y="312"/>
                    </a:lnTo>
                    <a:lnTo>
                      <a:pt x="56" y="320"/>
                    </a:lnTo>
                    <a:lnTo>
                      <a:pt x="40" y="320"/>
                    </a:lnTo>
                    <a:lnTo>
                      <a:pt x="24" y="304"/>
                    </a:lnTo>
                    <a:close/>
                  </a:path>
                </a:pathLst>
              </a:custGeom>
              <a:solidFill>
                <a:schemeClr val="accent1">
                  <a:lumMod val="50000"/>
                </a:schemeClr>
              </a:solidFill>
              <a:ln w="6350" cmpd="sng">
                <a:solidFill>
                  <a:schemeClr val="bg2">
                    <a:alpha val="30000"/>
                  </a:schemeClr>
                </a:solidFill>
                <a:miter lim="800000"/>
                <a:headEnd/>
                <a:tailEnd/>
              </a:ln>
            </p:spPr>
            <p:txBody>
              <a:bodyPr/>
              <a:lstStyle/>
              <a:p>
                <a:pPr defTabSz="1219170"/>
                <a:endParaRPr lang="zh-CN" altLang="en-US" sz="3200"/>
              </a:p>
            </p:txBody>
          </p:sp>
          <p:sp>
            <p:nvSpPr>
              <p:cNvPr id="34" name="Freeform 582">
                <a:extLst>
                  <a:ext uri="{FF2B5EF4-FFF2-40B4-BE49-F238E27FC236}">
                    <a16:creationId xmlns:a16="http://schemas.microsoft.com/office/drawing/2014/main" id="{8385E55D-6F28-4764-A3F7-F579F3941D83}"/>
                  </a:ext>
                </a:extLst>
              </p:cNvPr>
              <p:cNvSpPr>
                <a:spLocks/>
              </p:cNvSpPr>
              <p:nvPr/>
            </p:nvSpPr>
            <p:spPr bwMode="auto">
              <a:xfrm>
                <a:off x="4676447" y="4069152"/>
                <a:ext cx="42450" cy="58910"/>
              </a:xfrm>
              <a:custGeom>
                <a:avLst/>
                <a:gdLst>
                  <a:gd name="T0" fmla="*/ 0 w 40"/>
                  <a:gd name="T1" fmla="*/ 2147483647 h 56"/>
                  <a:gd name="T2" fmla="*/ 2147483647 w 40"/>
                  <a:gd name="T3" fmla="*/ 2147483647 h 56"/>
                  <a:gd name="T4" fmla="*/ 2147483647 w 40"/>
                  <a:gd name="T5" fmla="*/ 2147483647 h 56"/>
                  <a:gd name="T6" fmla="*/ 2147483647 w 40"/>
                  <a:gd name="T7" fmla="*/ 2147483647 h 56"/>
                  <a:gd name="T8" fmla="*/ 2147483647 w 40"/>
                  <a:gd name="T9" fmla="*/ 2147483647 h 56"/>
                  <a:gd name="T10" fmla="*/ 2147483647 w 40"/>
                  <a:gd name="T11" fmla="*/ 2147483647 h 56"/>
                  <a:gd name="T12" fmla="*/ 2147483647 w 40"/>
                  <a:gd name="T13" fmla="*/ 0 h 56"/>
                  <a:gd name="T14" fmla="*/ 2147483647 w 40"/>
                  <a:gd name="T15" fmla="*/ 2147483647 h 56"/>
                  <a:gd name="T16" fmla="*/ 0 w 40"/>
                  <a:gd name="T17" fmla="*/ 2147483647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56"/>
                  <a:gd name="T29" fmla="*/ 40 w 40"/>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56">
                    <a:moveTo>
                      <a:pt x="0" y="8"/>
                    </a:moveTo>
                    <a:lnTo>
                      <a:pt x="8" y="32"/>
                    </a:lnTo>
                    <a:lnTo>
                      <a:pt x="8" y="48"/>
                    </a:lnTo>
                    <a:lnTo>
                      <a:pt x="24" y="56"/>
                    </a:lnTo>
                    <a:lnTo>
                      <a:pt x="32" y="40"/>
                    </a:lnTo>
                    <a:lnTo>
                      <a:pt x="40" y="16"/>
                    </a:lnTo>
                    <a:lnTo>
                      <a:pt x="40" y="0"/>
                    </a:lnTo>
                    <a:lnTo>
                      <a:pt x="24" y="8"/>
                    </a:lnTo>
                    <a:lnTo>
                      <a:pt x="0" y="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35" name="Freeform 583">
                <a:extLst>
                  <a:ext uri="{FF2B5EF4-FFF2-40B4-BE49-F238E27FC236}">
                    <a16:creationId xmlns:a16="http://schemas.microsoft.com/office/drawing/2014/main" id="{FDAD3AC4-A84B-42F6-A3BA-89130413D4AB}"/>
                  </a:ext>
                </a:extLst>
              </p:cNvPr>
              <p:cNvSpPr>
                <a:spLocks/>
              </p:cNvSpPr>
              <p:nvPr/>
            </p:nvSpPr>
            <p:spPr bwMode="auto">
              <a:xfrm>
                <a:off x="4023235" y="3407276"/>
                <a:ext cx="136014" cy="144677"/>
              </a:xfrm>
              <a:custGeom>
                <a:avLst/>
                <a:gdLst>
                  <a:gd name="T0" fmla="*/ 0 w 128"/>
                  <a:gd name="T1" fmla="*/ 0 h 136"/>
                  <a:gd name="T2" fmla="*/ 2147483647 w 128"/>
                  <a:gd name="T3" fmla="*/ 0 h 136"/>
                  <a:gd name="T4" fmla="*/ 2147483647 w 128"/>
                  <a:gd name="T5" fmla="*/ 2147483647 h 136"/>
                  <a:gd name="T6" fmla="*/ 2147483647 w 128"/>
                  <a:gd name="T7" fmla="*/ 2147483647 h 136"/>
                  <a:gd name="T8" fmla="*/ 2147483647 w 128"/>
                  <a:gd name="T9" fmla="*/ 2147483647 h 136"/>
                  <a:gd name="T10" fmla="*/ 2147483647 w 128"/>
                  <a:gd name="T11" fmla="*/ 2147483647 h 136"/>
                  <a:gd name="T12" fmla="*/ 2147483647 w 128"/>
                  <a:gd name="T13" fmla="*/ 2147483647 h 136"/>
                  <a:gd name="T14" fmla="*/ 2147483647 w 128"/>
                  <a:gd name="T15" fmla="*/ 2147483647 h 136"/>
                  <a:gd name="T16" fmla="*/ 2147483647 w 128"/>
                  <a:gd name="T17" fmla="*/ 2147483647 h 136"/>
                  <a:gd name="T18" fmla="*/ 2147483647 w 128"/>
                  <a:gd name="T19" fmla="*/ 2147483647 h 136"/>
                  <a:gd name="T20" fmla="*/ 2147483647 w 128"/>
                  <a:gd name="T21" fmla="*/ 2147483647 h 136"/>
                  <a:gd name="T22" fmla="*/ 2147483647 w 128"/>
                  <a:gd name="T23" fmla="*/ 2147483647 h 136"/>
                  <a:gd name="T24" fmla="*/ 2147483647 w 128"/>
                  <a:gd name="T25" fmla="*/ 2147483647 h 136"/>
                  <a:gd name="T26" fmla="*/ 2147483647 w 128"/>
                  <a:gd name="T27" fmla="*/ 2147483647 h 136"/>
                  <a:gd name="T28" fmla="*/ 2147483647 w 128"/>
                  <a:gd name="T29" fmla="*/ 2147483647 h 136"/>
                  <a:gd name="T30" fmla="*/ 2147483647 w 128"/>
                  <a:gd name="T31" fmla="*/ 2147483647 h 136"/>
                  <a:gd name="T32" fmla="*/ 0 w 128"/>
                  <a:gd name="T33" fmla="*/ 0 h 1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136"/>
                  <a:gd name="T53" fmla="*/ 128 w 128"/>
                  <a:gd name="T54" fmla="*/ 136 h 1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136">
                    <a:moveTo>
                      <a:pt x="0" y="0"/>
                    </a:moveTo>
                    <a:lnTo>
                      <a:pt x="16" y="0"/>
                    </a:lnTo>
                    <a:lnTo>
                      <a:pt x="32" y="24"/>
                    </a:lnTo>
                    <a:lnTo>
                      <a:pt x="48" y="32"/>
                    </a:lnTo>
                    <a:lnTo>
                      <a:pt x="64" y="40"/>
                    </a:lnTo>
                    <a:lnTo>
                      <a:pt x="96" y="72"/>
                    </a:lnTo>
                    <a:lnTo>
                      <a:pt x="104" y="80"/>
                    </a:lnTo>
                    <a:lnTo>
                      <a:pt x="120" y="104"/>
                    </a:lnTo>
                    <a:lnTo>
                      <a:pt x="128" y="128"/>
                    </a:lnTo>
                    <a:lnTo>
                      <a:pt x="112" y="136"/>
                    </a:lnTo>
                    <a:lnTo>
                      <a:pt x="88" y="120"/>
                    </a:lnTo>
                    <a:lnTo>
                      <a:pt x="64" y="104"/>
                    </a:lnTo>
                    <a:lnTo>
                      <a:pt x="48" y="72"/>
                    </a:lnTo>
                    <a:lnTo>
                      <a:pt x="40" y="64"/>
                    </a:lnTo>
                    <a:lnTo>
                      <a:pt x="24" y="48"/>
                    </a:lnTo>
                    <a:lnTo>
                      <a:pt x="8" y="32"/>
                    </a:lnTo>
                    <a:lnTo>
                      <a:pt x="0" y="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36" name="Freeform 584">
                <a:extLst>
                  <a:ext uri="{FF2B5EF4-FFF2-40B4-BE49-F238E27FC236}">
                    <a16:creationId xmlns:a16="http://schemas.microsoft.com/office/drawing/2014/main" id="{251005E2-EE3C-4C79-B87E-182CFCFDD3A7}"/>
                  </a:ext>
                </a:extLst>
              </p:cNvPr>
              <p:cNvSpPr>
                <a:spLocks/>
              </p:cNvSpPr>
              <p:nvPr/>
            </p:nvSpPr>
            <p:spPr bwMode="auto">
              <a:xfrm>
                <a:off x="4201699" y="3382153"/>
                <a:ext cx="126484" cy="143811"/>
              </a:xfrm>
              <a:custGeom>
                <a:avLst/>
                <a:gdLst>
                  <a:gd name="T0" fmla="*/ 2147483647 w 120"/>
                  <a:gd name="T1" fmla="*/ 2147483647 h 136"/>
                  <a:gd name="T2" fmla="*/ 0 w 120"/>
                  <a:gd name="T3" fmla="*/ 2147483647 h 136"/>
                  <a:gd name="T4" fmla="*/ 0 w 120"/>
                  <a:gd name="T5" fmla="*/ 2147483647 h 136"/>
                  <a:gd name="T6" fmla="*/ 2147483647 w 120"/>
                  <a:gd name="T7" fmla="*/ 2147483647 h 136"/>
                  <a:gd name="T8" fmla="*/ 2147483647 w 120"/>
                  <a:gd name="T9" fmla="*/ 2147483647 h 136"/>
                  <a:gd name="T10" fmla="*/ 2147483647 w 120"/>
                  <a:gd name="T11" fmla="*/ 2147483647 h 136"/>
                  <a:gd name="T12" fmla="*/ 2147483647 w 120"/>
                  <a:gd name="T13" fmla="*/ 2147483647 h 136"/>
                  <a:gd name="T14" fmla="*/ 2147483647 w 120"/>
                  <a:gd name="T15" fmla="*/ 0 h 136"/>
                  <a:gd name="T16" fmla="*/ 2147483647 w 120"/>
                  <a:gd name="T17" fmla="*/ 2147483647 h 136"/>
                  <a:gd name="T18" fmla="*/ 2147483647 w 120"/>
                  <a:gd name="T19" fmla="*/ 2147483647 h 136"/>
                  <a:gd name="T20" fmla="*/ 2147483647 w 120"/>
                  <a:gd name="T21" fmla="*/ 2147483647 h 136"/>
                  <a:gd name="T22" fmla="*/ 2147483647 w 120"/>
                  <a:gd name="T23" fmla="*/ 2147483647 h 136"/>
                  <a:gd name="T24" fmla="*/ 2147483647 w 120"/>
                  <a:gd name="T25" fmla="*/ 2147483647 h 136"/>
                  <a:gd name="T26" fmla="*/ 2147483647 w 120"/>
                  <a:gd name="T27" fmla="*/ 2147483647 h 136"/>
                  <a:gd name="T28" fmla="*/ 2147483647 w 120"/>
                  <a:gd name="T29" fmla="*/ 2147483647 h 136"/>
                  <a:gd name="T30" fmla="*/ 2147483647 w 120"/>
                  <a:gd name="T31" fmla="*/ 2147483647 h 136"/>
                  <a:gd name="T32" fmla="*/ 2147483647 w 120"/>
                  <a:gd name="T33" fmla="*/ 2147483647 h 136"/>
                  <a:gd name="T34" fmla="*/ 2147483647 w 120"/>
                  <a:gd name="T35" fmla="*/ 2147483647 h 136"/>
                  <a:gd name="T36" fmla="*/ 2147483647 w 120"/>
                  <a:gd name="T37" fmla="*/ 2147483647 h 136"/>
                  <a:gd name="T38" fmla="*/ 2147483647 w 120"/>
                  <a:gd name="T39" fmla="*/ 2147483647 h 136"/>
                  <a:gd name="T40" fmla="*/ 2147483647 w 120"/>
                  <a:gd name="T41" fmla="*/ 2147483647 h 136"/>
                  <a:gd name="T42" fmla="*/ 2147483647 w 120"/>
                  <a:gd name="T43" fmla="*/ 2147483647 h 136"/>
                  <a:gd name="T44" fmla="*/ 2147483647 w 120"/>
                  <a:gd name="T45" fmla="*/ 2147483647 h 136"/>
                  <a:gd name="T46" fmla="*/ 2147483647 w 120"/>
                  <a:gd name="T47" fmla="*/ 2147483647 h 1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136"/>
                  <a:gd name="T74" fmla="*/ 120 w 120"/>
                  <a:gd name="T75" fmla="*/ 136 h 1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136">
                    <a:moveTo>
                      <a:pt x="8" y="112"/>
                    </a:moveTo>
                    <a:lnTo>
                      <a:pt x="0" y="96"/>
                    </a:lnTo>
                    <a:lnTo>
                      <a:pt x="0" y="72"/>
                    </a:lnTo>
                    <a:lnTo>
                      <a:pt x="8" y="64"/>
                    </a:lnTo>
                    <a:lnTo>
                      <a:pt x="24" y="56"/>
                    </a:lnTo>
                    <a:lnTo>
                      <a:pt x="40" y="48"/>
                    </a:lnTo>
                    <a:lnTo>
                      <a:pt x="64" y="16"/>
                    </a:lnTo>
                    <a:lnTo>
                      <a:pt x="96" y="0"/>
                    </a:lnTo>
                    <a:lnTo>
                      <a:pt x="112" y="8"/>
                    </a:lnTo>
                    <a:lnTo>
                      <a:pt x="120" y="24"/>
                    </a:lnTo>
                    <a:lnTo>
                      <a:pt x="104" y="32"/>
                    </a:lnTo>
                    <a:lnTo>
                      <a:pt x="104" y="48"/>
                    </a:lnTo>
                    <a:lnTo>
                      <a:pt x="104" y="64"/>
                    </a:lnTo>
                    <a:lnTo>
                      <a:pt x="120" y="72"/>
                    </a:lnTo>
                    <a:lnTo>
                      <a:pt x="104" y="80"/>
                    </a:lnTo>
                    <a:lnTo>
                      <a:pt x="104" y="88"/>
                    </a:lnTo>
                    <a:lnTo>
                      <a:pt x="96" y="104"/>
                    </a:lnTo>
                    <a:lnTo>
                      <a:pt x="88" y="112"/>
                    </a:lnTo>
                    <a:lnTo>
                      <a:pt x="80" y="136"/>
                    </a:lnTo>
                    <a:lnTo>
                      <a:pt x="64" y="136"/>
                    </a:lnTo>
                    <a:lnTo>
                      <a:pt x="48" y="128"/>
                    </a:lnTo>
                    <a:lnTo>
                      <a:pt x="32" y="128"/>
                    </a:lnTo>
                    <a:lnTo>
                      <a:pt x="16" y="128"/>
                    </a:lnTo>
                    <a:lnTo>
                      <a:pt x="8" y="112"/>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37" name="Freeform 585">
                <a:extLst>
                  <a:ext uri="{FF2B5EF4-FFF2-40B4-BE49-F238E27FC236}">
                    <a16:creationId xmlns:a16="http://schemas.microsoft.com/office/drawing/2014/main" id="{D629F78F-EFCB-4B5D-96E5-5D6C8380F20C}"/>
                  </a:ext>
                </a:extLst>
              </p:cNvPr>
              <p:cNvSpPr>
                <a:spLocks/>
              </p:cNvSpPr>
              <p:nvPr/>
            </p:nvSpPr>
            <p:spPr bwMode="auto">
              <a:xfrm>
                <a:off x="4489320" y="3483513"/>
                <a:ext cx="246038" cy="136014"/>
              </a:xfrm>
              <a:custGeom>
                <a:avLst/>
                <a:gdLst>
                  <a:gd name="T0" fmla="*/ 0 w 232"/>
                  <a:gd name="T1" fmla="*/ 2147483647 h 128"/>
                  <a:gd name="T2" fmla="*/ 2147483647 w 232"/>
                  <a:gd name="T3" fmla="*/ 2147483647 h 128"/>
                  <a:gd name="T4" fmla="*/ 2147483647 w 232"/>
                  <a:gd name="T5" fmla="*/ 2147483647 h 128"/>
                  <a:gd name="T6" fmla="*/ 2147483647 w 232"/>
                  <a:gd name="T7" fmla="*/ 2147483647 h 128"/>
                  <a:gd name="T8" fmla="*/ 2147483647 w 232"/>
                  <a:gd name="T9" fmla="*/ 2147483647 h 128"/>
                  <a:gd name="T10" fmla="*/ 2147483647 w 232"/>
                  <a:gd name="T11" fmla="*/ 2147483647 h 128"/>
                  <a:gd name="T12" fmla="*/ 2147483647 w 232"/>
                  <a:gd name="T13" fmla="*/ 2147483647 h 128"/>
                  <a:gd name="T14" fmla="*/ 2147483647 w 232"/>
                  <a:gd name="T15" fmla="*/ 2147483647 h 128"/>
                  <a:gd name="T16" fmla="*/ 2147483647 w 232"/>
                  <a:gd name="T17" fmla="*/ 2147483647 h 128"/>
                  <a:gd name="T18" fmla="*/ 2147483647 w 232"/>
                  <a:gd name="T19" fmla="*/ 2147483647 h 128"/>
                  <a:gd name="T20" fmla="*/ 2147483647 w 232"/>
                  <a:gd name="T21" fmla="*/ 2147483647 h 128"/>
                  <a:gd name="T22" fmla="*/ 2147483647 w 232"/>
                  <a:gd name="T23" fmla="*/ 2147483647 h 128"/>
                  <a:gd name="T24" fmla="*/ 2147483647 w 232"/>
                  <a:gd name="T25" fmla="*/ 2147483647 h 128"/>
                  <a:gd name="T26" fmla="*/ 2147483647 w 232"/>
                  <a:gd name="T27" fmla="*/ 2147483647 h 128"/>
                  <a:gd name="T28" fmla="*/ 2147483647 w 232"/>
                  <a:gd name="T29" fmla="*/ 2147483647 h 128"/>
                  <a:gd name="T30" fmla="*/ 2147483647 w 232"/>
                  <a:gd name="T31" fmla="*/ 2147483647 h 128"/>
                  <a:gd name="T32" fmla="*/ 2147483647 w 232"/>
                  <a:gd name="T33" fmla="*/ 2147483647 h 128"/>
                  <a:gd name="T34" fmla="*/ 2147483647 w 232"/>
                  <a:gd name="T35" fmla="*/ 2147483647 h 128"/>
                  <a:gd name="T36" fmla="*/ 2147483647 w 232"/>
                  <a:gd name="T37" fmla="*/ 2147483647 h 128"/>
                  <a:gd name="T38" fmla="*/ 2147483647 w 232"/>
                  <a:gd name="T39" fmla="*/ 2147483647 h 128"/>
                  <a:gd name="T40" fmla="*/ 2147483647 w 232"/>
                  <a:gd name="T41" fmla="*/ 2147483647 h 128"/>
                  <a:gd name="T42" fmla="*/ 2147483647 w 232"/>
                  <a:gd name="T43" fmla="*/ 2147483647 h 128"/>
                  <a:gd name="T44" fmla="*/ 2147483647 w 232"/>
                  <a:gd name="T45" fmla="*/ 2147483647 h 128"/>
                  <a:gd name="T46" fmla="*/ 2147483647 w 232"/>
                  <a:gd name="T47" fmla="*/ 2147483647 h 128"/>
                  <a:gd name="T48" fmla="*/ 2147483647 w 232"/>
                  <a:gd name="T49" fmla="*/ 2147483647 h 128"/>
                  <a:gd name="T50" fmla="*/ 2147483647 w 232"/>
                  <a:gd name="T51" fmla="*/ 2147483647 h 128"/>
                  <a:gd name="T52" fmla="*/ 2147483647 w 232"/>
                  <a:gd name="T53" fmla="*/ 2147483647 h 128"/>
                  <a:gd name="T54" fmla="*/ 2147483647 w 232"/>
                  <a:gd name="T55" fmla="*/ 2147483647 h 128"/>
                  <a:gd name="T56" fmla="*/ 2147483647 w 232"/>
                  <a:gd name="T57" fmla="*/ 2147483647 h 128"/>
                  <a:gd name="T58" fmla="*/ 2147483647 w 232"/>
                  <a:gd name="T59" fmla="*/ 2147483647 h 128"/>
                  <a:gd name="T60" fmla="*/ 2147483647 w 232"/>
                  <a:gd name="T61" fmla="*/ 0 h 128"/>
                  <a:gd name="T62" fmla="*/ 2147483647 w 232"/>
                  <a:gd name="T63" fmla="*/ 0 h 128"/>
                  <a:gd name="T64" fmla="*/ 0 w 232"/>
                  <a:gd name="T65" fmla="*/ 2147483647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
                  <a:gd name="T100" fmla="*/ 0 h 128"/>
                  <a:gd name="T101" fmla="*/ 232 w 232"/>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 h="128">
                    <a:moveTo>
                      <a:pt x="0" y="16"/>
                    </a:moveTo>
                    <a:lnTo>
                      <a:pt x="16" y="24"/>
                    </a:lnTo>
                    <a:lnTo>
                      <a:pt x="24" y="32"/>
                    </a:lnTo>
                    <a:lnTo>
                      <a:pt x="24" y="48"/>
                    </a:lnTo>
                    <a:lnTo>
                      <a:pt x="40" y="48"/>
                    </a:lnTo>
                    <a:lnTo>
                      <a:pt x="48" y="48"/>
                    </a:lnTo>
                    <a:lnTo>
                      <a:pt x="72" y="64"/>
                    </a:lnTo>
                    <a:lnTo>
                      <a:pt x="104" y="80"/>
                    </a:lnTo>
                    <a:lnTo>
                      <a:pt x="104" y="88"/>
                    </a:lnTo>
                    <a:lnTo>
                      <a:pt x="88" y="96"/>
                    </a:lnTo>
                    <a:lnTo>
                      <a:pt x="104" y="96"/>
                    </a:lnTo>
                    <a:lnTo>
                      <a:pt x="120" y="104"/>
                    </a:lnTo>
                    <a:lnTo>
                      <a:pt x="136" y="112"/>
                    </a:lnTo>
                    <a:lnTo>
                      <a:pt x="144" y="112"/>
                    </a:lnTo>
                    <a:lnTo>
                      <a:pt x="160" y="96"/>
                    </a:lnTo>
                    <a:lnTo>
                      <a:pt x="176" y="88"/>
                    </a:lnTo>
                    <a:lnTo>
                      <a:pt x="192" y="96"/>
                    </a:lnTo>
                    <a:lnTo>
                      <a:pt x="216" y="120"/>
                    </a:lnTo>
                    <a:lnTo>
                      <a:pt x="232" y="128"/>
                    </a:lnTo>
                    <a:lnTo>
                      <a:pt x="232" y="104"/>
                    </a:lnTo>
                    <a:lnTo>
                      <a:pt x="208" y="96"/>
                    </a:lnTo>
                    <a:lnTo>
                      <a:pt x="208" y="80"/>
                    </a:lnTo>
                    <a:lnTo>
                      <a:pt x="216" y="72"/>
                    </a:lnTo>
                    <a:lnTo>
                      <a:pt x="192" y="64"/>
                    </a:lnTo>
                    <a:lnTo>
                      <a:pt x="184" y="48"/>
                    </a:lnTo>
                    <a:lnTo>
                      <a:pt x="160" y="32"/>
                    </a:lnTo>
                    <a:lnTo>
                      <a:pt x="96" y="16"/>
                    </a:lnTo>
                    <a:lnTo>
                      <a:pt x="72" y="32"/>
                    </a:lnTo>
                    <a:lnTo>
                      <a:pt x="56" y="32"/>
                    </a:lnTo>
                    <a:lnTo>
                      <a:pt x="40" y="16"/>
                    </a:lnTo>
                    <a:lnTo>
                      <a:pt x="24" y="0"/>
                    </a:lnTo>
                    <a:lnTo>
                      <a:pt x="8" y="0"/>
                    </a:lnTo>
                    <a:lnTo>
                      <a:pt x="0" y="16"/>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38" name="Freeform 586">
                <a:extLst>
                  <a:ext uri="{FF2B5EF4-FFF2-40B4-BE49-F238E27FC236}">
                    <a16:creationId xmlns:a16="http://schemas.microsoft.com/office/drawing/2014/main" id="{456F520C-C992-4890-A4DC-901131F477F9}"/>
                  </a:ext>
                </a:extLst>
              </p:cNvPr>
              <p:cNvSpPr>
                <a:spLocks/>
              </p:cNvSpPr>
              <p:nvPr/>
            </p:nvSpPr>
            <p:spPr bwMode="auto">
              <a:xfrm>
                <a:off x="4201699" y="3382153"/>
                <a:ext cx="126484" cy="143811"/>
              </a:xfrm>
              <a:custGeom>
                <a:avLst/>
                <a:gdLst>
                  <a:gd name="T0" fmla="*/ 2147483647 w 120"/>
                  <a:gd name="T1" fmla="*/ 2147483647 h 136"/>
                  <a:gd name="T2" fmla="*/ 0 w 120"/>
                  <a:gd name="T3" fmla="*/ 2147483647 h 136"/>
                  <a:gd name="T4" fmla="*/ 0 w 120"/>
                  <a:gd name="T5" fmla="*/ 2147483647 h 136"/>
                  <a:gd name="T6" fmla="*/ 2147483647 w 120"/>
                  <a:gd name="T7" fmla="*/ 2147483647 h 136"/>
                  <a:gd name="T8" fmla="*/ 2147483647 w 120"/>
                  <a:gd name="T9" fmla="*/ 2147483647 h 136"/>
                  <a:gd name="T10" fmla="*/ 2147483647 w 120"/>
                  <a:gd name="T11" fmla="*/ 2147483647 h 136"/>
                  <a:gd name="T12" fmla="*/ 2147483647 w 120"/>
                  <a:gd name="T13" fmla="*/ 2147483647 h 136"/>
                  <a:gd name="T14" fmla="*/ 2147483647 w 120"/>
                  <a:gd name="T15" fmla="*/ 0 h 136"/>
                  <a:gd name="T16" fmla="*/ 2147483647 w 120"/>
                  <a:gd name="T17" fmla="*/ 2147483647 h 136"/>
                  <a:gd name="T18" fmla="*/ 2147483647 w 120"/>
                  <a:gd name="T19" fmla="*/ 2147483647 h 136"/>
                  <a:gd name="T20" fmla="*/ 2147483647 w 120"/>
                  <a:gd name="T21" fmla="*/ 2147483647 h 136"/>
                  <a:gd name="T22" fmla="*/ 2147483647 w 120"/>
                  <a:gd name="T23" fmla="*/ 2147483647 h 136"/>
                  <a:gd name="T24" fmla="*/ 2147483647 w 120"/>
                  <a:gd name="T25" fmla="*/ 2147483647 h 136"/>
                  <a:gd name="T26" fmla="*/ 2147483647 w 120"/>
                  <a:gd name="T27" fmla="*/ 2147483647 h 136"/>
                  <a:gd name="T28" fmla="*/ 2147483647 w 120"/>
                  <a:gd name="T29" fmla="*/ 2147483647 h 136"/>
                  <a:gd name="T30" fmla="*/ 2147483647 w 120"/>
                  <a:gd name="T31" fmla="*/ 2147483647 h 136"/>
                  <a:gd name="T32" fmla="*/ 2147483647 w 120"/>
                  <a:gd name="T33" fmla="*/ 2147483647 h 136"/>
                  <a:gd name="T34" fmla="*/ 2147483647 w 120"/>
                  <a:gd name="T35" fmla="*/ 2147483647 h 136"/>
                  <a:gd name="T36" fmla="*/ 2147483647 w 120"/>
                  <a:gd name="T37" fmla="*/ 2147483647 h 136"/>
                  <a:gd name="T38" fmla="*/ 2147483647 w 120"/>
                  <a:gd name="T39" fmla="*/ 2147483647 h 136"/>
                  <a:gd name="T40" fmla="*/ 2147483647 w 120"/>
                  <a:gd name="T41" fmla="*/ 2147483647 h 136"/>
                  <a:gd name="T42" fmla="*/ 2147483647 w 120"/>
                  <a:gd name="T43" fmla="*/ 2147483647 h 136"/>
                  <a:gd name="T44" fmla="*/ 2147483647 w 120"/>
                  <a:gd name="T45" fmla="*/ 2147483647 h 136"/>
                  <a:gd name="T46" fmla="*/ 2147483647 w 120"/>
                  <a:gd name="T47" fmla="*/ 2147483647 h 1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136"/>
                  <a:gd name="T74" fmla="*/ 120 w 120"/>
                  <a:gd name="T75" fmla="*/ 136 h 1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136">
                    <a:moveTo>
                      <a:pt x="8" y="112"/>
                    </a:moveTo>
                    <a:lnTo>
                      <a:pt x="0" y="96"/>
                    </a:lnTo>
                    <a:lnTo>
                      <a:pt x="0" y="72"/>
                    </a:lnTo>
                    <a:lnTo>
                      <a:pt x="8" y="64"/>
                    </a:lnTo>
                    <a:lnTo>
                      <a:pt x="24" y="56"/>
                    </a:lnTo>
                    <a:lnTo>
                      <a:pt x="40" y="48"/>
                    </a:lnTo>
                    <a:lnTo>
                      <a:pt x="64" y="16"/>
                    </a:lnTo>
                    <a:lnTo>
                      <a:pt x="96" y="0"/>
                    </a:lnTo>
                    <a:lnTo>
                      <a:pt x="112" y="8"/>
                    </a:lnTo>
                    <a:lnTo>
                      <a:pt x="120" y="24"/>
                    </a:lnTo>
                    <a:lnTo>
                      <a:pt x="104" y="32"/>
                    </a:lnTo>
                    <a:lnTo>
                      <a:pt x="104" y="48"/>
                    </a:lnTo>
                    <a:lnTo>
                      <a:pt x="104" y="64"/>
                    </a:lnTo>
                    <a:lnTo>
                      <a:pt x="120" y="72"/>
                    </a:lnTo>
                    <a:lnTo>
                      <a:pt x="104" y="80"/>
                    </a:lnTo>
                    <a:lnTo>
                      <a:pt x="104" y="88"/>
                    </a:lnTo>
                    <a:lnTo>
                      <a:pt x="96" y="104"/>
                    </a:lnTo>
                    <a:lnTo>
                      <a:pt x="88" y="112"/>
                    </a:lnTo>
                    <a:lnTo>
                      <a:pt x="80" y="136"/>
                    </a:lnTo>
                    <a:lnTo>
                      <a:pt x="64" y="136"/>
                    </a:lnTo>
                    <a:lnTo>
                      <a:pt x="48" y="128"/>
                    </a:lnTo>
                    <a:lnTo>
                      <a:pt x="32" y="128"/>
                    </a:lnTo>
                    <a:lnTo>
                      <a:pt x="16" y="128"/>
                    </a:lnTo>
                    <a:lnTo>
                      <a:pt x="8" y="112"/>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39" name="Freeform 587">
                <a:extLst>
                  <a:ext uri="{FF2B5EF4-FFF2-40B4-BE49-F238E27FC236}">
                    <a16:creationId xmlns:a16="http://schemas.microsoft.com/office/drawing/2014/main" id="{6B23D902-6F47-447B-858F-DC777B8D5A11}"/>
                  </a:ext>
                </a:extLst>
              </p:cNvPr>
              <p:cNvSpPr>
                <a:spLocks/>
              </p:cNvSpPr>
              <p:nvPr/>
            </p:nvSpPr>
            <p:spPr bwMode="auto">
              <a:xfrm>
                <a:off x="4489320" y="3483513"/>
                <a:ext cx="246038" cy="136014"/>
              </a:xfrm>
              <a:custGeom>
                <a:avLst/>
                <a:gdLst>
                  <a:gd name="T0" fmla="*/ 0 w 232"/>
                  <a:gd name="T1" fmla="*/ 2147483647 h 128"/>
                  <a:gd name="T2" fmla="*/ 2147483647 w 232"/>
                  <a:gd name="T3" fmla="*/ 2147483647 h 128"/>
                  <a:gd name="T4" fmla="*/ 2147483647 w 232"/>
                  <a:gd name="T5" fmla="*/ 2147483647 h 128"/>
                  <a:gd name="T6" fmla="*/ 2147483647 w 232"/>
                  <a:gd name="T7" fmla="*/ 2147483647 h 128"/>
                  <a:gd name="T8" fmla="*/ 2147483647 w 232"/>
                  <a:gd name="T9" fmla="*/ 2147483647 h 128"/>
                  <a:gd name="T10" fmla="*/ 2147483647 w 232"/>
                  <a:gd name="T11" fmla="*/ 2147483647 h 128"/>
                  <a:gd name="T12" fmla="*/ 2147483647 w 232"/>
                  <a:gd name="T13" fmla="*/ 2147483647 h 128"/>
                  <a:gd name="T14" fmla="*/ 2147483647 w 232"/>
                  <a:gd name="T15" fmla="*/ 2147483647 h 128"/>
                  <a:gd name="T16" fmla="*/ 2147483647 w 232"/>
                  <a:gd name="T17" fmla="*/ 2147483647 h 128"/>
                  <a:gd name="T18" fmla="*/ 2147483647 w 232"/>
                  <a:gd name="T19" fmla="*/ 2147483647 h 128"/>
                  <a:gd name="T20" fmla="*/ 2147483647 w 232"/>
                  <a:gd name="T21" fmla="*/ 2147483647 h 128"/>
                  <a:gd name="T22" fmla="*/ 2147483647 w 232"/>
                  <a:gd name="T23" fmla="*/ 2147483647 h 128"/>
                  <a:gd name="T24" fmla="*/ 2147483647 w 232"/>
                  <a:gd name="T25" fmla="*/ 2147483647 h 128"/>
                  <a:gd name="T26" fmla="*/ 2147483647 w 232"/>
                  <a:gd name="T27" fmla="*/ 2147483647 h 128"/>
                  <a:gd name="T28" fmla="*/ 2147483647 w 232"/>
                  <a:gd name="T29" fmla="*/ 2147483647 h 128"/>
                  <a:gd name="T30" fmla="*/ 2147483647 w 232"/>
                  <a:gd name="T31" fmla="*/ 2147483647 h 128"/>
                  <a:gd name="T32" fmla="*/ 2147483647 w 232"/>
                  <a:gd name="T33" fmla="*/ 2147483647 h 128"/>
                  <a:gd name="T34" fmla="*/ 2147483647 w 232"/>
                  <a:gd name="T35" fmla="*/ 2147483647 h 128"/>
                  <a:gd name="T36" fmla="*/ 2147483647 w 232"/>
                  <a:gd name="T37" fmla="*/ 2147483647 h 128"/>
                  <a:gd name="T38" fmla="*/ 2147483647 w 232"/>
                  <a:gd name="T39" fmla="*/ 2147483647 h 128"/>
                  <a:gd name="T40" fmla="*/ 2147483647 w 232"/>
                  <a:gd name="T41" fmla="*/ 2147483647 h 128"/>
                  <a:gd name="T42" fmla="*/ 2147483647 w 232"/>
                  <a:gd name="T43" fmla="*/ 2147483647 h 128"/>
                  <a:gd name="T44" fmla="*/ 2147483647 w 232"/>
                  <a:gd name="T45" fmla="*/ 2147483647 h 128"/>
                  <a:gd name="T46" fmla="*/ 2147483647 w 232"/>
                  <a:gd name="T47" fmla="*/ 2147483647 h 128"/>
                  <a:gd name="T48" fmla="*/ 2147483647 w 232"/>
                  <a:gd name="T49" fmla="*/ 2147483647 h 128"/>
                  <a:gd name="T50" fmla="*/ 2147483647 w 232"/>
                  <a:gd name="T51" fmla="*/ 2147483647 h 128"/>
                  <a:gd name="T52" fmla="*/ 2147483647 w 232"/>
                  <a:gd name="T53" fmla="*/ 2147483647 h 128"/>
                  <a:gd name="T54" fmla="*/ 2147483647 w 232"/>
                  <a:gd name="T55" fmla="*/ 2147483647 h 128"/>
                  <a:gd name="T56" fmla="*/ 2147483647 w 232"/>
                  <a:gd name="T57" fmla="*/ 2147483647 h 128"/>
                  <a:gd name="T58" fmla="*/ 2147483647 w 232"/>
                  <a:gd name="T59" fmla="*/ 2147483647 h 128"/>
                  <a:gd name="T60" fmla="*/ 2147483647 w 232"/>
                  <a:gd name="T61" fmla="*/ 0 h 128"/>
                  <a:gd name="T62" fmla="*/ 2147483647 w 232"/>
                  <a:gd name="T63" fmla="*/ 0 h 128"/>
                  <a:gd name="T64" fmla="*/ 0 w 232"/>
                  <a:gd name="T65" fmla="*/ 2147483647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
                  <a:gd name="T100" fmla="*/ 0 h 128"/>
                  <a:gd name="T101" fmla="*/ 232 w 232"/>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 h="128">
                    <a:moveTo>
                      <a:pt x="0" y="16"/>
                    </a:moveTo>
                    <a:lnTo>
                      <a:pt x="16" y="24"/>
                    </a:lnTo>
                    <a:lnTo>
                      <a:pt x="24" y="32"/>
                    </a:lnTo>
                    <a:lnTo>
                      <a:pt x="24" y="48"/>
                    </a:lnTo>
                    <a:lnTo>
                      <a:pt x="40" y="48"/>
                    </a:lnTo>
                    <a:lnTo>
                      <a:pt x="48" y="48"/>
                    </a:lnTo>
                    <a:lnTo>
                      <a:pt x="72" y="64"/>
                    </a:lnTo>
                    <a:lnTo>
                      <a:pt x="104" y="80"/>
                    </a:lnTo>
                    <a:lnTo>
                      <a:pt x="104" y="88"/>
                    </a:lnTo>
                    <a:lnTo>
                      <a:pt x="88" y="96"/>
                    </a:lnTo>
                    <a:lnTo>
                      <a:pt x="104" y="96"/>
                    </a:lnTo>
                    <a:lnTo>
                      <a:pt x="120" y="104"/>
                    </a:lnTo>
                    <a:lnTo>
                      <a:pt x="136" y="112"/>
                    </a:lnTo>
                    <a:lnTo>
                      <a:pt x="144" y="112"/>
                    </a:lnTo>
                    <a:lnTo>
                      <a:pt x="160" y="96"/>
                    </a:lnTo>
                    <a:lnTo>
                      <a:pt x="176" y="88"/>
                    </a:lnTo>
                    <a:lnTo>
                      <a:pt x="192" y="96"/>
                    </a:lnTo>
                    <a:lnTo>
                      <a:pt x="216" y="120"/>
                    </a:lnTo>
                    <a:lnTo>
                      <a:pt x="232" y="128"/>
                    </a:lnTo>
                    <a:lnTo>
                      <a:pt x="232" y="104"/>
                    </a:lnTo>
                    <a:lnTo>
                      <a:pt x="208" y="96"/>
                    </a:lnTo>
                    <a:lnTo>
                      <a:pt x="208" y="80"/>
                    </a:lnTo>
                    <a:lnTo>
                      <a:pt x="216" y="72"/>
                    </a:lnTo>
                    <a:lnTo>
                      <a:pt x="192" y="64"/>
                    </a:lnTo>
                    <a:lnTo>
                      <a:pt x="184" y="48"/>
                    </a:lnTo>
                    <a:lnTo>
                      <a:pt x="160" y="32"/>
                    </a:lnTo>
                    <a:lnTo>
                      <a:pt x="96" y="16"/>
                    </a:lnTo>
                    <a:lnTo>
                      <a:pt x="72" y="32"/>
                    </a:lnTo>
                    <a:lnTo>
                      <a:pt x="56" y="32"/>
                    </a:lnTo>
                    <a:lnTo>
                      <a:pt x="40" y="16"/>
                    </a:lnTo>
                    <a:lnTo>
                      <a:pt x="24" y="0"/>
                    </a:lnTo>
                    <a:lnTo>
                      <a:pt x="8" y="0"/>
                    </a:lnTo>
                    <a:lnTo>
                      <a:pt x="0" y="16"/>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40" name="Freeform 588">
                <a:extLst>
                  <a:ext uri="{FF2B5EF4-FFF2-40B4-BE49-F238E27FC236}">
                    <a16:creationId xmlns:a16="http://schemas.microsoft.com/office/drawing/2014/main" id="{24473289-E917-4340-A5CD-F21BEEFE90A1}"/>
                  </a:ext>
                </a:extLst>
              </p:cNvPr>
              <p:cNvSpPr>
                <a:spLocks/>
              </p:cNvSpPr>
              <p:nvPr/>
            </p:nvSpPr>
            <p:spPr bwMode="auto">
              <a:xfrm>
                <a:off x="4336846" y="3229679"/>
                <a:ext cx="76237" cy="101360"/>
              </a:xfrm>
              <a:custGeom>
                <a:avLst/>
                <a:gdLst>
                  <a:gd name="T0" fmla="*/ 2147483647 w 72"/>
                  <a:gd name="T1" fmla="*/ 2147483647 h 96"/>
                  <a:gd name="T2" fmla="*/ 0 w 72"/>
                  <a:gd name="T3" fmla="*/ 2147483647 h 96"/>
                  <a:gd name="T4" fmla="*/ 2147483647 w 72"/>
                  <a:gd name="T5" fmla="*/ 2147483647 h 96"/>
                  <a:gd name="T6" fmla="*/ 2147483647 w 72"/>
                  <a:gd name="T7" fmla="*/ 2147483647 h 96"/>
                  <a:gd name="T8" fmla="*/ 2147483647 w 72"/>
                  <a:gd name="T9" fmla="*/ 2147483647 h 96"/>
                  <a:gd name="T10" fmla="*/ 2147483647 w 72"/>
                  <a:gd name="T11" fmla="*/ 2147483647 h 96"/>
                  <a:gd name="T12" fmla="*/ 2147483647 w 72"/>
                  <a:gd name="T13" fmla="*/ 2147483647 h 96"/>
                  <a:gd name="T14" fmla="*/ 2147483647 w 72"/>
                  <a:gd name="T15" fmla="*/ 2147483647 h 96"/>
                  <a:gd name="T16" fmla="*/ 2147483647 w 72"/>
                  <a:gd name="T17" fmla="*/ 2147483647 h 96"/>
                  <a:gd name="T18" fmla="*/ 2147483647 w 72"/>
                  <a:gd name="T19" fmla="*/ 2147483647 h 96"/>
                  <a:gd name="T20" fmla="*/ 2147483647 w 72"/>
                  <a:gd name="T21" fmla="*/ 2147483647 h 96"/>
                  <a:gd name="T22" fmla="*/ 2147483647 w 72"/>
                  <a:gd name="T23" fmla="*/ 2147483647 h 96"/>
                  <a:gd name="T24" fmla="*/ 2147483647 w 72"/>
                  <a:gd name="T25" fmla="*/ 2147483647 h 96"/>
                  <a:gd name="T26" fmla="*/ 2147483647 w 72"/>
                  <a:gd name="T27" fmla="*/ 0 h 96"/>
                  <a:gd name="T28" fmla="*/ 2147483647 w 72"/>
                  <a:gd name="T29" fmla="*/ 2147483647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96"/>
                  <a:gd name="T47" fmla="*/ 72 w 72"/>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96">
                    <a:moveTo>
                      <a:pt x="8" y="8"/>
                    </a:moveTo>
                    <a:lnTo>
                      <a:pt x="0" y="24"/>
                    </a:lnTo>
                    <a:lnTo>
                      <a:pt x="8" y="48"/>
                    </a:lnTo>
                    <a:lnTo>
                      <a:pt x="16" y="56"/>
                    </a:lnTo>
                    <a:lnTo>
                      <a:pt x="24" y="56"/>
                    </a:lnTo>
                    <a:lnTo>
                      <a:pt x="48" y="72"/>
                    </a:lnTo>
                    <a:lnTo>
                      <a:pt x="56" y="88"/>
                    </a:lnTo>
                    <a:lnTo>
                      <a:pt x="72" y="96"/>
                    </a:lnTo>
                    <a:lnTo>
                      <a:pt x="72" y="80"/>
                    </a:lnTo>
                    <a:lnTo>
                      <a:pt x="56" y="56"/>
                    </a:lnTo>
                    <a:lnTo>
                      <a:pt x="32" y="40"/>
                    </a:lnTo>
                    <a:lnTo>
                      <a:pt x="32" y="32"/>
                    </a:lnTo>
                    <a:lnTo>
                      <a:pt x="40" y="8"/>
                    </a:lnTo>
                    <a:lnTo>
                      <a:pt x="24" y="0"/>
                    </a:lnTo>
                    <a:lnTo>
                      <a:pt x="8" y="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41" name="Freeform 589">
                <a:extLst>
                  <a:ext uri="{FF2B5EF4-FFF2-40B4-BE49-F238E27FC236}">
                    <a16:creationId xmlns:a16="http://schemas.microsoft.com/office/drawing/2014/main" id="{8B59359D-4594-47D7-968C-71C06B014EC5}"/>
                  </a:ext>
                </a:extLst>
              </p:cNvPr>
              <p:cNvSpPr>
                <a:spLocks/>
              </p:cNvSpPr>
              <p:nvPr/>
            </p:nvSpPr>
            <p:spPr bwMode="auto">
              <a:xfrm>
                <a:off x="4370633" y="3348366"/>
                <a:ext cx="59776" cy="50247"/>
              </a:xfrm>
              <a:custGeom>
                <a:avLst/>
                <a:gdLst>
                  <a:gd name="T0" fmla="*/ 0 w 56"/>
                  <a:gd name="T1" fmla="*/ 2147483647 h 48"/>
                  <a:gd name="T2" fmla="*/ 2147483647 w 56"/>
                  <a:gd name="T3" fmla="*/ 2147483647 h 48"/>
                  <a:gd name="T4" fmla="*/ 2147483647 w 56"/>
                  <a:gd name="T5" fmla="*/ 2147483647 h 48"/>
                  <a:gd name="T6" fmla="*/ 2147483647 w 56"/>
                  <a:gd name="T7" fmla="*/ 0 h 48"/>
                  <a:gd name="T8" fmla="*/ 2147483647 w 56"/>
                  <a:gd name="T9" fmla="*/ 2147483647 h 48"/>
                  <a:gd name="T10" fmla="*/ 2147483647 w 56"/>
                  <a:gd name="T11" fmla="*/ 2147483647 h 48"/>
                  <a:gd name="T12" fmla="*/ 2147483647 w 56"/>
                  <a:gd name="T13" fmla="*/ 2147483647 h 48"/>
                  <a:gd name="T14" fmla="*/ 2147483647 w 56"/>
                  <a:gd name="T15" fmla="*/ 2147483647 h 48"/>
                  <a:gd name="T16" fmla="*/ 2147483647 w 56"/>
                  <a:gd name="T17" fmla="*/ 2147483647 h 48"/>
                  <a:gd name="T18" fmla="*/ 0 w 56"/>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8"/>
                  <a:gd name="T32" fmla="*/ 56 w 5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8">
                    <a:moveTo>
                      <a:pt x="0" y="40"/>
                    </a:moveTo>
                    <a:lnTo>
                      <a:pt x="8" y="16"/>
                    </a:lnTo>
                    <a:lnTo>
                      <a:pt x="24" y="16"/>
                    </a:lnTo>
                    <a:lnTo>
                      <a:pt x="40" y="0"/>
                    </a:lnTo>
                    <a:lnTo>
                      <a:pt x="56" y="16"/>
                    </a:lnTo>
                    <a:lnTo>
                      <a:pt x="56" y="48"/>
                    </a:lnTo>
                    <a:lnTo>
                      <a:pt x="40" y="40"/>
                    </a:lnTo>
                    <a:lnTo>
                      <a:pt x="24" y="40"/>
                    </a:lnTo>
                    <a:lnTo>
                      <a:pt x="16" y="32"/>
                    </a:lnTo>
                    <a:lnTo>
                      <a:pt x="0" y="4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42" name="Freeform 590">
                <a:extLst>
                  <a:ext uri="{FF2B5EF4-FFF2-40B4-BE49-F238E27FC236}">
                    <a16:creationId xmlns:a16="http://schemas.microsoft.com/office/drawing/2014/main" id="{8BC01481-6AF9-4239-9B07-F9570DE0A9CD}"/>
                  </a:ext>
                </a:extLst>
              </p:cNvPr>
              <p:cNvSpPr>
                <a:spLocks/>
              </p:cNvSpPr>
              <p:nvPr/>
            </p:nvSpPr>
            <p:spPr bwMode="auto">
              <a:xfrm>
                <a:off x="4340311" y="3229679"/>
                <a:ext cx="76237" cy="101360"/>
              </a:xfrm>
              <a:custGeom>
                <a:avLst/>
                <a:gdLst>
                  <a:gd name="T0" fmla="*/ 2147483647 w 72"/>
                  <a:gd name="T1" fmla="*/ 2147483647 h 96"/>
                  <a:gd name="T2" fmla="*/ 0 w 72"/>
                  <a:gd name="T3" fmla="*/ 2147483647 h 96"/>
                  <a:gd name="T4" fmla="*/ 2147483647 w 72"/>
                  <a:gd name="T5" fmla="*/ 2147483647 h 96"/>
                  <a:gd name="T6" fmla="*/ 2147483647 w 72"/>
                  <a:gd name="T7" fmla="*/ 2147483647 h 96"/>
                  <a:gd name="T8" fmla="*/ 2147483647 w 72"/>
                  <a:gd name="T9" fmla="*/ 2147483647 h 96"/>
                  <a:gd name="T10" fmla="*/ 2147483647 w 72"/>
                  <a:gd name="T11" fmla="*/ 2147483647 h 96"/>
                  <a:gd name="T12" fmla="*/ 2147483647 w 72"/>
                  <a:gd name="T13" fmla="*/ 2147483647 h 96"/>
                  <a:gd name="T14" fmla="*/ 2147483647 w 72"/>
                  <a:gd name="T15" fmla="*/ 2147483647 h 96"/>
                  <a:gd name="T16" fmla="*/ 2147483647 w 72"/>
                  <a:gd name="T17" fmla="*/ 2147483647 h 96"/>
                  <a:gd name="T18" fmla="*/ 2147483647 w 72"/>
                  <a:gd name="T19" fmla="*/ 2147483647 h 96"/>
                  <a:gd name="T20" fmla="*/ 2147483647 w 72"/>
                  <a:gd name="T21" fmla="*/ 2147483647 h 96"/>
                  <a:gd name="T22" fmla="*/ 2147483647 w 72"/>
                  <a:gd name="T23" fmla="*/ 2147483647 h 96"/>
                  <a:gd name="T24" fmla="*/ 2147483647 w 72"/>
                  <a:gd name="T25" fmla="*/ 2147483647 h 96"/>
                  <a:gd name="T26" fmla="*/ 2147483647 w 72"/>
                  <a:gd name="T27" fmla="*/ 0 h 96"/>
                  <a:gd name="T28" fmla="*/ 2147483647 w 72"/>
                  <a:gd name="T29" fmla="*/ 2147483647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96"/>
                  <a:gd name="T47" fmla="*/ 72 w 72"/>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96">
                    <a:moveTo>
                      <a:pt x="8" y="8"/>
                    </a:moveTo>
                    <a:lnTo>
                      <a:pt x="0" y="24"/>
                    </a:lnTo>
                    <a:lnTo>
                      <a:pt x="8" y="48"/>
                    </a:lnTo>
                    <a:lnTo>
                      <a:pt x="16" y="56"/>
                    </a:lnTo>
                    <a:lnTo>
                      <a:pt x="24" y="56"/>
                    </a:lnTo>
                    <a:lnTo>
                      <a:pt x="48" y="72"/>
                    </a:lnTo>
                    <a:lnTo>
                      <a:pt x="56" y="88"/>
                    </a:lnTo>
                    <a:lnTo>
                      <a:pt x="72" y="96"/>
                    </a:lnTo>
                    <a:lnTo>
                      <a:pt x="72" y="80"/>
                    </a:lnTo>
                    <a:lnTo>
                      <a:pt x="56" y="56"/>
                    </a:lnTo>
                    <a:lnTo>
                      <a:pt x="32" y="40"/>
                    </a:lnTo>
                    <a:lnTo>
                      <a:pt x="32" y="32"/>
                    </a:lnTo>
                    <a:lnTo>
                      <a:pt x="40" y="8"/>
                    </a:lnTo>
                    <a:lnTo>
                      <a:pt x="24" y="0"/>
                    </a:lnTo>
                    <a:lnTo>
                      <a:pt x="8" y="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43" name="Freeform 591">
                <a:extLst>
                  <a:ext uri="{FF2B5EF4-FFF2-40B4-BE49-F238E27FC236}">
                    <a16:creationId xmlns:a16="http://schemas.microsoft.com/office/drawing/2014/main" id="{8FDFEA71-AFD2-4555-B341-066ECCF36339}"/>
                  </a:ext>
                </a:extLst>
              </p:cNvPr>
              <p:cNvSpPr>
                <a:spLocks/>
              </p:cNvSpPr>
              <p:nvPr/>
            </p:nvSpPr>
            <p:spPr bwMode="auto">
              <a:xfrm>
                <a:off x="4370633" y="3348366"/>
                <a:ext cx="59776" cy="50247"/>
              </a:xfrm>
              <a:custGeom>
                <a:avLst/>
                <a:gdLst>
                  <a:gd name="T0" fmla="*/ 0 w 56"/>
                  <a:gd name="T1" fmla="*/ 2147483647 h 48"/>
                  <a:gd name="T2" fmla="*/ 2147483647 w 56"/>
                  <a:gd name="T3" fmla="*/ 2147483647 h 48"/>
                  <a:gd name="T4" fmla="*/ 2147483647 w 56"/>
                  <a:gd name="T5" fmla="*/ 2147483647 h 48"/>
                  <a:gd name="T6" fmla="*/ 2147483647 w 56"/>
                  <a:gd name="T7" fmla="*/ 0 h 48"/>
                  <a:gd name="T8" fmla="*/ 2147483647 w 56"/>
                  <a:gd name="T9" fmla="*/ 2147483647 h 48"/>
                  <a:gd name="T10" fmla="*/ 2147483647 w 56"/>
                  <a:gd name="T11" fmla="*/ 2147483647 h 48"/>
                  <a:gd name="T12" fmla="*/ 2147483647 w 56"/>
                  <a:gd name="T13" fmla="*/ 2147483647 h 48"/>
                  <a:gd name="T14" fmla="*/ 2147483647 w 56"/>
                  <a:gd name="T15" fmla="*/ 2147483647 h 48"/>
                  <a:gd name="T16" fmla="*/ 2147483647 w 56"/>
                  <a:gd name="T17" fmla="*/ 2147483647 h 48"/>
                  <a:gd name="T18" fmla="*/ 0 w 56"/>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8"/>
                  <a:gd name="T32" fmla="*/ 56 w 5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8">
                    <a:moveTo>
                      <a:pt x="0" y="40"/>
                    </a:moveTo>
                    <a:lnTo>
                      <a:pt x="8" y="16"/>
                    </a:lnTo>
                    <a:lnTo>
                      <a:pt x="24" y="16"/>
                    </a:lnTo>
                    <a:lnTo>
                      <a:pt x="40" y="0"/>
                    </a:lnTo>
                    <a:lnTo>
                      <a:pt x="56" y="16"/>
                    </a:lnTo>
                    <a:lnTo>
                      <a:pt x="56" y="48"/>
                    </a:lnTo>
                    <a:lnTo>
                      <a:pt x="40" y="40"/>
                    </a:lnTo>
                    <a:lnTo>
                      <a:pt x="24" y="40"/>
                    </a:lnTo>
                    <a:lnTo>
                      <a:pt x="16" y="32"/>
                    </a:lnTo>
                    <a:lnTo>
                      <a:pt x="0" y="4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44" name="Freeform 592">
                <a:extLst>
                  <a:ext uri="{FF2B5EF4-FFF2-40B4-BE49-F238E27FC236}">
                    <a16:creationId xmlns:a16="http://schemas.microsoft.com/office/drawing/2014/main" id="{3C63B0D8-B718-4D44-A8EA-D7E71BB800AF}"/>
                  </a:ext>
                </a:extLst>
              </p:cNvPr>
              <p:cNvSpPr>
                <a:spLocks/>
              </p:cNvSpPr>
              <p:nvPr/>
            </p:nvSpPr>
            <p:spPr bwMode="auto">
              <a:xfrm>
                <a:off x="4328183" y="3458390"/>
                <a:ext cx="77104" cy="93564"/>
              </a:xfrm>
              <a:custGeom>
                <a:avLst/>
                <a:gdLst>
                  <a:gd name="T0" fmla="*/ 2147483647 w 72"/>
                  <a:gd name="T1" fmla="*/ 2147483647 h 88"/>
                  <a:gd name="T2" fmla="*/ 2147483647 w 72"/>
                  <a:gd name="T3" fmla="*/ 2147483647 h 88"/>
                  <a:gd name="T4" fmla="*/ 0 w 72"/>
                  <a:gd name="T5" fmla="*/ 2147483647 h 88"/>
                  <a:gd name="T6" fmla="*/ 0 w 72"/>
                  <a:gd name="T7" fmla="*/ 2147483647 h 88"/>
                  <a:gd name="T8" fmla="*/ 2147483647 w 72"/>
                  <a:gd name="T9" fmla="*/ 2147483647 h 88"/>
                  <a:gd name="T10" fmla="*/ 2147483647 w 72"/>
                  <a:gd name="T11" fmla="*/ 2147483647 h 88"/>
                  <a:gd name="T12" fmla="*/ 2147483647 w 72"/>
                  <a:gd name="T13" fmla="*/ 2147483647 h 88"/>
                  <a:gd name="T14" fmla="*/ 2147483647 w 72"/>
                  <a:gd name="T15" fmla="*/ 0 h 88"/>
                  <a:gd name="T16" fmla="*/ 2147483647 w 72"/>
                  <a:gd name="T17" fmla="*/ 2147483647 h 88"/>
                  <a:gd name="T18" fmla="*/ 2147483647 w 72"/>
                  <a:gd name="T19" fmla="*/ 2147483647 h 88"/>
                  <a:gd name="T20" fmla="*/ 2147483647 w 72"/>
                  <a:gd name="T21" fmla="*/ 2147483647 h 88"/>
                  <a:gd name="T22" fmla="*/ 2147483647 w 72"/>
                  <a:gd name="T23" fmla="*/ 2147483647 h 88"/>
                  <a:gd name="T24" fmla="*/ 2147483647 w 72"/>
                  <a:gd name="T25" fmla="*/ 2147483647 h 88"/>
                  <a:gd name="T26" fmla="*/ 2147483647 w 72"/>
                  <a:gd name="T27" fmla="*/ 2147483647 h 88"/>
                  <a:gd name="T28" fmla="*/ 2147483647 w 72"/>
                  <a:gd name="T29" fmla="*/ 2147483647 h 88"/>
                  <a:gd name="T30" fmla="*/ 2147483647 w 72"/>
                  <a:gd name="T31" fmla="*/ 2147483647 h 88"/>
                  <a:gd name="T32" fmla="*/ 2147483647 w 72"/>
                  <a:gd name="T33" fmla="*/ 2147483647 h 88"/>
                  <a:gd name="T34" fmla="*/ 2147483647 w 72"/>
                  <a:gd name="T35" fmla="*/ 2147483647 h 88"/>
                  <a:gd name="T36" fmla="*/ 2147483647 w 72"/>
                  <a:gd name="T37" fmla="*/ 2147483647 h 88"/>
                  <a:gd name="T38" fmla="*/ 2147483647 w 72"/>
                  <a:gd name="T39" fmla="*/ 2147483647 h 88"/>
                  <a:gd name="T40" fmla="*/ 2147483647 w 72"/>
                  <a:gd name="T41" fmla="*/ 2147483647 h 88"/>
                  <a:gd name="T42" fmla="*/ 2147483647 w 72"/>
                  <a:gd name="T43" fmla="*/ 2147483647 h 88"/>
                  <a:gd name="T44" fmla="*/ 2147483647 w 72"/>
                  <a:gd name="T45" fmla="*/ 2147483647 h 88"/>
                  <a:gd name="T46" fmla="*/ 2147483647 w 72"/>
                  <a:gd name="T47" fmla="*/ 2147483647 h 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2"/>
                  <a:gd name="T73" fmla="*/ 0 h 88"/>
                  <a:gd name="T74" fmla="*/ 72 w 72"/>
                  <a:gd name="T75" fmla="*/ 88 h 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2" h="88">
                    <a:moveTo>
                      <a:pt x="8" y="88"/>
                    </a:moveTo>
                    <a:lnTo>
                      <a:pt x="8" y="72"/>
                    </a:lnTo>
                    <a:lnTo>
                      <a:pt x="0" y="56"/>
                    </a:lnTo>
                    <a:lnTo>
                      <a:pt x="0" y="48"/>
                    </a:lnTo>
                    <a:lnTo>
                      <a:pt x="16" y="16"/>
                    </a:lnTo>
                    <a:lnTo>
                      <a:pt x="24" y="8"/>
                    </a:lnTo>
                    <a:lnTo>
                      <a:pt x="40" y="8"/>
                    </a:lnTo>
                    <a:lnTo>
                      <a:pt x="72" y="0"/>
                    </a:lnTo>
                    <a:lnTo>
                      <a:pt x="72" y="8"/>
                    </a:lnTo>
                    <a:lnTo>
                      <a:pt x="56" y="8"/>
                    </a:lnTo>
                    <a:lnTo>
                      <a:pt x="32" y="16"/>
                    </a:lnTo>
                    <a:lnTo>
                      <a:pt x="24" y="32"/>
                    </a:lnTo>
                    <a:lnTo>
                      <a:pt x="56" y="32"/>
                    </a:lnTo>
                    <a:lnTo>
                      <a:pt x="56" y="40"/>
                    </a:lnTo>
                    <a:lnTo>
                      <a:pt x="48" y="48"/>
                    </a:lnTo>
                    <a:lnTo>
                      <a:pt x="40" y="56"/>
                    </a:lnTo>
                    <a:lnTo>
                      <a:pt x="56" y="72"/>
                    </a:lnTo>
                    <a:lnTo>
                      <a:pt x="64" y="88"/>
                    </a:lnTo>
                    <a:lnTo>
                      <a:pt x="48" y="88"/>
                    </a:lnTo>
                    <a:lnTo>
                      <a:pt x="32" y="72"/>
                    </a:lnTo>
                    <a:lnTo>
                      <a:pt x="24" y="56"/>
                    </a:lnTo>
                    <a:lnTo>
                      <a:pt x="24" y="80"/>
                    </a:lnTo>
                    <a:lnTo>
                      <a:pt x="24" y="88"/>
                    </a:lnTo>
                    <a:lnTo>
                      <a:pt x="8" y="8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45" name="Freeform 593">
                <a:extLst>
                  <a:ext uri="{FF2B5EF4-FFF2-40B4-BE49-F238E27FC236}">
                    <a16:creationId xmlns:a16="http://schemas.microsoft.com/office/drawing/2014/main" id="{8E232491-A23F-42C9-916A-3B01F40B3C54}"/>
                  </a:ext>
                </a:extLst>
              </p:cNvPr>
              <p:cNvSpPr>
                <a:spLocks/>
              </p:cNvSpPr>
              <p:nvPr/>
            </p:nvSpPr>
            <p:spPr bwMode="auto">
              <a:xfrm>
                <a:off x="4150585" y="3568414"/>
                <a:ext cx="143811" cy="33787"/>
              </a:xfrm>
              <a:custGeom>
                <a:avLst/>
                <a:gdLst>
                  <a:gd name="T0" fmla="*/ 0 w 136"/>
                  <a:gd name="T1" fmla="*/ 0 h 32"/>
                  <a:gd name="T2" fmla="*/ 2147483647 w 136"/>
                  <a:gd name="T3" fmla="*/ 0 h 32"/>
                  <a:gd name="T4" fmla="*/ 2147483647 w 136"/>
                  <a:gd name="T5" fmla="*/ 0 h 32"/>
                  <a:gd name="T6" fmla="*/ 2147483647 w 136"/>
                  <a:gd name="T7" fmla="*/ 0 h 32"/>
                  <a:gd name="T8" fmla="*/ 2147483647 w 136"/>
                  <a:gd name="T9" fmla="*/ 2147483647 h 32"/>
                  <a:gd name="T10" fmla="*/ 2147483647 w 136"/>
                  <a:gd name="T11" fmla="*/ 2147483647 h 32"/>
                  <a:gd name="T12" fmla="*/ 2147483647 w 136"/>
                  <a:gd name="T13" fmla="*/ 2147483647 h 32"/>
                  <a:gd name="T14" fmla="*/ 2147483647 w 136"/>
                  <a:gd name="T15" fmla="*/ 2147483647 h 32"/>
                  <a:gd name="T16" fmla="*/ 2147483647 w 136"/>
                  <a:gd name="T17" fmla="*/ 2147483647 h 32"/>
                  <a:gd name="T18" fmla="*/ 2147483647 w 136"/>
                  <a:gd name="T19" fmla="*/ 2147483647 h 32"/>
                  <a:gd name="T20" fmla="*/ 0 w 136"/>
                  <a:gd name="T21" fmla="*/ 0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
                  <a:gd name="T34" fmla="*/ 0 h 32"/>
                  <a:gd name="T35" fmla="*/ 136 w 136"/>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 h="32">
                    <a:moveTo>
                      <a:pt x="0" y="0"/>
                    </a:moveTo>
                    <a:lnTo>
                      <a:pt x="40" y="0"/>
                    </a:lnTo>
                    <a:lnTo>
                      <a:pt x="64" y="0"/>
                    </a:lnTo>
                    <a:lnTo>
                      <a:pt x="80" y="0"/>
                    </a:lnTo>
                    <a:lnTo>
                      <a:pt x="96" y="8"/>
                    </a:lnTo>
                    <a:lnTo>
                      <a:pt x="128" y="16"/>
                    </a:lnTo>
                    <a:lnTo>
                      <a:pt x="136" y="32"/>
                    </a:lnTo>
                    <a:lnTo>
                      <a:pt x="104" y="24"/>
                    </a:lnTo>
                    <a:lnTo>
                      <a:pt x="80" y="24"/>
                    </a:lnTo>
                    <a:lnTo>
                      <a:pt x="32" y="16"/>
                    </a:lnTo>
                    <a:lnTo>
                      <a:pt x="0" y="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46" name="Freeform 594">
                <a:extLst>
                  <a:ext uri="{FF2B5EF4-FFF2-40B4-BE49-F238E27FC236}">
                    <a16:creationId xmlns:a16="http://schemas.microsoft.com/office/drawing/2014/main" id="{47703F4F-4896-461A-AA46-3D3EB7D7CF83}"/>
                  </a:ext>
                </a:extLst>
              </p:cNvPr>
              <p:cNvSpPr>
                <a:spLocks/>
              </p:cNvSpPr>
              <p:nvPr/>
            </p:nvSpPr>
            <p:spPr bwMode="auto">
              <a:xfrm>
                <a:off x="1936247" y="2669163"/>
                <a:ext cx="84900" cy="102227"/>
              </a:xfrm>
              <a:custGeom>
                <a:avLst/>
                <a:gdLst>
                  <a:gd name="T0" fmla="*/ 0 w 80"/>
                  <a:gd name="T1" fmla="*/ 2147483647 h 96"/>
                  <a:gd name="T2" fmla="*/ 0 w 80"/>
                  <a:gd name="T3" fmla="*/ 2147483647 h 96"/>
                  <a:gd name="T4" fmla="*/ 0 w 80"/>
                  <a:gd name="T5" fmla="*/ 2147483647 h 96"/>
                  <a:gd name="T6" fmla="*/ 2147483647 w 80"/>
                  <a:gd name="T7" fmla="*/ 2147483647 h 96"/>
                  <a:gd name="T8" fmla="*/ 2147483647 w 80"/>
                  <a:gd name="T9" fmla="*/ 0 h 96"/>
                  <a:gd name="T10" fmla="*/ 2147483647 w 80"/>
                  <a:gd name="T11" fmla="*/ 2147483647 h 96"/>
                  <a:gd name="T12" fmla="*/ 2147483647 w 80"/>
                  <a:gd name="T13" fmla="*/ 2147483647 h 96"/>
                  <a:gd name="T14" fmla="*/ 2147483647 w 80"/>
                  <a:gd name="T15" fmla="*/ 2147483647 h 96"/>
                  <a:gd name="T16" fmla="*/ 2147483647 w 80"/>
                  <a:gd name="T17" fmla="*/ 2147483647 h 96"/>
                  <a:gd name="T18" fmla="*/ 2147483647 w 80"/>
                  <a:gd name="T19" fmla="*/ 2147483647 h 96"/>
                  <a:gd name="T20" fmla="*/ 2147483647 w 80"/>
                  <a:gd name="T21" fmla="*/ 2147483647 h 96"/>
                  <a:gd name="T22" fmla="*/ 2147483647 w 80"/>
                  <a:gd name="T23" fmla="*/ 2147483647 h 96"/>
                  <a:gd name="T24" fmla="*/ 2147483647 w 80"/>
                  <a:gd name="T25" fmla="*/ 2147483647 h 96"/>
                  <a:gd name="T26" fmla="*/ 2147483647 w 80"/>
                  <a:gd name="T27" fmla="*/ 2147483647 h 96"/>
                  <a:gd name="T28" fmla="*/ 2147483647 w 80"/>
                  <a:gd name="T29" fmla="*/ 2147483647 h 96"/>
                  <a:gd name="T30" fmla="*/ 2147483647 w 80"/>
                  <a:gd name="T31" fmla="*/ 2147483647 h 96"/>
                  <a:gd name="T32" fmla="*/ 0 w 80"/>
                  <a:gd name="T33" fmla="*/ 2147483647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96"/>
                  <a:gd name="T53" fmla="*/ 80 w 80"/>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96">
                    <a:moveTo>
                      <a:pt x="0" y="80"/>
                    </a:moveTo>
                    <a:lnTo>
                      <a:pt x="0" y="64"/>
                    </a:lnTo>
                    <a:lnTo>
                      <a:pt x="0" y="48"/>
                    </a:lnTo>
                    <a:lnTo>
                      <a:pt x="24" y="16"/>
                    </a:lnTo>
                    <a:lnTo>
                      <a:pt x="40" y="0"/>
                    </a:lnTo>
                    <a:lnTo>
                      <a:pt x="40" y="16"/>
                    </a:lnTo>
                    <a:lnTo>
                      <a:pt x="32" y="32"/>
                    </a:lnTo>
                    <a:lnTo>
                      <a:pt x="40" y="40"/>
                    </a:lnTo>
                    <a:lnTo>
                      <a:pt x="72" y="56"/>
                    </a:lnTo>
                    <a:lnTo>
                      <a:pt x="80" y="72"/>
                    </a:lnTo>
                    <a:lnTo>
                      <a:pt x="80" y="88"/>
                    </a:lnTo>
                    <a:lnTo>
                      <a:pt x="64" y="96"/>
                    </a:lnTo>
                    <a:lnTo>
                      <a:pt x="56" y="80"/>
                    </a:lnTo>
                    <a:lnTo>
                      <a:pt x="40" y="88"/>
                    </a:lnTo>
                    <a:lnTo>
                      <a:pt x="32" y="80"/>
                    </a:lnTo>
                    <a:lnTo>
                      <a:pt x="8" y="72"/>
                    </a:lnTo>
                    <a:lnTo>
                      <a:pt x="0" y="80"/>
                    </a:lnTo>
                    <a:close/>
                  </a:path>
                </a:pathLst>
              </a:custGeom>
              <a:grpFill/>
              <a:ln w="3175" cmpd="sng">
                <a:solidFill>
                  <a:schemeClr val="bg2">
                    <a:alpha val="30000"/>
                  </a:schemeClr>
                </a:solidFill>
                <a:miter lim="800000"/>
                <a:headEnd/>
                <a:tailEnd/>
              </a:ln>
            </p:spPr>
            <p:txBody>
              <a:bodyPr/>
              <a:lstStyle/>
              <a:p>
                <a:pPr defTabSz="1219170"/>
                <a:endParaRPr lang="zh-CN" altLang="en-US" sz="3200"/>
              </a:p>
            </p:txBody>
          </p:sp>
          <p:sp>
            <p:nvSpPr>
              <p:cNvPr id="47" name="Freeform 595">
                <a:extLst>
                  <a:ext uri="{FF2B5EF4-FFF2-40B4-BE49-F238E27FC236}">
                    <a16:creationId xmlns:a16="http://schemas.microsoft.com/office/drawing/2014/main" id="{10B0FD88-DC98-4724-B404-B8741104D72A}"/>
                  </a:ext>
                </a:extLst>
              </p:cNvPr>
              <p:cNvSpPr>
                <a:spLocks/>
              </p:cNvSpPr>
              <p:nvPr/>
            </p:nvSpPr>
            <p:spPr bwMode="auto">
              <a:xfrm>
                <a:off x="1580185" y="3161239"/>
                <a:ext cx="152474" cy="42450"/>
              </a:xfrm>
              <a:custGeom>
                <a:avLst/>
                <a:gdLst>
                  <a:gd name="T0" fmla="*/ 2147483647 w 144"/>
                  <a:gd name="T1" fmla="*/ 2147483647 h 40"/>
                  <a:gd name="T2" fmla="*/ 2147483647 w 144"/>
                  <a:gd name="T3" fmla="*/ 0 h 40"/>
                  <a:gd name="T4" fmla="*/ 2147483647 w 144"/>
                  <a:gd name="T5" fmla="*/ 0 h 40"/>
                  <a:gd name="T6" fmla="*/ 2147483647 w 144"/>
                  <a:gd name="T7" fmla="*/ 2147483647 h 40"/>
                  <a:gd name="T8" fmla="*/ 2147483647 w 144"/>
                  <a:gd name="T9" fmla="*/ 2147483647 h 40"/>
                  <a:gd name="T10" fmla="*/ 2147483647 w 144"/>
                  <a:gd name="T11" fmla="*/ 2147483647 h 40"/>
                  <a:gd name="T12" fmla="*/ 2147483647 w 144"/>
                  <a:gd name="T13" fmla="*/ 2147483647 h 40"/>
                  <a:gd name="T14" fmla="*/ 2147483647 w 144"/>
                  <a:gd name="T15" fmla="*/ 2147483647 h 40"/>
                  <a:gd name="T16" fmla="*/ 2147483647 w 144"/>
                  <a:gd name="T17" fmla="*/ 2147483647 h 40"/>
                  <a:gd name="T18" fmla="*/ 2147483647 w 144"/>
                  <a:gd name="T19" fmla="*/ 2147483647 h 40"/>
                  <a:gd name="T20" fmla="*/ 2147483647 w 144"/>
                  <a:gd name="T21" fmla="*/ 2147483647 h 40"/>
                  <a:gd name="T22" fmla="*/ 2147483647 w 144"/>
                  <a:gd name="T23" fmla="*/ 2147483647 h 40"/>
                  <a:gd name="T24" fmla="*/ 2147483647 w 144"/>
                  <a:gd name="T25" fmla="*/ 2147483647 h 40"/>
                  <a:gd name="T26" fmla="*/ 2147483647 w 144"/>
                  <a:gd name="T27" fmla="*/ 2147483647 h 40"/>
                  <a:gd name="T28" fmla="*/ 0 w 144"/>
                  <a:gd name="T29" fmla="*/ 2147483647 h 40"/>
                  <a:gd name="T30" fmla="*/ 2147483647 w 144"/>
                  <a:gd name="T31" fmla="*/ 2147483647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4"/>
                  <a:gd name="T49" fmla="*/ 0 h 40"/>
                  <a:gd name="T50" fmla="*/ 144 w 144"/>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4" h="40">
                    <a:moveTo>
                      <a:pt x="8" y="8"/>
                    </a:moveTo>
                    <a:lnTo>
                      <a:pt x="32" y="0"/>
                    </a:lnTo>
                    <a:lnTo>
                      <a:pt x="80" y="0"/>
                    </a:lnTo>
                    <a:lnTo>
                      <a:pt x="104" y="16"/>
                    </a:lnTo>
                    <a:lnTo>
                      <a:pt x="112" y="24"/>
                    </a:lnTo>
                    <a:lnTo>
                      <a:pt x="136" y="32"/>
                    </a:lnTo>
                    <a:lnTo>
                      <a:pt x="144" y="40"/>
                    </a:lnTo>
                    <a:lnTo>
                      <a:pt x="136" y="40"/>
                    </a:lnTo>
                    <a:lnTo>
                      <a:pt x="104" y="40"/>
                    </a:lnTo>
                    <a:lnTo>
                      <a:pt x="96" y="32"/>
                    </a:lnTo>
                    <a:lnTo>
                      <a:pt x="88" y="24"/>
                    </a:lnTo>
                    <a:lnTo>
                      <a:pt x="64" y="16"/>
                    </a:lnTo>
                    <a:lnTo>
                      <a:pt x="40" y="16"/>
                    </a:lnTo>
                    <a:lnTo>
                      <a:pt x="24" y="16"/>
                    </a:lnTo>
                    <a:lnTo>
                      <a:pt x="0" y="16"/>
                    </a:lnTo>
                    <a:lnTo>
                      <a:pt x="8" y="8"/>
                    </a:lnTo>
                    <a:close/>
                  </a:path>
                </a:pathLst>
              </a:custGeom>
              <a:grpFill/>
              <a:ln w="3175" cmpd="sng">
                <a:solidFill>
                  <a:schemeClr val="bg2">
                    <a:alpha val="30000"/>
                  </a:schemeClr>
                </a:solidFill>
                <a:miter lim="800000"/>
                <a:headEnd/>
                <a:tailEnd/>
              </a:ln>
            </p:spPr>
            <p:txBody>
              <a:bodyPr/>
              <a:lstStyle/>
              <a:p>
                <a:pPr defTabSz="1219170"/>
                <a:endParaRPr lang="zh-CN" altLang="en-US" sz="3200"/>
              </a:p>
            </p:txBody>
          </p:sp>
          <p:sp>
            <p:nvSpPr>
              <p:cNvPr id="48" name="Freeform 596">
                <a:extLst>
                  <a:ext uri="{FF2B5EF4-FFF2-40B4-BE49-F238E27FC236}">
                    <a16:creationId xmlns:a16="http://schemas.microsoft.com/office/drawing/2014/main" id="{03D2CC0A-AA07-4061-A134-9551A3536F8F}"/>
                  </a:ext>
                </a:extLst>
              </p:cNvPr>
              <p:cNvSpPr>
                <a:spLocks/>
              </p:cNvSpPr>
              <p:nvPr/>
            </p:nvSpPr>
            <p:spPr bwMode="auto">
              <a:xfrm>
                <a:off x="1732659" y="3212352"/>
                <a:ext cx="92698" cy="25123"/>
              </a:xfrm>
              <a:custGeom>
                <a:avLst/>
                <a:gdLst>
                  <a:gd name="T0" fmla="*/ 2147483647 w 88"/>
                  <a:gd name="T1" fmla="*/ 0 h 24"/>
                  <a:gd name="T2" fmla="*/ 2147483647 w 88"/>
                  <a:gd name="T3" fmla="*/ 2147483647 h 24"/>
                  <a:gd name="T4" fmla="*/ 0 w 88"/>
                  <a:gd name="T5" fmla="*/ 2147483647 h 24"/>
                  <a:gd name="T6" fmla="*/ 2147483647 w 88"/>
                  <a:gd name="T7" fmla="*/ 2147483647 h 24"/>
                  <a:gd name="T8" fmla="*/ 2147483647 w 88"/>
                  <a:gd name="T9" fmla="*/ 2147483647 h 24"/>
                  <a:gd name="T10" fmla="*/ 2147483647 w 88"/>
                  <a:gd name="T11" fmla="*/ 2147483647 h 24"/>
                  <a:gd name="T12" fmla="*/ 2147483647 w 88"/>
                  <a:gd name="T13" fmla="*/ 2147483647 h 24"/>
                  <a:gd name="T14" fmla="*/ 2147483647 w 88"/>
                  <a:gd name="T15" fmla="*/ 2147483647 h 24"/>
                  <a:gd name="T16" fmla="*/ 2147483647 w 88"/>
                  <a:gd name="T17" fmla="*/ 2147483647 h 24"/>
                  <a:gd name="T18" fmla="*/ 2147483647 w 88"/>
                  <a:gd name="T19" fmla="*/ 0 h 24"/>
                  <a:gd name="T20" fmla="*/ 2147483647 w 88"/>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24"/>
                  <a:gd name="T35" fmla="*/ 88 w 8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24">
                    <a:moveTo>
                      <a:pt x="16" y="0"/>
                    </a:moveTo>
                    <a:lnTo>
                      <a:pt x="16" y="8"/>
                    </a:lnTo>
                    <a:lnTo>
                      <a:pt x="0" y="8"/>
                    </a:lnTo>
                    <a:lnTo>
                      <a:pt x="16" y="16"/>
                    </a:lnTo>
                    <a:lnTo>
                      <a:pt x="24" y="24"/>
                    </a:lnTo>
                    <a:lnTo>
                      <a:pt x="40" y="24"/>
                    </a:lnTo>
                    <a:lnTo>
                      <a:pt x="56" y="16"/>
                    </a:lnTo>
                    <a:lnTo>
                      <a:pt x="88" y="16"/>
                    </a:lnTo>
                    <a:lnTo>
                      <a:pt x="72" y="8"/>
                    </a:lnTo>
                    <a:lnTo>
                      <a:pt x="48" y="0"/>
                    </a:lnTo>
                    <a:lnTo>
                      <a:pt x="16" y="0"/>
                    </a:lnTo>
                    <a:close/>
                  </a:path>
                </a:pathLst>
              </a:custGeom>
              <a:grpFill/>
              <a:ln w="3175" cmpd="sng">
                <a:solidFill>
                  <a:schemeClr val="bg2">
                    <a:alpha val="30000"/>
                  </a:schemeClr>
                </a:solidFill>
                <a:miter lim="800000"/>
                <a:headEnd/>
                <a:tailEnd/>
              </a:ln>
            </p:spPr>
            <p:txBody>
              <a:bodyPr/>
              <a:lstStyle/>
              <a:p>
                <a:pPr defTabSz="1219170"/>
                <a:endParaRPr lang="zh-CN" altLang="en-US" sz="3200"/>
              </a:p>
            </p:txBody>
          </p:sp>
          <p:sp>
            <p:nvSpPr>
              <p:cNvPr id="49" name="Freeform 597">
                <a:extLst>
                  <a:ext uri="{FF2B5EF4-FFF2-40B4-BE49-F238E27FC236}">
                    <a16:creationId xmlns:a16="http://schemas.microsoft.com/office/drawing/2014/main" id="{3765637E-7164-4A74-8213-039A957DB7D6}"/>
                  </a:ext>
                </a:extLst>
              </p:cNvPr>
              <p:cNvSpPr>
                <a:spLocks/>
              </p:cNvSpPr>
              <p:nvPr/>
            </p:nvSpPr>
            <p:spPr bwMode="auto">
              <a:xfrm>
                <a:off x="1936247" y="2669163"/>
                <a:ext cx="84900" cy="102227"/>
              </a:xfrm>
              <a:custGeom>
                <a:avLst/>
                <a:gdLst>
                  <a:gd name="T0" fmla="*/ 0 w 80"/>
                  <a:gd name="T1" fmla="*/ 2147483647 h 96"/>
                  <a:gd name="T2" fmla="*/ 0 w 80"/>
                  <a:gd name="T3" fmla="*/ 2147483647 h 96"/>
                  <a:gd name="T4" fmla="*/ 0 w 80"/>
                  <a:gd name="T5" fmla="*/ 2147483647 h 96"/>
                  <a:gd name="T6" fmla="*/ 2147483647 w 80"/>
                  <a:gd name="T7" fmla="*/ 2147483647 h 96"/>
                  <a:gd name="T8" fmla="*/ 2147483647 w 80"/>
                  <a:gd name="T9" fmla="*/ 0 h 96"/>
                  <a:gd name="T10" fmla="*/ 2147483647 w 80"/>
                  <a:gd name="T11" fmla="*/ 2147483647 h 96"/>
                  <a:gd name="T12" fmla="*/ 2147483647 w 80"/>
                  <a:gd name="T13" fmla="*/ 2147483647 h 96"/>
                  <a:gd name="T14" fmla="*/ 2147483647 w 80"/>
                  <a:gd name="T15" fmla="*/ 2147483647 h 96"/>
                  <a:gd name="T16" fmla="*/ 2147483647 w 80"/>
                  <a:gd name="T17" fmla="*/ 2147483647 h 96"/>
                  <a:gd name="T18" fmla="*/ 2147483647 w 80"/>
                  <a:gd name="T19" fmla="*/ 2147483647 h 96"/>
                  <a:gd name="T20" fmla="*/ 2147483647 w 80"/>
                  <a:gd name="T21" fmla="*/ 2147483647 h 96"/>
                  <a:gd name="T22" fmla="*/ 2147483647 w 80"/>
                  <a:gd name="T23" fmla="*/ 2147483647 h 96"/>
                  <a:gd name="T24" fmla="*/ 2147483647 w 80"/>
                  <a:gd name="T25" fmla="*/ 2147483647 h 96"/>
                  <a:gd name="T26" fmla="*/ 2147483647 w 80"/>
                  <a:gd name="T27" fmla="*/ 2147483647 h 96"/>
                  <a:gd name="T28" fmla="*/ 2147483647 w 80"/>
                  <a:gd name="T29" fmla="*/ 2147483647 h 96"/>
                  <a:gd name="T30" fmla="*/ 2147483647 w 80"/>
                  <a:gd name="T31" fmla="*/ 2147483647 h 96"/>
                  <a:gd name="T32" fmla="*/ 0 w 80"/>
                  <a:gd name="T33" fmla="*/ 2147483647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96"/>
                  <a:gd name="T53" fmla="*/ 80 w 80"/>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96">
                    <a:moveTo>
                      <a:pt x="0" y="80"/>
                    </a:moveTo>
                    <a:lnTo>
                      <a:pt x="0" y="64"/>
                    </a:lnTo>
                    <a:lnTo>
                      <a:pt x="0" y="48"/>
                    </a:lnTo>
                    <a:lnTo>
                      <a:pt x="24" y="16"/>
                    </a:lnTo>
                    <a:lnTo>
                      <a:pt x="40" y="0"/>
                    </a:lnTo>
                    <a:lnTo>
                      <a:pt x="40" y="16"/>
                    </a:lnTo>
                    <a:lnTo>
                      <a:pt x="32" y="32"/>
                    </a:lnTo>
                    <a:lnTo>
                      <a:pt x="40" y="40"/>
                    </a:lnTo>
                    <a:lnTo>
                      <a:pt x="72" y="56"/>
                    </a:lnTo>
                    <a:lnTo>
                      <a:pt x="80" y="72"/>
                    </a:lnTo>
                    <a:lnTo>
                      <a:pt x="80" y="88"/>
                    </a:lnTo>
                    <a:lnTo>
                      <a:pt x="64" y="96"/>
                    </a:lnTo>
                    <a:lnTo>
                      <a:pt x="56" y="80"/>
                    </a:lnTo>
                    <a:lnTo>
                      <a:pt x="40" y="88"/>
                    </a:lnTo>
                    <a:lnTo>
                      <a:pt x="32" y="80"/>
                    </a:lnTo>
                    <a:lnTo>
                      <a:pt x="8" y="72"/>
                    </a:lnTo>
                    <a:lnTo>
                      <a:pt x="0" y="80"/>
                    </a:lnTo>
                    <a:close/>
                  </a:path>
                </a:pathLst>
              </a:custGeom>
              <a:grpFill/>
              <a:ln w="3175" cmpd="sng">
                <a:solidFill>
                  <a:schemeClr val="bg2">
                    <a:alpha val="30000"/>
                  </a:schemeClr>
                </a:solidFill>
                <a:miter lim="800000"/>
                <a:headEnd/>
                <a:tailEnd/>
              </a:ln>
            </p:spPr>
            <p:txBody>
              <a:bodyPr/>
              <a:lstStyle/>
              <a:p>
                <a:pPr defTabSz="1219170"/>
                <a:endParaRPr lang="zh-CN" altLang="en-US" sz="3200"/>
              </a:p>
            </p:txBody>
          </p:sp>
          <p:sp>
            <p:nvSpPr>
              <p:cNvPr id="50" name="Freeform 598">
                <a:extLst>
                  <a:ext uri="{FF2B5EF4-FFF2-40B4-BE49-F238E27FC236}">
                    <a16:creationId xmlns:a16="http://schemas.microsoft.com/office/drawing/2014/main" id="{CB63005E-188E-47A2-BE5B-F7C5C126792A}"/>
                  </a:ext>
                </a:extLst>
              </p:cNvPr>
              <p:cNvSpPr>
                <a:spLocks/>
              </p:cNvSpPr>
              <p:nvPr/>
            </p:nvSpPr>
            <p:spPr bwMode="auto">
              <a:xfrm>
                <a:off x="1732659" y="3212352"/>
                <a:ext cx="92698" cy="25123"/>
              </a:xfrm>
              <a:custGeom>
                <a:avLst/>
                <a:gdLst>
                  <a:gd name="T0" fmla="*/ 2147483647 w 88"/>
                  <a:gd name="T1" fmla="*/ 0 h 24"/>
                  <a:gd name="T2" fmla="*/ 2147483647 w 88"/>
                  <a:gd name="T3" fmla="*/ 2147483647 h 24"/>
                  <a:gd name="T4" fmla="*/ 0 w 88"/>
                  <a:gd name="T5" fmla="*/ 2147483647 h 24"/>
                  <a:gd name="T6" fmla="*/ 2147483647 w 88"/>
                  <a:gd name="T7" fmla="*/ 2147483647 h 24"/>
                  <a:gd name="T8" fmla="*/ 2147483647 w 88"/>
                  <a:gd name="T9" fmla="*/ 2147483647 h 24"/>
                  <a:gd name="T10" fmla="*/ 2147483647 w 88"/>
                  <a:gd name="T11" fmla="*/ 2147483647 h 24"/>
                  <a:gd name="T12" fmla="*/ 2147483647 w 88"/>
                  <a:gd name="T13" fmla="*/ 2147483647 h 24"/>
                  <a:gd name="T14" fmla="*/ 2147483647 w 88"/>
                  <a:gd name="T15" fmla="*/ 2147483647 h 24"/>
                  <a:gd name="T16" fmla="*/ 2147483647 w 88"/>
                  <a:gd name="T17" fmla="*/ 2147483647 h 24"/>
                  <a:gd name="T18" fmla="*/ 2147483647 w 88"/>
                  <a:gd name="T19" fmla="*/ 0 h 24"/>
                  <a:gd name="T20" fmla="*/ 2147483647 w 88"/>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24"/>
                  <a:gd name="T35" fmla="*/ 88 w 8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24">
                    <a:moveTo>
                      <a:pt x="16" y="0"/>
                    </a:moveTo>
                    <a:lnTo>
                      <a:pt x="16" y="8"/>
                    </a:lnTo>
                    <a:lnTo>
                      <a:pt x="0" y="8"/>
                    </a:lnTo>
                    <a:lnTo>
                      <a:pt x="16" y="16"/>
                    </a:lnTo>
                    <a:lnTo>
                      <a:pt x="24" y="24"/>
                    </a:lnTo>
                    <a:lnTo>
                      <a:pt x="40" y="24"/>
                    </a:lnTo>
                    <a:lnTo>
                      <a:pt x="56" y="16"/>
                    </a:lnTo>
                    <a:lnTo>
                      <a:pt x="88" y="16"/>
                    </a:lnTo>
                    <a:lnTo>
                      <a:pt x="72" y="8"/>
                    </a:lnTo>
                    <a:lnTo>
                      <a:pt x="48" y="0"/>
                    </a:lnTo>
                    <a:lnTo>
                      <a:pt x="16" y="0"/>
                    </a:lnTo>
                    <a:close/>
                  </a:path>
                </a:pathLst>
              </a:custGeom>
              <a:grpFill/>
              <a:ln w="3175" cmpd="sng">
                <a:solidFill>
                  <a:schemeClr val="bg2">
                    <a:alpha val="30000"/>
                  </a:schemeClr>
                </a:solidFill>
                <a:miter lim="800000"/>
                <a:headEnd/>
                <a:tailEnd/>
              </a:ln>
            </p:spPr>
            <p:txBody>
              <a:bodyPr/>
              <a:lstStyle/>
              <a:p>
                <a:pPr defTabSz="1219170"/>
                <a:endParaRPr lang="zh-CN" altLang="en-US" sz="3200"/>
              </a:p>
            </p:txBody>
          </p:sp>
          <p:sp>
            <p:nvSpPr>
              <p:cNvPr id="51" name="Freeform 599">
                <a:extLst>
                  <a:ext uri="{FF2B5EF4-FFF2-40B4-BE49-F238E27FC236}">
                    <a16:creationId xmlns:a16="http://schemas.microsoft.com/office/drawing/2014/main" id="{64072F8B-0DA3-4075-8964-681B7CBFB23E}"/>
                  </a:ext>
                </a:extLst>
              </p:cNvPr>
              <p:cNvSpPr>
                <a:spLocks/>
              </p:cNvSpPr>
              <p:nvPr/>
            </p:nvSpPr>
            <p:spPr bwMode="auto">
              <a:xfrm>
                <a:off x="2886610" y="2923864"/>
                <a:ext cx="42450" cy="25990"/>
              </a:xfrm>
              <a:custGeom>
                <a:avLst/>
                <a:gdLst>
                  <a:gd name="T0" fmla="*/ 0 w 40"/>
                  <a:gd name="T1" fmla="*/ 2147483647 h 24"/>
                  <a:gd name="T2" fmla="*/ 2147483647 w 40"/>
                  <a:gd name="T3" fmla="*/ 0 h 24"/>
                  <a:gd name="T4" fmla="*/ 2147483647 w 40"/>
                  <a:gd name="T5" fmla="*/ 0 h 24"/>
                  <a:gd name="T6" fmla="*/ 2147483647 w 40"/>
                  <a:gd name="T7" fmla="*/ 2147483647 h 24"/>
                  <a:gd name="T8" fmla="*/ 2147483647 w 40"/>
                  <a:gd name="T9" fmla="*/ 2147483647 h 24"/>
                  <a:gd name="T10" fmla="*/ 2147483647 w 40"/>
                  <a:gd name="T11" fmla="*/ 2147483647 h 24"/>
                  <a:gd name="T12" fmla="*/ 0 w 40"/>
                  <a:gd name="T13" fmla="*/ 2147483647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0" y="8"/>
                    </a:moveTo>
                    <a:lnTo>
                      <a:pt x="24" y="0"/>
                    </a:lnTo>
                    <a:lnTo>
                      <a:pt x="40" y="0"/>
                    </a:lnTo>
                    <a:lnTo>
                      <a:pt x="40" y="8"/>
                    </a:lnTo>
                    <a:lnTo>
                      <a:pt x="40" y="24"/>
                    </a:lnTo>
                    <a:lnTo>
                      <a:pt x="24" y="16"/>
                    </a:lnTo>
                    <a:lnTo>
                      <a:pt x="0" y="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52" name="Freeform 600">
                <a:extLst>
                  <a:ext uri="{FF2B5EF4-FFF2-40B4-BE49-F238E27FC236}">
                    <a16:creationId xmlns:a16="http://schemas.microsoft.com/office/drawing/2014/main" id="{EE7DA55B-1511-4AFB-BA78-C3E4849A700A}"/>
                  </a:ext>
                </a:extLst>
              </p:cNvPr>
              <p:cNvSpPr>
                <a:spLocks/>
              </p:cNvSpPr>
              <p:nvPr/>
            </p:nvSpPr>
            <p:spPr bwMode="auto">
              <a:xfrm>
                <a:off x="2844160" y="2872751"/>
                <a:ext cx="17327" cy="34653"/>
              </a:xfrm>
              <a:custGeom>
                <a:avLst/>
                <a:gdLst>
                  <a:gd name="T0" fmla="*/ 0 w 16"/>
                  <a:gd name="T1" fmla="*/ 2147483647 h 32"/>
                  <a:gd name="T2" fmla="*/ 0 w 16"/>
                  <a:gd name="T3" fmla="*/ 2147483647 h 32"/>
                  <a:gd name="T4" fmla="*/ 2147483647 w 16"/>
                  <a:gd name="T5" fmla="*/ 0 h 32"/>
                  <a:gd name="T6" fmla="*/ 2147483647 w 16"/>
                  <a:gd name="T7" fmla="*/ 2147483647 h 32"/>
                  <a:gd name="T8" fmla="*/ 2147483647 w 16"/>
                  <a:gd name="T9" fmla="*/ 2147483647 h 32"/>
                  <a:gd name="T10" fmla="*/ 0 w 16"/>
                  <a:gd name="T11" fmla="*/ 2147483647 h 32"/>
                  <a:gd name="T12" fmla="*/ 0 60000 65536"/>
                  <a:gd name="T13" fmla="*/ 0 60000 65536"/>
                  <a:gd name="T14" fmla="*/ 0 60000 65536"/>
                  <a:gd name="T15" fmla="*/ 0 60000 65536"/>
                  <a:gd name="T16" fmla="*/ 0 60000 65536"/>
                  <a:gd name="T17" fmla="*/ 0 60000 65536"/>
                  <a:gd name="T18" fmla="*/ 0 w 16"/>
                  <a:gd name="T19" fmla="*/ 0 h 32"/>
                  <a:gd name="T20" fmla="*/ 16 w 1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6" h="32">
                    <a:moveTo>
                      <a:pt x="0" y="32"/>
                    </a:moveTo>
                    <a:lnTo>
                      <a:pt x="0" y="8"/>
                    </a:lnTo>
                    <a:lnTo>
                      <a:pt x="8" y="0"/>
                    </a:lnTo>
                    <a:lnTo>
                      <a:pt x="16" y="16"/>
                    </a:lnTo>
                    <a:lnTo>
                      <a:pt x="16" y="32"/>
                    </a:lnTo>
                    <a:lnTo>
                      <a:pt x="0" y="32"/>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53" name="Freeform 601">
                <a:extLst>
                  <a:ext uri="{FF2B5EF4-FFF2-40B4-BE49-F238E27FC236}">
                    <a16:creationId xmlns:a16="http://schemas.microsoft.com/office/drawing/2014/main" id="{7E9B30BA-05AA-4122-A7B6-0C529621349F}"/>
                  </a:ext>
                </a:extLst>
              </p:cNvPr>
              <p:cNvSpPr>
                <a:spLocks/>
              </p:cNvSpPr>
              <p:nvPr/>
            </p:nvSpPr>
            <p:spPr bwMode="auto">
              <a:xfrm>
                <a:off x="2886610" y="2923864"/>
                <a:ext cx="42450" cy="25990"/>
              </a:xfrm>
              <a:custGeom>
                <a:avLst/>
                <a:gdLst>
                  <a:gd name="T0" fmla="*/ 0 w 40"/>
                  <a:gd name="T1" fmla="*/ 2147483647 h 24"/>
                  <a:gd name="T2" fmla="*/ 2147483647 w 40"/>
                  <a:gd name="T3" fmla="*/ 0 h 24"/>
                  <a:gd name="T4" fmla="*/ 2147483647 w 40"/>
                  <a:gd name="T5" fmla="*/ 0 h 24"/>
                  <a:gd name="T6" fmla="*/ 2147483647 w 40"/>
                  <a:gd name="T7" fmla="*/ 2147483647 h 24"/>
                  <a:gd name="T8" fmla="*/ 2147483647 w 40"/>
                  <a:gd name="T9" fmla="*/ 2147483647 h 24"/>
                  <a:gd name="T10" fmla="*/ 2147483647 w 40"/>
                  <a:gd name="T11" fmla="*/ 2147483647 h 24"/>
                  <a:gd name="T12" fmla="*/ 0 w 40"/>
                  <a:gd name="T13" fmla="*/ 2147483647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0" y="8"/>
                    </a:moveTo>
                    <a:lnTo>
                      <a:pt x="24" y="0"/>
                    </a:lnTo>
                    <a:lnTo>
                      <a:pt x="40" y="0"/>
                    </a:lnTo>
                    <a:lnTo>
                      <a:pt x="40" y="8"/>
                    </a:lnTo>
                    <a:lnTo>
                      <a:pt x="40" y="24"/>
                    </a:lnTo>
                    <a:lnTo>
                      <a:pt x="24" y="16"/>
                    </a:lnTo>
                    <a:lnTo>
                      <a:pt x="0" y="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54" name="Freeform 602">
                <a:extLst>
                  <a:ext uri="{FF2B5EF4-FFF2-40B4-BE49-F238E27FC236}">
                    <a16:creationId xmlns:a16="http://schemas.microsoft.com/office/drawing/2014/main" id="{B8F4B757-9A49-4BDD-B7D7-1EBBB1906298}"/>
                  </a:ext>
                </a:extLst>
              </p:cNvPr>
              <p:cNvSpPr>
                <a:spLocks/>
              </p:cNvSpPr>
              <p:nvPr/>
            </p:nvSpPr>
            <p:spPr bwMode="auto">
              <a:xfrm>
                <a:off x="2844160" y="2872751"/>
                <a:ext cx="17327" cy="34653"/>
              </a:xfrm>
              <a:custGeom>
                <a:avLst/>
                <a:gdLst>
                  <a:gd name="T0" fmla="*/ 0 w 16"/>
                  <a:gd name="T1" fmla="*/ 2147483647 h 32"/>
                  <a:gd name="T2" fmla="*/ 0 w 16"/>
                  <a:gd name="T3" fmla="*/ 2147483647 h 32"/>
                  <a:gd name="T4" fmla="*/ 2147483647 w 16"/>
                  <a:gd name="T5" fmla="*/ 0 h 32"/>
                  <a:gd name="T6" fmla="*/ 2147483647 w 16"/>
                  <a:gd name="T7" fmla="*/ 2147483647 h 32"/>
                  <a:gd name="T8" fmla="*/ 2147483647 w 16"/>
                  <a:gd name="T9" fmla="*/ 2147483647 h 32"/>
                  <a:gd name="T10" fmla="*/ 0 w 16"/>
                  <a:gd name="T11" fmla="*/ 2147483647 h 32"/>
                  <a:gd name="T12" fmla="*/ 0 60000 65536"/>
                  <a:gd name="T13" fmla="*/ 0 60000 65536"/>
                  <a:gd name="T14" fmla="*/ 0 60000 65536"/>
                  <a:gd name="T15" fmla="*/ 0 60000 65536"/>
                  <a:gd name="T16" fmla="*/ 0 60000 65536"/>
                  <a:gd name="T17" fmla="*/ 0 60000 65536"/>
                  <a:gd name="T18" fmla="*/ 0 w 16"/>
                  <a:gd name="T19" fmla="*/ 0 h 32"/>
                  <a:gd name="T20" fmla="*/ 16 w 1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6" h="32">
                    <a:moveTo>
                      <a:pt x="0" y="32"/>
                    </a:moveTo>
                    <a:lnTo>
                      <a:pt x="0" y="8"/>
                    </a:lnTo>
                    <a:lnTo>
                      <a:pt x="8" y="0"/>
                    </a:lnTo>
                    <a:lnTo>
                      <a:pt x="16" y="16"/>
                    </a:lnTo>
                    <a:lnTo>
                      <a:pt x="16" y="32"/>
                    </a:lnTo>
                    <a:lnTo>
                      <a:pt x="0" y="32"/>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55" name="Freeform 603">
                <a:extLst>
                  <a:ext uri="{FF2B5EF4-FFF2-40B4-BE49-F238E27FC236}">
                    <a16:creationId xmlns:a16="http://schemas.microsoft.com/office/drawing/2014/main" id="{1E8710E8-B7A2-41B5-B172-C41CC43594DF}"/>
                  </a:ext>
                </a:extLst>
              </p:cNvPr>
              <p:cNvSpPr>
                <a:spLocks/>
              </p:cNvSpPr>
              <p:nvPr/>
            </p:nvSpPr>
            <p:spPr bwMode="auto">
              <a:xfrm>
                <a:off x="2836363" y="2838964"/>
                <a:ext cx="25124" cy="25990"/>
              </a:xfrm>
              <a:custGeom>
                <a:avLst/>
                <a:gdLst>
                  <a:gd name="T0" fmla="*/ 0 w 24"/>
                  <a:gd name="T1" fmla="*/ 2147483647 h 24"/>
                  <a:gd name="T2" fmla="*/ 2147483647 w 24"/>
                  <a:gd name="T3" fmla="*/ 0 h 24"/>
                  <a:gd name="T4" fmla="*/ 2147483647 w 24"/>
                  <a:gd name="T5" fmla="*/ 2147483647 h 24"/>
                  <a:gd name="T6" fmla="*/ 2147483647 w 24"/>
                  <a:gd name="T7" fmla="*/ 2147483647 h 24"/>
                  <a:gd name="T8" fmla="*/ 0 w 24"/>
                  <a:gd name="T9" fmla="*/ 2147483647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8"/>
                    </a:moveTo>
                    <a:lnTo>
                      <a:pt x="16" y="0"/>
                    </a:lnTo>
                    <a:lnTo>
                      <a:pt x="24" y="16"/>
                    </a:lnTo>
                    <a:lnTo>
                      <a:pt x="16" y="24"/>
                    </a:lnTo>
                    <a:lnTo>
                      <a:pt x="0" y="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56" name="Freeform 604">
                <a:extLst>
                  <a:ext uri="{FF2B5EF4-FFF2-40B4-BE49-F238E27FC236}">
                    <a16:creationId xmlns:a16="http://schemas.microsoft.com/office/drawing/2014/main" id="{8FE6C593-E635-4268-93EC-55992C9BC208}"/>
                  </a:ext>
                </a:extLst>
              </p:cNvPr>
              <p:cNvSpPr>
                <a:spLocks/>
              </p:cNvSpPr>
              <p:nvPr/>
            </p:nvSpPr>
            <p:spPr bwMode="auto">
              <a:xfrm>
                <a:off x="3277325" y="2941191"/>
                <a:ext cx="25123" cy="8663"/>
              </a:xfrm>
              <a:custGeom>
                <a:avLst/>
                <a:gdLst>
                  <a:gd name="T0" fmla="*/ 2147483647 w 24"/>
                  <a:gd name="T1" fmla="*/ 0 h 8"/>
                  <a:gd name="T2" fmla="*/ 2147483647 w 24"/>
                  <a:gd name="T3" fmla="*/ 0 h 8"/>
                  <a:gd name="T4" fmla="*/ 0 w 24"/>
                  <a:gd name="T5" fmla="*/ 2147483647 h 8"/>
                  <a:gd name="T6" fmla="*/ 2147483647 w 24"/>
                  <a:gd name="T7" fmla="*/ 0 h 8"/>
                  <a:gd name="T8" fmla="*/ 0 60000 65536"/>
                  <a:gd name="T9" fmla="*/ 0 60000 65536"/>
                  <a:gd name="T10" fmla="*/ 0 60000 65536"/>
                  <a:gd name="T11" fmla="*/ 0 60000 65536"/>
                  <a:gd name="T12" fmla="*/ 0 w 24"/>
                  <a:gd name="T13" fmla="*/ 0 h 8"/>
                  <a:gd name="T14" fmla="*/ 24 w 24"/>
                  <a:gd name="T15" fmla="*/ 8 h 8"/>
                </a:gdLst>
                <a:ahLst/>
                <a:cxnLst>
                  <a:cxn ang="T8">
                    <a:pos x="T0" y="T1"/>
                  </a:cxn>
                  <a:cxn ang="T9">
                    <a:pos x="T2" y="T3"/>
                  </a:cxn>
                  <a:cxn ang="T10">
                    <a:pos x="T4" y="T5"/>
                  </a:cxn>
                  <a:cxn ang="T11">
                    <a:pos x="T6" y="T7"/>
                  </a:cxn>
                </a:cxnLst>
                <a:rect l="T12" t="T13" r="T14" b="T15"/>
                <a:pathLst>
                  <a:path w="24" h="8">
                    <a:moveTo>
                      <a:pt x="16" y="0"/>
                    </a:moveTo>
                    <a:lnTo>
                      <a:pt x="24" y="0"/>
                    </a:lnTo>
                    <a:lnTo>
                      <a:pt x="0" y="8"/>
                    </a:lnTo>
                    <a:lnTo>
                      <a:pt x="16" y="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57" name="Freeform 605">
                <a:extLst>
                  <a:ext uri="{FF2B5EF4-FFF2-40B4-BE49-F238E27FC236}">
                    <a16:creationId xmlns:a16="http://schemas.microsoft.com/office/drawing/2014/main" id="{DFE455A6-544C-4261-829C-3E79AFE9E22B}"/>
                  </a:ext>
                </a:extLst>
              </p:cNvPr>
              <p:cNvSpPr>
                <a:spLocks/>
              </p:cNvSpPr>
              <p:nvPr/>
            </p:nvSpPr>
            <p:spPr bwMode="auto">
              <a:xfrm>
                <a:off x="2836363" y="2838964"/>
                <a:ext cx="25124" cy="25990"/>
              </a:xfrm>
              <a:custGeom>
                <a:avLst/>
                <a:gdLst>
                  <a:gd name="T0" fmla="*/ 0 w 24"/>
                  <a:gd name="T1" fmla="*/ 2147483647 h 24"/>
                  <a:gd name="T2" fmla="*/ 2147483647 w 24"/>
                  <a:gd name="T3" fmla="*/ 0 h 24"/>
                  <a:gd name="T4" fmla="*/ 2147483647 w 24"/>
                  <a:gd name="T5" fmla="*/ 2147483647 h 24"/>
                  <a:gd name="T6" fmla="*/ 2147483647 w 24"/>
                  <a:gd name="T7" fmla="*/ 2147483647 h 24"/>
                  <a:gd name="T8" fmla="*/ 0 w 24"/>
                  <a:gd name="T9" fmla="*/ 2147483647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8"/>
                    </a:moveTo>
                    <a:lnTo>
                      <a:pt x="16" y="0"/>
                    </a:lnTo>
                    <a:lnTo>
                      <a:pt x="24" y="16"/>
                    </a:lnTo>
                    <a:lnTo>
                      <a:pt x="16" y="24"/>
                    </a:lnTo>
                    <a:lnTo>
                      <a:pt x="0" y="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58" name="Freeform 606">
                <a:extLst>
                  <a:ext uri="{FF2B5EF4-FFF2-40B4-BE49-F238E27FC236}">
                    <a16:creationId xmlns:a16="http://schemas.microsoft.com/office/drawing/2014/main" id="{966B44DF-DCDF-4CB5-BC92-2D9E51211D01}"/>
                  </a:ext>
                </a:extLst>
              </p:cNvPr>
              <p:cNvSpPr>
                <a:spLocks/>
              </p:cNvSpPr>
              <p:nvPr/>
            </p:nvSpPr>
            <p:spPr bwMode="auto">
              <a:xfrm>
                <a:off x="3277325" y="2941191"/>
                <a:ext cx="25123" cy="8663"/>
              </a:xfrm>
              <a:custGeom>
                <a:avLst/>
                <a:gdLst>
                  <a:gd name="T0" fmla="*/ 2147483647 w 24"/>
                  <a:gd name="T1" fmla="*/ 0 h 8"/>
                  <a:gd name="T2" fmla="*/ 2147483647 w 24"/>
                  <a:gd name="T3" fmla="*/ 0 h 8"/>
                  <a:gd name="T4" fmla="*/ 0 w 24"/>
                  <a:gd name="T5" fmla="*/ 2147483647 h 8"/>
                  <a:gd name="T6" fmla="*/ 2147483647 w 24"/>
                  <a:gd name="T7" fmla="*/ 0 h 8"/>
                  <a:gd name="T8" fmla="*/ 0 60000 65536"/>
                  <a:gd name="T9" fmla="*/ 0 60000 65536"/>
                  <a:gd name="T10" fmla="*/ 0 60000 65536"/>
                  <a:gd name="T11" fmla="*/ 0 60000 65536"/>
                  <a:gd name="T12" fmla="*/ 0 w 24"/>
                  <a:gd name="T13" fmla="*/ 0 h 8"/>
                  <a:gd name="T14" fmla="*/ 24 w 24"/>
                  <a:gd name="T15" fmla="*/ 8 h 8"/>
                </a:gdLst>
                <a:ahLst/>
                <a:cxnLst>
                  <a:cxn ang="T8">
                    <a:pos x="T0" y="T1"/>
                  </a:cxn>
                  <a:cxn ang="T9">
                    <a:pos x="T2" y="T3"/>
                  </a:cxn>
                  <a:cxn ang="T10">
                    <a:pos x="T4" y="T5"/>
                  </a:cxn>
                  <a:cxn ang="T11">
                    <a:pos x="T6" y="T7"/>
                  </a:cxn>
                </a:cxnLst>
                <a:rect l="T12" t="T13" r="T14" b="T15"/>
                <a:pathLst>
                  <a:path w="24" h="8">
                    <a:moveTo>
                      <a:pt x="16" y="0"/>
                    </a:moveTo>
                    <a:lnTo>
                      <a:pt x="24" y="0"/>
                    </a:lnTo>
                    <a:lnTo>
                      <a:pt x="0" y="8"/>
                    </a:lnTo>
                    <a:lnTo>
                      <a:pt x="16" y="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59" name="Rectangle 607">
                <a:extLst>
                  <a:ext uri="{FF2B5EF4-FFF2-40B4-BE49-F238E27FC236}">
                    <a16:creationId xmlns:a16="http://schemas.microsoft.com/office/drawing/2014/main" id="{1EF0D5DA-FB99-48FB-B0A9-8B5C9294416E}"/>
                  </a:ext>
                </a:extLst>
              </p:cNvPr>
              <p:cNvSpPr>
                <a:spLocks noChangeArrowheads="1"/>
              </p:cNvSpPr>
              <p:nvPr/>
            </p:nvSpPr>
            <p:spPr bwMode="auto">
              <a:xfrm>
                <a:off x="3200221" y="3068542"/>
                <a:ext cx="0" cy="0"/>
              </a:xfrm>
              <a:prstGeom prst="rect">
                <a:avLst/>
              </a:prstGeom>
              <a:grpFill/>
              <a:ln w="6350">
                <a:solidFill>
                  <a:schemeClr val="bg2">
                    <a:alpha val="30000"/>
                  </a:schemeClr>
                </a:solidFill>
                <a:miter lim="800000"/>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hangingPunct="1">
                  <a:spcBef>
                    <a:spcPct val="50000"/>
                  </a:spcBef>
                </a:pPr>
                <a:endParaRPr lang="en-US" sz="3200">
                  <a:ea typeface="MS PGothic" panose="020B0600070205080204" pitchFamily="34" charset="-128"/>
                </a:endParaRPr>
              </a:p>
            </p:txBody>
          </p:sp>
          <p:sp>
            <p:nvSpPr>
              <p:cNvPr id="60" name="Freeform 608">
                <a:extLst>
                  <a:ext uri="{FF2B5EF4-FFF2-40B4-BE49-F238E27FC236}">
                    <a16:creationId xmlns:a16="http://schemas.microsoft.com/office/drawing/2014/main" id="{D707985E-A7C0-4A21-A797-60063000116D}"/>
                  </a:ext>
                </a:extLst>
              </p:cNvPr>
              <p:cNvSpPr>
                <a:spLocks/>
              </p:cNvSpPr>
              <p:nvPr/>
            </p:nvSpPr>
            <p:spPr bwMode="auto">
              <a:xfrm>
                <a:off x="3081535" y="2864954"/>
                <a:ext cx="246038" cy="92698"/>
              </a:xfrm>
              <a:custGeom>
                <a:avLst/>
                <a:gdLst>
                  <a:gd name="T0" fmla="*/ 2147483647 w 232"/>
                  <a:gd name="T1" fmla="*/ 2147483647 h 88"/>
                  <a:gd name="T2" fmla="*/ 2147483647 w 232"/>
                  <a:gd name="T3" fmla="*/ 2147483647 h 88"/>
                  <a:gd name="T4" fmla="*/ 2147483647 w 232"/>
                  <a:gd name="T5" fmla="*/ 2147483647 h 88"/>
                  <a:gd name="T6" fmla="*/ 2147483647 w 232"/>
                  <a:gd name="T7" fmla="*/ 2147483647 h 88"/>
                  <a:gd name="T8" fmla="*/ 2147483647 w 232"/>
                  <a:gd name="T9" fmla="*/ 2147483647 h 88"/>
                  <a:gd name="T10" fmla="*/ 2147483647 w 232"/>
                  <a:gd name="T11" fmla="*/ 2147483647 h 88"/>
                  <a:gd name="T12" fmla="*/ 2147483647 w 232"/>
                  <a:gd name="T13" fmla="*/ 2147483647 h 88"/>
                  <a:gd name="T14" fmla="*/ 2147483647 w 232"/>
                  <a:gd name="T15" fmla="*/ 2147483647 h 88"/>
                  <a:gd name="T16" fmla="*/ 2147483647 w 232"/>
                  <a:gd name="T17" fmla="*/ 2147483647 h 88"/>
                  <a:gd name="T18" fmla="*/ 2147483647 w 232"/>
                  <a:gd name="T19" fmla="*/ 0 h 88"/>
                  <a:gd name="T20" fmla="*/ 2147483647 w 232"/>
                  <a:gd name="T21" fmla="*/ 0 h 88"/>
                  <a:gd name="T22" fmla="*/ 2147483647 w 232"/>
                  <a:gd name="T23" fmla="*/ 0 h 88"/>
                  <a:gd name="T24" fmla="*/ 2147483647 w 232"/>
                  <a:gd name="T25" fmla="*/ 2147483647 h 88"/>
                  <a:gd name="T26" fmla="*/ 2147483647 w 232"/>
                  <a:gd name="T27" fmla="*/ 2147483647 h 88"/>
                  <a:gd name="T28" fmla="*/ 2147483647 w 232"/>
                  <a:gd name="T29" fmla="*/ 2147483647 h 88"/>
                  <a:gd name="T30" fmla="*/ 2147483647 w 232"/>
                  <a:gd name="T31" fmla="*/ 0 h 88"/>
                  <a:gd name="T32" fmla="*/ 2147483647 w 232"/>
                  <a:gd name="T33" fmla="*/ 0 h 88"/>
                  <a:gd name="T34" fmla="*/ 2147483647 w 232"/>
                  <a:gd name="T35" fmla="*/ 0 h 88"/>
                  <a:gd name="T36" fmla="*/ 2147483647 w 232"/>
                  <a:gd name="T37" fmla="*/ 0 h 88"/>
                  <a:gd name="T38" fmla="*/ 2147483647 w 232"/>
                  <a:gd name="T39" fmla="*/ 0 h 88"/>
                  <a:gd name="T40" fmla="*/ 2147483647 w 232"/>
                  <a:gd name="T41" fmla="*/ 2147483647 h 88"/>
                  <a:gd name="T42" fmla="*/ 2147483647 w 232"/>
                  <a:gd name="T43" fmla="*/ 2147483647 h 88"/>
                  <a:gd name="T44" fmla="*/ 2147483647 w 232"/>
                  <a:gd name="T45" fmla="*/ 2147483647 h 88"/>
                  <a:gd name="T46" fmla="*/ 2147483647 w 232"/>
                  <a:gd name="T47" fmla="*/ 2147483647 h 88"/>
                  <a:gd name="T48" fmla="*/ 2147483647 w 232"/>
                  <a:gd name="T49" fmla="*/ 2147483647 h 88"/>
                  <a:gd name="T50" fmla="*/ 0 w 232"/>
                  <a:gd name="T51" fmla="*/ 2147483647 h 88"/>
                  <a:gd name="T52" fmla="*/ 2147483647 w 232"/>
                  <a:gd name="T53" fmla="*/ 2147483647 h 88"/>
                  <a:gd name="T54" fmla="*/ 2147483647 w 232"/>
                  <a:gd name="T55" fmla="*/ 2147483647 h 88"/>
                  <a:gd name="T56" fmla="*/ 2147483647 w 232"/>
                  <a:gd name="T57" fmla="*/ 2147483647 h 88"/>
                  <a:gd name="T58" fmla="*/ 2147483647 w 232"/>
                  <a:gd name="T59" fmla="*/ 2147483647 h 88"/>
                  <a:gd name="T60" fmla="*/ 2147483647 w 232"/>
                  <a:gd name="T61" fmla="*/ 2147483647 h 88"/>
                  <a:gd name="T62" fmla="*/ 2147483647 w 232"/>
                  <a:gd name="T63" fmla="*/ 2147483647 h 88"/>
                  <a:gd name="T64" fmla="*/ 2147483647 w 232"/>
                  <a:gd name="T65" fmla="*/ 2147483647 h 88"/>
                  <a:gd name="T66" fmla="*/ 2147483647 w 232"/>
                  <a:gd name="T67" fmla="*/ 2147483647 h 88"/>
                  <a:gd name="T68" fmla="*/ 2147483647 w 232"/>
                  <a:gd name="T69" fmla="*/ 2147483647 h 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2"/>
                  <a:gd name="T106" fmla="*/ 0 h 88"/>
                  <a:gd name="T107" fmla="*/ 232 w 232"/>
                  <a:gd name="T108" fmla="*/ 88 h 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2" h="88">
                    <a:moveTo>
                      <a:pt x="136" y="80"/>
                    </a:moveTo>
                    <a:lnTo>
                      <a:pt x="144" y="80"/>
                    </a:lnTo>
                    <a:lnTo>
                      <a:pt x="184" y="80"/>
                    </a:lnTo>
                    <a:lnTo>
                      <a:pt x="208" y="72"/>
                    </a:lnTo>
                    <a:lnTo>
                      <a:pt x="224" y="72"/>
                    </a:lnTo>
                    <a:lnTo>
                      <a:pt x="232" y="72"/>
                    </a:lnTo>
                    <a:lnTo>
                      <a:pt x="232" y="64"/>
                    </a:lnTo>
                    <a:lnTo>
                      <a:pt x="232" y="32"/>
                    </a:lnTo>
                    <a:lnTo>
                      <a:pt x="216" y="8"/>
                    </a:lnTo>
                    <a:lnTo>
                      <a:pt x="208" y="0"/>
                    </a:lnTo>
                    <a:lnTo>
                      <a:pt x="200" y="0"/>
                    </a:lnTo>
                    <a:lnTo>
                      <a:pt x="192" y="0"/>
                    </a:lnTo>
                    <a:lnTo>
                      <a:pt x="176" y="8"/>
                    </a:lnTo>
                    <a:lnTo>
                      <a:pt x="160" y="8"/>
                    </a:lnTo>
                    <a:lnTo>
                      <a:pt x="152" y="8"/>
                    </a:lnTo>
                    <a:lnTo>
                      <a:pt x="136" y="0"/>
                    </a:lnTo>
                    <a:lnTo>
                      <a:pt x="128" y="0"/>
                    </a:lnTo>
                    <a:lnTo>
                      <a:pt x="96" y="0"/>
                    </a:lnTo>
                    <a:lnTo>
                      <a:pt x="88" y="0"/>
                    </a:lnTo>
                    <a:lnTo>
                      <a:pt x="72" y="0"/>
                    </a:lnTo>
                    <a:lnTo>
                      <a:pt x="64" y="8"/>
                    </a:lnTo>
                    <a:lnTo>
                      <a:pt x="48" y="16"/>
                    </a:lnTo>
                    <a:lnTo>
                      <a:pt x="40" y="8"/>
                    </a:lnTo>
                    <a:lnTo>
                      <a:pt x="32" y="24"/>
                    </a:lnTo>
                    <a:lnTo>
                      <a:pt x="16" y="24"/>
                    </a:lnTo>
                    <a:lnTo>
                      <a:pt x="0" y="32"/>
                    </a:lnTo>
                    <a:lnTo>
                      <a:pt x="8" y="48"/>
                    </a:lnTo>
                    <a:lnTo>
                      <a:pt x="16" y="64"/>
                    </a:lnTo>
                    <a:lnTo>
                      <a:pt x="24" y="80"/>
                    </a:lnTo>
                    <a:lnTo>
                      <a:pt x="56" y="80"/>
                    </a:lnTo>
                    <a:lnTo>
                      <a:pt x="64" y="80"/>
                    </a:lnTo>
                    <a:lnTo>
                      <a:pt x="88" y="88"/>
                    </a:lnTo>
                    <a:lnTo>
                      <a:pt x="104" y="80"/>
                    </a:lnTo>
                    <a:lnTo>
                      <a:pt x="120" y="88"/>
                    </a:lnTo>
                    <a:lnTo>
                      <a:pt x="136" y="8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61" name="Freeform 609">
                <a:extLst>
                  <a:ext uri="{FF2B5EF4-FFF2-40B4-BE49-F238E27FC236}">
                    <a16:creationId xmlns:a16="http://schemas.microsoft.com/office/drawing/2014/main" id="{8BCEFCD5-1860-4105-8FCB-94E5B36F5F1C}"/>
                  </a:ext>
                </a:extLst>
              </p:cNvPr>
              <p:cNvSpPr>
                <a:spLocks/>
              </p:cNvSpPr>
              <p:nvPr/>
            </p:nvSpPr>
            <p:spPr bwMode="auto">
              <a:xfrm>
                <a:off x="3200221" y="2941191"/>
                <a:ext cx="93564" cy="84900"/>
              </a:xfrm>
              <a:custGeom>
                <a:avLst/>
                <a:gdLst>
                  <a:gd name="T0" fmla="*/ 2147483647 w 88"/>
                  <a:gd name="T1" fmla="*/ 2147483647 h 80"/>
                  <a:gd name="T2" fmla="*/ 2147483647 w 88"/>
                  <a:gd name="T3" fmla="*/ 2147483647 h 80"/>
                  <a:gd name="T4" fmla="*/ 2147483647 w 88"/>
                  <a:gd name="T5" fmla="*/ 2147483647 h 80"/>
                  <a:gd name="T6" fmla="*/ 2147483647 w 88"/>
                  <a:gd name="T7" fmla="*/ 2147483647 h 80"/>
                  <a:gd name="T8" fmla="*/ 2147483647 w 88"/>
                  <a:gd name="T9" fmla="*/ 2147483647 h 80"/>
                  <a:gd name="T10" fmla="*/ 2147483647 w 88"/>
                  <a:gd name="T11" fmla="*/ 2147483647 h 80"/>
                  <a:gd name="T12" fmla="*/ 2147483647 w 88"/>
                  <a:gd name="T13" fmla="*/ 0 h 80"/>
                  <a:gd name="T14" fmla="*/ 2147483647 w 88"/>
                  <a:gd name="T15" fmla="*/ 2147483647 h 80"/>
                  <a:gd name="T16" fmla="*/ 2147483647 w 88"/>
                  <a:gd name="T17" fmla="*/ 2147483647 h 80"/>
                  <a:gd name="T18" fmla="*/ 2147483647 w 88"/>
                  <a:gd name="T19" fmla="*/ 2147483647 h 80"/>
                  <a:gd name="T20" fmla="*/ 2147483647 w 88"/>
                  <a:gd name="T21" fmla="*/ 2147483647 h 80"/>
                  <a:gd name="T22" fmla="*/ 2147483647 w 88"/>
                  <a:gd name="T23" fmla="*/ 2147483647 h 80"/>
                  <a:gd name="T24" fmla="*/ 0 w 88"/>
                  <a:gd name="T25" fmla="*/ 2147483647 h 80"/>
                  <a:gd name="T26" fmla="*/ 2147483647 w 88"/>
                  <a:gd name="T27" fmla="*/ 2147483647 h 80"/>
                  <a:gd name="T28" fmla="*/ 2147483647 w 88"/>
                  <a:gd name="T29" fmla="*/ 214748364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80"/>
                  <a:gd name="T47" fmla="*/ 88 w 88"/>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80">
                    <a:moveTo>
                      <a:pt x="16" y="80"/>
                    </a:moveTo>
                    <a:lnTo>
                      <a:pt x="40" y="64"/>
                    </a:lnTo>
                    <a:lnTo>
                      <a:pt x="48" y="64"/>
                    </a:lnTo>
                    <a:lnTo>
                      <a:pt x="72" y="48"/>
                    </a:lnTo>
                    <a:lnTo>
                      <a:pt x="80" y="16"/>
                    </a:lnTo>
                    <a:lnTo>
                      <a:pt x="88" y="8"/>
                    </a:lnTo>
                    <a:lnTo>
                      <a:pt x="88" y="0"/>
                    </a:lnTo>
                    <a:lnTo>
                      <a:pt x="72" y="8"/>
                    </a:lnTo>
                    <a:lnTo>
                      <a:pt x="32" y="8"/>
                    </a:lnTo>
                    <a:lnTo>
                      <a:pt x="24" y="8"/>
                    </a:lnTo>
                    <a:lnTo>
                      <a:pt x="8" y="16"/>
                    </a:lnTo>
                    <a:lnTo>
                      <a:pt x="16" y="32"/>
                    </a:lnTo>
                    <a:lnTo>
                      <a:pt x="0" y="72"/>
                    </a:lnTo>
                    <a:lnTo>
                      <a:pt x="8" y="72"/>
                    </a:lnTo>
                    <a:lnTo>
                      <a:pt x="16" y="8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62" name="Freeform 610">
                <a:extLst>
                  <a:ext uri="{FF2B5EF4-FFF2-40B4-BE49-F238E27FC236}">
                    <a16:creationId xmlns:a16="http://schemas.microsoft.com/office/drawing/2014/main" id="{C8AF7783-4B1E-4D81-B7EB-B8E185C96140}"/>
                  </a:ext>
                </a:extLst>
              </p:cNvPr>
              <p:cNvSpPr>
                <a:spLocks/>
              </p:cNvSpPr>
              <p:nvPr/>
            </p:nvSpPr>
            <p:spPr bwMode="auto">
              <a:xfrm>
                <a:off x="3183761" y="3008765"/>
                <a:ext cx="67574" cy="59777"/>
              </a:xfrm>
              <a:custGeom>
                <a:avLst/>
                <a:gdLst>
                  <a:gd name="T0" fmla="*/ 2147483647 w 64"/>
                  <a:gd name="T1" fmla="*/ 2147483647 h 56"/>
                  <a:gd name="T2" fmla="*/ 2147483647 w 64"/>
                  <a:gd name="T3" fmla="*/ 0 h 56"/>
                  <a:gd name="T4" fmla="*/ 2147483647 w 64"/>
                  <a:gd name="T5" fmla="*/ 0 h 56"/>
                  <a:gd name="T6" fmla="*/ 2147483647 w 64"/>
                  <a:gd name="T7" fmla="*/ 2147483647 h 56"/>
                  <a:gd name="T8" fmla="*/ 2147483647 w 64"/>
                  <a:gd name="T9" fmla="*/ 2147483647 h 56"/>
                  <a:gd name="T10" fmla="*/ 2147483647 w 64"/>
                  <a:gd name="T11" fmla="*/ 2147483647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2147483647 w 64"/>
                  <a:gd name="T31" fmla="*/ 2147483647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
                  <a:gd name="T49" fmla="*/ 0 h 56"/>
                  <a:gd name="T50" fmla="*/ 64 w 64"/>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 h="56">
                    <a:moveTo>
                      <a:pt x="64" y="16"/>
                    </a:move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63" name="Freeform 611">
                <a:extLst>
                  <a:ext uri="{FF2B5EF4-FFF2-40B4-BE49-F238E27FC236}">
                    <a16:creationId xmlns:a16="http://schemas.microsoft.com/office/drawing/2014/main" id="{B97F6565-5856-4852-ABAD-47480DA1422A}"/>
                  </a:ext>
                </a:extLst>
              </p:cNvPr>
              <p:cNvSpPr>
                <a:spLocks/>
              </p:cNvSpPr>
              <p:nvPr/>
            </p:nvSpPr>
            <p:spPr bwMode="auto">
              <a:xfrm>
                <a:off x="3200221" y="2941191"/>
                <a:ext cx="93564" cy="84900"/>
              </a:xfrm>
              <a:custGeom>
                <a:avLst/>
                <a:gdLst>
                  <a:gd name="T0" fmla="*/ 2147483647 w 88"/>
                  <a:gd name="T1" fmla="*/ 2147483647 h 80"/>
                  <a:gd name="T2" fmla="*/ 2147483647 w 88"/>
                  <a:gd name="T3" fmla="*/ 2147483647 h 80"/>
                  <a:gd name="T4" fmla="*/ 2147483647 w 88"/>
                  <a:gd name="T5" fmla="*/ 2147483647 h 80"/>
                  <a:gd name="T6" fmla="*/ 2147483647 w 88"/>
                  <a:gd name="T7" fmla="*/ 2147483647 h 80"/>
                  <a:gd name="T8" fmla="*/ 2147483647 w 88"/>
                  <a:gd name="T9" fmla="*/ 2147483647 h 80"/>
                  <a:gd name="T10" fmla="*/ 2147483647 w 88"/>
                  <a:gd name="T11" fmla="*/ 2147483647 h 80"/>
                  <a:gd name="T12" fmla="*/ 2147483647 w 88"/>
                  <a:gd name="T13" fmla="*/ 0 h 80"/>
                  <a:gd name="T14" fmla="*/ 2147483647 w 88"/>
                  <a:gd name="T15" fmla="*/ 2147483647 h 80"/>
                  <a:gd name="T16" fmla="*/ 2147483647 w 88"/>
                  <a:gd name="T17" fmla="*/ 2147483647 h 80"/>
                  <a:gd name="T18" fmla="*/ 2147483647 w 88"/>
                  <a:gd name="T19" fmla="*/ 2147483647 h 80"/>
                  <a:gd name="T20" fmla="*/ 2147483647 w 88"/>
                  <a:gd name="T21" fmla="*/ 2147483647 h 80"/>
                  <a:gd name="T22" fmla="*/ 2147483647 w 88"/>
                  <a:gd name="T23" fmla="*/ 2147483647 h 80"/>
                  <a:gd name="T24" fmla="*/ 2147483647 w 88"/>
                  <a:gd name="T25" fmla="*/ 2147483647 h 80"/>
                  <a:gd name="T26" fmla="*/ 0 w 88"/>
                  <a:gd name="T27" fmla="*/ 2147483647 h 80"/>
                  <a:gd name="T28" fmla="*/ 2147483647 w 88"/>
                  <a:gd name="T29" fmla="*/ 2147483647 h 80"/>
                  <a:gd name="T30" fmla="*/ 2147483647 w 88"/>
                  <a:gd name="T31" fmla="*/ 2147483647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
                  <a:gd name="T49" fmla="*/ 0 h 80"/>
                  <a:gd name="T50" fmla="*/ 88 w 88"/>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 h="80">
                    <a:moveTo>
                      <a:pt x="16" y="80"/>
                    </a:moveTo>
                    <a:lnTo>
                      <a:pt x="40" y="64"/>
                    </a:lnTo>
                    <a:lnTo>
                      <a:pt x="48" y="64"/>
                    </a:lnTo>
                    <a:lnTo>
                      <a:pt x="72" y="48"/>
                    </a:lnTo>
                    <a:lnTo>
                      <a:pt x="80" y="16"/>
                    </a:lnTo>
                    <a:lnTo>
                      <a:pt x="88" y="8"/>
                    </a:lnTo>
                    <a:lnTo>
                      <a:pt x="88" y="0"/>
                    </a:lnTo>
                    <a:lnTo>
                      <a:pt x="72" y="8"/>
                    </a:lnTo>
                    <a:lnTo>
                      <a:pt x="32" y="8"/>
                    </a:lnTo>
                    <a:lnTo>
                      <a:pt x="24" y="8"/>
                    </a:lnTo>
                    <a:lnTo>
                      <a:pt x="8" y="16"/>
                    </a:lnTo>
                    <a:lnTo>
                      <a:pt x="16" y="32"/>
                    </a:lnTo>
                    <a:lnTo>
                      <a:pt x="0" y="72"/>
                    </a:lnTo>
                    <a:lnTo>
                      <a:pt x="8" y="72"/>
                    </a:lnTo>
                    <a:lnTo>
                      <a:pt x="16" y="8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64" name="Freeform 612">
                <a:extLst>
                  <a:ext uri="{FF2B5EF4-FFF2-40B4-BE49-F238E27FC236}">
                    <a16:creationId xmlns:a16="http://schemas.microsoft.com/office/drawing/2014/main" id="{81C60B07-B154-4EBB-A590-D2A865431E6A}"/>
                  </a:ext>
                </a:extLst>
              </p:cNvPr>
              <p:cNvSpPr>
                <a:spLocks/>
              </p:cNvSpPr>
              <p:nvPr/>
            </p:nvSpPr>
            <p:spPr bwMode="auto">
              <a:xfrm>
                <a:off x="3183761" y="3008765"/>
                <a:ext cx="67574" cy="59777"/>
              </a:xfrm>
              <a:custGeom>
                <a:avLst/>
                <a:gdLst>
                  <a:gd name="T0" fmla="*/ 2147483647 w 64"/>
                  <a:gd name="T1" fmla="*/ 2147483647 h 56"/>
                  <a:gd name="T2" fmla="*/ 2147483647 w 64"/>
                  <a:gd name="T3" fmla="*/ 0 h 56"/>
                  <a:gd name="T4" fmla="*/ 2147483647 w 64"/>
                  <a:gd name="T5" fmla="*/ 0 h 56"/>
                  <a:gd name="T6" fmla="*/ 2147483647 w 64"/>
                  <a:gd name="T7" fmla="*/ 2147483647 h 56"/>
                  <a:gd name="T8" fmla="*/ 2147483647 w 64"/>
                  <a:gd name="T9" fmla="*/ 2147483647 h 56"/>
                  <a:gd name="T10" fmla="*/ 2147483647 w 64"/>
                  <a:gd name="T11" fmla="*/ 2147483647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2147483647 w 64"/>
                  <a:gd name="T31" fmla="*/ 2147483647 h 56"/>
                  <a:gd name="T32" fmla="*/ 2147483647 w 64"/>
                  <a:gd name="T33" fmla="*/ 2147483647 h 56"/>
                  <a:gd name="T34" fmla="*/ 2147483647 w 64"/>
                  <a:gd name="T35" fmla="*/ 2147483647 h 56"/>
                  <a:gd name="T36" fmla="*/ 2147483647 w 64"/>
                  <a:gd name="T37" fmla="*/ 2147483647 h 56"/>
                  <a:gd name="T38" fmla="*/ 2147483647 w 64"/>
                  <a:gd name="T39" fmla="*/ 2147483647 h 56"/>
                  <a:gd name="T40" fmla="*/ 2147483647 w 64"/>
                  <a:gd name="T41" fmla="*/ 0 h 56"/>
                  <a:gd name="T42" fmla="*/ 2147483647 w 64"/>
                  <a:gd name="T43" fmla="*/ 0 h 56"/>
                  <a:gd name="T44" fmla="*/ 2147483647 w 64"/>
                  <a:gd name="T45" fmla="*/ 2147483647 h 56"/>
                  <a:gd name="T46" fmla="*/ 2147483647 w 64"/>
                  <a:gd name="T47" fmla="*/ 2147483647 h 56"/>
                  <a:gd name="T48" fmla="*/ 2147483647 w 64"/>
                  <a:gd name="T49" fmla="*/ 2147483647 h 56"/>
                  <a:gd name="T50" fmla="*/ 2147483647 w 64"/>
                  <a:gd name="T51" fmla="*/ 2147483647 h 56"/>
                  <a:gd name="T52" fmla="*/ 0 w 64"/>
                  <a:gd name="T53" fmla="*/ 2147483647 h 56"/>
                  <a:gd name="T54" fmla="*/ 2147483647 w 64"/>
                  <a:gd name="T55" fmla="*/ 2147483647 h 56"/>
                  <a:gd name="T56" fmla="*/ 2147483647 w 64"/>
                  <a:gd name="T57" fmla="*/ 2147483647 h 56"/>
                  <a:gd name="T58" fmla="*/ 2147483647 w 64"/>
                  <a:gd name="T59" fmla="*/ 2147483647 h 56"/>
                  <a:gd name="T60" fmla="*/ 2147483647 w 64"/>
                  <a:gd name="T61" fmla="*/ 2147483647 h 56"/>
                  <a:gd name="T62" fmla="*/ 2147483647 w 64"/>
                  <a:gd name="T63" fmla="*/ 2147483647 h 56"/>
                  <a:gd name="T64" fmla="*/ 2147483647 w 64"/>
                  <a:gd name="T65" fmla="*/ 2147483647 h 56"/>
                  <a:gd name="T66" fmla="*/ 2147483647 w 64"/>
                  <a:gd name="T67" fmla="*/ 2147483647 h 56"/>
                  <a:gd name="T68" fmla="*/ 2147483647 w 64"/>
                  <a:gd name="T69" fmla="*/ 2147483647 h 56"/>
                  <a:gd name="T70" fmla="*/ 2147483647 w 64"/>
                  <a:gd name="T71" fmla="*/ 2147483647 h 56"/>
                  <a:gd name="T72" fmla="*/ 2147483647 w 64"/>
                  <a:gd name="T73" fmla="*/ 2147483647 h 56"/>
                  <a:gd name="T74" fmla="*/ 2147483647 w 64"/>
                  <a:gd name="T75" fmla="*/ 2147483647 h 56"/>
                  <a:gd name="T76" fmla="*/ 2147483647 w 64"/>
                  <a:gd name="T77" fmla="*/ 2147483647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4"/>
                  <a:gd name="T118" fmla="*/ 0 h 56"/>
                  <a:gd name="T119" fmla="*/ 64 w 64"/>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4" h="56">
                    <a:moveTo>
                      <a:pt x="64" y="16"/>
                    </a:move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65" name="Freeform 613">
                <a:extLst>
                  <a:ext uri="{FF2B5EF4-FFF2-40B4-BE49-F238E27FC236}">
                    <a16:creationId xmlns:a16="http://schemas.microsoft.com/office/drawing/2014/main" id="{A5AF1A75-5E50-44E9-8A42-200B126B7FA7}"/>
                  </a:ext>
                </a:extLst>
              </p:cNvPr>
              <p:cNvSpPr>
                <a:spLocks/>
              </p:cNvSpPr>
              <p:nvPr/>
            </p:nvSpPr>
            <p:spPr bwMode="auto">
              <a:xfrm>
                <a:off x="3421136" y="3127452"/>
                <a:ext cx="67574" cy="42450"/>
              </a:xfrm>
              <a:custGeom>
                <a:avLst/>
                <a:gdLst>
                  <a:gd name="T0" fmla="*/ 2147483647 w 64"/>
                  <a:gd name="T1" fmla="*/ 2147483647 h 40"/>
                  <a:gd name="T2" fmla="*/ 2147483647 w 64"/>
                  <a:gd name="T3" fmla="*/ 2147483647 h 40"/>
                  <a:gd name="T4" fmla="*/ 2147483647 w 64"/>
                  <a:gd name="T5" fmla="*/ 2147483647 h 40"/>
                  <a:gd name="T6" fmla="*/ 2147483647 w 64"/>
                  <a:gd name="T7" fmla="*/ 2147483647 h 40"/>
                  <a:gd name="T8" fmla="*/ 2147483647 w 64"/>
                  <a:gd name="T9" fmla="*/ 0 h 40"/>
                  <a:gd name="T10" fmla="*/ 2147483647 w 64"/>
                  <a:gd name="T11" fmla="*/ 2147483647 h 40"/>
                  <a:gd name="T12" fmla="*/ 2147483647 w 64"/>
                  <a:gd name="T13" fmla="*/ 0 h 40"/>
                  <a:gd name="T14" fmla="*/ 0 w 64"/>
                  <a:gd name="T15" fmla="*/ 2147483647 h 40"/>
                  <a:gd name="T16" fmla="*/ 2147483647 w 64"/>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0"/>
                  <a:gd name="T29" fmla="*/ 64 w 64"/>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0">
                    <a:moveTo>
                      <a:pt x="16" y="32"/>
                    </a:moveTo>
                    <a:lnTo>
                      <a:pt x="48" y="40"/>
                    </a:lnTo>
                    <a:lnTo>
                      <a:pt x="56" y="16"/>
                    </a:lnTo>
                    <a:lnTo>
                      <a:pt x="64" y="16"/>
                    </a:lnTo>
                    <a:lnTo>
                      <a:pt x="56" y="0"/>
                    </a:lnTo>
                    <a:lnTo>
                      <a:pt x="24" y="8"/>
                    </a:lnTo>
                    <a:lnTo>
                      <a:pt x="8" y="0"/>
                    </a:lnTo>
                    <a:lnTo>
                      <a:pt x="0" y="16"/>
                    </a:lnTo>
                    <a:lnTo>
                      <a:pt x="16" y="32"/>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66" name="Freeform 614">
                <a:extLst>
                  <a:ext uri="{FF2B5EF4-FFF2-40B4-BE49-F238E27FC236}">
                    <a16:creationId xmlns:a16="http://schemas.microsoft.com/office/drawing/2014/main" id="{4D199622-10DF-42AA-AFAB-E7C7CC03FC43}"/>
                  </a:ext>
                </a:extLst>
              </p:cNvPr>
              <p:cNvSpPr>
                <a:spLocks/>
              </p:cNvSpPr>
              <p:nvPr/>
            </p:nvSpPr>
            <p:spPr bwMode="auto">
              <a:xfrm>
                <a:off x="3429799" y="3144779"/>
                <a:ext cx="101360" cy="118687"/>
              </a:xfrm>
              <a:custGeom>
                <a:avLst/>
                <a:gdLst>
                  <a:gd name="T0" fmla="*/ 2147483647 w 96"/>
                  <a:gd name="T1" fmla="*/ 2147483647 h 112"/>
                  <a:gd name="T2" fmla="*/ 2147483647 w 96"/>
                  <a:gd name="T3" fmla="*/ 2147483647 h 112"/>
                  <a:gd name="T4" fmla="*/ 2147483647 w 96"/>
                  <a:gd name="T5" fmla="*/ 2147483647 h 112"/>
                  <a:gd name="T6" fmla="*/ 0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2147483647 h 112"/>
                  <a:gd name="T16" fmla="*/ 2147483647 w 96"/>
                  <a:gd name="T17" fmla="*/ 2147483647 h 112"/>
                  <a:gd name="T18" fmla="*/ 2147483647 w 96"/>
                  <a:gd name="T19" fmla="*/ 2147483647 h 112"/>
                  <a:gd name="T20" fmla="*/ 2147483647 w 96"/>
                  <a:gd name="T21" fmla="*/ 0 h 112"/>
                  <a:gd name="T22" fmla="*/ 2147483647 w 96"/>
                  <a:gd name="T23" fmla="*/ 0 h 112"/>
                  <a:gd name="T24" fmla="*/ 2147483647 w 96"/>
                  <a:gd name="T25" fmla="*/ 0 h 112"/>
                  <a:gd name="T26" fmla="*/ 2147483647 w 96"/>
                  <a:gd name="T27" fmla="*/ 2147483647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112"/>
                  <a:gd name="T44" fmla="*/ 96 w 96"/>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112">
                    <a:moveTo>
                      <a:pt x="40" y="24"/>
                    </a:moveTo>
                    <a:lnTo>
                      <a:pt x="40" y="48"/>
                    </a:lnTo>
                    <a:lnTo>
                      <a:pt x="16" y="64"/>
                    </a:lnTo>
                    <a:lnTo>
                      <a:pt x="0" y="72"/>
                    </a:lnTo>
                    <a:lnTo>
                      <a:pt x="8" y="80"/>
                    </a:lnTo>
                    <a:lnTo>
                      <a:pt x="16" y="112"/>
                    </a:lnTo>
                    <a:lnTo>
                      <a:pt x="48" y="88"/>
                    </a:lnTo>
                    <a:lnTo>
                      <a:pt x="72" y="56"/>
                    </a:lnTo>
                    <a:lnTo>
                      <a:pt x="80" y="40"/>
                    </a:lnTo>
                    <a:lnTo>
                      <a:pt x="96" y="24"/>
                    </a:lnTo>
                    <a:lnTo>
                      <a:pt x="64" y="0"/>
                    </a:lnTo>
                    <a:lnTo>
                      <a:pt x="56" y="0"/>
                    </a:lnTo>
                    <a:lnTo>
                      <a:pt x="48" y="0"/>
                    </a:lnTo>
                    <a:lnTo>
                      <a:pt x="40" y="24"/>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67" name="Freeform 615">
                <a:extLst>
                  <a:ext uri="{FF2B5EF4-FFF2-40B4-BE49-F238E27FC236}">
                    <a16:creationId xmlns:a16="http://schemas.microsoft.com/office/drawing/2014/main" id="{049729F9-BBBC-411E-9B1C-ADCF72F806B0}"/>
                  </a:ext>
                </a:extLst>
              </p:cNvPr>
              <p:cNvSpPr>
                <a:spLocks/>
              </p:cNvSpPr>
              <p:nvPr/>
            </p:nvSpPr>
            <p:spPr bwMode="auto">
              <a:xfrm>
                <a:off x="3302448" y="3221016"/>
                <a:ext cx="143811" cy="84900"/>
              </a:xfrm>
              <a:custGeom>
                <a:avLst/>
                <a:gdLst>
                  <a:gd name="T0" fmla="*/ 2147483647 w 136"/>
                  <a:gd name="T1" fmla="*/ 0 h 80"/>
                  <a:gd name="T2" fmla="*/ 2147483647 w 136"/>
                  <a:gd name="T3" fmla="*/ 2147483647 h 80"/>
                  <a:gd name="T4" fmla="*/ 2147483647 w 136"/>
                  <a:gd name="T5" fmla="*/ 2147483647 h 80"/>
                  <a:gd name="T6" fmla="*/ 2147483647 w 136"/>
                  <a:gd name="T7" fmla="*/ 2147483647 h 80"/>
                  <a:gd name="T8" fmla="*/ 0 w 136"/>
                  <a:gd name="T9" fmla="*/ 2147483647 h 80"/>
                  <a:gd name="T10" fmla="*/ 2147483647 w 136"/>
                  <a:gd name="T11" fmla="*/ 2147483647 h 80"/>
                  <a:gd name="T12" fmla="*/ 2147483647 w 136"/>
                  <a:gd name="T13" fmla="*/ 2147483647 h 80"/>
                  <a:gd name="T14" fmla="*/ 2147483647 w 136"/>
                  <a:gd name="T15" fmla="*/ 2147483647 h 80"/>
                  <a:gd name="T16" fmla="*/ 2147483647 w 136"/>
                  <a:gd name="T17" fmla="*/ 2147483647 h 80"/>
                  <a:gd name="T18" fmla="*/ 2147483647 w 136"/>
                  <a:gd name="T19" fmla="*/ 2147483647 h 80"/>
                  <a:gd name="T20" fmla="*/ 2147483647 w 136"/>
                  <a:gd name="T21" fmla="*/ 2147483647 h 80"/>
                  <a:gd name="T22" fmla="*/ 2147483647 w 136"/>
                  <a:gd name="T23" fmla="*/ 2147483647 h 80"/>
                  <a:gd name="T24" fmla="*/ 2147483647 w 136"/>
                  <a:gd name="T25" fmla="*/ 2147483647 h 80"/>
                  <a:gd name="T26" fmla="*/ 2147483647 w 136"/>
                  <a:gd name="T27" fmla="*/ 0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80"/>
                  <a:gd name="T44" fmla="*/ 136 w 136"/>
                  <a:gd name="T45" fmla="*/ 80 h 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80">
                    <a:moveTo>
                      <a:pt x="120" y="0"/>
                    </a:moveTo>
                    <a:lnTo>
                      <a:pt x="72" y="16"/>
                    </a:lnTo>
                    <a:lnTo>
                      <a:pt x="56" y="24"/>
                    </a:lnTo>
                    <a:lnTo>
                      <a:pt x="16" y="24"/>
                    </a:lnTo>
                    <a:lnTo>
                      <a:pt x="0" y="32"/>
                    </a:lnTo>
                    <a:lnTo>
                      <a:pt x="8" y="48"/>
                    </a:lnTo>
                    <a:lnTo>
                      <a:pt x="24" y="80"/>
                    </a:lnTo>
                    <a:lnTo>
                      <a:pt x="48" y="72"/>
                    </a:lnTo>
                    <a:lnTo>
                      <a:pt x="64" y="72"/>
                    </a:lnTo>
                    <a:lnTo>
                      <a:pt x="80" y="56"/>
                    </a:lnTo>
                    <a:lnTo>
                      <a:pt x="104" y="48"/>
                    </a:lnTo>
                    <a:lnTo>
                      <a:pt x="136" y="40"/>
                    </a:lnTo>
                    <a:lnTo>
                      <a:pt x="128" y="8"/>
                    </a:lnTo>
                    <a:lnTo>
                      <a:pt x="120" y="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68" name="Freeform 616">
                <a:extLst>
                  <a:ext uri="{FF2B5EF4-FFF2-40B4-BE49-F238E27FC236}">
                    <a16:creationId xmlns:a16="http://schemas.microsoft.com/office/drawing/2014/main" id="{52F7742D-1B09-4832-9F73-03F06C29D98E}"/>
                  </a:ext>
                </a:extLst>
              </p:cNvPr>
              <p:cNvSpPr>
                <a:spLocks/>
              </p:cNvSpPr>
              <p:nvPr/>
            </p:nvSpPr>
            <p:spPr bwMode="auto">
              <a:xfrm>
                <a:off x="3200221" y="3026091"/>
                <a:ext cx="272028" cy="228711"/>
              </a:xfrm>
              <a:custGeom>
                <a:avLst/>
                <a:gdLst>
                  <a:gd name="T0" fmla="*/ 2147483647 w 256"/>
                  <a:gd name="T1" fmla="*/ 2147483647 h 216"/>
                  <a:gd name="T2" fmla="*/ 2147483647 w 256"/>
                  <a:gd name="T3" fmla="*/ 2147483647 h 216"/>
                  <a:gd name="T4" fmla="*/ 2147483647 w 256"/>
                  <a:gd name="T5" fmla="*/ 2147483647 h 216"/>
                  <a:gd name="T6" fmla="*/ 2147483647 w 256"/>
                  <a:gd name="T7" fmla="*/ 2147483647 h 216"/>
                  <a:gd name="T8" fmla="*/ 2147483647 w 256"/>
                  <a:gd name="T9" fmla="*/ 2147483647 h 216"/>
                  <a:gd name="T10" fmla="*/ 2147483647 w 256"/>
                  <a:gd name="T11" fmla="*/ 2147483647 h 216"/>
                  <a:gd name="T12" fmla="*/ 2147483647 w 256"/>
                  <a:gd name="T13" fmla="*/ 2147483647 h 216"/>
                  <a:gd name="T14" fmla="*/ 2147483647 w 256"/>
                  <a:gd name="T15" fmla="*/ 2147483647 h 216"/>
                  <a:gd name="T16" fmla="*/ 2147483647 w 256"/>
                  <a:gd name="T17" fmla="*/ 2147483647 h 216"/>
                  <a:gd name="T18" fmla="*/ 2147483647 w 256"/>
                  <a:gd name="T19" fmla="*/ 2147483647 h 216"/>
                  <a:gd name="T20" fmla="*/ 2147483647 w 256"/>
                  <a:gd name="T21" fmla="*/ 2147483647 h 216"/>
                  <a:gd name="T22" fmla="*/ 2147483647 w 256"/>
                  <a:gd name="T23" fmla="*/ 2147483647 h 216"/>
                  <a:gd name="T24" fmla="*/ 2147483647 w 256"/>
                  <a:gd name="T25" fmla="*/ 0 h 216"/>
                  <a:gd name="T26" fmla="*/ 2147483647 w 256"/>
                  <a:gd name="T27" fmla="*/ 0 h 216"/>
                  <a:gd name="T28" fmla="*/ 2147483647 w 256"/>
                  <a:gd name="T29" fmla="*/ 0 h 216"/>
                  <a:gd name="T30" fmla="*/ 2147483647 w 256"/>
                  <a:gd name="T31" fmla="*/ 2147483647 h 216"/>
                  <a:gd name="T32" fmla="*/ 2147483647 w 256"/>
                  <a:gd name="T33" fmla="*/ 2147483647 h 216"/>
                  <a:gd name="T34" fmla="*/ 2147483647 w 256"/>
                  <a:gd name="T35" fmla="*/ 2147483647 h 216"/>
                  <a:gd name="T36" fmla="*/ 2147483647 w 256"/>
                  <a:gd name="T37" fmla="*/ 2147483647 h 216"/>
                  <a:gd name="T38" fmla="*/ 2147483647 w 256"/>
                  <a:gd name="T39" fmla="*/ 2147483647 h 216"/>
                  <a:gd name="T40" fmla="*/ 0 w 256"/>
                  <a:gd name="T41" fmla="*/ 2147483647 h 216"/>
                  <a:gd name="T42" fmla="*/ 2147483647 w 256"/>
                  <a:gd name="T43" fmla="*/ 2147483647 h 216"/>
                  <a:gd name="T44" fmla="*/ 2147483647 w 256"/>
                  <a:gd name="T45" fmla="*/ 2147483647 h 216"/>
                  <a:gd name="T46" fmla="*/ 2147483647 w 256"/>
                  <a:gd name="T47" fmla="*/ 2147483647 h 216"/>
                  <a:gd name="T48" fmla="*/ 2147483647 w 256"/>
                  <a:gd name="T49" fmla="*/ 2147483647 h 216"/>
                  <a:gd name="T50" fmla="*/ 2147483647 w 256"/>
                  <a:gd name="T51" fmla="*/ 2147483647 h 216"/>
                  <a:gd name="T52" fmla="*/ 2147483647 w 256"/>
                  <a:gd name="T53" fmla="*/ 2147483647 h 216"/>
                  <a:gd name="T54" fmla="*/ 2147483647 w 256"/>
                  <a:gd name="T55" fmla="*/ 2147483647 h 216"/>
                  <a:gd name="T56" fmla="*/ 2147483647 w 256"/>
                  <a:gd name="T57" fmla="*/ 2147483647 h 216"/>
                  <a:gd name="T58" fmla="*/ 2147483647 w 256"/>
                  <a:gd name="T59" fmla="*/ 2147483647 h 216"/>
                  <a:gd name="T60" fmla="*/ 2147483647 w 256"/>
                  <a:gd name="T61" fmla="*/ 2147483647 h 216"/>
                  <a:gd name="T62" fmla="*/ 2147483647 w 256"/>
                  <a:gd name="T63" fmla="*/ 2147483647 h 216"/>
                  <a:gd name="T64" fmla="*/ 2147483647 w 256"/>
                  <a:gd name="T65" fmla="*/ 2147483647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6"/>
                  <a:gd name="T100" fmla="*/ 0 h 216"/>
                  <a:gd name="T101" fmla="*/ 256 w 256"/>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6" h="216">
                    <a:moveTo>
                      <a:pt x="256" y="136"/>
                    </a:moveTo>
                    <a:lnTo>
                      <a:pt x="224" y="128"/>
                    </a:lnTo>
                    <a:lnTo>
                      <a:pt x="208" y="112"/>
                    </a:lnTo>
                    <a:lnTo>
                      <a:pt x="216" y="96"/>
                    </a:lnTo>
                    <a:lnTo>
                      <a:pt x="208" y="96"/>
                    </a:lnTo>
                    <a:lnTo>
                      <a:pt x="192" y="88"/>
                    </a:lnTo>
                    <a:lnTo>
                      <a:pt x="184" y="64"/>
                    </a:lnTo>
                    <a:lnTo>
                      <a:pt x="168" y="48"/>
                    </a:lnTo>
                    <a:lnTo>
                      <a:pt x="160" y="48"/>
                    </a:lnTo>
                    <a:lnTo>
                      <a:pt x="144" y="40"/>
                    </a:lnTo>
                    <a:lnTo>
                      <a:pt x="112" y="32"/>
                    </a:lnTo>
                    <a:lnTo>
                      <a:pt x="104" y="24"/>
                    </a:lnTo>
                    <a:lnTo>
                      <a:pt x="64" y="0"/>
                    </a:lnTo>
                    <a:lnTo>
                      <a:pt x="48" y="0"/>
                    </a:lnTo>
                    <a:lnTo>
                      <a:pt x="40" y="0"/>
                    </a:lnTo>
                    <a:lnTo>
                      <a:pt x="24" y="8"/>
                    </a:lnTo>
                    <a:lnTo>
                      <a:pt x="32" y="24"/>
                    </a:lnTo>
                    <a:lnTo>
                      <a:pt x="32" y="32"/>
                    </a:lnTo>
                    <a:lnTo>
                      <a:pt x="16" y="32"/>
                    </a:lnTo>
                    <a:lnTo>
                      <a:pt x="8" y="40"/>
                    </a:lnTo>
                    <a:lnTo>
                      <a:pt x="0" y="40"/>
                    </a:lnTo>
                    <a:lnTo>
                      <a:pt x="8" y="56"/>
                    </a:lnTo>
                    <a:lnTo>
                      <a:pt x="40" y="112"/>
                    </a:lnTo>
                    <a:lnTo>
                      <a:pt x="56" y="128"/>
                    </a:lnTo>
                    <a:lnTo>
                      <a:pt x="64" y="152"/>
                    </a:lnTo>
                    <a:lnTo>
                      <a:pt x="72" y="184"/>
                    </a:lnTo>
                    <a:lnTo>
                      <a:pt x="96" y="208"/>
                    </a:lnTo>
                    <a:lnTo>
                      <a:pt x="96" y="216"/>
                    </a:lnTo>
                    <a:lnTo>
                      <a:pt x="112" y="208"/>
                    </a:lnTo>
                    <a:lnTo>
                      <a:pt x="152" y="208"/>
                    </a:lnTo>
                    <a:lnTo>
                      <a:pt x="168" y="200"/>
                    </a:lnTo>
                    <a:lnTo>
                      <a:pt x="216" y="184"/>
                    </a:lnTo>
                    <a:lnTo>
                      <a:pt x="256" y="136"/>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69" name="Freeform 617">
                <a:extLst>
                  <a:ext uri="{FF2B5EF4-FFF2-40B4-BE49-F238E27FC236}">
                    <a16:creationId xmlns:a16="http://schemas.microsoft.com/office/drawing/2014/main" id="{B7BEBCE5-CF48-41C5-A3A1-3AE79C7E772F}"/>
                  </a:ext>
                </a:extLst>
              </p:cNvPr>
              <p:cNvSpPr>
                <a:spLocks/>
              </p:cNvSpPr>
              <p:nvPr/>
            </p:nvSpPr>
            <p:spPr bwMode="auto">
              <a:xfrm>
                <a:off x="3429799" y="3169902"/>
                <a:ext cx="42450" cy="51114"/>
              </a:xfrm>
              <a:custGeom>
                <a:avLst/>
                <a:gdLst>
                  <a:gd name="T0" fmla="*/ 0 w 40"/>
                  <a:gd name="T1" fmla="*/ 2147483647 h 48"/>
                  <a:gd name="T2" fmla="*/ 2147483647 w 40"/>
                  <a:gd name="T3" fmla="*/ 2147483647 h 48"/>
                  <a:gd name="T4" fmla="*/ 2147483647 w 40"/>
                  <a:gd name="T5" fmla="*/ 2147483647 h 48"/>
                  <a:gd name="T6" fmla="*/ 2147483647 w 40"/>
                  <a:gd name="T7" fmla="*/ 0 h 48"/>
                  <a:gd name="T8" fmla="*/ 0 w 40"/>
                  <a:gd name="T9" fmla="*/ 2147483647 h 48"/>
                  <a:gd name="T10" fmla="*/ 0 60000 65536"/>
                  <a:gd name="T11" fmla="*/ 0 60000 65536"/>
                  <a:gd name="T12" fmla="*/ 0 60000 65536"/>
                  <a:gd name="T13" fmla="*/ 0 60000 65536"/>
                  <a:gd name="T14" fmla="*/ 0 60000 65536"/>
                  <a:gd name="T15" fmla="*/ 0 w 40"/>
                  <a:gd name="T16" fmla="*/ 0 h 48"/>
                  <a:gd name="T17" fmla="*/ 40 w 40"/>
                  <a:gd name="T18" fmla="*/ 48 h 48"/>
                </a:gdLst>
                <a:ahLst/>
                <a:cxnLst>
                  <a:cxn ang="T10">
                    <a:pos x="T0" y="T1"/>
                  </a:cxn>
                  <a:cxn ang="T11">
                    <a:pos x="T2" y="T3"/>
                  </a:cxn>
                  <a:cxn ang="T12">
                    <a:pos x="T4" y="T5"/>
                  </a:cxn>
                  <a:cxn ang="T13">
                    <a:pos x="T6" y="T7"/>
                  </a:cxn>
                  <a:cxn ang="T14">
                    <a:pos x="T8" y="T9"/>
                  </a:cxn>
                </a:cxnLst>
                <a:rect l="T15" t="T16" r="T17" b="T18"/>
                <a:pathLst>
                  <a:path w="40" h="48">
                    <a:moveTo>
                      <a:pt x="0" y="48"/>
                    </a:moveTo>
                    <a:lnTo>
                      <a:pt x="16" y="40"/>
                    </a:lnTo>
                    <a:lnTo>
                      <a:pt x="40" y="24"/>
                    </a:lnTo>
                    <a:lnTo>
                      <a:pt x="40" y="0"/>
                    </a:lnTo>
                    <a:lnTo>
                      <a:pt x="0" y="4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70" name="Freeform 618">
                <a:extLst>
                  <a:ext uri="{FF2B5EF4-FFF2-40B4-BE49-F238E27FC236}">
                    <a16:creationId xmlns:a16="http://schemas.microsoft.com/office/drawing/2014/main" id="{BF1CCF51-BB42-4710-8B0B-DD919B0BEC45}"/>
                  </a:ext>
                </a:extLst>
              </p:cNvPr>
              <p:cNvSpPr>
                <a:spLocks/>
              </p:cNvSpPr>
              <p:nvPr/>
            </p:nvSpPr>
            <p:spPr bwMode="auto">
              <a:xfrm>
                <a:off x="3251335" y="2941191"/>
                <a:ext cx="136013" cy="135147"/>
              </a:xfrm>
              <a:custGeom>
                <a:avLst/>
                <a:gdLst>
                  <a:gd name="T0" fmla="*/ 2147483647 w 128"/>
                  <a:gd name="T1" fmla="*/ 2147483647 h 128"/>
                  <a:gd name="T2" fmla="*/ 2147483647 w 128"/>
                  <a:gd name="T3" fmla="*/ 2147483647 h 128"/>
                  <a:gd name="T4" fmla="*/ 2147483647 w 128"/>
                  <a:gd name="T5" fmla="*/ 2147483647 h 128"/>
                  <a:gd name="T6" fmla="*/ 2147483647 w 128"/>
                  <a:gd name="T7" fmla="*/ 2147483647 h 128"/>
                  <a:gd name="T8" fmla="*/ 2147483647 w 128"/>
                  <a:gd name="T9" fmla="*/ 0 h 128"/>
                  <a:gd name="T10" fmla="*/ 2147483647 w 128"/>
                  <a:gd name="T11" fmla="*/ 0 h 128"/>
                  <a:gd name="T12" fmla="*/ 2147483647 w 128"/>
                  <a:gd name="T13" fmla="*/ 0 h 128"/>
                  <a:gd name="T14" fmla="*/ 2147483647 w 128"/>
                  <a:gd name="T15" fmla="*/ 0 h 128"/>
                  <a:gd name="T16" fmla="*/ 2147483647 w 128"/>
                  <a:gd name="T17" fmla="*/ 2147483647 h 128"/>
                  <a:gd name="T18" fmla="*/ 2147483647 w 128"/>
                  <a:gd name="T19" fmla="*/ 2147483647 h 128"/>
                  <a:gd name="T20" fmla="*/ 2147483647 w 128"/>
                  <a:gd name="T21" fmla="*/ 2147483647 h 128"/>
                  <a:gd name="T22" fmla="*/ 0 w 128"/>
                  <a:gd name="T23" fmla="*/ 2147483647 h 128"/>
                  <a:gd name="T24" fmla="*/ 0 w 128"/>
                  <a:gd name="T25" fmla="*/ 2147483647 h 128"/>
                  <a:gd name="T26" fmla="*/ 2147483647 w 128"/>
                  <a:gd name="T27" fmla="*/ 2147483647 h 128"/>
                  <a:gd name="T28" fmla="*/ 2147483647 w 128"/>
                  <a:gd name="T29" fmla="*/ 2147483647 h 128"/>
                  <a:gd name="T30" fmla="*/ 2147483647 w 128"/>
                  <a:gd name="T31" fmla="*/ 2147483647 h 128"/>
                  <a:gd name="T32" fmla="*/ 2147483647 w 128"/>
                  <a:gd name="T33" fmla="*/ 2147483647 h 128"/>
                  <a:gd name="T34" fmla="*/ 2147483647 w 128"/>
                  <a:gd name="T35" fmla="*/ 2147483647 h 128"/>
                  <a:gd name="T36" fmla="*/ 2147483647 w 128"/>
                  <a:gd name="T37" fmla="*/ 2147483647 h 128"/>
                  <a:gd name="T38" fmla="*/ 2147483647 w 128"/>
                  <a:gd name="T39" fmla="*/ 2147483647 h 128"/>
                  <a:gd name="T40" fmla="*/ 2147483647 w 128"/>
                  <a:gd name="T41" fmla="*/ 2147483647 h 128"/>
                  <a:gd name="T42" fmla="*/ 2147483647 w 128"/>
                  <a:gd name="T43" fmla="*/ 2147483647 h 128"/>
                  <a:gd name="T44" fmla="*/ 2147483647 w 128"/>
                  <a:gd name="T45" fmla="*/ 2147483647 h 1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128"/>
                  <a:gd name="T71" fmla="*/ 128 w 128"/>
                  <a:gd name="T72" fmla="*/ 128 h 1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128">
                    <a:moveTo>
                      <a:pt x="112" y="80"/>
                    </a:moveTo>
                    <a:lnTo>
                      <a:pt x="88" y="56"/>
                    </a:lnTo>
                    <a:lnTo>
                      <a:pt x="88" y="40"/>
                    </a:lnTo>
                    <a:lnTo>
                      <a:pt x="88" y="24"/>
                    </a:lnTo>
                    <a:lnTo>
                      <a:pt x="72" y="0"/>
                    </a:lnTo>
                    <a:lnTo>
                      <a:pt x="64" y="0"/>
                    </a:lnTo>
                    <a:lnTo>
                      <a:pt x="48" y="0"/>
                    </a:lnTo>
                    <a:lnTo>
                      <a:pt x="40" y="0"/>
                    </a:lnTo>
                    <a:lnTo>
                      <a:pt x="40" y="8"/>
                    </a:lnTo>
                    <a:lnTo>
                      <a:pt x="32" y="16"/>
                    </a:lnTo>
                    <a:lnTo>
                      <a:pt x="24" y="48"/>
                    </a:lnTo>
                    <a:lnTo>
                      <a:pt x="0" y="64"/>
                    </a:lnTo>
                    <a:lnTo>
                      <a:pt x="0" y="80"/>
                    </a:lnTo>
                    <a:lnTo>
                      <a:pt x="16" y="80"/>
                    </a:lnTo>
                    <a:lnTo>
                      <a:pt x="56" y="104"/>
                    </a:lnTo>
                    <a:lnTo>
                      <a:pt x="64" y="112"/>
                    </a:lnTo>
                    <a:lnTo>
                      <a:pt x="96" y="120"/>
                    </a:lnTo>
                    <a:lnTo>
                      <a:pt x="112" y="128"/>
                    </a:lnTo>
                    <a:lnTo>
                      <a:pt x="120" y="128"/>
                    </a:lnTo>
                    <a:lnTo>
                      <a:pt x="120" y="120"/>
                    </a:lnTo>
                    <a:lnTo>
                      <a:pt x="128" y="112"/>
                    </a:lnTo>
                    <a:lnTo>
                      <a:pt x="120" y="96"/>
                    </a:lnTo>
                    <a:lnTo>
                      <a:pt x="112" y="8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71" name="Freeform 619">
                <a:extLst>
                  <a:ext uri="{FF2B5EF4-FFF2-40B4-BE49-F238E27FC236}">
                    <a16:creationId xmlns:a16="http://schemas.microsoft.com/office/drawing/2014/main" id="{4799389B-B84F-4645-A627-174C2C421FE8}"/>
                  </a:ext>
                </a:extLst>
              </p:cNvPr>
              <p:cNvSpPr>
                <a:spLocks/>
              </p:cNvSpPr>
              <p:nvPr/>
            </p:nvSpPr>
            <p:spPr bwMode="auto">
              <a:xfrm>
                <a:off x="3421136" y="3127452"/>
                <a:ext cx="67574" cy="42450"/>
              </a:xfrm>
              <a:custGeom>
                <a:avLst/>
                <a:gdLst>
                  <a:gd name="T0" fmla="*/ 2147483647 w 64"/>
                  <a:gd name="T1" fmla="*/ 2147483647 h 40"/>
                  <a:gd name="T2" fmla="*/ 2147483647 w 64"/>
                  <a:gd name="T3" fmla="*/ 2147483647 h 40"/>
                  <a:gd name="T4" fmla="*/ 2147483647 w 64"/>
                  <a:gd name="T5" fmla="*/ 2147483647 h 40"/>
                  <a:gd name="T6" fmla="*/ 2147483647 w 64"/>
                  <a:gd name="T7" fmla="*/ 2147483647 h 40"/>
                  <a:gd name="T8" fmla="*/ 2147483647 w 64"/>
                  <a:gd name="T9" fmla="*/ 0 h 40"/>
                  <a:gd name="T10" fmla="*/ 2147483647 w 64"/>
                  <a:gd name="T11" fmla="*/ 2147483647 h 40"/>
                  <a:gd name="T12" fmla="*/ 2147483647 w 64"/>
                  <a:gd name="T13" fmla="*/ 0 h 40"/>
                  <a:gd name="T14" fmla="*/ 0 w 64"/>
                  <a:gd name="T15" fmla="*/ 2147483647 h 40"/>
                  <a:gd name="T16" fmla="*/ 2147483647 w 64"/>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0"/>
                  <a:gd name="T29" fmla="*/ 64 w 64"/>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0">
                    <a:moveTo>
                      <a:pt x="16" y="32"/>
                    </a:moveTo>
                    <a:lnTo>
                      <a:pt x="48" y="40"/>
                    </a:lnTo>
                    <a:lnTo>
                      <a:pt x="56" y="16"/>
                    </a:lnTo>
                    <a:lnTo>
                      <a:pt x="64" y="16"/>
                    </a:lnTo>
                    <a:lnTo>
                      <a:pt x="56" y="0"/>
                    </a:lnTo>
                    <a:lnTo>
                      <a:pt x="24" y="8"/>
                    </a:lnTo>
                    <a:lnTo>
                      <a:pt x="8" y="0"/>
                    </a:lnTo>
                    <a:lnTo>
                      <a:pt x="0" y="16"/>
                    </a:lnTo>
                    <a:lnTo>
                      <a:pt x="16" y="32"/>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72" name="Freeform 620">
                <a:extLst>
                  <a:ext uri="{FF2B5EF4-FFF2-40B4-BE49-F238E27FC236}">
                    <a16:creationId xmlns:a16="http://schemas.microsoft.com/office/drawing/2014/main" id="{D2A32F90-8D9F-4FC4-A83A-1B8F70EA04BD}"/>
                  </a:ext>
                </a:extLst>
              </p:cNvPr>
              <p:cNvSpPr>
                <a:spLocks/>
              </p:cNvSpPr>
              <p:nvPr/>
            </p:nvSpPr>
            <p:spPr bwMode="auto">
              <a:xfrm>
                <a:off x="3251335" y="2941191"/>
                <a:ext cx="136013" cy="135147"/>
              </a:xfrm>
              <a:custGeom>
                <a:avLst/>
                <a:gdLst>
                  <a:gd name="T0" fmla="*/ 2147483647 w 128"/>
                  <a:gd name="T1" fmla="*/ 2147483647 h 128"/>
                  <a:gd name="T2" fmla="*/ 2147483647 w 128"/>
                  <a:gd name="T3" fmla="*/ 2147483647 h 128"/>
                  <a:gd name="T4" fmla="*/ 2147483647 w 128"/>
                  <a:gd name="T5" fmla="*/ 2147483647 h 128"/>
                  <a:gd name="T6" fmla="*/ 2147483647 w 128"/>
                  <a:gd name="T7" fmla="*/ 2147483647 h 128"/>
                  <a:gd name="T8" fmla="*/ 2147483647 w 128"/>
                  <a:gd name="T9" fmla="*/ 0 h 128"/>
                  <a:gd name="T10" fmla="*/ 2147483647 w 128"/>
                  <a:gd name="T11" fmla="*/ 0 h 128"/>
                  <a:gd name="T12" fmla="*/ 2147483647 w 128"/>
                  <a:gd name="T13" fmla="*/ 0 h 128"/>
                  <a:gd name="T14" fmla="*/ 2147483647 w 128"/>
                  <a:gd name="T15" fmla="*/ 0 h 128"/>
                  <a:gd name="T16" fmla="*/ 2147483647 w 128"/>
                  <a:gd name="T17" fmla="*/ 2147483647 h 128"/>
                  <a:gd name="T18" fmla="*/ 2147483647 w 128"/>
                  <a:gd name="T19" fmla="*/ 2147483647 h 128"/>
                  <a:gd name="T20" fmla="*/ 2147483647 w 128"/>
                  <a:gd name="T21" fmla="*/ 2147483647 h 128"/>
                  <a:gd name="T22" fmla="*/ 0 w 128"/>
                  <a:gd name="T23" fmla="*/ 2147483647 h 128"/>
                  <a:gd name="T24" fmla="*/ 0 w 128"/>
                  <a:gd name="T25" fmla="*/ 2147483647 h 128"/>
                  <a:gd name="T26" fmla="*/ 2147483647 w 128"/>
                  <a:gd name="T27" fmla="*/ 2147483647 h 128"/>
                  <a:gd name="T28" fmla="*/ 2147483647 w 128"/>
                  <a:gd name="T29" fmla="*/ 2147483647 h 128"/>
                  <a:gd name="T30" fmla="*/ 2147483647 w 128"/>
                  <a:gd name="T31" fmla="*/ 2147483647 h 128"/>
                  <a:gd name="T32" fmla="*/ 2147483647 w 128"/>
                  <a:gd name="T33" fmla="*/ 2147483647 h 128"/>
                  <a:gd name="T34" fmla="*/ 2147483647 w 128"/>
                  <a:gd name="T35" fmla="*/ 2147483647 h 128"/>
                  <a:gd name="T36" fmla="*/ 2147483647 w 128"/>
                  <a:gd name="T37" fmla="*/ 2147483647 h 128"/>
                  <a:gd name="T38" fmla="*/ 2147483647 w 128"/>
                  <a:gd name="T39" fmla="*/ 2147483647 h 128"/>
                  <a:gd name="T40" fmla="*/ 2147483647 w 128"/>
                  <a:gd name="T41" fmla="*/ 2147483647 h 128"/>
                  <a:gd name="T42" fmla="*/ 2147483647 w 128"/>
                  <a:gd name="T43" fmla="*/ 2147483647 h 128"/>
                  <a:gd name="T44" fmla="*/ 2147483647 w 128"/>
                  <a:gd name="T45" fmla="*/ 2147483647 h 1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128"/>
                  <a:gd name="T71" fmla="*/ 128 w 128"/>
                  <a:gd name="T72" fmla="*/ 128 h 1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128">
                    <a:moveTo>
                      <a:pt x="112" y="80"/>
                    </a:moveTo>
                    <a:lnTo>
                      <a:pt x="88" y="56"/>
                    </a:lnTo>
                    <a:lnTo>
                      <a:pt x="88" y="40"/>
                    </a:lnTo>
                    <a:lnTo>
                      <a:pt x="88" y="24"/>
                    </a:lnTo>
                    <a:lnTo>
                      <a:pt x="72" y="0"/>
                    </a:lnTo>
                    <a:lnTo>
                      <a:pt x="64" y="0"/>
                    </a:lnTo>
                    <a:lnTo>
                      <a:pt x="48" y="0"/>
                    </a:lnTo>
                    <a:lnTo>
                      <a:pt x="40" y="0"/>
                    </a:lnTo>
                    <a:lnTo>
                      <a:pt x="40" y="8"/>
                    </a:lnTo>
                    <a:lnTo>
                      <a:pt x="32" y="16"/>
                    </a:lnTo>
                    <a:lnTo>
                      <a:pt x="24" y="48"/>
                    </a:lnTo>
                    <a:lnTo>
                      <a:pt x="0" y="64"/>
                    </a:lnTo>
                    <a:lnTo>
                      <a:pt x="0" y="80"/>
                    </a:lnTo>
                    <a:lnTo>
                      <a:pt x="16" y="80"/>
                    </a:lnTo>
                    <a:lnTo>
                      <a:pt x="56" y="104"/>
                    </a:lnTo>
                    <a:lnTo>
                      <a:pt x="64" y="112"/>
                    </a:lnTo>
                    <a:lnTo>
                      <a:pt x="96" y="120"/>
                    </a:lnTo>
                    <a:lnTo>
                      <a:pt x="112" y="128"/>
                    </a:lnTo>
                    <a:lnTo>
                      <a:pt x="120" y="128"/>
                    </a:lnTo>
                    <a:lnTo>
                      <a:pt x="120" y="120"/>
                    </a:lnTo>
                    <a:lnTo>
                      <a:pt x="128" y="112"/>
                    </a:lnTo>
                    <a:lnTo>
                      <a:pt x="120" y="96"/>
                    </a:lnTo>
                    <a:lnTo>
                      <a:pt x="112" y="8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73" name="Freeform 621">
                <a:extLst>
                  <a:ext uri="{FF2B5EF4-FFF2-40B4-BE49-F238E27FC236}">
                    <a16:creationId xmlns:a16="http://schemas.microsoft.com/office/drawing/2014/main" id="{B3B9B0D5-253C-4B23-978E-4433DEAB8AE8}"/>
                  </a:ext>
                </a:extLst>
              </p:cNvPr>
              <p:cNvSpPr>
                <a:spLocks/>
              </p:cNvSpPr>
              <p:nvPr/>
            </p:nvSpPr>
            <p:spPr bwMode="auto">
              <a:xfrm>
                <a:off x="3327572" y="2898741"/>
                <a:ext cx="254701" cy="237374"/>
              </a:xfrm>
              <a:custGeom>
                <a:avLst/>
                <a:gdLst>
                  <a:gd name="T0" fmla="*/ 2147483647 w 240"/>
                  <a:gd name="T1" fmla="*/ 2147483647 h 224"/>
                  <a:gd name="T2" fmla="*/ 2147483647 w 240"/>
                  <a:gd name="T3" fmla="*/ 2147483647 h 224"/>
                  <a:gd name="T4" fmla="*/ 2147483647 w 240"/>
                  <a:gd name="T5" fmla="*/ 2147483647 h 224"/>
                  <a:gd name="T6" fmla="*/ 2147483647 w 240"/>
                  <a:gd name="T7" fmla="*/ 2147483647 h 224"/>
                  <a:gd name="T8" fmla="*/ 2147483647 w 240"/>
                  <a:gd name="T9" fmla="*/ 2147483647 h 224"/>
                  <a:gd name="T10" fmla="*/ 2147483647 w 240"/>
                  <a:gd name="T11" fmla="*/ 2147483647 h 224"/>
                  <a:gd name="T12" fmla="*/ 2147483647 w 240"/>
                  <a:gd name="T13" fmla="*/ 2147483647 h 224"/>
                  <a:gd name="T14" fmla="*/ 2147483647 w 240"/>
                  <a:gd name="T15" fmla="*/ 2147483647 h 224"/>
                  <a:gd name="T16" fmla="*/ 2147483647 w 240"/>
                  <a:gd name="T17" fmla="*/ 2147483647 h 224"/>
                  <a:gd name="T18" fmla="*/ 2147483647 w 240"/>
                  <a:gd name="T19" fmla="*/ 2147483647 h 224"/>
                  <a:gd name="T20" fmla="*/ 2147483647 w 240"/>
                  <a:gd name="T21" fmla="*/ 2147483647 h 224"/>
                  <a:gd name="T22" fmla="*/ 2147483647 w 240"/>
                  <a:gd name="T23" fmla="*/ 2147483647 h 224"/>
                  <a:gd name="T24" fmla="*/ 2147483647 w 240"/>
                  <a:gd name="T25" fmla="*/ 2147483647 h 224"/>
                  <a:gd name="T26" fmla="*/ 2147483647 w 240"/>
                  <a:gd name="T27" fmla="*/ 2147483647 h 224"/>
                  <a:gd name="T28" fmla="*/ 2147483647 w 240"/>
                  <a:gd name="T29" fmla="*/ 2147483647 h 224"/>
                  <a:gd name="T30" fmla="*/ 2147483647 w 240"/>
                  <a:gd name="T31" fmla="*/ 2147483647 h 224"/>
                  <a:gd name="T32" fmla="*/ 2147483647 w 240"/>
                  <a:gd name="T33" fmla="*/ 2147483647 h 224"/>
                  <a:gd name="T34" fmla="*/ 2147483647 w 240"/>
                  <a:gd name="T35" fmla="*/ 2147483647 h 224"/>
                  <a:gd name="T36" fmla="*/ 2147483647 w 240"/>
                  <a:gd name="T37" fmla="*/ 2147483647 h 224"/>
                  <a:gd name="T38" fmla="*/ 2147483647 w 240"/>
                  <a:gd name="T39" fmla="*/ 0 h 224"/>
                  <a:gd name="T40" fmla="*/ 2147483647 w 240"/>
                  <a:gd name="T41" fmla="*/ 2147483647 h 224"/>
                  <a:gd name="T42" fmla="*/ 2147483647 w 240"/>
                  <a:gd name="T43" fmla="*/ 2147483647 h 224"/>
                  <a:gd name="T44" fmla="*/ 0 w 240"/>
                  <a:gd name="T45" fmla="*/ 0 h 224"/>
                  <a:gd name="T46" fmla="*/ 0 w 240"/>
                  <a:gd name="T47" fmla="*/ 2147483647 h 224"/>
                  <a:gd name="T48" fmla="*/ 0 w 240"/>
                  <a:gd name="T49" fmla="*/ 2147483647 h 224"/>
                  <a:gd name="T50" fmla="*/ 2147483647 w 240"/>
                  <a:gd name="T51" fmla="*/ 2147483647 h 224"/>
                  <a:gd name="T52" fmla="*/ 2147483647 w 240"/>
                  <a:gd name="T53" fmla="*/ 2147483647 h 224"/>
                  <a:gd name="T54" fmla="*/ 2147483647 w 240"/>
                  <a:gd name="T55" fmla="*/ 2147483647 h 224"/>
                  <a:gd name="T56" fmla="*/ 2147483647 w 240"/>
                  <a:gd name="T57" fmla="*/ 2147483647 h 224"/>
                  <a:gd name="T58" fmla="*/ 2147483647 w 240"/>
                  <a:gd name="T59" fmla="*/ 2147483647 h 224"/>
                  <a:gd name="T60" fmla="*/ 2147483647 w 240"/>
                  <a:gd name="T61" fmla="*/ 2147483647 h 224"/>
                  <a:gd name="T62" fmla="*/ 2147483647 w 240"/>
                  <a:gd name="T63" fmla="*/ 2147483647 h 224"/>
                  <a:gd name="T64" fmla="*/ 2147483647 w 240"/>
                  <a:gd name="T65" fmla="*/ 2147483647 h 224"/>
                  <a:gd name="T66" fmla="*/ 2147483647 w 240"/>
                  <a:gd name="T67" fmla="*/ 2147483647 h 224"/>
                  <a:gd name="T68" fmla="*/ 2147483647 w 240"/>
                  <a:gd name="T69" fmla="*/ 2147483647 h 224"/>
                  <a:gd name="T70" fmla="*/ 2147483647 w 240"/>
                  <a:gd name="T71" fmla="*/ 2147483647 h 224"/>
                  <a:gd name="T72" fmla="*/ 2147483647 w 240"/>
                  <a:gd name="T73" fmla="*/ 2147483647 h 224"/>
                  <a:gd name="T74" fmla="*/ 2147483647 w 240"/>
                  <a:gd name="T75" fmla="*/ 2147483647 h 224"/>
                  <a:gd name="T76" fmla="*/ 2147483647 w 240"/>
                  <a:gd name="T77" fmla="*/ 2147483647 h 224"/>
                  <a:gd name="T78" fmla="*/ 2147483647 w 240"/>
                  <a:gd name="T79" fmla="*/ 2147483647 h 224"/>
                  <a:gd name="T80" fmla="*/ 2147483647 w 240"/>
                  <a:gd name="T81" fmla="*/ 2147483647 h 224"/>
                  <a:gd name="T82" fmla="*/ 2147483647 w 240"/>
                  <a:gd name="T83" fmla="*/ 2147483647 h 224"/>
                  <a:gd name="T84" fmla="*/ 2147483647 w 240"/>
                  <a:gd name="T85" fmla="*/ 2147483647 h 224"/>
                  <a:gd name="T86" fmla="*/ 2147483647 w 240"/>
                  <a:gd name="T87" fmla="*/ 2147483647 h 224"/>
                  <a:gd name="T88" fmla="*/ 2147483647 w 240"/>
                  <a:gd name="T89" fmla="*/ 2147483647 h 224"/>
                  <a:gd name="T90" fmla="*/ 2147483647 w 240"/>
                  <a:gd name="T91" fmla="*/ 2147483647 h 2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0"/>
                  <a:gd name="T139" fmla="*/ 0 h 224"/>
                  <a:gd name="T140" fmla="*/ 240 w 240"/>
                  <a:gd name="T141" fmla="*/ 224 h 2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0" h="224">
                    <a:moveTo>
                      <a:pt x="208" y="152"/>
                    </a:moveTo>
                    <a:lnTo>
                      <a:pt x="216" y="128"/>
                    </a:lnTo>
                    <a:lnTo>
                      <a:pt x="200" y="120"/>
                    </a:lnTo>
                    <a:lnTo>
                      <a:pt x="200" y="104"/>
                    </a:lnTo>
                    <a:lnTo>
                      <a:pt x="208" y="88"/>
                    </a:lnTo>
                    <a:lnTo>
                      <a:pt x="208" y="48"/>
                    </a:lnTo>
                    <a:lnTo>
                      <a:pt x="192" y="48"/>
                    </a:lnTo>
                    <a:lnTo>
                      <a:pt x="176" y="32"/>
                    </a:lnTo>
                    <a:lnTo>
                      <a:pt x="160" y="24"/>
                    </a:lnTo>
                    <a:lnTo>
                      <a:pt x="144" y="24"/>
                    </a:lnTo>
                    <a:lnTo>
                      <a:pt x="120" y="32"/>
                    </a:lnTo>
                    <a:lnTo>
                      <a:pt x="120" y="40"/>
                    </a:lnTo>
                    <a:lnTo>
                      <a:pt x="104" y="48"/>
                    </a:lnTo>
                    <a:lnTo>
                      <a:pt x="88" y="48"/>
                    </a:lnTo>
                    <a:lnTo>
                      <a:pt x="72" y="40"/>
                    </a:lnTo>
                    <a:lnTo>
                      <a:pt x="56" y="40"/>
                    </a:lnTo>
                    <a:lnTo>
                      <a:pt x="56" y="24"/>
                    </a:lnTo>
                    <a:lnTo>
                      <a:pt x="48" y="16"/>
                    </a:lnTo>
                    <a:lnTo>
                      <a:pt x="48" y="8"/>
                    </a:lnTo>
                    <a:lnTo>
                      <a:pt x="40" y="0"/>
                    </a:lnTo>
                    <a:lnTo>
                      <a:pt x="24" y="16"/>
                    </a:lnTo>
                    <a:lnTo>
                      <a:pt x="8" y="8"/>
                    </a:lnTo>
                    <a:lnTo>
                      <a:pt x="0" y="0"/>
                    </a:lnTo>
                    <a:lnTo>
                      <a:pt x="0" y="32"/>
                    </a:lnTo>
                    <a:lnTo>
                      <a:pt x="0" y="40"/>
                    </a:lnTo>
                    <a:lnTo>
                      <a:pt x="16" y="64"/>
                    </a:lnTo>
                    <a:lnTo>
                      <a:pt x="16" y="80"/>
                    </a:lnTo>
                    <a:lnTo>
                      <a:pt x="16" y="96"/>
                    </a:lnTo>
                    <a:lnTo>
                      <a:pt x="40" y="120"/>
                    </a:lnTo>
                    <a:lnTo>
                      <a:pt x="48" y="136"/>
                    </a:lnTo>
                    <a:lnTo>
                      <a:pt x="56" y="152"/>
                    </a:lnTo>
                    <a:lnTo>
                      <a:pt x="56" y="144"/>
                    </a:lnTo>
                    <a:lnTo>
                      <a:pt x="72" y="160"/>
                    </a:lnTo>
                    <a:lnTo>
                      <a:pt x="88" y="176"/>
                    </a:lnTo>
                    <a:lnTo>
                      <a:pt x="112" y="192"/>
                    </a:lnTo>
                    <a:lnTo>
                      <a:pt x="136" y="200"/>
                    </a:lnTo>
                    <a:lnTo>
                      <a:pt x="152" y="192"/>
                    </a:lnTo>
                    <a:lnTo>
                      <a:pt x="168" y="208"/>
                    </a:lnTo>
                    <a:lnTo>
                      <a:pt x="208" y="224"/>
                    </a:lnTo>
                    <a:lnTo>
                      <a:pt x="216" y="224"/>
                    </a:lnTo>
                    <a:lnTo>
                      <a:pt x="216" y="208"/>
                    </a:lnTo>
                    <a:lnTo>
                      <a:pt x="240" y="200"/>
                    </a:lnTo>
                    <a:lnTo>
                      <a:pt x="232" y="184"/>
                    </a:lnTo>
                    <a:lnTo>
                      <a:pt x="232" y="176"/>
                    </a:lnTo>
                    <a:lnTo>
                      <a:pt x="216" y="160"/>
                    </a:lnTo>
                    <a:lnTo>
                      <a:pt x="208" y="152"/>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74" name="Freeform 622">
                <a:extLst>
                  <a:ext uri="{FF2B5EF4-FFF2-40B4-BE49-F238E27FC236}">
                    <a16:creationId xmlns:a16="http://schemas.microsoft.com/office/drawing/2014/main" id="{50DA4DC7-5A2C-4BEF-A77A-C03524510351}"/>
                  </a:ext>
                </a:extLst>
              </p:cNvPr>
              <p:cNvSpPr>
                <a:spLocks/>
              </p:cNvSpPr>
              <p:nvPr/>
            </p:nvSpPr>
            <p:spPr bwMode="auto">
              <a:xfrm>
                <a:off x="3548486" y="2949854"/>
                <a:ext cx="220048" cy="202721"/>
              </a:xfrm>
              <a:custGeom>
                <a:avLst/>
                <a:gdLst>
                  <a:gd name="T0" fmla="*/ 2147483647 w 208"/>
                  <a:gd name="T1" fmla="*/ 2147483647 h 192"/>
                  <a:gd name="T2" fmla="*/ 2147483647 w 208"/>
                  <a:gd name="T3" fmla="*/ 2147483647 h 192"/>
                  <a:gd name="T4" fmla="*/ 2147483647 w 208"/>
                  <a:gd name="T5" fmla="*/ 2147483647 h 192"/>
                  <a:gd name="T6" fmla="*/ 2147483647 w 208"/>
                  <a:gd name="T7" fmla="*/ 2147483647 h 192"/>
                  <a:gd name="T8" fmla="*/ 2147483647 w 208"/>
                  <a:gd name="T9" fmla="*/ 2147483647 h 192"/>
                  <a:gd name="T10" fmla="*/ 2147483647 w 208"/>
                  <a:gd name="T11" fmla="*/ 2147483647 h 192"/>
                  <a:gd name="T12" fmla="*/ 2147483647 w 208"/>
                  <a:gd name="T13" fmla="*/ 2147483647 h 192"/>
                  <a:gd name="T14" fmla="*/ 2147483647 w 208"/>
                  <a:gd name="T15" fmla="*/ 2147483647 h 192"/>
                  <a:gd name="T16" fmla="*/ 2147483647 w 208"/>
                  <a:gd name="T17" fmla="*/ 2147483647 h 192"/>
                  <a:gd name="T18" fmla="*/ 2147483647 w 208"/>
                  <a:gd name="T19" fmla="*/ 2147483647 h 192"/>
                  <a:gd name="T20" fmla="*/ 2147483647 w 208"/>
                  <a:gd name="T21" fmla="*/ 2147483647 h 192"/>
                  <a:gd name="T22" fmla="*/ 2147483647 w 208"/>
                  <a:gd name="T23" fmla="*/ 2147483647 h 192"/>
                  <a:gd name="T24" fmla="*/ 2147483647 w 208"/>
                  <a:gd name="T25" fmla="*/ 0 h 192"/>
                  <a:gd name="T26" fmla="*/ 2147483647 w 208"/>
                  <a:gd name="T27" fmla="*/ 0 h 192"/>
                  <a:gd name="T28" fmla="*/ 2147483647 w 208"/>
                  <a:gd name="T29" fmla="*/ 0 h 192"/>
                  <a:gd name="T30" fmla="*/ 2147483647 w 208"/>
                  <a:gd name="T31" fmla="*/ 2147483647 h 192"/>
                  <a:gd name="T32" fmla="*/ 2147483647 w 208"/>
                  <a:gd name="T33" fmla="*/ 2147483647 h 192"/>
                  <a:gd name="T34" fmla="*/ 2147483647 w 208"/>
                  <a:gd name="T35" fmla="*/ 2147483647 h 192"/>
                  <a:gd name="T36" fmla="*/ 2147483647 w 208"/>
                  <a:gd name="T37" fmla="*/ 2147483647 h 192"/>
                  <a:gd name="T38" fmla="*/ 2147483647 w 208"/>
                  <a:gd name="T39" fmla="*/ 2147483647 h 192"/>
                  <a:gd name="T40" fmla="*/ 2147483647 w 208"/>
                  <a:gd name="T41" fmla="*/ 2147483647 h 192"/>
                  <a:gd name="T42" fmla="*/ 2147483647 w 208"/>
                  <a:gd name="T43" fmla="*/ 2147483647 h 192"/>
                  <a:gd name="T44" fmla="*/ 2147483647 w 208"/>
                  <a:gd name="T45" fmla="*/ 2147483647 h 192"/>
                  <a:gd name="T46" fmla="*/ 2147483647 w 208"/>
                  <a:gd name="T47" fmla="*/ 2147483647 h 192"/>
                  <a:gd name="T48" fmla="*/ 2147483647 w 208"/>
                  <a:gd name="T49" fmla="*/ 2147483647 h 192"/>
                  <a:gd name="T50" fmla="*/ 2147483647 w 208"/>
                  <a:gd name="T51" fmla="*/ 2147483647 h 192"/>
                  <a:gd name="T52" fmla="*/ 0 w 208"/>
                  <a:gd name="T53" fmla="*/ 2147483647 h 192"/>
                  <a:gd name="T54" fmla="*/ 2147483647 w 208"/>
                  <a:gd name="T55" fmla="*/ 2147483647 h 192"/>
                  <a:gd name="T56" fmla="*/ 2147483647 w 208"/>
                  <a:gd name="T57" fmla="*/ 2147483647 h 192"/>
                  <a:gd name="T58" fmla="*/ 2147483647 w 208"/>
                  <a:gd name="T59" fmla="*/ 2147483647 h 192"/>
                  <a:gd name="T60" fmla="*/ 2147483647 w 208"/>
                  <a:gd name="T61" fmla="*/ 2147483647 h 192"/>
                  <a:gd name="T62" fmla="*/ 2147483647 w 208"/>
                  <a:gd name="T63" fmla="*/ 2147483647 h 192"/>
                  <a:gd name="T64" fmla="*/ 2147483647 w 208"/>
                  <a:gd name="T65" fmla="*/ 2147483647 h 192"/>
                  <a:gd name="T66" fmla="*/ 2147483647 w 208"/>
                  <a:gd name="T67" fmla="*/ 2147483647 h 192"/>
                  <a:gd name="T68" fmla="*/ 2147483647 w 208"/>
                  <a:gd name="T69" fmla="*/ 2147483647 h 192"/>
                  <a:gd name="T70" fmla="*/ 2147483647 w 208"/>
                  <a:gd name="T71" fmla="*/ 2147483647 h 192"/>
                  <a:gd name="T72" fmla="*/ 2147483647 w 208"/>
                  <a:gd name="T73" fmla="*/ 2147483647 h 192"/>
                  <a:gd name="T74" fmla="*/ 2147483647 w 208"/>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8"/>
                  <a:gd name="T115" fmla="*/ 0 h 192"/>
                  <a:gd name="T116" fmla="*/ 208 w 208"/>
                  <a:gd name="T117" fmla="*/ 192 h 1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8" h="192">
                    <a:moveTo>
                      <a:pt x="112" y="184"/>
                    </a:moveTo>
                    <a:lnTo>
                      <a:pt x="128" y="176"/>
                    </a:lnTo>
                    <a:lnTo>
                      <a:pt x="120" y="160"/>
                    </a:lnTo>
                    <a:lnTo>
                      <a:pt x="112" y="144"/>
                    </a:lnTo>
                    <a:lnTo>
                      <a:pt x="120" y="136"/>
                    </a:lnTo>
                    <a:lnTo>
                      <a:pt x="136" y="136"/>
                    </a:lnTo>
                    <a:lnTo>
                      <a:pt x="160" y="96"/>
                    </a:lnTo>
                    <a:lnTo>
                      <a:pt x="168" y="80"/>
                    </a:lnTo>
                    <a:lnTo>
                      <a:pt x="176" y="64"/>
                    </a:lnTo>
                    <a:lnTo>
                      <a:pt x="168" y="56"/>
                    </a:lnTo>
                    <a:lnTo>
                      <a:pt x="168" y="32"/>
                    </a:lnTo>
                    <a:lnTo>
                      <a:pt x="208" y="24"/>
                    </a:lnTo>
                    <a:lnTo>
                      <a:pt x="192" y="0"/>
                    </a:lnTo>
                    <a:lnTo>
                      <a:pt x="176" y="0"/>
                    </a:lnTo>
                    <a:lnTo>
                      <a:pt x="152" y="0"/>
                    </a:lnTo>
                    <a:lnTo>
                      <a:pt x="128" y="8"/>
                    </a:lnTo>
                    <a:lnTo>
                      <a:pt x="128" y="24"/>
                    </a:lnTo>
                    <a:lnTo>
                      <a:pt x="120" y="40"/>
                    </a:lnTo>
                    <a:lnTo>
                      <a:pt x="112" y="48"/>
                    </a:lnTo>
                    <a:lnTo>
                      <a:pt x="112" y="56"/>
                    </a:lnTo>
                    <a:lnTo>
                      <a:pt x="104" y="72"/>
                    </a:lnTo>
                    <a:lnTo>
                      <a:pt x="80" y="80"/>
                    </a:lnTo>
                    <a:lnTo>
                      <a:pt x="72" y="88"/>
                    </a:lnTo>
                    <a:lnTo>
                      <a:pt x="56" y="112"/>
                    </a:lnTo>
                    <a:lnTo>
                      <a:pt x="32" y="112"/>
                    </a:lnTo>
                    <a:lnTo>
                      <a:pt x="16" y="104"/>
                    </a:lnTo>
                    <a:lnTo>
                      <a:pt x="0" y="104"/>
                    </a:lnTo>
                    <a:lnTo>
                      <a:pt x="8" y="112"/>
                    </a:lnTo>
                    <a:lnTo>
                      <a:pt x="24" y="128"/>
                    </a:lnTo>
                    <a:lnTo>
                      <a:pt x="24" y="136"/>
                    </a:lnTo>
                    <a:lnTo>
                      <a:pt x="32" y="152"/>
                    </a:lnTo>
                    <a:lnTo>
                      <a:pt x="8" y="160"/>
                    </a:lnTo>
                    <a:lnTo>
                      <a:pt x="8" y="176"/>
                    </a:lnTo>
                    <a:lnTo>
                      <a:pt x="32" y="168"/>
                    </a:lnTo>
                    <a:lnTo>
                      <a:pt x="72" y="168"/>
                    </a:lnTo>
                    <a:lnTo>
                      <a:pt x="88" y="192"/>
                    </a:lnTo>
                    <a:lnTo>
                      <a:pt x="96" y="192"/>
                    </a:lnTo>
                    <a:lnTo>
                      <a:pt x="112" y="184"/>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75" name="Freeform 623">
                <a:extLst>
                  <a:ext uri="{FF2B5EF4-FFF2-40B4-BE49-F238E27FC236}">
                    <a16:creationId xmlns:a16="http://schemas.microsoft.com/office/drawing/2014/main" id="{ED1D526E-962C-466A-B085-B95C2E910645}"/>
                  </a:ext>
                </a:extLst>
              </p:cNvPr>
              <p:cNvSpPr>
                <a:spLocks/>
              </p:cNvSpPr>
              <p:nvPr/>
            </p:nvSpPr>
            <p:spPr bwMode="auto">
              <a:xfrm>
                <a:off x="3642050" y="2966315"/>
                <a:ext cx="389848" cy="407175"/>
              </a:xfrm>
              <a:custGeom>
                <a:avLst/>
                <a:gdLst>
                  <a:gd name="T0" fmla="*/ 2147483647 w 368"/>
                  <a:gd name="T1" fmla="*/ 2147483647 h 384"/>
                  <a:gd name="T2" fmla="*/ 2147483647 w 368"/>
                  <a:gd name="T3" fmla="*/ 2147483647 h 384"/>
                  <a:gd name="T4" fmla="*/ 2147483647 w 368"/>
                  <a:gd name="T5" fmla="*/ 2147483647 h 384"/>
                  <a:gd name="T6" fmla="*/ 2147483647 w 368"/>
                  <a:gd name="T7" fmla="*/ 2147483647 h 384"/>
                  <a:gd name="T8" fmla="*/ 2147483647 w 368"/>
                  <a:gd name="T9" fmla="*/ 2147483647 h 384"/>
                  <a:gd name="T10" fmla="*/ 2147483647 w 368"/>
                  <a:gd name="T11" fmla="*/ 2147483647 h 384"/>
                  <a:gd name="T12" fmla="*/ 2147483647 w 368"/>
                  <a:gd name="T13" fmla="*/ 2147483647 h 384"/>
                  <a:gd name="T14" fmla="*/ 2147483647 w 368"/>
                  <a:gd name="T15" fmla="*/ 2147483647 h 384"/>
                  <a:gd name="T16" fmla="*/ 2147483647 w 368"/>
                  <a:gd name="T17" fmla="*/ 2147483647 h 384"/>
                  <a:gd name="T18" fmla="*/ 2147483647 w 368"/>
                  <a:gd name="T19" fmla="*/ 2147483647 h 384"/>
                  <a:gd name="T20" fmla="*/ 2147483647 w 368"/>
                  <a:gd name="T21" fmla="*/ 2147483647 h 384"/>
                  <a:gd name="T22" fmla="*/ 2147483647 w 368"/>
                  <a:gd name="T23" fmla="*/ 2147483647 h 384"/>
                  <a:gd name="T24" fmla="*/ 2147483647 w 368"/>
                  <a:gd name="T25" fmla="*/ 0 h 384"/>
                  <a:gd name="T26" fmla="*/ 2147483647 w 368"/>
                  <a:gd name="T27" fmla="*/ 2147483647 h 384"/>
                  <a:gd name="T28" fmla="*/ 2147483647 w 368"/>
                  <a:gd name="T29" fmla="*/ 2147483647 h 384"/>
                  <a:gd name="T30" fmla="*/ 2147483647 w 368"/>
                  <a:gd name="T31" fmla="*/ 2147483647 h 384"/>
                  <a:gd name="T32" fmla="*/ 2147483647 w 368"/>
                  <a:gd name="T33" fmla="*/ 2147483647 h 384"/>
                  <a:gd name="T34" fmla="*/ 2147483647 w 368"/>
                  <a:gd name="T35" fmla="*/ 2147483647 h 384"/>
                  <a:gd name="T36" fmla="*/ 2147483647 w 368"/>
                  <a:gd name="T37" fmla="*/ 2147483647 h 384"/>
                  <a:gd name="T38" fmla="*/ 2147483647 w 368"/>
                  <a:gd name="T39" fmla="*/ 2147483647 h 384"/>
                  <a:gd name="T40" fmla="*/ 2147483647 w 368"/>
                  <a:gd name="T41" fmla="*/ 2147483647 h 384"/>
                  <a:gd name="T42" fmla="*/ 2147483647 w 368"/>
                  <a:gd name="T43" fmla="*/ 2147483647 h 384"/>
                  <a:gd name="T44" fmla="*/ 2147483647 w 368"/>
                  <a:gd name="T45" fmla="*/ 2147483647 h 384"/>
                  <a:gd name="T46" fmla="*/ 2147483647 w 368"/>
                  <a:gd name="T47" fmla="*/ 2147483647 h 384"/>
                  <a:gd name="T48" fmla="*/ 2147483647 w 368"/>
                  <a:gd name="T49" fmla="*/ 2147483647 h 384"/>
                  <a:gd name="T50" fmla="*/ 2147483647 w 368"/>
                  <a:gd name="T51" fmla="*/ 2147483647 h 384"/>
                  <a:gd name="T52" fmla="*/ 2147483647 w 368"/>
                  <a:gd name="T53" fmla="*/ 2147483647 h 384"/>
                  <a:gd name="T54" fmla="*/ 2147483647 w 368"/>
                  <a:gd name="T55" fmla="*/ 2147483647 h 384"/>
                  <a:gd name="T56" fmla="*/ 2147483647 w 368"/>
                  <a:gd name="T57" fmla="*/ 2147483647 h 384"/>
                  <a:gd name="T58" fmla="*/ 2147483647 w 368"/>
                  <a:gd name="T59" fmla="*/ 2147483647 h 384"/>
                  <a:gd name="T60" fmla="*/ 2147483647 w 368"/>
                  <a:gd name="T61" fmla="*/ 2147483647 h 384"/>
                  <a:gd name="T62" fmla="*/ 2147483647 w 368"/>
                  <a:gd name="T63" fmla="*/ 2147483647 h 384"/>
                  <a:gd name="T64" fmla="*/ 2147483647 w 368"/>
                  <a:gd name="T65" fmla="*/ 2147483647 h 384"/>
                  <a:gd name="T66" fmla="*/ 2147483647 w 368"/>
                  <a:gd name="T67" fmla="*/ 2147483647 h 384"/>
                  <a:gd name="T68" fmla="*/ 2147483647 w 368"/>
                  <a:gd name="T69" fmla="*/ 2147483647 h 384"/>
                  <a:gd name="T70" fmla="*/ 2147483647 w 368"/>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8"/>
                  <a:gd name="T109" fmla="*/ 0 h 384"/>
                  <a:gd name="T110" fmla="*/ 368 w 368"/>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8" h="384">
                    <a:moveTo>
                      <a:pt x="328" y="168"/>
                    </a:moveTo>
                    <a:lnTo>
                      <a:pt x="344" y="160"/>
                    </a:lnTo>
                    <a:lnTo>
                      <a:pt x="352" y="136"/>
                    </a:lnTo>
                    <a:lnTo>
                      <a:pt x="368" y="120"/>
                    </a:lnTo>
                    <a:lnTo>
                      <a:pt x="368" y="112"/>
                    </a:lnTo>
                    <a:lnTo>
                      <a:pt x="352" y="104"/>
                    </a:lnTo>
                    <a:lnTo>
                      <a:pt x="336" y="104"/>
                    </a:lnTo>
                    <a:lnTo>
                      <a:pt x="320" y="112"/>
                    </a:lnTo>
                    <a:lnTo>
                      <a:pt x="304" y="128"/>
                    </a:lnTo>
                    <a:lnTo>
                      <a:pt x="288" y="128"/>
                    </a:lnTo>
                    <a:lnTo>
                      <a:pt x="272" y="128"/>
                    </a:lnTo>
                    <a:lnTo>
                      <a:pt x="264" y="120"/>
                    </a:lnTo>
                    <a:lnTo>
                      <a:pt x="256" y="120"/>
                    </a:lnTo>
                    <a:lnTo>
                      <a:pt x="248" y="136"/>
                    </a:lnTo>
                    <a:lnTo>
                      <a:pt x="240" y="136"/>
                    </a:lnTo>
                    <a:lnTo>
                      <a:pt x="224" y="128"/>
                    </a:lnTo>
                    <a:lnTo>
                      <a:pt x="192" y="128"/>
                    </a:lnTo>
                    <a:lnTo>
                      <a:pt x="152" y="104"/>
                    </a:lnTo>
                    <a:lnTo>
                      <a:pt x="168" y="80"/>
                    </a:lnTo>
                    <a:lnTo>
                      <a:pt x="144" y="72"/>
                    </a:lnTo>
                    <a:lnTo>
                      <a:pt x="136" y="56"/>
                    </a:lnTo>
                    <a:lnTo>
                      <a:pt x="144" y="48"/>
                    </a:lnTo>
                    <a:lnTo>
                      <a:pt x="144" y="32"/>
                    </a:lnTo>
                    <a:lnTo>
                      <a:pt x="160" y="8"/>
                    </a:lnTo>
                    <a:lnTo>
                      <a:pt x="152" y="0"/>
                    </a:lnTo>
                    <a:lnTo>
                      <a:pt x="128" y="0"/>
                    </a:lnTo>
                    <a:lnTo>
                      <a:pt x="112" y="0"/>
                    </a:lnTo>
                    <a:lnTo>
                      <a:pt x="120" y="8"/>
                    </a:lnTo>
                    <a:lnTo>
                      <a:pt x="80" y="16"/>
                    </a:lnTo>
                    <a:lnTo>
                      <a:pt x="80" y="40"/>
                    </a:lnTo>
                    <a:lnTo>
                      <a:pt x="88" y="48"/>
                    </a:lnTo>
                    <a:lnTo>
                      <a:pt x="80" y="64"/>
                    </a:lnTo>
                    <a:lnTo>
                      <a:pt x="72" y="80"/>
                    </a:lnTo>
                    <a:lnTo>
                      <a:pt x="48" y="120"/>
                    </a:lnTo>
                    <a:lnTo>
                      <a:pt x="32" y="120"/>
                    </a:lnTo>
                    <a:lnTo>
                      <a:pt x="24" y="128"/>
                    </a:lnTo>
                    <a:lnTo>
                      <a:pt x="32" y="144"/>
                    </a:lnTo>
                    <a:lnTo>
                      <a:pt x="40" y="160"/>
                    </a:lnTo>
                    <a:lnTo>
                      <a:pt x="24" y="168"/>
                    </a:lnTo>
                    <a:lnTo>
                      <a:pt x="8" y="176"/>
                    </a:lnTo>
                    <a:lnTo>
                      <a:pt x="0" y="176"/>
                    </a:lnTo>
                    <a:lnTo>
                      <a:pt x="16" y="200"/>
                    </a:lnTo>
                    <a:lnTo>
                      <a:pt x="32" y="216"/>
                    </a:lnTo>
                    <a:lnTo>
                      <a:pt x="56" y="200"/>
                    </a:lnTo>
                    <a:lnTo>
                      <a:pt x="64" y="272"/>
                    </a:lnTo>
                    <a:lnTo>
                      <a:pt x="72" y="304"/>
                    </a:lnTo>
                    <a:lnTo>
                      <a:pt x="96" y="344"/>
                    </a:lnTo>
                    <a:lnTo>
                      <a:pt x="104" y="360"/>
                    </a:lnTo>
                    <a:lnTo>
                      <a:pt x="120" y="384"/>
                    </a:lnTo>
                    <a:lnTo>
                      <a:pt x="128" y="368"/>
                    </a:lnTo>
                    <a:lnTo>
                      <a:pt x="144" y="352"/>
                    </a:lnTo>
                    <a:lnTo>
                      <a:pt x="152" y="336"/>
                    </a:lnTo>
                    <a:lnTo>
                      <a:pt x="152" y="304"/>
                    </a:lnTo>
                    <a:lnTo>
                      <a:pt x="160" y="280"/>
                    </a:lnTo>
                    <a:lnTo>
                      <a:pt x="184" y="256"/>
                    </a:lnTo>
                    <a:lnTo>
                      <a:pt x="216" y="240"/>
                    </a:lnTo>
                    <a:lnTo>
                      <a:pt x="232" y="224"/>
                    </a:lnTo>
                    <a:lnTo>
                      <a:pt x="240" y="200"/>
                    </a:lnTo>
                    <a:lnTo>
                      <a:pt x="264" y="200"/>
                    </a:lnTo>
                    <a:lnTo>
                      <a:pt x="256" y="168"/>
                    </a:lnTo>
                    <a:lnTo>
                      <a:pt x="248" y="160"/>
                    </a:lnTo>
                    <a:lnTo>
                      <a:pt x="256" y="152"/>
                    </a:lnTo>
                    <a:lnTo>
                      <a:pt x="256" y="144"/>
                    </a:lnTo>
                    <a:lnTo>
                      <a:pt x="272" y="144"/>
                    </a:lnTo>
                    <a:lnTo>
                      <a:pt x="280" y="152"/>
                    </a:lnTo>
                    <a:lnTo>
                      <a:pt x="304" y="160"/>
                    </a:lnTo>
                    <a:lnTo>
                      <a:pt x="304" y="168"/>
                    </a:lnTo>
                    <a:lnTo>
                      <a:pt x="296" y="176"/>
                    </a:lnTo>
                    <a:lnTo>
                      <a:pt x="312" y="176"/>
                    </a:lnTo>
                    <a:lnTo>
                      <a:pt x="304" y="192"/>
                    </a:lnTo>
                    <a:lnTo>
                      <a:pt x="312" y="208"/>
                    </a:lnTo>
                    <a:lnTo>
                      <a:pt x="320" y="192"/>
                    </a:lnTo>
                    <a:lnTo>
                      <a:pt x="328" y="16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76" name="Freeform 624">
                <a:extLst>
                  <a:ext uri="{FF2B5EF4-FFF2-40B4-BE49-F238E27FC236}">
                    <a16:creationId xmlns:a16="http://schemas.microsoft.com/office/drawing/2014/main" id="{6ED785D4-FF5C-415D-BC39-D8617FFBDA90}"/>
                  </a:ext>
                </a:extLst>
              </p:cNvPr>
              <p:cNvSpPr>
                <a:spLocks/>
              </p:cNvSpPr>
              <p:nvPr/>
            </p:nvSpPr>
            <p:spPr bwMode="auto">
              <a:xfrm>
                <a:off x="3539823" y="2923864"/>
                <a:ext cx="194924" cy="144677"/>
              </a:xfrm>
              <a:custGeom>
                <a:avLst/>
                <a:gdLst>
                  <a:gd name="T0" fmla="*/ 2147483647 w 184"/>
                  <a:gd name="T1" fmla="*/ 2147483647 h 136"/>
                  <a:gd name="T2" fmla="*/ 2147483647 w 184"/>
                  <a:gd name="T3" fmla="*/ 2147483647 h 136"/>
                  <a:gd name="T4" fmla="*/ 2147483647 w 184"/>
                  <a:gd name="T5" fmla="*/ 2147483647 h 136"/>
                  <a:gd name="T6" fmla="*/ 2147483647 w 184"/>
                  <a:gd name="T7" fmla="*/ 0 h 136"/>
                  <a:gd name="T8" fmla="*/ 2147483647 w 184"/>
                  <a:gd name="T9" fmla="*/ 2147483647 h 136"/>
                  <a:gd name="T10" fmla="*/ 2147483647 w 184"/>
                  <a:gd name="T11" fmla="*/ 2147483647 h 136"/>
                  <a:gd name="T12" fmla="*/ 2147483647 w 184"/>
                  <a:gd name="T13" fmla="*/ 2147483647 h 136"/>
                  <a:gd name="T14" fmla="*/ 2147483647 w 184"/>
                  <a:gd name="T15" fmla="*/ 2147483647 h 136"/>
                  <a:gd name="T16" fmla="*/ 2147483647 w 184"/>
                  <a:gd name="T17" fmla="*/ 2147483647 h 136"/>
                  <a:gd name="T18" fmla="*/ 2147483647 w 184"/>
                  <a:gd name="T19" fmla="*/ 2147483647 h 136"/>
                  <a:gd name="T20" fmla="*/ 2147483647 w 184"/>
                  <a:gd name="T21" fmla="*/ 2147483647 h 136"/>
                  <a:gd name="T22" fmla="*/ 2147483647 w 184"/>
                  <a:gd name="T23" fmla="*/ 2147483647 h 136"/>
                  <a:gd name="T24" fmla="*/ 2147483647 w 184"/>
                  <a:gd name="T25" fmla="*/ 2147483647 h 136"/>
                  <a:gd name="T26" fmla="*/ 2147483647 w 184"/>
                  <a:gd name="T27" fmla="*/ 2147483647 h 136"/>
                  <a:gd name="T28" fmla="*/ 2147483647 w 184"/>
                  <a:gd name="T29" fmla="*/ 2147483647 h 136"/>
                  <a:gd name="T30" fmla="*/ 2147483647 w 184"/>
                  <a:gd name="T31" fmla="*/ 2147483647 h 136"/>
                  <a:gd name="T32" fmla="*/ 0 w 184"/>
                  <a:gd name="T33" fmla="*/ 2147483647 h 136"/>
                  <a:gd name="T34" fmla="*/ 0 w 184"/>
                  <a:gd name="T35" fmla="*/ 2147483647 h 136"/>
                  <a:gd name="T36" fmla="*/ 2147483647 w 184"/>
                  <a:gd name="T37" fmla="*/ 2147483647 h 136"/>
                  <a:gd name="T38" fmla="*/ 2147483647 w 184"/>
                  <a:gd name="T39" fmla="*/ 2147483647 h 136"/>
                  <a:gd name="T40" fmla="*/ 2147483647 w 184"/>
                  <a:gd name="T41" fmla="*/ 2147483647 h 136"/>
                  <a:gd name="T42" fmla="*/ 2147483647 w 184"/>
                  <a:gd name="T43" fmla="*/ 2147483647 h 136"/>
                  <a:gd name="T44" fmla="*/ 2147483647 w 184"/>
                  <a:gd name="T45" fmla="*/ 2147483647 h 136"/>
                  <a:gd name="T46" fmla="*/ 2147483647 w 184"/>
                  <a:gd name="T47" fmla="*/ 2147483647 h 136"/>
                  <a:gd name="T48" fmla="*/ 2147483647 w 184"/>
                  <a:gd name="T49" fmla="*/ 2147483647 h 136"/>
                  <a:gd name="T50" fmla="*/ 2147483647 w 184"/>
                  <a:gd name="T51" fmla="*/ 2147483647 h 136"/>
                  <a:gd name="T52" fmla="*/ 2147483647 w 184"/>
                  <a:gd name="T53" fmla="*/ 2147483647 h 136"/>
                  <a:gd name="T54" fmla="*/ 2147483647 w 184"/>
                  <a:gd name="T55" fmla="*/ 2147483647 h 136"/>
                  <a:gd name="T56" fmla="*/ 2147483647 w 184"/>
                  <a:gd name="T57" fmla="*/ 2147483647 h 136"/>
                  <a:gd name="T58" fmla="*/ 2147483647 w 184"/>
                  <a:gd name="T59" fmla="*/ 2147483647 h 136"/>
                  <a:gd name="T60" fmla="*/ 2147483647 w 184"/>
                  <a:gd name="T61" fmla="*/ 2147483647 h 136"/>
                  <a:gd name="T62" fmla="*/ 2147483647 w 184"/>
                  <a:gd name="T63" fmla="*/ 2147483647 h 136"/>
                  <a:gd name="T64" fmla="*/ 2147483647 w 184"/>
                  <a:gd name="T65" fmla="*/ 2147483647 h 136"/>
                  <a:gd name="T66" fmla="*/ 2147483647 w 184"/>
                  <a:gd name="T67" fmla="*/ 2147483647 h 136"/>
                  <a:gd name="T68" fmla="*/ 2147483647 w 184"/>
                  <a:gd name="T69" fmla="*/ 2147483647 h 1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4"/>
                  <a:gd name="T106" fmla="*/ 0 h 136"/>
                  <a:gd name="T107" fmla="*/ 184 w 184"/>
                  <a:gd name="T108" fmla="*/ 136 h 1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4" h="136">
                    <a:moveTo>
                      <a:pt x="168" y="8"/>
                    </a:moveTo>
                    <a:lnTo>
                      <a:pt x="152" y="16"/>
                    </a:lnTo>
                    <a:lnTo>
                      <a:pt x="144" y="16"/>
                    </a:lnTo>
                    <a:lnTo>
                      <a:pt x="136" y="0"/>
                    </a:lnTo>
                    <a:lnTo>
                      <a:pt x="120" y="8"/>
                    </a:lnTo>
                    <a:lnTo>
                      <a:pt x="112" y="16"/>
                    </a:lnTo>
                    <a:lnTo>
                      <a:pt x="96" y="24"/>
                    </a:lnTo>
                    <a:lnTo>
                      <a:pt x="88" y="16"/>
                    </a:lnTo>
                    <a:lnTo>
                      <a:pt x="80" y="16"/>
                    </a:lnTo>
                    <a:lnTo>
                      <a:pt x="64" y="8"/>
                    </a:lnTo>
                    <a:lnTo>
                      <a:pt x="56" y="32"/>
                    </a:lnTo>
                    <a:lnTo>
                      <a:pt x="40" y="40"/>
                    </a:lnTo>
                    <a:lnTo>
                      <a:pt x="32" y="48"/>
                    </a:lnTo>
                    <a:lnTo>
                      <a:pt x="16" y="40"/>
                    </a:lnTo>
                    <a:lnTo>
                      <a:pt x="8" y="40"/>
                    </a:lnTo>
                    <a:lnTo>
                      <a:pt x="8" y="64"/>
                    </a:lnTo>
                    <a:lnTo>
                      <a:pt x="0" y="80"/>
                    </a:lnTo>
                    <a:lnTo>
                      <a:pt x="0" y="96"/>
                    </a:lnTo>
                    <a:lnTo>
                      <a:pt x="16" y="104"/>
                    </a:lnTo>
                    <a:lnTo>
                      <a:pt x="8" y="128"/>
                    </a:lnTo>
                    <a:lnTo>
                      <a:pt x="24" y="128"/>
                    </a:lnTo>
                    <a:lnTo>
                      <a:pt x="40" y="136"/>
                    </a:lnTo>
                    <a:lnTo>
                      <a:pt x="64" y="136"/>
                    </a:lnTo>
                    <a:lnTo>
                      <a:pt x="80" y="112"/>
                    </a:lnTo>
                    <a:lnTo>
                      <a:pt x="88" y="104"/>
                    </a:lnTo>
                    <a:lnTo>
                      <a:pt x="112" y="96"/>
                    </a:lnTo>
                    <a:lnTo>
                      <a:pt x="120" y="80"/>
                    </a:lnTo>
                    <a:lnTo>
                      <a:pt x="120" y="72"/>
                    </a:lnTo>
                    <a:lnTo>
                      <a:pt x="128" y="64"/>
                    </a:lnTo>
                    <a:lnTo>
                      <a:pt x="136" y="48"/>
                    </a:lnTo>
                    <a:lnTo>
                      <a:pt x="136" y="32"/>
                    </a:lnTo>
                    <a:lnTo>
                      <a:pt x="160" y="24"/>
                    </a:lnTo>
                    <a:lnTo>
                      <a:pt x="184" y="24"/>
                    </a:lnTo>
                    <a:lnTo>
                      <a:pt x="176" y="8"/>
                    </a:lnTo>
                    <a:lnTo>
                      <a:pt x="168" y="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77" name="Freeform 625">
                <a:extLst>
                  <a:ext uri="{FF2B5EF4-FFF2-40B4-BE49-F238E27FC236}">
                    <a16:creationId xmlns:a16="http://schemas.microsoft.com/office/drawing/2014/main" id="{C8D7514F-B22C-4F5F-AC28-EC4DD30662A5}"/>
                  </a:ext>
                </a:extLst>
              </p:cNvPr>
              <p:cNvSpPr>
                <a:spLocks/>
              </p:cNvSpPr>
              <p:nvPr/>
            </p:nvSpPr>
            <p:spPr bwMode="auto">
              <a:xfrm>
                <a:off x="3972121" y="3085002"/>
                <a:ext cx="161137" cy="373388"/>
              </a:xfrm>
              <a:custGeom>
                <a:avLst/>
                <a:gdLst>
                  <a:gd name="T0" fmla="*/ 2147483647 w 152"/>
                  <a:gd name="T1" fmla="*/ 2147483647 h 352"/>
                  <a:gd name="T2" fmla="*/ 2147483647 w 152"/>
                  <a:gd name="T3" fmla="*/ 2147483647 h 352"/>
                  <a:gd name="T4" fmla="*/ 2147483647 w 152"/>
                  <a:gd name="T5" fmla="*/ 2147483647 h 352"/>
                  <a:gd name="T6" fmla="*/ 2147483647 w 152"/>
                  <a:gd name="T7" fmla="*/ 2147483647 h 352"/>
                  <a:gd name="T8" fmla="*/ 2147483647 w 152"/>
                  <a:gd name="T9" fmla="*/ 2147483647 h 352"/>
                  <a:gd name="T10" fmla="*/ 2147483647 w 152"/>
                  <a:gd name="T11" fmla="*/ 2147483647 h 352"/>
                  <a:gd name="T12" fmla="*/ 2147483647 w 152"/>
                  <a:gd name="T13" fmla="*/ 2147483647 h 352"/>
                  <a:gd name="T14" fmla="*/ 2147483647 w 152"/>
                  <a:gd name="T15" fmla="*/ 2147483647 h 352"/>
                  <a:gd name="T16" fmla="*/ 2147483647 w 152"/>
                  <a:gd name="T17" fmla="*/ 2147483647 h 352"/>
                  <a:gd name="T18" fmla="*/ 2147483647 w 152"/>
                  <a:gd name="T19" fmla="*/ 0 h 352"/>
                  <a:gd name="T20" fmla="*/ 2147483647 w 152"/>
                  <a:gd name="T21" fmla="*/ 0 h 352"/>
                  <a:gd name="T22" fmla="*/ 2147483647 w 152"/>
                  <a:gd name="T23" fmla="*/ 2147483647 h 352"/>
                  <a:gd name="T24" fmla="*/ 2147483647 w 152"/>
                  <a:gd name="T25" fmla="*/ 2147483647 h 352"/>
                  <a:gd name="T26" fmla="*/ 2147483647 w 152"/>
                  <a:gd name="T27" fmla="*/ 2147483647 h 352"/>
                  <a:gd name="T28" fmla="*/ 2147483647 w 152"/>
                  <a:gd name="T29" fmla="*/ 2147483647 h 352"/>
                  <a:gd name="T30" fmla="*/ 2147483647 w 152"/>
                  <a:gd name="T31" fmla="*/ 2147483647 h 352"/>
                  <a:gd name="T32" fmla="*/ 0 w 152"/>
                  <a:gd name="T33" fmla="*/ 2147483647 h 352"/>
                  <a:gd name="T34" fmla="*/ 2147483647 w 152"/>
                  <a:gd name="T35" fmla="*/ 2147483647 h 352"/>
                  <a:gd name="T36" fmla="*/ 2147483647 w 152"/>
                  <a:gd name="T37" fmla="*/ 2147483647 h 352"/>
                  <a:gd name="T38" fmla="*/ 2147483647 w 152"/>
                  <a:gd name="T39" fmla="*/ 2147483647 h 352"/>
                  <a:gd name="T40" fmla="*/ 2147483647 w 152"/>
                  <a:gd name="T41" fmla="*/ 2147483647 h 352"/>
                  <a:gd name="T42" fmla="*/ 2147483647 w 152"/>
                  <a:gd name="T43" fmla="*/ 2147483647 h 352"/>
                  <a:gd name="T44" fmla="*/ 2147483647 w 152"/>
                  <a:gd name="T45" fmla="*/ 2147483647 h 352"/>
                  <a:gd name="T46" fmla="*/ 2147483647 w 152"/>
                  <a:gd name="T47" fmla="*/ 2147483647 h 352"/>
                  <a:gd name="T48" fmla="*/ 2147483647 w 152"/>
                  <a:gd name="T49" fmla="*/ 2147483647 h 352"/>
                  <a:gd name="T50" fmla="*/ 2147483647 w 152"/>
                  <a:gd name="T51" fmla="*/ 2147483647 h 352"/>
                  <a:gd name="T52" fmla="*/ 2147483647 w 152"/>
                  <a:gd name="T53" fmla="*/ 2147483647 h 352"/>
                  <a:gd name="T54" fmla="*/ 2147483647 w 152"/>
                  <a:gd name="T55" fmla="*/ 2147483647 h 352"/>
                  <a:gd name="T56" fmla="*/ 2147483647 w 152"/>
                  <a:gd name="T57" fmla="*/ 2147483647 h 352"/>
                  <a:gd name="T58" fmla="*/ 2147483647 w 152"/>
                  <a:gd name="T59" fmla="*/ 2147483647 h 352"/>
                  <a:gd name="T60" fmla="*/ 2147483647 w 152"/>
                  <a:gd name="T61" fmla="*/ 2147483647 h 352"/>
                  <a:gd name="T62" fmla="*/ 2147483647 w 152"/>
                  <a:gd name="T63" fmla="*/ 2147483647 h 352"/>
                  <a:gd name="T64" fmla="*/ 2147483647 w 152"/>
                  <a:gd name="T65" fmla="*/ 2147483647 h 352"/>
                  <a:gd name="T66" fmla="*/ 2147483647 w 152"/>
                  <a:gd name="T67" fmla="*/ 2147483647 h 352"/>
                  <a:gd name="T68" fmla="*/ 2147483647 w 152"/>
                  <a:gd name="T69" fmla="*/ 2147483647 h 352"/>
                  <a:gd name="T70" fmla="*/ 2147483647 w 152"/>
                  <a:gd name="T71" fmla="*/ 2147483647 h 352"/>
                  <a:gd name="T72" fmla="*/ 2147483647 w 152"/>
                  <a:gd name="T73" fmla="*/ 2147483647 h 352"/>
                  <a:gd name="T74" fmla="*/ 2147483647 w 152"/>
                  <a:gd name="T75" fmla="*/ 2147483647 h 352"/>
                  <a:gd name="T76" fmla="*/ 2147483647 w 152"/>
                  <a:gd name="T77" fmla="*/ 2147483647 h 352"/>
                  <a:gd name="T78" fmla="*/ 2147483647 w 152"/>
                  <a:gd name="T79" fmla="*/ 2147483647 h 352"/>
                  <a:gd name="T80" fmla="*/ 2147483647 w 152"/>
                  <a:gd name="T81" fmla="*/ 2147483647 h 352"/>
                  <a:gd name="T82" fmla="*/ 2147483647 w 152"/>
                  <a:gd name="T83" fmla="*/ 2147483647 h 352"/>
                  <a:gd name="T84" fmla="*/ 2147483647 w 152"/>
                  <a:gd name="T85" fmla="*/ 2147483647 h 352"/>
                  <a:gd name="T86" fmla="*/ 2147483647 w 152"/>
                  <a:gd name="T87" fmla="*/ 2147483647 h 352"/>
                  <a:gd name="T88" fmla="*/ 2147483647 w 152"/>
                  <a:gd name="T89" fmla="*/ 2147483647 h 352"/>
                  <a:gd name="T90" fmla="*/ 2147483647 w 152"/>
                  <a:gd name="T91" fmla="*/ 2147483647 h 3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2"/>
                  <a:gd name="T139" fmla="*/ 0 h 352"/>
                  <a:gd name="T140" fmla="*/ 152 w 152"/>
                  <a:gd name="T141" fmla="*/ 352 h 3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2" h="352">
                    <a:moveTo>
                      <a:pt x="96" y="104"/>
                    </a:move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78" name="Freeform 626">
                <a:extLst>
                  <a:ext uri="{FF2B5EF4-FFF2-40B4-BE49-F238E27FC236}">
                    <a16:creationId xmlns:a16="http://schemas.microsoft.com/office/drawing/2014/main" id="{C92E4AD0-C2DB-4EF5-98E5-13A111EE76E9}"/>
                  </a:ext>
                </a:extLst>
              </p:cNvPr>
              <p:cNvSpPr>
                <a:spLocks/>
              </p:cNvSpPr>
              <p:nvPr/>
            </p:nvSpPr>
            <p:spPr bwMode="auto">
              <a:xfrm>
                <a:off x="3642050" y="2966315"/>
                <a:ext cx="389848" cy="407175"/>
              </a:xfrm>
              <a:custGeom>
                <a:avLst/>
                <a:gdLst>
                  <a:gd name="T0" fmla="*/ 2147483647 w 368"/>
                  <a:gd name="T1" fmla="*/ 2147483647 h 384"/>
                  <a:gd name="T2" fmla="*/ 2147483647 w 368"/>
                  <a:gd name="T3" fmla="*/ 2147483647 h 384"/>
                  <a:gd name="T4" fmla="*/ 2147483647 w 368"/>
                  <a:gd name="T5" fmla="*/ 2147483647 h 384"/>
                  <a:gd name="T6" fmla="*/ 2147483647 w 368"/>
                  <a:gd name="T7" fmla="*/ 2147483647 h 384"/>
                  <a:gd name="T8" fmla="*/ 2147483647 w 368"/>
                  <a:gd name="T9" fmla="*/ 2147483647 h 384"/>
                  <a:gd name="T10" fmla="*/ 2147483647 w 368"/>
                  <a:gd name="T11" fmla="*/ 2147483647 h 384"/>
                  <a:gd name="T12" fmla="*/ 2147483647 w 368"/>
                  <a:gd name="T13" fmla="*/ 2147483647 h 384"/>
                  <a:gd name="T14" fmla="*/ 2147483647 w 368"/>
                  <a:gd name="T15" fmla="*/ 2147483647 h 384"/>
                  <a:gd name="T16" fmla="*/ 2147483647 w 368"/>
                  <a:gd name="T17" fmla="*/ 2147483647 h 384"/>
                  <a:gd name="T18" fmla="*/ 2147483647 w 368"/>
                  <a:gd name="T19" fmla="*/ 2147483647 h 384"/>
                  <a:gd name="T20" fmla="*/ 2147483647 w 368"/>
                  <a:gd name="T21" fmla="*/ 2147483647 h 384"/>
                  <a:gd name="T22" fmla="*/ 2147483647 w 368"/>
                  <a:gd name="T23" fmla="*/ 2147483647 h 384"/>
                  <a:gd name="T24" fmla="*/ 2147483647 w 368"/>
                  <a:gd name="T25" fmla="*/ 0 h 384"/>
                  <a:gd name="T26" fmla="*/ 2147483647 w 368"/>
                  <a:gd name="T27" fmla="*/ 0 h 384"/>
                  <a:gd name="T28" fmla="*/ 2147483647 w 368"/>
                  <a:gd name="T29" fmla="*/ 2147483647 h 384"/>
                  <a:gd name="T30" fmla="*/ 2147483647 w 368"/>
                  <a:gd name="T31" fmla="*/ 2147483647 h 384"/>
                  <a:gd name="T32" fmla="*/ 2147483647 w 368"/>
                  <a:gd name="T33" fmla="*/ 2147483647 h 384"/>
                  <a:gd name="T34" fmla="*/ 2147483647 w 368"/>
                  <a:gd name="T35" fmla="*/ 2147483647 h 384"/>
                  <a:gd name="T36" fmla="*/ 2147483647 w 368"/>
                  <a:gd name="T37" fmla="*/ 2147483647 h 384"/>
                  <a:gd name="T38" fmla="*/ 2147483647 w 368"/>
                  <a:gd name="T39" fmla="*/ 2147483647 h 384"/>
                  <a:gd name="T40" fmla="*/ 2147483647 w 368"/>
                  <a:gd name="T41" fmla="*/ 2147483647 h 384"/>
                  <a:gd name="T42" fmla="*/ 0 w 368"/>
                  <a:gd name="T43" fmla="*/ 2147483647 h 384"/>
                  <a:gd name="T44" fmla="*/ 2147483647 w 368"/>
                  <a:gd name="T45" fmla="*/ 2147483647 h 384"/>
                  <a:gd name="T46" fmla="*/ 2147483647 w 368"/>
                  <a:gd name="T47" fmla="*/ 2147483647 h 384"/>
                  <a:gd name="T48" fmla="*/ 2147483647 w 368"/>
                  <a:gd name="T49" fmla="*/ 2147483647 h 384"/>
                  <a:gd name="T50" fmla="*/ 2147483647 w 368"/>
                  <a:gd name="T51" fmla="*/ 2147483647 h 384"/>
                  <a:gd name="T52" fmla="*/ 2147483647 w 368"/>
                  <a:gd name="T53" fmla="*/ 2147483647 h 384"/>
                  <a:gd name="T54" fmla="*/ 2147483647 w 368"/>
                  <a:gd name="T55" fmla="*/ 2147483647 h 384"/>
                  <a:gd name="T56" fmla="*/ 2147483647 w 368"/>
                  <a:gd name="T57" fmla="*/ 2147483647 h 384"/>
                  <a:gd name="T58" fmla="*/ 2147483647 w 368"/>
                  <a:gd name="T59" fmla="*/ 2147483647 h 384"/>
                  <a:gd name="T60" fmla="*/ 2147483647 w 368"/>
                  <a:gd name="T61" fmla="*/ 2147483647 h 384"/>
                  <a:gd name="T62" fmla="*/ 2147483647 w 368"/>
                  <a:gd name="T63" fmla="*/ 2147483647 h 384"/>
                  <a:gd name="T64" fmla="*/ 2147483647 w 368"/>
                  <a:gd name="T65" fmla="*/ 2147483647 h 384"/>
                  <a:gd name="T66" fmla="*/ 2147483647 w 368"/>
                  <a:gd name="T67" fmla="*/ 2147483647 h 384"/>
                  <a:gd name="T68" fmla="*/ 2147483647 w 368"/>
                  <a:gd name="T69" fmla="*/ 2147483647 h 384"/>
                  <a:gd name="T70" fmla="*/ 2147483647 w 368"/>
                  <a:gd name="T71" fmla="*/ 2147483647 h 384"/>
                  <a:gd name="T72" fmla="*/ 2147483647 w 368"/>
                  <a:gd name="T73" fmla="*/ 2147483647 h 384"/>
                  <a:gd name="T74" fmla="*/ 2147483647 w 368"/>
                  <a:gd name="T75" fmla="*/ 2147483647 h 3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8"/>
                  <a:gd name="T115" fmla="*/ 0 h 384"/>
                  <a:gd name="T116" fmla="*/ 368 w 368"/>
                  <a:gd name="T117" fmla="*/ 384 h 3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8" h="384">
                    <a:moveTo>
                      <a:pt x="328" y="168"/>
                    </a:moveTo>
                    <a:lnTo>
                      <a:pt x="344" y="160"/>
                    </a:lnTo>
                    <a:lnTo>
                      <a:pt x="352" y="136"/>
                    </a:lnTo>
                    <a:lnTo>
                      <a:pt x="368" y="120"/>
                    </a:lnTo>
                    <a:lnTo>
                      <a:pt x="368" y="112"/>
                    </a:lnTo>
                    <a:lnTo>
                      <a:pt x="352" y="104"/>
                    </a:lnTo>
                    <a:lnTo>
                      <a:pt x="336" y="104"/>
                    </a:lnTo>
                    <a:lnTo>
                      <a:pt x="320" y="112"/>
                    </a:lnTo>
                    <a:lnTo>
                      <a:pt x="304" y="128"/>
                    </a:lnTo>
                    <a:lnTo>
                      <a:pt x="288" y="128"/>
                    </a:lnTo>
                    <a:lnTo>
                      <a:pt x="272" y="128"/>
                    </a:lnTo>
                    <a:lnTo>
                      <a:pt x="264" y="120"/>
                    </a:lnTo>
                    <a:lnTo>
                      <a:pt x="256" y="120"/>
                    </a:lnTo>
                    <a:lnTo>
                      <a:pt x="248" y="136"/>
                    </a:lnTo>
                    <a:lnTo>
                      <a:pt x="240" y="136"/>
                    </a:lnTo>
                    <a:lnTo>
                      <a:pt x="224" y="128"/>
                    </a:lnTo>
                    <a:lnTo>
                      <a:pt x="192" y="128"/>
                    </a:lnTo>
                    <a:lnTo>
                      <a:pt x="152" y="104"/>
                    </a:lnTo>
                    <a:lnTo>
                      <a:pt x="168" y="80"/>
                    </a:lnTo>
                    <a:lnTo>
                      <a:pt x="144" y="72"/>
                    </a:lnTo>
                    <a:lnTo>
                      <a:pt x="136" y="56"/>
                    </a:lnTo>
                    <a:lnTo>
                      <a:pt x="144" y="48"/>
                    </a:lnTo>
                    <a:lnTo>
                      <a:pt x="144" y="32"/>
                    </a:lnTo>
                    <a:lnTo>
                      <a:pt x="160" y="8"/>
                    </a:lnTo>
                    <a:lnTo>
                      <a:pt x="152" y="0"/>
                    </a:lnTo>
                    <a:lnTo>
                      <a:pt x="128" y="0"/>
                    </a:lnTo>
                    <a:lnTo>
                      <a:pt x="112" y="0"/>
                    </a:lnTo>
                    <a:lnTo>
                      <a:pt x="120" y="8"/>
                    </a:lnTo>
                    <a:lnTo>
                      <a:pt x="80" y="16"/>
                    </a:lnTo>
                    <a:lnTo>
                      <a:pt x="80" y="40"/>
                    </a:lnTo>
                    <a:lnTo>
                      <a:pt x="88" y="48"/>
                    </a:lnTo>
                    <a:lnTo>
                      <a:pt x="80" y="64"/>
                    </a:lnTo>
                    <a:lnTo>
                      <a:pt x="72" y="80"/>
                    </a:lnTo>
                    <a:lnTo>
                      <a:pt x="48" y="120"/>
                    </a:lnTo>
                    <a:lnTo>
                      <a:pt x="32" y="120"/>
                    </a:lnTo>
                    <a:lnTo>
                      <a:pt x="24" y="128"/>
                    </a:lnTo>
                    <a:lnTo>
                      <a:pt x="32" y="144"/>
                    </a:lnTo>
                    <a:lnTo>
                      <a:pt x="40" y="160"/>
                    </a:lnTo>
                    <a:lnTo>
                      <a:pt x="24" y="168"/>
                    </a:lnTo>
                    <a:lnTo>
                      <a:pt x="8" y="176"/>
                    </a:lnTo>
                    <a:lnTo>
                      <a:pt x="0" y="176"/>
                    </a:lnTo>
                    <a:lnTo>
                      <a:pt x="16" y="200"/>
                    </a:lnTo>
                    <a:lnTo>
                      <a:pt x="32" y="216"/>
                    </a:lnTo>
                    <a:lnTo>
                      <a:pt x="56" y="200"/>
                    </a:lnTo>
                    <a:lnTo>
                      <a:pt x="64" y="272"/>
                    </a:lnTo>
                    <a:lnTo>
                      <a:pt x="72" y="304"/>
                    </a:lnTo>
                    <a:lnTo>
                      <a:pt x="96" y="344"/>
                    </a:lnTo>
                    <a:lnTo>
                      <a:pt x="104" y="360"/>
                    </a:lnTo>
                    <a:lnTo>
                      <a:pt x="120" y="384"/>
                    </a:lnTo>
                    <a:lnTo>
                      <a:pt x="128" y="368"/>
                    </a:lnTo>
                    <a:lnTo>
                      <a:pt x="144" y="352"/>
                    </a:lnTo>
                    <a:lnTo>
                      <a:pt x="152" y="336"/>
                    </a:lnTo>
                    <a:lnTo>
                      <a:pt x="152" y="304"/>
                    </a:lnTo>
                    <a:lnTo>
                      <a:pt x="160" y="280"/>
                    </a:lnTo>
                    <a:lnTo>
                      <a:pt x="184" y="256"/>
                    </a:lnTo>
                    <a:lnTo>
                      <a:pt x="216" y="240"/>
                    </a:lnTo>
                    <a:lnTo>
                      <a:pt x="232" y="224"/>
                    </a:lnTo>
                    <a:lnTo>
                      <a:pt x="240" y="200"/>
                    </a:lnTo>
                    <a:lnTo>
                      <a:pt x="264" y="200"/>
                    </a:lnTo>
                    <a:lnTo>
                      <a:pt x="256" y="168"/>
                    </a:lnTo>
                    <a:lnTo>
                      <a:pt x="248" y="160"/>
                    </a:lnTo>
                    <a:lnTo>
                      <a:pt x="256" y="152"/>
                    </a:lnTo>
                    <a:lnTo>
                      <a:pt x="256" y="144"/>
                    </a:lnTo>
                    <a:lnTo>
                      <a:pt x="272" y="144"/>
                    </a:lnTo>
                    <a:lnTo>
                      <a:pt x="280" y="152"/>
                    </a:lnTo>
                    <a:lnTo>
                      <a:pt x="304" y="160"/>
                    </a:lnTo>
                    <a:lnTo>
                      <a:pt x="304" y="168"/>
                    </a:lnTo>
                    <a:lnTo>
                      <a:pt x="296" y="176"/>
                    </a:lnTo>
                    <a:lnTo>
                      <a:pt x="312" y="176"/>
                    </a:lnTo>
                    <a:lnTo>
                      <a:pt x="304" y="192"/>
                    </a:lnTo>
                    <a:lnTo>
                      <a:pt x="312" y="208"/>
                    </a:lnTo>
                    <a:lnTo>
                      <a:pt x="320" y="192"/>
                    </a:lnTo>
                    <a:lnTo>
                      <a:pt x="328" y="16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79" name="Freeform 627">
                <a:extLst>
                  <a:ext uri="{FF2B5EF4-FFF2-40B4-BE49-F238E27FC236}">
                    <a16:creationId xmlns:a16="http://schemas.microsoft.com/office/drawing/2014/main" id="{1A96DD2E-0180-4577-A0D3-1F5A466734F3}"/>
                  </a:ext>
                </a:extLst>
              </p:cNvPr>
              <p:cNvSpPr>
                <a:spLocks/>
              </p:cNvSpPr>
              <p:nvPr/>
            </p:nvSpPr>
            <p:spPr bwMode="auto">
              <a:xfrm>
                <a:off x="3972121" y="3085002"/>
                <a:ext cx="161137" cy="373388"/>
              </a:xfrm>
              <a:custGeom>
                <a:avLst/>
                <a:gdLst>
                  <a:gd name="T0" fmla="*/ 2147483647 w 152"/>
                  <a:gd name="T1" fmla="*/ 2147483647 h 352"/>
                  <a:gd name="T2" fmla="*/ 2147483647 w 152"/>
                  <a:gd name="T3" fmla="*/ 2147483647 h 352"/>
                  <a:gd name="T4" fmla="*/ 2147483647 w 152"/>
                  <a:gd name="T5" fmla="*/ 2147483647 h 352"/>
                  <a:gd name="T6" fmla="*/ 2147483647 w 152"/>
                  <a:gd name="T7" fmla="*/ 2147483647 h 352"/>
                  <a:gd name="T8" fmla="*/ 2147483647 w 152"/>
                  <a:gd name="T9" fmla="*/ 2147483647 h 352"/>
                  <a:gd name="T10" fmla="*/ 2147483647 w 152"/>
                  <a:gd name="T11" fmla="*/ 0 h 352"/>
                  <a:gd name="T12" fmla="*/ 2147483647 w 152"/>
                  <a:gd name="T13" fmla="*/ 2147483647 h 352"/>
                  <a:gd name="T14" fmla="*/ 2147483647 w 152"/>
                  <a:gd name="T15" fmla="*/ 2147483647 h 352"/>
                  <a:gd name="T16" fmla="*/ 0 w 152"/>
                  <a:gd name="T17" fmla="*/ 2147483647 h 352"/>
                  <a:gd name="T18" fmla="*/ 2147483647 w 152"/>
                  <a:gd name="T19" fmla="*/ 2147483647 h 352"/>
                  <a:gd name="T20" fmla="*/ 2147483647 w 152"/>
                  <a:gd name="T21" fmla="*/ 2147483647 h 352"/>
                  <a:gd name="T22" fmla="*/ 2147483647 w 152"/>
                  <a:gd name="T23" fmla="*/ 2147483647 h 352"/>
                  <a:gd name="T24" fmla="*/ 2147483647 w 152"/>
                  <a:gd name="T25" fmla="*/ 2147483647 h 352"/>
                  <a:gd name="T26" fmla="*/ 2147483647 w 152"/>
                  <a:gd name="T27" fmla="*/ 2147483647 h 352"/>
                  <a:gd name="T28" fmla="*/ 2147483647 w 152"/>
                  <a:gd name="T29" fmla="*/ 2147483647 h 352"/>
                  <a:gd name="T30" fmla="*/ 2147483647 w 152"/>
                  <a:gd name="T31" fmla="*/ 2147483647 h 352"/>
                  <a:gd name="T32" fmla="*/ 2147483647 w 152"/>
                  <a:gd name="T33" fmla="*/ 2147483647 h 352"/>
                  <a:gd name="T34" fmla="*/ 2147483647 w 152"/>
                  <a:gd name="T35" fmla="*/ 2147483647 h 352"/>
                  <a:gd name="T36" fmla="*/ 2147483647 w 152"/>
                  <a:gd name="T37" fmla="*/ 2147483647 h 352"/>
                  <a:gd name="T38" fmla="*/ 2147483647 w 152"/>
                  <a:gd name="T39" fmla="*/ 2147483647 h 352"/>
                  <a:gd name="T40" fmla="*/ 2147483647 w 152"/>
                  <a:gd name="T41" fmla="*/ 2147483647 h 352"/>
                  <a:gd name="T42" fmla="*/ 2147483647 w 152"/>
                  <a:gd name="T43" fmla="*/ 2147483647 h 352"/>
                  <a:gd name="T44" fmla="*/ 2147483647 w 152"/>
                  <a:gd name="T45" fmla="*/ 2147483647 h 352"/>
                  <a:gd name="T46" fmla="*/ 2147483647 w 152"/>
                  <a:gd name="T47" fmla="*/ 2147483647 h 352"/>
                  <a:gd name="T48" fmla="*/ 2147483647 w 152"/>
                  <a:gd name="T49" fmla="*/ 2147483647 h 352"/>
                  <a:gd name="T50" fmla="*/ 2147483647 w 152"/>
                  <a:gd name="T51" fmla="*/ 2147483647 h 352"/>
                  <a:gd name="T52" fmla="*/ 2147483647 w 152"/>
                  <a:gd name="T53" fmla="*/ 2147483647 h 352"/>
                  <a:gd name="T54" fmla="*/ 2147483647 w 152"/>
                  <a:gd name="T55" fmla="*/ 2147483647 h 352"/>
                  <a:gd name="T56" fmla="*/ 2147483647 w 152"/>
                  <a:gd name="T57" fmla="*/ 0 h 352"/>
                  <a:gd name="T58" fmla="*/ 2147483647 w 152"/>
                  <a:gd name="T59" fmla="*/ 2147483647 h 352"/>
                  <a:gd name="T60" fmla="*/ 2147483647 w 152"/>
                  <a:gd name="T61" fmla="*/ 2147483647 h 352"/>
                  <a:gd name="T62" fmla="*/ 0 w 152"/>
                  <a:gd name="T63" fmla="*/ 2147483647 h 352"/>
                  <a:gd name="T64" fmla="*/ 2147483647 w 152"/>
                  <a:gd name="T65" fmla="*/ 2147483647 h 352"/>
                  <a:gd name="T66" fmla="*/ 2147483647 w 152"/>
                  <a:gd name="T67" fmla="*/ 2147483647 h 352"/>
                  <a:gd name="T68" fmla="*/ 2147483647 w 152"/>
                  <a:gd name="T69" fmla="*/ 2147483647 h 352"/>
                  <a:gd name="T70" fmla="*/ 2147483647 w 152"/>
                  <a:gd name="T71" fmla="*/ 2147483647 h 352"/>
                  <a:gd name="T72" fmla="*/ 2147483647 w 152"/>
                  <a:gd name="T73" fmla="*/ 2147483647 h 352"/>
                  <a:gd name="T74" fmla="*/ 2147483647 w 152"/>
                  <a:gd name="T75" fmla="*/ 2147483647 h 352"/>
                  <a:gd name="T76" fmla="*/ 2147483647 w 152"/>
                  <a:gd name="T77" fmla="*/ 2147483647 h 352"/>
                  <a:gd name="T78" fmla="*/ 2147483647 w 152"/>
                  <a:gd name="T79" fmla="*/ 2147483647 h 352"/>
                  <a:gd name="T80" fmla="*/ 2147483647 w 152"/>
                  <a:gd name="T81" fmla="*/ 2147483647 h 352"/>
                  <a:gd name="T82" fmla="*/ 2147483647 w 152"/>
                  <a:gd name="T83" fmla="*/ 2147483647 h 352"/>
                  <a:gd name="T84" fmla="*/ 2147483647 w 152"/>
                  <a:gd name="T85" fmla="*/ 2147483647 h 352"/>
                  <a:gd name="T86" fmla="*/ 2147483647 w 152"/>
                  <a:gd name="T87" fmla="*/ 2147483647 h 352"/>
                  <a:gd name="T88" fmla="*/ 2147483647 w 152"/>
                  <a:gd name="T89" fmla="*/ 2147483647 h 352"/>
                  <a:gd name="T90" fmla="*/ 2147483647 w 152"/>
                  <a:gd name="T91" fmla="*/ 2147483647 h 3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2"/>
                  <a:gd name="T139" fmla="*/ 0 h 352"/>
                  <a:gd name="T140" fmla="*/ 152 w 152"/>
                  <a:gd name="T141" fmla="*/ 352 h 3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2" h="352">
                    <a:moveTo>
                      <a:pt x="96" y="104"/>
                    </a:moveTo>
                    <a:lnTo>
                      <a:pt x="96" y="104"/>
                    </a:ln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80" name="Freeform 628">
                <a:extLst>
                  <a:ext uri="{FF2B5EF4-FFF2-40B4-BE49-F238E27FC236}">
                    <a16:creationId xmlns:a16="http://schemas.microsoft.com/office/drawing/2014/main" id="{50100910-23DB-4616-BD43-EB6BBD3A8EB4}"/>
                  </a:ext>
                </a:extLst>
              </p:cNvPr>
              <p:cNvSpPr>
                <a:spLocks/>
              </p:cNvSpPr>
              <p:nvPr/>
            </p:nvSpPr>
            <p:spPr bwMode="auto">
              <a:xfrm>
                <a:off x="4048359" y="3195026"/>
                <a:ext cx="102227" cy="118687"/>
              </a:xfrm>
              <a:custGeom>
                <a:avLst/>
                <a:gdLst>
                  <a:gd name="T0" fmla="*/ 2147483647 w 96"/>
                  <a:gd name="T1" fmla="*/ 2147483647 h 112"/>
                  <a:gd name="T2" fmla="*/ 2147483647 w 96"/>
                  <a:gd name="T3" fmla="*/ 2147483647 h 112"/>
                  <a:gd name="T4" fmla="*/ 2147483647 w 96"/>
                  <a:gd name="T5" fmla="*/ 2147483647 h 112"/>
                  <a:gd name="T6" fmla="*/ 2147483647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0 h 112"/>
                  <a:gd name="T16" fmla="*/ 2147483647 w 96"/>
                  <a:gd name="T17" fmla="*/ 2147483647 h 112"/>
                  <a:gd name="T18" fmla="*/ 0 w 96"/>
                  <a:gd name="T19" fmla="*/ 2147483647 h 112"/>
                  <a:gd name="T20" fmla="*/ 2147483647 w 96"/>
                  <a:gd name="T21" fmla="*/ 2147483647 h 112"/>
                  <a:gd name="T22" fmla="*/ 2147483647 w 96"/>
                  <a:gd name="T23" fmla="*/ 2147483647 h 112"/>
                  <a:gd name="T24" fmla="*/ 2147483647 w 96"/>
                  <a:gd name="T25" fmla="*/ 2147483647 h 112"/>
                  <a:gd name="T26" fmla="*/ 2147483647 w 96"/>
                  <a:gd name="T27" fmla="*/ 2147483647 h 112"/>
                  <a:gd name="T28" fmla="*/ 2147483647 w 96"/>
                  <a:gd name="T29" fmla="*/ 2147483647 h 112"/>
                  <a:gd name="T30" fmla="*/ 2147483647 w 96"/>
                  <a:gd name="T31" fmla="*/ 2147483647 h 112"/>
                  <a:gd name="T32" fmla="*/ 2147483647 w 96"/>
                  <a:gd name="T33" fmla="*/ 2147483647 h 112"/>
                  <a:gd name="T34" fmla="*/ 2147483647 w 96"/>
                  <a:gd name="T35" fmla="*/ 2147483647 h 112"/>
                  <a:gd name="T36" fmla="*/ 2147483647 w 96"/>
                  <a:gd name="T37" fmla="*/ 2147483647 h 112"/>
                  <a:gd name="T38" fmla="*/ 2147483647 w 96"/>
                  <a:gd name="T39" fmla="*/ 2147483647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12"/>
                  <a:gd name="T62" fmla="*/ 96 w 96"/>
                  <a:gd name="T63" fmla="*/ 112 h 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12">
                    <a:moveTo>
                      <a:pt x="64" y="88"/>
                    </a:moveTo>
                    <a:lnTo>
                      <a:pt x="88" y="80"/>
                    </a:lnTo>
                    <a:lnTo>
                      <a:pt x="96" y="72"/>
                    </a:lnTo>
                    <a:lnTo>
                      <a:pt x="72" y="40"/>
                    </a:lnTo>
                    <a:lnTo>
                      <a:pt x="64" y="32"/>
                    </a:lnTo>
                    <a:lnTo>
                      <a:pt x="32" y="32"/>
                    </a:lnTo>
                    <a:lnTo>
                      <a:pt x="32" y="8"/>
                    </a:lnTo>
                    <a:lnTo>
                      <a:pt x="24" y="0"/>
                    </a:lnTo>
                    <a:lnTo>
                      <a:pt x="16" y="8"/>
                    </a:lnTo>
                    <a:lnTo>
                      <a:pt x="0" y="24"/>
                    </a:lnTo>
                    <a:lnTo>
                      <a:pt x="8" y="48"/>
                    </a:lnTo>
                    <a:lnTo>
                      <a:pt x="8" y="64"/>
                    </a:lnTo>
                    <a:lnTo>
                      <a:pt x="8" y="72"/>
                    </a:lnTo>
                    <a:lnTo>
                      <a:pt x="8" y="88"/>
                    </a:lnTo>
                    <a:lnTo>
                      <a:pt x="24" y="112"/>
                    </a:lnTo>
                    <a:lnTo>
                      <a:pt x="24" y="96"/>
                    </a:lnTo>
                    <a:lnTo>
                      <a:pt x="48" y="104"/>
                    </a:lnTo>
                    <a:lnTo>
                      <a:pt x="56" y="112"/>
                    </a:lnTo>
                    <a:lnTo>
                      <a:pt x="56" y="96"/>
                    </a:lnTo>
                    <a:lnTo>
                      <a:pt x="64" y="8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81" name="Freeform 629">
                <a:extLst>
                  <a:ext uri="{FF2B5EF4-FFF2-40B4-BE49-F238E27FC236}">
                    <a16:creationId xmlns:a16="http://schemas.microsoft.com/office/drawing/2014/main" id="{54BD1DAA-BE38-49BC-BF19-2D3B32B49652}"/>
                  </a:ext>
                </a:extLst>
              </p:cNvPr>
              <p:cNvSpPr>
                <a:spLocks/>
              </p:cNvSpPr>
              <p:nvPr/>
            </p:nvSpPr>
            <p:spPr bwMode="auto">
              <a:xfrm>
                <a:off x="3904548" y="3118789"/>
                <a:ext cx="67574" cy="59776"/>
              </a:xfrm>
              <a:custGeom>
                <a:avLst/>
                <a:gdLst>
                  <a:gd name="T0" fmla="*/ 2147483647 w 64"/>
                  <a:gd name="T1" fmla="*/ 2147483647 h 56"/>
                  <a:gd name="T2" fmla="*/ 2147483647 w 64"/>
                  <a:gd name="T3" fmla="*/ 2147483647 h 56"/>
                  <a:gd name="T4" fmla="*/ 2147483647 w 64"/>
                  <a:gd name="T5" fmla="*/ 2147483647 h 56"/>
                  <a:gd name="T6" fmla="*/ 2147483647 w 64"/>
                  <a:gd name="T7" fmla="*/ 2147483647 h 56"/>
                  <a:gd name="T8" fmla="*/ 2147483647 w 64"/>
                  <a:gd name="T9" fmla="*/ 0 h 56"/>
                  <a:gd name="T10" fmla="*/ 2147483647 w 64"/>
                  <a:gd name="T11" fmla="*/ 0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
                  <a:gd name="T43" fmla="*/ 0 h 56"/>
                  <a:gd name="T44" fmla="*/ 64 w 64"/>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 h="56">
                    <a:moveTo>
                      <a:pt x="48" y="32"/>
                    </a:moveTo>
                    <a:lnTo>
                      <a:pt x="56" y="24"/>
                    </a:lnTo>
                    <a:lnTo>
                      <a:pt x="56" y="16"/>
                    </a:lnTo>
                    <a:lnTo>
                      <a:pt x="32" y="8"/>
                    </a:lnTo>
                    <a:lnTo>
                      <a:pt x="24" y="0"/>
                    </a:lnTo>
                    <a:lnTo>
                      <a:pt x="8" y="0"/>
                    </a:lnTo>
                    <a:lnTo>
                      <a:pt x="8" y="8"/>
                    </a:lnTo>
                    <a:lnTo>
                      <a:pt x="0" y="16"/>
                    </a:lnTo>
                    <a:lnTo>
                      <a:pt x="8" y="24"/>
                    </a:lnTo>
                    <a:lnTo>
                      <a:pt x="16" y="56"/>
                    </a:lnTo>
                    <a:lnTo>
                      <a:pt x="40" y="48"/>
                    </a:lnTo>
                    <a:lnTo>
                      <a:pt x="56" y="48"/>
                    </a:lnTo>
                    <a:lnTo>
                      <a:pt x="64" y="32"/>
                    </a:lnTo>
                    <a:lnTo>
                      <a:pt x="48" y="32"/>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82" name="Freeform 630">
                <a:extLst>
                  <a:ext uri="{FF2B5EF4-FFF2-40B4-BE49-F238E27FC236}">
                    <a16:creationId xmlns:a16="http://schemas.microsoft.com/office/drawing/2014/main" id="{6A19CC49-7ECD-416F-A225-3D8190E900BC}"/>
                  </a:ext>
                </a:extLst>
              </p:cNvPr>
              <p:cNvSpPr>
                <a:spLocks/>
              </p:cNvSpPr>
              <p:nvPr/>
            </p:nvSpPr>
            <p:spPr bwMode="auto">
              <a:xfrm>
                <a:off x="4048359" y="3195026"/>
                <a:ext cx="102227" cy="118687"/>
              </a:xfrm>
              <a:custGeom>
                <a:avLst/>
                <a:gdLst>
                  <a:gd name="T0" fmla="*/ 2147483647 w 96"/>
                  <a:gd name="T1" fmla="*/ 2147483647 h 112"/>
                  <a:gd name="T2" fmla="*/ 2147483647 w 96"/>
                  <a:gd name="T3" fmla="*/ 2147483647 h 112"/>
                  <a:gd name="T4" fmla="*/ 2147483647 w 96"/>
                  <a:gd name="T5" fmla="*/ 2147483647 h 112"/>
                  <a:gd name="T6" fmla="*/ 2147483647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0 h 112"/>
                  <a:gd name="T16" fmla="*/ 2147483647 w 96"/>
                  <a:gd name="T17" fmla="*/ 2147483647 h 112"/>
                  <a:gd name="T18" fmla="*/ 0 w 96"/>
                  <a:gd name="T19" fmla="*/ 2147483647 h 112"/>
                  <a:gd name="T20" fmla="*/ 2147483647 w 96"/>
                  <a:gd name="T21" fmla="*/ 2147483647 h 112"/>
                  <a:gd name="T22" fmla="*/ 2147483647 w 96"/>
                  <a:gd name="T23" fmla="*/ 2147483647 h 112"/>
                  <a:gd name="T24" fmla="*/ 2147483647 w 96"/>
                  <a:gd name="T25" fmla="*/ 2147483647 h 112"/>
                  <a:gd name="T26" fmla="*/ 2147483647 w 96"/>
                  <a:gd name="T27" fmla="*/ 2147483647 h 112"/>
                  <a:gd name="T28" fmla="*/ 2147483647 w 96"/>
                  <a:gd name="T29" fmla="*/ 2147483647 h 112"/>
                  <a:gd name="T30" fmla="*/ 2147483647 w 96"/>
                  <a:gd name="T31" fmla="*/ 2147483647 h 112"/>
                  <a:gd name="T32" fmla="*/ 2147483647 w 96"/>
                  <a:gd name="T33" fmla="*/ 2147483647 h 112"/>
                  <a:gd name="T34" fmla="*/ 2147483647 w 96"/>
                  <a:gd name="T35" fmla="*/ 2147483647 h 112"/>
                  <a:gd name="T36" fmla="*/ 2147483647 w 96"/>
                  <a:gd name="T37" fmla="*/ 2147483647 h 112"/>
                  <a:gd name="T38" fmla="*/ 2147483647 w 96"/>
                  <a:gd name="T39" fmla="*/ 2147483647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12"/>
                  <a:gd name="T62" fmla="*/ 96 w 96"/>
                  <a:gd name="T63" fmla="*/ 112 h 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12">
                    <a:moveTo>
                      <a:pt x="64" y="88"/>
                    </a:moveTo>
                    <a:lnTo>
                      <a:pt x="88" y="80"/>
                    </a:lnTo>
                    <a:lnTo>
                      <a:pt x="96" y="72"/>
                    </a:lnTo>
                    <a:lnTo>
                      <a:pt x="72" y="40"/>
                    </a:lnTo>
                    <a:lnTo>
                      <a:pt x="64" y="32"/>
                    </a:lnTo>
                    <a:lnTo>
                      <a:pt x="32" y="32"/>
                    </a:lnTo>
                    <a:lnTo>
                      <a:pt x="32" y="8"/>
                    </a:lnTo>
                    <a:lnTo>
                      <a:pt x="24" y="0"/>
                    </a:lnTo>
                    <a:lnTo>
                      <a:pt x="16" y="8"/>
                    </a:lnTo>
                    <a:lnTo>
                      <a:pt x="0" y="24"/>
                    </a:lnTo>
                    <a:lnTo>
                      <a:pt x="8" y="48"/>
                    </a:lnTo>
                    <a:lnTo>
                      <a:pt x="8" y="64"/>
                    </a:lnTo>
                    <a:lnTo>
                      <a:pt x="8" y="72"/>
                    </a:lnTo>
                    <a:lnTo>
                      <a:pt x="8" y="88"/>
                    </a:lnTo>
                    <a:lnTo>
                      <a:pt x="24" y="112"/>
                    </a:lnTo>
                    <a:lnTo>
                      <a:pt x="24" y="96"/>
                    </a:lnTo>
                    <a:lnTo>
                      <a:pt x="48" y="104"/>
                    </a:lnTo>
                    <a:lnTo>
                      <a:pt x="56" y="112"/>
                    </a:lnTo>
                    <a:lnTo>
                      <a:pt x="56" y="96"/>
                    </a:lnTo>
                    <a:lnTo>
                      <a:pt x="64" y="8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83" name="Freeform 631">
                <a:extLst>
                  <a:ext uri="{FF2B5EF4-FFF2-40B4-BE49-F238E27FC236}">
                    <a16:creationId xmlns:a16="http://schemas.microsoft.com/office/drawing/2014/main" id="{B729F1CF-D251-40A8-9475-4D4910F49060}"/>
                  </a:ext>
                </a:extLst>
              </p:cNvPr>
              <p:cNvSpPr>
                <a:spLocks/>
              </p:cNvSpPr>
              <p:nvPr/>
            </p:nvSpPr>
            <p:spPr bwMode="auto">
              <a:xfrm>
                <a:off x="3904548" y="3118789"/>
                <a:ext cx="67574" cy="59776"/>
              </a:xfrm>
              <a:custGeom>
                <a:avLst/>
                <a:gdLst>
                  <a:gd name="T0" fmla="*/ 2147483647 w 64"/>
                  <a:gd name="T1" fmla="*/ 2147483647 h 56"/>
                  <a:gd name="T2" fmla="*/ 2147483647 w 64"/>
                  <a:gd name="T3" fmla="*/ 2147483647 h 56"/>
                  <a:gd name="T4" fmla="*/ 2147483647 w 64"/>
                  <a:gd name="T5" fmla="*/ 2147483647 h 56"/>
                  <a:gd name="T6" fmla="*/ 2147483647 w 64"/>
                  <a:gd name="T7" fmla="*/ 2147483647 h 56"/>
                  <a:gd name="T8" fmla="*/ 2147483647 w 64"/>
                  <a:gd name="T9" fmla="*/ 0 h 56"/>
                  <a:gd name="T10" fmla="*/ 2147483647 w 64"/>
                  <a:gd name="T11" fmla="*/ 0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
                  <a:gd name="T46" fmla="*/ 0 h 56"/>
                  <a:gd name="T47" fmla="*/ 64 w 64"/>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 h="56">
                    <a:moveTo>
                      <a:pt x="48" y="32"/>
                    </a:moveTo>
                    <a:lnTo>
                      <a:pt x="56" y="24"/>
                    </a:lnTo>
                    <a:lnTo>
                      <a:pt x="56" y="16"/>
                    </a:lnTo>
                    <a:lnTo>
                      <a:pt x="32" y="8"/>
                    </a:lnTo>
                    <a:lnTo>
                      <a:pt x="24" y="0"/>
                    </a:lnTo>
                    <a:lnTo>
                      <a:pt x="8" y="0"/>
                    </a:lnTo>
                    <a:lnTo>
                      <a:pt x="8" y="8"/>
                    </a:lnTo>
                    <a:lnTo>
                      <a:pt x="0" y="16"/>
                    </a:lnTo>
                    <a:lnTo>
                      <a:pt x="8" y="24"/>
                    </a:lnTo>
                    <a:lnTo>
                      <a:pt x="16" y="56"/>
                    </a:lnTo>
                    <a:lnTo>
                      <a:pt x="40" y="48"/>
                    </a:lnTo>
                    <a:lnTo>
                      <a:pt x="56" y="48"/>
                    </a:lnTo>
                    <a:lnTo>
                      <a:pt x="64" y="32"/>
                    </a:lnTo>
                    <a:lnTo>
                      <a:pt x="48" y="32"/>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84" name="Freeform 632">
                <a:extLst>
                  <a:ext uri="{FF2B5EF4-FFF2-40B4-BE49-F238E27FC236}">
                    <a16:creationId xmlns:a16="http://schemas.microsoft.com/office/drawing/2014/main" id="{CD65B0C6-B324-47EC-934E-A89BEB3D0CEB}"/>
                  </a:ext>
                </a:extLst>
              </p:cNvPr>
              <p:cNvSpPr>
                <a:spLocks/>
              </p:cNvSpPr>
              <p:nvPr/>
            </p:nvSpPr>
            <p:spPr bwMode="auto">
              <a:xfrm>
                <a:off x="3005297" y="2559140"/>
                <a:ext cx="84900" cy="59776"/>
              </a:xfrm>
              <a:custGeom>
                <a:avLst/>
                <a:gdLst>
                  <a:gd name="T0" fmla="*/ 2147483647 w 80"/>
                  <a:gd name="T1" fmla="*/ 2147483647 h 56"/>
                  <a:gd name="T2" fmla="*/ 2147483647 w 80"/>
                  <a:gd name="T3" fmla="*/ 2147483647 h 56"/>
                  <a:gd name="T4" fmla="*/ 2147483647 w 80"/>
                  <a:gd name="T5" fmla="*/ 0 h 56"/>
                  <a:gd name="T6" fmla="*/ 2147483647 w 80"/>
                  <a:gd name="T7" fmla="*/ 2147483647 h 56"/>
                  <a:gd name="T8" fmla="*/ 2147483647 w 80"/>
                  <a:gd name="T9" fmla="*/ 0 h 56"/>
                  <a:gd name="T10" fmla="*/ 2147483647 w 80"/>
                  <a:gd name="T11" fmla="*/ 0 h 56"/>
                  <a:gd name="T12" fmla="*/ 2147483647 w 80"/>
                  <a:gd name="T13" fmla="*/ 2147483647 h 56"/>
                  <a:gd name="T14" fmla="*/ 2147483647 w 80"/>
                  <a:gd name="T15" fmla="*/ 2147483647 h 56"/>
                  <a:gd name="T16" fmla="*/ 0 w 80"/>
                  <a:gd name="T17" fmla="*/ 2147483647 h 56"/>
                  <a:gd name="T18" fmla="*/ 2147483647 w 80"/>
                  <a:gd name="T19" fmla="*/ 2147483647 h 56"/>
                  <a:gd name="T20" fmla="*/ 2147483647 w 80"/>
                  <a:gd name="T21" fmla="*/ 2147483647 h 56"/>
                  <a:gd name="T22" fmla="*/ 2147483647 w 80"/>
                  <a:gd name="T23" fmla="*/ 2147483647 h 56"/>
                  <a:gd name="T24" fmla="*/ 2147483647 w 80"/>
                  <a:gd name="T25" fmla="*/ 2147483647 h 56"/>
                  <a:gd name="T26" fmla="*/ 2147483647 w 80"/>
                  <a:gd name="T27" fmla="*/ 2147483647 h 56"/>
                  <a:gd name="T28" fmla="*/ 2147483647 w 80"/>
                  <a:gd name="T29" fmla="*/ 2147483647 h 56"/>
                  <a:gd name="T30" fmla="*/ 2147483647 w 80"/>
                  <a:gd name="T31" fmla="*/ 2147483647 h 56"/>
                  <a:gd name="T32" fmla="*/ 2147483647 w 80"/>
                  <a:gd name="T33" fmla="*/ 2147483647 h 56"/>
                  <a:gd name="T34" fmla="*/ 2147483647 w 80"/>
                  <a:gd name="T35" fmla="*/ 2147483647 h 56"/>
                  <a:gd name="T36" fmla="*/ 2147483647 w 80"/>
                  <a:gd name="T37" fmla="*/ 2147483647 h 56"/>
                  <a:gd name="T38" fmla="*/ 2147483647 w 80"/>
                  <a:gd name="T39" fmla="*/ 2147483647 h 56"/>
                  <a:gd name="T40" fmla="*/ 2147483647 w 80"/>
                  <a:gd name="T41" fmla="*/ 2147483647 h 56"/>
                  <a:gd name="T42" fmla="*/ 2147483647 w 80"/>
                  <a:gd name="T43" fmla="*/ 2147483647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
                  <a:gd name="T67" fmla="*/ 0 h 56"/>
                  <a:gd name="T68" fmla="*/ 80 w 80"/>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 h="56">
                    <a:moveTo>
                      <a:pt x="80" y="16"/>
                    </a:moveTo>
                    <a:lnTo>
                      <a:pt x="72" y="8"/>
                    </a:lnTo>
                    <a:lnTo>
                      <a:pt x="64" y="0"/>
                    </a:lnTo>
                    <a:lnTo>
                      <a:pt x="56" y="8"/>
                    </a:lnTo>
                    <a:lnTo>
                      <a:pt x="40" y="0"/>
                    </a:lnTo>
                    <a:lnTo>
                      <a:pt x="24" y="0"/>
                    </a:lnTo>
                    <a:lnTo>
                      <a:pt x="8" y="8"/>
                    </a:lnTo>
                    <a:lnTo>
                      <a:pt x="8" y="24"/>
                    </a:lnTo>
                    <a:lnTo>
                      <a:pt x="0" y="24"/>
                    </a:lnTo>
                    <a:lnTo>
                      <a:pt x="8" y="24"/>
                    </a:lnTo>
                    <a:lnTo>
                      <a:pt x="16" y="32"/>
                    </a:lnTo>
                    <a:lnTo>
                      <a:pt x="24" y="32"/>
                    </a:lnTo>
                    <a:lnTo>
                      <a:pt x="32" y="40"/>
                    </a:lnTo>
                    <a:lnTo>
                      <a:pt x="24" y="48"/>
                    </a:lnTo>
                    <a:lnTo>
                      <a:pt x="32" y="48"/>
                    </a:lnTo>
                    <a:lnTo>
                      <a:pt x="40" y="56"/>
                    </a:lnTo>
                    <a:lnTo>
                      <a:pt x="48" y="56"/>
                    </a:lnTo>
                    <a:lnTo>
                      <a:pt x="56" y="48"/>
                    </a:lnTo>
                    <a:lnTo>
                      <a:pt x="64" y="48"/>
                    </a:lnTo>
                    <a:lnTo>
                      <a:pt x="64" y="40"/>
                    </a:lnTo>
                    <a:lnTo>
                      <a:pt x="72" y="32"/>
                    </a:lnTo>
                    <a:lnTo>
                      <a:pt x="80" y="16"/>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85" name="Freeform 633">
                <a:extLst>
                  <a:ext uri="{FF2B5EF4-FFF2-40B4-BE49-F238E27FC236}">
                    <a16:creationId xmlns:a16="http://schemas.microsoft.com/office/drawing/2014/main" id="{FBB7FF7B-2BFD-4763-AC0A-F50F0DB4A9C2}"/>
                  </a:ext>
                </a:extLst>
              </p:cNvPr>
              <p:cNvSpPr>
                <a:spLocks/>
              </p:cNvSpPr>
              <p:nvPr/>
            </p:nvSpPr>
            <p:spPr bwMode="auto">
              <a:xfrm>
                <a:off x="3047747" y="2482903"/>
                <a:ext cx="59777" cy="51113"/>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0 h 48"/>
                  <a:gd name="T10" fmla="*/ 2147483647 w 56"/>
                  <a:gd name="T11" fmla="*/ 0 h 48"/>
                  <a:gd name="T12" fmla="*/ 2147483647 w 56"/>
                  <a:gd name="T13" fmla="*/ 0 h 48"/>
                  <a:gd name="T14" fmla="*/ 0 w 56"/>
                  <a:gd name="T15" fmla="*/ 2147483647 h 48"/>
                  <a:gd name="T16" fmla="*/ 0 w 56"/>
                  <a:gd name="T17" fmla="*/ 2147483647 h 48"/>
                  <a:gd name="T18" fmla="*/ 0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32" y="40"/>
                    </a:moveTo>
                    <a:lnTo>
                      <a:pt x="48" y="48"/>
                    </a:lnTo>
                    <a:lnTo>
                      <a:pt x="56" y="24"/>
                    </a:lnTo>
                    <a:lnTo>
                      <a:pt x="56" y="16"/>
                    </a:lnTo>
                    <a:lnTo>
                      <a:pt x="56" y="0"/>
                    </a:lnTo>
                    <a:lnTo>
                      <a:pt x="48" y="0"/>
                    </a:lnTo>
                    <a:lnTo>
                      <a:pt x="24" y="0"/>
                    </a:lnTo>
                    <a:lnTo>
                      <a:pt x="0" y="8"/>
                    </a:lnTo>
                    <a:lnTo>
                      <a:pt x="0" y="16"/>
                    </a:lnTo>
                    <a:lnTo>
                      <a:pt x="0" y="24"/>
                    </a:lnTo>
                    <a:lnTo>
                      <a:pt x="8" y="32"/>
                    </a:lnTo>
                    <a:lnTo>
                      <a:pt x="8" y="40"/>
                    </a:lnTo>
                    <a:lnTo>
                      <a:pt x="24" y="32"/>
                    </a:lnTo>
                    <a:lnTo>
                      <a:pt x="32" y="4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86" name="Freeform 634">
                <a:extLst>
                  <a:ext uri="{FF2B5EF4-FFF2-40B4-BE49-F238E27FC236}">
                    <a16:creationId xmlns:a16="http://schemas.microsoft.com/office/drawing/2014/main" id="{3493F2F5-651D-4CDD-BA2D-8909133ED641}"/>
                  </a:ext>
                </a:extLst>
              </p:cNvPr>
              <p:cNvSpPr>
                <a:spLocks/>
              </p:cNvSpPr>
              <p:nvPr/>
            </p:nvSpPr>
            <p:spPr bwMode="auto">
              <a:xfrm>
                <a:off x="3039084" y="2567803"/>
                <a:ext cx="127351" cy="110024"/>
              </a:xfrm>
              <a:custGeom>
                <a:avLst/>
                <a:gdLst>
                  <a:gd name="T0" fmla="*/ 2147483647 w 120"/>
                  <a:gd name="T1" fmla="*/ 2147483647 h 104"/>
                  <a:gd name="T2" fmla="*/ 2147483647 w 120"/>
                  <a:gd name="T3" fmla="*/ 2147483647 h 104"/>
                  <a:gd name="T4" fmla="*/ 2147483647 w 120"/>
                  <a:gd name="T5" fmla="*/ 2147483647 h 104"/>
                  <a:gd name="T6" fmla="*/ 2147483647 w 120"/>
                  <a:gd name="T7" fmla="*/ 2147483647 h 104"/>
                  <a:gd name="T8" fmla="*/ 2147483647 w 120"/>
                  <a:gd name="T9" fmla="*/ 0 h 104"/>
                  <a:gd name="T10" fmla="*/ 2147483647 w 120"/>
                  <a:gd name="T11" fmla="*/ 2147483647 h 104"/>
                  <a:gd name="T12" fmla="*/ 2147483647 w 120"/>
                  <a:gd name="T13" fmla="*/ 2147483647 h 104"/>
                  <a:gd name="T14" fmla="*/ 2147483647 w 120"/>
                  <a:gd name="T15" fmla="*/ 2147483647 h 104"/>
                  <a:gd name="T16" fmla="*/ 2147483647 w 120"/>
                  <a:gd name="T17" fmla="*/ 2147483647 h 104"/>
                  <a:gd name="T18" fmla="*/ 2147483647 w 120"/>
                  <a:gd name="T19" fmla="*/ 2147483647 h 104"/>
                  <a:gd name="T20" fmla="*/ 2147483647 w 120"/>
                  <a:gd name="T21" fmla="*/ 2147483647 h 104"/>
                  <a:gd name="T22" fmla="*/ 2147483647 w 120"/>
                  <a:gd name="T23" fmla="*/ 2147483647 h 104"/>
                  <a:gd name="T24" fmla="*/ 2147483647 w 120"/>
                  <a:gd name="T25" fmla="*/ 2147483647 h 104"/>
                  <a:gd name="T26" fmla="*/ 2147483647 w 120"/>
                  <a:gd name="T27" fmla="*/ 2147483647 h 104"/>
                  <a:gd name="T28" fmla="*/ 2147483647 w 120"/>
                  <a:gd name="T29" fmla="*/ 2147483647 h 104"/>
                  <a:gd name="T30" fmla="*/ 0 w 120"/>
                  <a:gd name="T31" fmla="*/ 2147483647 h 104"/>
                  <a:gd name="T32" fmla="*/ 2147483647 w 120"/>
                  <a:gd name="T33" fmla="*/ 2147483647 h 104"/>
                  <a:gd name="T34" fmla="*/ 2147483647 w 120"/>
                  <a:gd name="T35" fmla="*/ 2147483647 h 104"/>
                  <a:gd name="T36" fmla="*/ 2147483647 w 120"/>
                  <a:gd name="T37" fmla="*/ 2147483647 h 104"/>
                  <a:gd name="T38" fmla="*/ 2147483647 w 120"/>
                  <a:gd name="T39" fmla="*/ 2147483647 h 104"/>
                  <a:gd name="T40" fmla="*/ 2147483647 w 120"/>
                  <a:gd name="T41" fmla="*/ 2147483647 h 104"/>
                  <a:gd name="T42" fmla="*/ 2147483647 w 120"/>
                  <a:gd name="T43" fmla="*/ 2147483647 h 104"/>
                  <a:gd name="T44" fmla="*/ 2147483647 w 120"/>
                  <a:gd name="T45" fmla="*/ 2147483647 h 104"/>
                  <a:gd name="T46" fmla="*/ 2147483647 w 120"/>
                  <a:gd name="T47" fmla="*/ 2147483647 h 104"/>
                  <a:gd name="T48" fmla="*/ 2147483647 w 120"/>
                  <a:gd name="T49" fmla="*/ 2147483647 h 104"/>
                  <a:gd name="T50" fmla="*/ 2147483647 w 120"/>
                  <a:gd name="T51" fmla="*/ 2147483647 h 104"/>
                  <a:gd name="T52" fmla="*/ 2147483647 w 120"/>
                  <a:gd name="T53" fmla="*/ 2147483647 h 104"/>
                  <a:gd name="T54" fmla="*/ 2147483647 w 120"/>
                  <a:gd name="T55" fmla="*/ 2147483647 h 1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0"/>
                  <a:gd name="T85" fmla="*/ 0 h 104"/>
                  <a:gd name="T86" fmla="*/ 120 w 120"/>
                  <a:gd name="T87" fmla="*/ 104 h 10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0" h="104">
                    <a:moveTo>
                      <a:pt x="120" y="56"/>
                    </a:moveTo>
                    <a:lnTo>
                      <a:pt x="112" y="40"/>
                    </a:lnTo>
                    <a:lnTo>
                      <a:pt x="96" y="8"/>
                    </a:lnTo>
                    <a:lnTo>
                      <a:pt x="80" y="8"/>
                    </a:lnTo>
                    <a:lnTo>
                      <a:pt x="72" y="0"/>
                    </a:lnTo>
                    <a:lnTo>
                      <a:pt x="56" y="8"/>
                    </a:lnTo>
                    <a:lnTo>
                      <a:pt x="48" y="8"/>
                    </a:lnTo>
                    <a:lnTo>
                      <a:pt x="40" y="24"/>
                    </a:lnTo>
                    <a:lnTo>
                      <a:pt x="32" y="32"/>
                    </a:lnTo>
                    <a:lnTo>
                      <a:pt x="32" y="40"/>
                    </a:lnTo>
                    <a:lnTo>
                      <a:pt x="24" y="40"/>
                    </a:lnTo>
                    <a:lnTo>
                      <a:pt x="16" y="48"/>
                    </a:lnTo>
                    <a:lnTo>
                      <a:pt x="8" y="48"/>
                    </a:lnTo>
                    <a:lnTo>
                      <a:pt x="8" y="56"/>
                    </a:lnTo>
                    <a:lnTo>
                      <a:pt x="8" y="72"/>
                    </a:lnTo>
                    <a:lnTo>
                      <a:pt x="0" y="80"/>
                    </a:lnTo>
                    <a:lnTo>
                      <a:pt x="8" y="88"/>
                    </a:lnTo>
                    <a:lnTo>
                      <a:pt x="8" y="96"/>
                    </a:lnTo>
                    <a:lnTo>
                      <a:pt x="16" y="96"/>
                    </a:lnTo>
                    <a:lnTo>
                      <a:pt x="32" y="96"/>
                    </a:lnTo>
                    <a:lnTo>
                      <a:pt x="56" y="104"/>
                    </a:lnTo>
                    <a:lnTo>
                      <a:pt x="80" y="104"/>
                    </a:lnTo>
                    <a:lnTo>
                      <a:pt x="96" y="104"/>
                    </a:lnTo>
                    <a:lnTo>
                      <a:pt x="104" y="80"/>
                    </a:lnTo>
                    <a:lnTo>
                      <a:pt x="112" y="80"/>
                    </a:lnTo>
                    <a:lnTo>
                      <a:pt x="104" y="64"/>
                    </a:lnTo>
                    <a:lnTo>
                      <a:pt x="120" y="64"/>
                    </a:lnTo>
                    <a:lnTo>
                      <a:pt x="120" y="56"/>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87" name="Freeform 635">
                <a:extLst>
                  <a:ext uri="{FF2B5EF4-FFF2-40B4-BE49-F238E27FC236}">
                    <a16:creationId xmlns:a16="http://schemas.microsoft.com/office/drawing/2014/main" id="{01373BC3-AE93-45A8-8476-753022A90B33}"/>
                  </a:ext>
                </a:extLst>
              </p:cNvPr>
              <p:cNvSpPr>
                <a:spLocks/>
              </p:cNvSpPr>
              <p:nvPr/>
            </p:nvSpPr>
            <p:spPr bwMode="auto">
              <a:xfrm>
                <a:off x="3013961" y="2516689"/>
                <a:ext cx="102227" cy="59777"/>
              </a:xfrm>
              <a:custGeom>
                <a:avLst/>
                <a:gdLst>
                  <a:gd name="T0" fmla="*/ 2147483647 w 96"/>
                  <a:gd name="T1" fmla="*/ 2147483647 h 56"/>
                  <a:gd name="T2" fmla="*/ 2147483647 w 96"/>
                  <a:gd name="T3" fmla="*/ 2147483647 h 56"/>
                  <a:gd name="T4" fmla="*/ 2147483647 w 96"/>
                  <a:gd name="T5" fmla="*/ 2147483647 h 56"/>
                  <a:gd name="T6" fmla="*/ 2147483647 w 96"/>
                  <a:gd name="T7" fmla="*/ 2147483647 h 56"/>
                  <a:gd name="T8" fmla="*/ 2147483647 w 96"/>
                  <a:gd name="T9" fmla="*/ 2147483647 h 56"/>
                  <a:gd name="T10" fmla="*/ 2147483647 w 96"/>
                  <a:gd name="T11" fmla="*/ 2147483647 h 56"/>
                  <a:gd name="T12" fmla="*/ 2147483647 w 96"/>
                  <a:gd name="T13" fmla="*/ 2147483647 h 56"/>
                  <a:gd name="T14" fmla="*/ 2147483647 w 96"/>
                  <a:gd name="T15" fmla="*/ 2147483647 h 56"/>
                  <a:gd name="T16" fmla="*/ 2147483647 w 96"/>
                  <a:gd name="T17" fmla="*/ 2147483647 h 56"/>
                  <a:gd name="T18" fmla="*/ 2147483647 w 96"/>
                  <a:gd name="T19" fmla="*/ 2147483647 h 56"/>
                  <a:gd name="T20" fmla="*/ 2147483647 w 96"/>
                  <a:gd name="T21" fmla="*/ 2147483647 h 56"/>
                  <a:gd name="T22" fmla="*/ 2147483647 w 96"/>
                  <a:gd name="T23" fmla="*/ 0 h 56"/>
                  <a:gd name="T24" fmla="*/ 2147483647 w 96"/>
                  <a:gd name="T25" fmla="*/ 2147483647 h 56"/>
                  <a:gd name="T26" fmla="*/ 2147483647 w 96"/>
                  <a:gd name="T27" fmla="*/ 2147483647 h 56"/>
                  <a:gd name="T28" fmla="*/ 2147483647 w 96"/>
                  <a:gd name="T29" fmla="*/ 2147483647 h 56"/>
                  <a:gd name="T30" fmla="*/ 2147483647 w 96"/>
                  <a:gd name="T31" fmla="*/ 2147483647 h 56"/>
                  <a:gd name="T32" fmla="*/ 0 w 96"/>
                  <a:gd name="T33" fmla="*/ 2147483647 h 56"/>
                  <a:gd name="T34" fmla="*/ 0 w 96"/>
                  <a:gd name="T35" fmla="*/ 2147483647 h 56"/>
                  <a:gd name="T36" fmla="*/ 2147483647 w 96"/>
                  <a:gd name="T37" fmla="*/ 2147483647 h 56"/>
                  <a:gd name="T38" fmla="*/ 2147483647 w 96"/>
                  <a:gd name="T39" fmla="*/ 2147483647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56"/>
                  <a:gd name="T62" fmla="*/ 96 w 96"/>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56">
                    <a:moveTo>
                      <a:pt x="32" y="40"/>
                    </a:moveTo>
                    <a:lnTo>
                      <a:pt x="48" y="48"/>
                    </a:lnTo>
                    <a:lnTo>
                      <a:pt x="56" y="40"/>
                    </a:lnTo>
                    <a:lnTo>
                      <a:pt x="64" y="48"/>
                    </a:lnTo>
                    <a:lnTo>
                      <a:pt x="72" y="56"/>
                    </a:lnTo>
                    <a:lnTo>
                      <a:pt x="80" y="56"/>
                    </a:lnTo>
                    <a:lnTo>
                      <a:pt x="96" y="48"/>
                    </a:lnTo>
                    <a:lnTo>
                      <a:pt x="88" y="40"/>
                    </a:lnTo>
                    <a:lnTo>
                      <a:pt x="80" y="24"/>
                    </a:lnTo>
                    <a:lnTo>
                      <a:pt x="80" y="16"/>
                    </a:lnTo>
                    <a:lnTo>
                      <a:pt x="64" y="8"/>
                    </a:lnTo>
                    <a:lnTo>
                      <a:pt x="56" y="0"/>
                    </a:lnTo>
                    <a:lnTo>
                      <a:pt x="40" y="8"/>
                    </a:lnTo>
                    <a:lnTo>
                      <a:pt x="32" y="24"/>
                    </a:lnTo>
                    <a:lnTo>
                      <a:pt x="16" y="16"/>
                    </a:lnTo>
                    <a:lnTo>
                      <a:pt x="8" y="16"/>
                    </a:lnTo>
                    <a:lnTo>
                      <a:pt x="0" y="32"/>
                    </a:lnTo>
                    <a:lnTo>
                      <a:pt x="0" y="48"/>
                    </a:lnTo>
                    <a:lnTo>
                      <a:pt x="16" y="40"/>
                    </a:lnTo>
                    <a:lnTo>
                      <a:pt x="32" y="4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88" name="Freeform 636">
                <a:extLst>
                  <a:ext uri="{FF2B5EF4-FFF2-40B4-BE49-F238E27FC236}">
                    <a16:creationId xmlns:a16="http://schemas.microsoft.com/office/drawing/2014/main" id="{5B56ECFA-4F0F-4A2F-A373-8304A42174F6}"/>
                  </a:ext>
                </a:extLst>
              </p:cNvPr>
              <p:cNvSpPr>
                <a:spLocks/>
              </p:cNvSpPr>
              <p:nvPr/>
            </p:nvSpPr>
            <p:spPr bwMode="auto">
              <a:xfrm>
                <a:off x="2521019" y="3305916"/>
                <a:ext cx="102227" cy="76237"/>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2147483647 h 72"/>
                  <a:gd name="T14" fmla="*/ 2147483647 w 96"/>
                  <a:gd name="T15" fmla="*/ 2147483647 h 72"/>
                  <a:gd name="T16" fmla="*/ 2147483647 w 96"/>
                  <a:gd name="T17" fmla="*/ 2147483647 h 72"/>
                  <a:gd name="T18" fmla="*/ 2147483647 w 96"/>
                  <a:gd name="T19" fmla="*/ 2147483647 h 72"/>
                  <a:gd name="T20" fmla="*/ 2147483647 w 96"/>
                  <a:gd name="T21" fmla="*/ 2147483647 h 72"/>
                  <a:gd name="T22" fmla="*/ 2147483647 w 96"/>
                  <a:gd name="T23" fmla="*/ 2147483647 h 72"/>
                  <a:gd name="T24" fmla="*/ 2147483647 w 96"/>
                  <a:gd name="T25" fmla="*/ 2147483647 h 72"/>
                  <a:gd name="T26" fmla="*/ 2147483647 w 96"/>
                  <a:gd name="T27" fmla="*/ 0 h 72"/>
                  <a:gd name="T28" fmla="*/ 2147483647 w 96"/>
                  <a:gd name="T29" fmla="*/ 0 h 72"/>
                  <a:gd name="T30" fmla="*/ 2147483647 w 96"/>
                  <a:gd name="T31" fmla="*/ 2147483647 h 72"/>
                  <a:gd name="T32" fmla="*/ 2147483647 w 96"/>
                  <a:gd name="T33" fmla="*/ 2147483647 h 72"/>
                  <a:gd name="T34" fmla="*/ 2147483647 w 96"/>
                  <a:gd name="T35" fmla="*/ 2147483647 h 72"/>
                  <a:gd name="T36" fmla="*/ 0 w 96"/>
                  <a:gd name="T37" fmla="*/ 2147483647 h 72"/>
                  <a:gd name="T38" fmla="*/ 2147483647 w 96"/>
                  <a:gd name="T39" fmla="*/ 2147483647 h 72"/>
                  <a:gd name="T40" fmla="*/ 2147483647 w 96"/>
                  <a:gd name="T41" fmla="*/ 2147483647 h 72"/>
                  <a:gd name="T42" fmla="*/ 2147483647 w 96"/>
                  <a:gd name="T43" fmla="*/ 2147483647 h 72"/>
                  <a:gd name="T44" fmla="*/ 2147483647 w 96"/>
                  <a:gd name="T45" fmla="*/ 2147483647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72"/>
                  <a:gd name="T71" fmla="*/ 96 w 96"/>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72">
                    <a:moveTo>
                      <a:pt x="40" y="40"/>
                    </a:moveTo>
                    <a:lnTo>
                      <a:pt x="56" y="40"/>
                    </a:lnTo>
                    <a:lnTo>
                      <a:pt x="64" y="56"/>
                    </a:lnTo>
                    <a:lnTo>
                      <a:pt x="72" y="64"/>
                    </a:lnTo>
                    <a:lnTo>
                      <a:pt x="80" y="72"/>
                    </a:lnTo>
                    <a:lnTo>
                      <a:pt x="88" y="72"/>
                    </a:lnTo>
                    <a:lnTo>
                      <a:pt x="96" y="64"/>
                    </a:lnTo>
                    <a:lnTo>
                      <a:pt x="96" y="48"/>
                    </a:lnTo>
                    <a:lnTo>
                      <a:pt x="96" y="32"/>
                    </a:lnTo>
                    <a:lnTo>
                      <a:pt x="88" y="16"/>
                    </a:lnTo>
                    <a:lnTo>
                      <a:pt x="80" y="8"/>
                    </a:lnTo>
                    <a:lnTo>
                      <a:pt x="64" y="8"/>
                    </a:lnTo>
                    <a:lnTo>
                      <a:pt x="48" y="8"/>
                    </a:lnTo>
                    <a:lnTo>
                      <a:pt x="32" y="0"/>
                    </a:lnTo>
                    <a:lnTo>
                      <a:pt x="24" y="0"/>
                    </a:lnTo>
                    <a:lnTo>
                      <a:pt x="24" y="8"/>
                    </a:lnTo>
                    <a:lnTo>
                      <a:pt x="24" y="16"/>
                    </a:lnTo>
                    <a:lnTo>
                      <a:pt x="16" y="16"/>
                    </a:lnTo>
                    <a:lnTo>
                      <a:pt x="0" y="24"/>
                    </a:lnTo>
                    <a:lnTo>
                      <a:pt x="8" y="24"/>
                    </a:lnTo>
                    <a:lnTo>
                      <a:pt x="24" y="56"/>
                    </a:lnTo>
                    <a:lnTo>
                      <a:pt x="32" y="48"/>
                    </a:lnTo>
                    <a:lnTo>
                      <a:pt x="40" y="4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89" name="Freeform 637">
                <a:extLst>
                  <a:ext uri="{FF2B5EF4-FFF2-40B4-BE49-F238E27FC236}">
                    <a16:creationId xmlns:a16="http://schemas.microsoft.com/office/drawing/2014/main" id="{52416C64-FD75-48E8-A79C-937EFBA4BE0B}"/>
                  </a:ext>
                </a:extLst>
              </p:cNvPr>
              <p:cNvSpPr>
                <a:spLocks/>
              </p:cNvSpPr>
              <p:nvPr/>
            </p:nvSpPr>
            <p:spPr bwMode="auto">
              <a:xfrm>
                <a:off x="2495896" y="3254802"/>
                <a:ext cx="84900" cy="58910"/>
              </a:xfrm>
              <a:custGeom>
                <a:avLst/>
                <a:gdLst>
                  <a:gd name="T0" fmla="*/ 2147483647 w 80"/>
                  <a:gd name="T1" fmla="*/ 2147483647 h 56"/>
                  <a:gd name="T2" fmla="*/ 2147483647 w 80"/>
                  <a:gd name="T3" fmla="*/ 2147483647 h 56"/>
                  <a:gd name="T4" fmla="*/ 2147483647 w 80"/>
                  <a:gd name="T5" fmla="*/ 2147483647 h 56"/>
                  <a:gd name="T6" fmla="*/ 2147483647 w 80"/>
                  <a:gd name="T7" fmla="*/ 2147483647 h 56"/>
                  <a:gd name="T8" fmla="*/ 2147483647 w 80"/>
                  <a:gd name="T9" fmla="*/ 2147483647 h 56"/>
                  <a:gd name="T10" fmla="*/ 2147483647 w 80"/>
                  <a:gd name="T11" fmla="*/ 2147483647 h 56"/>
                  <a:gd name="T12" fmla="*/ 2147483647 w 80"/>
                  <a:gd name="T13" fmla="*/ 2147483647 h 56"/>
                  <a:gd name="T14" fmla="*/ 2147483647 w 80"/>
                  <a:gd name="T15" fmla="*/ 2147483647 h 56"/>
                  <a:gd name="T16" fmla="*/ 2147483647 w 80"/>
                  <a:gd name="T17" fmla="*/ 2147483647 h 56"/>
                  <a:gd name="T18" fmla="*/ 2147483647 w 80"/>
                  <a:gd name="T19" fmla="*/ 0 h 56"/>
                  <a:gd name="T20" fmla="*/ 2147483647 w 80"/>
                  <a:gd name="T21" fmla="*/ 0 h 56"/>
                  <a:gd name="T22" fmla="*/ 2147483647 w 80"/>
                  <a:gd name="T23" fmla="*/ 0 h 56"/>
                  <a:gd name="T24" fmla="*/ 0 w 80"/>
                  <a:gd name="T25" fmla="*/ 2147483647 h 56"/>
                  <a:gd name="T26" fmla="*/ 2147483647 w 80"/>
                  <a:gd name="T27" fmla="*/ 2147483647 h 56"/>
                  <a:gd name="T28" fmla="*/ 2147483647 w 80"/>
                  <a:gd name="T29" fmla="*/ 2147483647 h 56"/>
                  <a:gd name="T30" fmla="*/ 2147483647 w 80"/>
                  <a:gd name="T31" fmla="*/ 2147483647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56"/>
                  <a:gd name="T50" fmla="*/ 80 w 80"/>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56">
                    <a:moveTo>
                      <a:pt x="40" y="48"/>
                    </a:moveTo>
                    <a:lnTo>
                      <a:pt x="48" y="48"/>
                    </a:lnTo>
                    <a:lnTo>
                      <a:pt x="56" y="48"/>
                    </a:lnTo>
                    <a:lnTo>
                      <a:pt x="72" y="56"/>
                    </a:lnTo>
                    <a:lnTo>
                      <a:pt x="80" y="56"/>
                    </a:lnTo>
                    <a:lnTo>
                      <a:pt x="72" y="40"/>
                    </a:lnTo>
                    <a:lnTo>
                      <a:pt x="64" y="24"/>
                    </a:lnTo>
                    <a:lnTo>
                      <a:pt x="56" y="16"/>
                    </a:lnTo>
                    <a:lnTo>
                      <a:pt x="48" y="8"/>
                    </a:lnTo>
                    <a:lnTo>
                      <a:pt x="32" y="0"/>
                    </a:lnTo>
                    <a:lnTo>
                      <a:pt x="24" y="0"/>
                    </a:lnTo>
                    <a:lnTo>
                      <a:pt x="8" y="0"/>
                    </a:lnTo>
                    <a:lnTo>
                      <a:pt x="0" y="24"/>
                    </a:lnTo>
                    <a:lnTo>
                      <a:pt x="8" y="56"/>
                    </a:lnTo>
                    <a:lnTo>
                      <a:pt x="16" y="56"/>
                    </a:lnTo>
                    <a:lnTo>
                      <a:pt x="40" y="4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90" name="Freeform 638">
                <a:extLst>
                  <a:ext uri="{FF2B5EF4-FFF2-40B4-BE49-F238E27FC236}">
                    <a16:creationId xmlns:a16="http://schemas.microsoft.com/office/drawing/2014/main" id="{5682A5F4-38CA-4B76-94E2-5F72289DF3A9}"/>
                  </a:ext>
                </a:extLst>
              </p:cNvPr>
              <p:cNvSpPr>
                <a:spLocks/>
              </p:cNvSpPr>
              <p:nvPr/>
            </p:nvSpPr>
            <p:spPr bwMode="auto">
              <a:xfrm>
                <a:off x="3047747" y="2482903"/>
                <a:ext cx="59777" cy="51113"/>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0 h 48"/>
                  <a:gd name="T10" fmla="*/ 2147483647 w 56"/>
                  <a:gd name="T11" fmla="*/ 0 h 48"/>
                  <a:gd name="T12" fmla="*/ 2147483647 w 56"/>
                  <a:gd name="T13" fmla="*/ 0 h 48"/>
                  <a:gd name="T14" fmla="*/ 2147483647 w 56"/>
                  <a:gd name="T15" fmla="*/ 0 h 48"/>
                  <a:gd name="T16" fmla="*/ 0 w 56"/>
                  <a:gd name="T17" fmla="*/ 2147483647 h 48"/>
                  <a:gd name="T18" fmla="*/ 0 w 56"/>
                  <a:gd name="T19" fmla="*/ 2147483647 h 48"/>
                  <a:gd name="T20" fmla="*/ 0 w 56"/>
                  <a:gd name="T21" fmla="*/ 2147483647 h 48"/>
                  <a:gd name="T22" fmla="*/ 2147483647 w 56"/>
                  <a:gd name="T23" fmla="*/ 2147483647 h 48"/>
                  <a:gd name="T24" fmla="*/ 2147483647 w 56"/>
                  <a:gd name="T25" fmla="*/ 2147483647 h 48"/>
                  <a:gd name="T26" fmla="*/ 2147483647 w 56"/>
                  <a:gd name="T27" fmla="*/ 2147483647 h 48"/>
                  <a:gd name="T28" fmla="*/ 2147483647 w 56"/>
                  <a:gd name="T29" fmla="*/ 2147483647 h 48"/>
                  <a:gd name="T30" fmla="*/ 2147483647 w 56"/>
                  <a:gd name="T31" fmla="*/ 2147483647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
                  <a:gd name="T49" fmla="*/ 0 h 48"/>
                  <a:gd name="T50" fmla="*/ 56 w 56"/>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 h="48">
                    <a:moveTo>
                      <a:pt x="32" y="40"/>
                    </a:moveTo>
                    <a:lnTo>
                      <a:pt x="48" y="48"/>
                    </a:lnTo>
                    <a:lnTo>
                      <a:pt x="56" y="24"/>
                    </a:lnTo>
                    <a:lnTo>
                      <a:pt x="56" y="16"/>
                    </a:lnTo>
                    <a:lnTo>
                      <a:pt x="56" y="0"/>
                    </a:lnTo>
                    <a:lnTo>
                      <a:pt x="48" y="0"/>
                    </a:lnTo>
                    <a:lnTo>
                      <a:pt x="24" y="0"/>
                    </a:lnTo>
                    <a:lnTo>
                      <a:pt x="0" y="8"/>
                    </a:lnTo>
                    <a:lnTo>
                      <a:pt x="0" y="16"/>
                    </a:lnTo>
                    <a:lnTo>
                      <a:pt x="0" y="24"/>
                    </a:lnTo>
                    <a:lnTo>
                      <a:pt x="8" y="32"/>
                    </a:lnTo>
                    <a:lnTo>
                      <a:pt x="8" y="40"/>
                    </a:lnTo>
                    <a:lnTo>
                      <a:pt x="24" y="32"/>
                    </a:lnTo>
                    <a:lnTo>
                      <a:pt x="32" y="4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91" name="Freeform 639">
                <a:extLst>
                  <a:ext uri="{FF2B5EF4-FFF2-40B4-BE49-F238E27FC236}">
                    <a16:creationId xmlns:a16="http://schemas.microsoft.com/office/drawing/2014/main" id="{C990FFFF-A9C3-454D-8183-7736E5BB3E11}"/>
                  </a:ext>
                </a:extLst>
              </p:cNvPr>
              <p:cNvSpPr>
                <a:spLocks/>
              </p:cNvSpPr>
              <p:nvPr/>
            </p:nvSpPr>
            <p:spPr bwMode="auto">
              <a:xfrm>
                <a:off x="2495896" y="3254802"/>
                <a:ext cx="84900" cy="58910"/>
              </a:xfrm>
              <a:custGeom>
                <a:avLst/>
                <a:gdLst>
                  <a:gd name="T0" fmla="*/ 2147483647 w 80"/>
                  <a:gd name="T1" fmla="*/ 2147483647 h 56"/>
                  <a:gd name="T2" fmla="*/ 2147483647 w 80"/>
                  <a:gd name="T3" fmla="*/ 2147483647 h 56"/>
                  <a:gd name="T4" fmla="*/ 2147483647 w 80"/>
                  <a:gd name="T5" fmla="*/ 2147483647 h 56"/>
                  <a:gd name="T6" fmla="*/ 2147483647 w 80"/>
                  <a:gd name="T7" fmla="*/ 2147483647 h 56"/>
                  <a:gd name="T8" fmla="*/ 2147483647 w 80"/>
                  <a:gd name="T9" fmla="*/ 2147483647 h 56"/>
                  <a:gd name="T10" fmla="*/ 2147483647 w 80"/>
                  <a:gd name="T11" fmla="*/ 2147483647 h 56"/>
                  <a:gd name="T12" fmla="*/ 2147483647 w 80"/>
                  <a:gd name="T13" fmla="*/ 2147483647 h 56"/>
                  <a:gd name="T14" fmla="*/ 2147483647 w 80"/>
                  <a:gd name="T15" fmla="*/ 2147483647 h 56"/>
                  <a:gd name="T16" fmla="*/ 2147483647 w 80"/>
                  <a:gd name="T17" fmla="*/ 2147483647 h 56"/>
                  <a:gd name="T18" fmla="*/ 2147483647 w 80"/>
                  <a:gd name="T19" fmla="*/ 2147483647 h 56"/>
                  <a:gd name="T20" fmla="*/ 2147483647 w 80"/>
                  <a:gd name="T21" fmla="*/ 2147483647 h 56"/>
                  <a:gd name="T22" fmla="*/ 2147483647 w 80"/>
                  <a:gd name="T23" fmla="*/ 0 h 56"/>
                  <a:gd name="T24" fmla="*/ 2147483647 w 80"/>
                  <a:gd name="T25" fmla="*/ 0 h 56"/>
                  <a:gd name="T26" fmla="*/ 2147483647 w 80"/>
                  <a:gd name="T27" fmla="*/ 0 h 56"/>
                  <a:gd name="T28" fmla="*/ 0 w 80"/>
                  <a:gd name="T29" fmla="*/ 2147483647 h 56"/>
                  <a:gd name="T30" fmla="*/ 2147483647 w 80"/>
                  <a:gd name="T31" fmla="*/ 2147483647 h 56"/>
                  <a:gd name="T32" fmla="*/ 2147483647 w 80"/>
                  <a:gd name="T33" fmla="*/ 2147483647 h 56"/>
                  <a:gd name="T34" fmla="*/ 2147483647 w 80"/>
                  <a:gd name="T35" fmla="*/ 2147483647 h 56"/>
                  <a:gd name="T36" fmla="*/ 2147483647 w 80"/>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
                  <a:gd name="T58" fmla="*/ 0 h 56"/>
                  <a:gd name="T59" fmla="*/ 80 w 80"/>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 h="56">
                    <a:moveTo>
                      <a:pt x="40" y="48"/>
                    </a:moveTo>
                    <a:lnTo>
                      <a:pt x="48" y="48"/>
                    </a:lnTo>
                    <a:lnTo>
                      <a:pt x="56" y="48"/>
                    </a:lnTo>
                    <a:lnTo>
                      <a:pt x="72" y="56"/>
                    </a:lnTo>
                    <a:lnTo>
                      <a:pt x="80" y="56"/>
                    </a:lnTo>
                    <a:lnTo>
                      <a:pt x="72" y="40"/>
                    </a:lnTo>
                    <a:lnTo>
                      <a:pt x="64" y="24"/>
                    </a:lnTo>
                    <a:lnTo>
                      <a:pt x="56" y="16"/>
                    </a:lnTo>
                    <a:lnTo>
                      <a:pt x="48" y="8"/>
                    </a:lnTo>
                    <a:lnTo>
                      <a:pt x="32" y="0"/>
                    </a:lnTo>
                    <a:lnTo>
                      <a:pt x="24" y="0"/>
                    </a:lnTo>
                    <a:lnTo>
                      <a:pt x="8" y="0"/>
                    </a:lnTo>
                    <a:lnTo>
                      <a:pt x="0" y="24"/>
                    </a:lnTo>
                    <a:lnTo>
                      <a:pt x="8" y="56"/>
                    </a:lnTo>
                    <a:lnTo>
                      <a:pt x="16" y="56"/>
                    </a:lnTo>
                    <a:lnTo>
                      <a:pt x="40" y="4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92" name="Freeform 640">
                <a:extLst>
                  <a:ext uri="{FF2B5EF4-FFF2-40B4-BE49-F238E27FC236}">
                    <a16:creationId xmlns:a16="http://schemas.microsoft.com/office/drawing/2014/main" id="{FD278A2B-A900-4C25-80EA-5AA3106600D1}"/>
                  </a:ext>
                </a:extLst>
              </p:cNvPr>
              <p:cNvSpPr>
                <a:spLocks/>
              </p:cNvSpPr>
              <p:nvPr/>
            </p:nvSpPr>
            <p:spPr bwMode="auto">
              <a:xfrm>
                <a:off x="2504559" y="3102328"/>
                <a:ext cx="161137" cy="177598"/>
              </a:xfrm>
              <a:custGeom>
                <a:avLst/>
                <a:gdLst>
                  <a:gd name="T0" fmla="*/ 2147483647 w 152"/>
                  <a:gd name="T1" fmla="*/ 2147483647 h 168"/>
                  <a:gd name="T2" fmla="*/ 2147483647 w 152"/>
                  <a:gd name="T3" fmla="*/ 2147483647 h 168"/>
                  <a:gd name="T4" fmla="*/ 2147483647 w 152"/>
                  <a:gd name="T5" fmla="*/ 2147483647 h 168"/>
                  <a:gd name="T6" fmla="*/ 2147483647 w 152"/>
                  <a:gd name="T7" fmla="*/ 2147483647 h 168"/>
                  <a:gd name="T8" fmla="*/ 2147483647 w 152"/>
                  <a:gd name="T9" fmla="*/ 2147483647 h 168"/>
                  <a:gd name="T10" fmla="*/ 2147483647 w 152"/>
                  <a:gd name="T11" fmla="*/ 2147483647 h 168"/>
                  <a:gd name="T12" fmla="*/ 2147483647 w 152"/>
                  <a:gd name="T13" fmla="*/ 2147483647 h 168"/>
                  <a:gd name="T14" fmla="*/ 2147483647 w 152"/>
                  <a:gd name="T15" fmla="*/ 2147483647 h 168"/>
                  <a:gd name="T16" fmla="*/ 2147483647 w 152"/>
                  <a:gd name="T17" fmla="*/ 2147483647 h 168"/>
                  <a:gd name="T18" fmla="*/ 2147483647 w 152"/>
                  <a:gd name="T19" fmla="*/ 2147483647 h 168"/>
                  <a:gd name="T20" fmla="*/ 2147483647 w 152"/>
                  <a:gd name="T21" fmla="*/ 2147483647 h 168"/>
                  <a:gd name="T22" fmla="*/ 2147483647 w 152"/>
                  <a:gd name="T23" fmla="*/ 0 h 168"/>
                  <a:gd name="T24" fmla="*/ 2147483647 w 152"/>
                  <a:gd name="T25" fmla="*/ 2147483647 h 168"/>
                  <a:gd name="T26" fmla="*/ 2147483647 w 152"/>
                  <a:gd name="T27" fmla="*/ 2147483647 h 168"/>
                  <a:gd name="T28" fmla="*/ 2147483647 w 152"/>
                  <a:gd name="T29" fmla="*/ 2147483647 h 168"/>
                  <a:gd name="T30" fmla="*/ 2147483647 w 152"/>
                  <a:gd name="T31" fmla="*/ 2147483647 h 168"/>
                  <a:gd name="T32" fmla="*/ 2147483647 w 152"/>
                  <a:gd name="T33" fmla="*/ 2147483647 h 168"/>
                  <a:gd name="T34" fmla="*/ 0 w 152"/>
                  <a:gd name="T35" fmla="*/ 2147483647 h 168"/>
                  <a:gd name="T36" fmla="*/ 2147483647 w 152"/>
                  <a:gd name="T37" fmla="*/ 2147483647 h 168"/>
                  <a:gd name="T38" fmla="*/ 2147483647 w 152"/>
                  <a:gd name="T39" fmla="*/ 2147483647 h 168"/>
                  <a:gd name="T40" fmla="*/ 0 w 152"/>
                  <a:gd name="T41" fmla="*/ 2147483647 h 168"/>
                  <a:gd name="T42" fmla="*/ 2147483647 w 152"/>
                  <a:gd name="T43" fmla="*/ 2147483647 h 168"/>
                  <a:gd name="T44" fmla="*/ 2147483647 w 152"/>
                  <a:gd name="T45" fmla="*/ 2147483647 h 1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2"/>
                  <a:gd name="T70" fmla="*/ 0 h 168"/>
                  <a:gd name="T71" fmla="*/ 152 w 152"/>
                  <a:gd name="T72" fmla="*/ 168 h 1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2" h="168">
                    <a:moveTo>
                      <a:pt x="24" y="144"/>
                    </a:moveTo>
                    <a:lnTo>
                      <a:pt x="40" y="152"/>
                    </a:lnTo>
                    <a:lnTo>
                      <a:pt x="48" y="160"/>
                    </a:lnTo>
                    <a:lnTo>
                      <a:pt x="56" y="168"/>
                    </a:lnTo>
                    <a:lnTo>
                      <a:pt x="72" y="152"/>
                    </a:lnTo>
                    <a:lnTo>
                      <a:pt x="80" y="160"/>
                    </a:lnTo>
                    <a:lnTo>
                      <a:pt x="136" y="160"/>
                    </a:lnTo>
                    <a:lnTo>
                      <a:pt x="152" y="152"/>
                    </a:lnTo>
                    <a:lnTo>
                      <a:pt x="144" y="144"/>
                    </a:lnTo>
                    <a:lnTo>
                      <a:pt x="128" y="32"/>
                    </a:lnTo>
                    <a:lnTo>
                      <a:pt x="144" y="32"/>
                    </a:lnTo>
                    <a:lnTo>
                      <a:pt x="104" y="0"/>
                    </a:lnTo>
                    <a:lnTo>
                      <a:pt x="104" y="16"/>
                    </a:lnTo>
                    <a:lnTo>
                      <a:pt x="64" y="16"/>
                    </a:lnTo>
                    <a:lnTo>
                      <a:pt x="64" y="48"/>
                    </a:lnTo>
                    <a:lnTo>
                      <a:pt x="56" y="56"/>
                    </a:lnTo>
                    <a:lnTo>
                      <a:pt x="48" y="80"/>
                    </a:lnTo>
                    <a:lnTo>
                      <a:pt x="0" y="80"/>
                    </a:lnTo>
                    <a:lnTo>
                      <a:pt x="8" y="104"/>
                    </a:lnTo>
                    <a:lnTo>
                      <a:pt x="8" y="136"/>
                    </a:lnTo>
                    <a:lnTo>
                      <a:pt x="0" y="144"/>
                    </a:lnTo>
                    <a:lnTo>
                      <a:pt x="16" y="144"/>
                    </a:lnTo>
                    <a:lnTo>
                      <a:pt x="24" y="144"/>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93" name="Freeform 641">
                <a:extLst>
                  <a:ext uri="{FF2B5EF4-FFF2-40B4-BE49-F238E27FC236}">
                    <a16:creationId xmlns:a16="http://schemas.microsoft.com/office/drawing/2014/main" id="{401EB601-0425-456F-B9EF-719B0CA909A4}"/>
                  </a:ext>
                </a:extLst>
              </p:cNvPr>
              <p:cNvSpPr>
                <a:spLocks/>
              </p:cNvSpPr>
              <p:nvPr/>
            </p:nvSpPr>
            <p:spPr bwMode="auto">
              <a:xfrm>
                <a:off x="3056411" y="3033888"/>
                <a:ext cx="152474" cy="144677"/>
              </a:xfrm>
              <a:custGeom>
                <a:avLst/>
                <a:gdLst>
                  <a:gd name="T0" fmla="*/ 0 w 144"/>
                  <a:gd name="T1" fmla="*/ 2147483647 h 136"/>
                  <a:gd name="T2" fmla="*/ 2147483647 w 144"/>
                  <a:gd name="T3" fmla="*/ 2147483647 h 136"/>
                  <a:gd name="T4" fmla="*/ 2147483647 w 144"/>
                  <a:gd name="T5" fmla="*/ 2147483647 h 136"/>
                  <a:gd name="T6" fmla="*/ 2147483647 w 144"/>
                  <a:gd name="T7" fmla="*/ 2147483647 h 136"/>
                  <a:gd name="T8" fmla="*/ 2147483647 w 144"/>
                  <a:gd name="T9" fmla="*/ 2147483647 h 136"/>
                  <a:gd name="T10" fmla="*/ 2147483647 w 144"/>
                  <a:gd name="T11" fmla="*/ 2147483647 h 136"/>
                  <a:gd name="T12" fmla="*/ 2147483647 w 144"/>
                  <a:gd name="T13" fmla="*/ 2147483647 h 136"/>
                  <a:gd name="T14" fmla="*/ 2147483647 w 144"/>
                  <a:gd name="T15" fmla="*/ 2147483647 h 136"/>
                  <a:gd name="T16" fmla="*/ 2147483647 w 144"/>
                  <a:gd name="T17" fmla="*/ 2147483647 h 136"/>
                  <a:gd name="T18" fmla="*/ 2147483647 w 144"/>
                  <a:gd name="T19" fmla="*/ 2147483647 h 136"/>
                  <a:gd name="T20" fmla="*/ 2147483647 w 144"/>
                  <a:gd name="T21" fmla="*/ 2147483647 h 136"/>
                  <a:gd name="T22" fmla="*/ 2147483647 w 144"/>
                  <a:gd name="T23" fmla="*/ 2147483647 h 136"/>
                  <a:gd name="T24" fmla="*/ 2147483647 w 144"/>
                  <a:gd name="T25" fmla="*/ 2147483647 h 136"/>
                  <a:gd name="T26" fmla="*/ 2147483647 w 144"/>
                  <a:gd name="T27" fmla="*/ 0 h 136"/>
                  <a:gd name="T28" fmla="*/ 2147483647 w 144"/>
                  <a:gd name="T29" fmla="*/ 2147483647 h 136"/>
                  <a:gd name="T30" fmla="*/ 2147483647 w 144"/>
                  <a:gd name="T31" fmla="*/ 2147483647 h 136"/>
                  <a:gd name="T32" fmla="*/ 2147483647 w 144"/>
                  <a:gd name="T33" fmla="*/ 0 h 136"/>
                  <a:gd name="T34" fmla="*/ 2147483647 w 144"/>
                  <a:gd name="T35" fmla="*/ 2147483647 h 136"/>
                  <a:gd name="T36" fmla="*/ 2147483647 w 144"/>
                  <a:gd name="T37" fmla="*/ 0 h 136"/>
                  <a:gd name="T38" fmla="*/ 2147483647 w 144"/>
                  <a:gd name="T39" fmla="*/ 0 h 136"/>
                  <a:gd name="T40" fmla="*/ 2147483647 w 144"/>
                  <a:gd name="T41" fmla="*/ 2147483647 h 136"/>
                  <a:gd name="T42" fmla="*/ 0 w 144"/>
                  <a:gd name="T43" fmla="*/ 2147483647 h 1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4"/>
                  <a:gd name="T67" fmla="*/ 0 h 136"/>
                  <a:gd name="T68" fmla="*/ 144 w 144"/>
                  <a:gd name="T69" fmla="*/ 136 h 1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4" h="136">
                    <a:moveTo>
                      <a:pt x="0" y="16"/>
                    </a:moveTo>
                    <a:lnTo>
                      <a:pt x="8" y="32"/>
                    </a:lnTo>
                    <a:lnTo>
                      <a:pt x="8" y="40"/>
                    </a:lnTo>
                    <a:lnTo>
                      <a:pt x="8" y="136"/>
                    </a:lnTo>
                    <a:lnTo>
                      <a:pt x="16" y="136"/>
                    </a:lnTo>
                    <a:lnTo>
                      <a:pt x="120" y="136"/>
                    </a:lnTo>
                    <a:lnTo>
                      <a:pt x="136" y="128"/>
                    </a:lnTo>
                    <a:lnTo>
                      <a:pt x="144" y="120"/>
                    </a:lnTo>
                    <a:lnTo>
                      <a:pt x="136" y="88"/>
                    </a:lnTo>
                    <a:lnTo>
                      <a:pt x="120" y="56"/>
                    </a:lnTo>
                    <a:lnTo>
                      <a:pt x="96" y="32"/>
                    </a:lnTo>
                    <a:lnTo>
                      <a:pt x="128" y="48"/>
                    </a:lnTo>
                    <a:lnTo>
                      <a:pt x="136" y="32"/>
                    </a:lnTo>
                    <a:lnTo>
                      <a:pt x="120" y="0"/>
                    </a:lnTo>
                    <a:lnTo>
                      <a:pt x="112" y="8"/>
                    </a:lnTo>
                    <a:lnTo>
                      <a:pt x="88" y="8"/>
                    </a:lnTo>
                    <a:lnTo>
                      <a:pt x="80" y="0"/>
                    </a:lnTo>
                    <a:lnTo>
                      <a:pt x="48" y="8"/>
                    </a:lnTo>
                    <a:lnTo>
                      <a:pt x="24" y="0"/>
                    </a:lnTo>
                    <a:lnTo>
                      <a:pt x="8" y="0"/>
                    </a:lnTo>
                    <a:lnTo>
                      <a:pt x="8" y="8"/>
                    </a:lnTo>
                    <a:lnTo>
                      <a:pt x="0" y="16"/>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94" name="Freeform 642">
                <a:extLst>
                  <a:ext uri="{FF2B5EF4-FFF2-40B4-BE49-F238E27FC236}">
                    <a16:creationId xmlns:a16="http://schemas.microsoft.com/office/drawing/2014/main" id="{A6B20CBD-B127-43AB-BC39-449FA143F539}"/>
                  </a:ext>
                </a:extLst>
              </p:cNvPr>
              <p:cNvSpPr>
                <a:spLocks/>
              </p:cNvSpPr>
              <p:nvPr/>
            </p:nvSpPr>
            <p:spPr bwMode="auto">
              <a:xfrm>
                <a:off x="2852823" y="3008765"/>
                <a:ext cx="220914" cy="212251"/>
              </a:xfrm>
              <a:custGeom>
                <a:avLst/>
                <a:gdLst>
                  <a:gd name="T0" fmla="*/ 2147483647 w 208"/>
                  <a:gd name="T1" fmla="*/ 2147483647 h 200"/>
                  <a:gd name="T2" fmla="*/ 2147483647 w 208"/>
                  <a:gd name="T3" fmla="*/ 2147483647 h 200"/>
                  <a:gd name="T4" fmla="*/ 2147483647 w 208"/>
                  <a:gd name="T5" fmla="*/ 2147483647 h 200"/>
                  <a:gd name="T6" fmla="*/ 0 w 208"/>
                  <a:gd name="T7" fmla="*/ 2147483647 h 200"/>
                  <a:gd name="T8" fmla="*/ 0 w 208"/>
                  <a:gd name="T9" fmla="*/ 2147483647 h 200"/>
                  <a:gd name="T10" fmla="*/ 2147483647 w 208"/>
                  <a:gd name="T11" fmla="*/ 2147483647 h 200"/>
                  <a:gd name="T12" fmla="*/ 2147483647 w 208"/>
                  <a:gd name="T13" fmla="*/ 2147483647 h 200"/>
                  <a:gd name="T14" fmla="*/ 2147483647 w 208"/>
                  <a:gd name="T15" fmla="*/ 2147483647 h 200"/>
                  <a:gd name="T16" fmla="*/ 2147483647 w 208"/>
                  <a:gd name="T17" fmla="*/ 2147483647 h 200"/>
                  <a:gd name="T18" fmla="*/ 2147483647 w 208"/>
                  <a:gd name="T19" fmla="*/ 2147483647 h 200"/>
                  <a:gd name="T20" fmla="*/ 2147483647 w 208"/>
                  <a:gd name="T21" fmla="*/ 2147483647 h 200"/>
                  <a:gd name="T22" fmla="*/ 2147483647 w 208"/>
                  <a:gd name="T23" fmla="*/ 2147483647 h 200"/>
                  <a:gd name="T24" fmla="*/ 2147483647 w 208"/>
                  <a:gd name="T25" fmla="*/ 2147483647 h 200"/>
                  <a:gd name="T26" fmla="*/ 2147483647 w 208"/>
                  <a:gd name="T27" fmla="*/ 2147483647 h 200"/>
                  <a:gd name="T28" fmla="*/ 2147483647 w 208"/>
                  <a:gd name="T29" fmla="*/ 2147483647 h 200"/>
                  <a:gd name="T30" fmla="*/ 2147483647 w 208"/>
                  <a:gd name="T31" fmla="*/ 2147483647 h 200"/>
                  <a:gd name="T32" fmla="*/ 2147483647 w 208"/>
                  <a:gd name="T33" fmla="*/ 2147483647 h 200"/>
                  <a:gd name="T34" fmla="*/ 2147483647 w 208"/>
                  <a:gd name="T35" fmla="*/ 2147483647 h 200"/>
                  <a:gd name="T36" fmla="*/ 2147483647 w 208"/>
                  <a:gd name="T37" fmla="*/ 2147483647 h 200"/>
                  <a:gd name="T38" fmla="*/ 2147483647 w 208"/>
                  <a:gd name="T39" fmla="*/ 2147483647 h 200"/>
                  <a:gd name="T40" fmla="*/ 2147483647 w 208"/>
                  <a:gd name="T41" fmla="*/ 2147483647 h 200"/>
                  <a:gd name="T42" fmla="*/ 2147483647 w 208"/>
                  <a:gd name="T43" fmla="*/ 2147483647 h 200"/>
                  <a:gd name="T44" fmla="*/ 2147483647 w 208"/>
                  <a:gd name="T45" fmla="*/ 2147483647 h 200"/>
                  <a:gd name="T46" fmla="*/ 2147483647 w 208"/>
                  <a:gd name="T47" fmla="*/ 2147483647 h 200"/>
                  <a:gd name="T48" fmla="*/ 2147483647 w 208"/>
                  <a:gd name="T49" fmla="*/ 2147483647 h 200"/>
                  <a:gd name="T50" fmla="*/ 2147483647 w 208"/>
                  <a:gd name="T51" fmla="*/ 2147483647 h 200"/>
                  <a:gd name="T52" fmla="*/ 2147483647 w 208"/>
                  <a:gd name="T53" fmla="*/ 2147483647 h 200"/>
                  <a:gd name="T54" fmla="*/ 2147483647 w 208"/>
                  <a:gd name="T55" fmla="*/ 2147483647 h 200"/>
                  <a:gd name="T56" fmla="*/ 2147483647 w 208"/>
                  <a:gd name="T57" fmla="*/ 2147483647 h 200"/>
                  <a:gd name="T58" fmla="*/ 2147483647 w 208"/>
                  <a:gd name="T59" fmla="*/ 2147483647 h 200"/>
                  <a:gd name="T60" fmla="*/ 2147483647 w 208"/>
                  <a:gd name="T61" fmla="*/ 2147483647 h 200"/>
                  <a:gd name="T62" fmla="*/ 2147483647 w 208"/>
                  <a:gd name="T63" fmla="*/ 0 h 200"/>
                  <a:gd name="T64" fmla="*/ 2147483647 w 208"/>
                  <a:gd name="T65" fmla="*/ 2147483647 h 200"/>
                  <a:gd name="T66" fmla="*/ 2147483647 w 208"/>
                  <a:gd name="T67" fmla="*/ 2147483647 h 2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8"/>
                  <a:gd name="T103" fmla="*/ 0 h 200"/>
                  <a:gd name="T104" fmla="*/ 208 w 208"/>
                  <a:gd name="T105" fmla="*/ 200 h 2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8" h="200">
                    <a:moveTo>
                      <a:pt x="16" y="24"/>
                    </a:moveTo>
                    <a:lnTo>
                      <a:pt x="8" y="32"/>
                    </a:lnTo>
                    <a:lnTo>
                      <a:pt x="8" y="40"/>
                    </a:lnTo>
                    <a:lnTo>
                      <a:pt x="0" y="48"/>
                    </a:lnTo>
                    <a:lnTo>
                      <a:pt x="0" y="112"/>
                    </a:lnTo>
                    <a:lnTo>
                      <a:pt x="24" y="136"/>
                    </a:lnTo>
                    <a:lnTo>
                      <a:pt x="32" y="136"/>
                    </a:lnTo>
                    <a:lnTo>
                      <a:pt x="64" y="144"/>
                    </a:lnTo>
                    <a:lnTo>
                      <a:pt x="72" y="152"/>
                    </a:lnTo>
                    <a:lnTo>
                      <a:pt x="88" y="144"/>
                    </a:lnTo>
                    <a:lnTo>
                      <a:pt x="184" y="192"/>
                    </a:lnTo>
                    <a:lnTo>
                      <a:pt x="192" y="200"/>
                    </a:lnTo>
                    <a:lnTo>
                      <a:pt x="192" y="184"/>
                    </a:lnTo>
                    <a:lnTo>
                      <a:pt x="200" y="184"/>
                    </a:lnTo>
                    <a:lnTo>
                      <a:pt x="208" y="160"/>
                    </a:lnTo>
                    <a:lnTo>
                      <a:pt x="200" y="160"/>
                    </a:lnTo>
                    <a:lnTo>
                      <a:pt x="200" y="64"/>
                    </a:lnTo>
                    <a:lnTo>
                      <a:pt x="200" y="56"/>
                    </a:lnTo>
                    <a:lnTo>
                      <a:pt x="192" y="40"/>
                    </a:lnTo>
                    <a:lnTo>
                      <a:pt x="200" y="32"/>
                    </a:lnTo>
                    <a:lnTo>
                      <a:pt x="200" y="24"/>
                    </a:lnTo>
                    <a:lnTo>
                      <a:pt x="192" y="16"/>
                    </a:lnTo>
                    <a:lnTo>
                      <a:pt x="176" y="8"/>
                    </a:lnTo>
                    <a:lnTo>
                      <a:pt x="160" y="8"/>
                    </a:lnTo>
                    <a:lnTo>
                      <a:pt x="136" y="16"/>
                    </a:lnTo>
                    <a:lnTo>
                      <a:pt x="136" y="32"/>
                    </a:lnTo>
                    <a:lnTo>
                      <a:pt x="112" y="40"/>
                    </a:lnTo>
                    <a:lnTo>
                      <a:pt x="96" y="24"/>
                    </a:lnTo>
                    <a:lnTo>
                      <a:pt x="88" y="16"/>
                    </a:lnTo>
                    <a:lnTo>
                      <a:pt x="80" y="8"/>
                    </a:lnTo>
                    <a:lnTo>
                      <a:pt x="48" y="8"/>
                    </a:lnTo>
                    <a:lnTo>
                      <a:pt x="32" y="0"/>
                    </a:lnTo>
                    <a:lnTo>
                      <a:pt x="32" y="8"/>
                    </a:lnTo>
                    <a:lnTo>
                      <a:pt x="16" y="24"/>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95" name="Freeform 643">
                <a:extLst>
                  <a:ext uri="{FF2B5EF4-FFF2-40B4-BE49-F238E27FC236}">
                    <a16:creationId xmlns:a16="http://schemas.microsoft.com/office/drawing/2014/main" id="{3DC93DC0-166C-4191-930F-4CC0C7DE9E64}"/>
                  </a:ext>
                </a:extLst>
              </p:cNvPr>
              <p:cNvSpPr>
                <a:spLocks/>
              </p:cNvSpPr>
              <p:nvPr/>
            </p:nvSpPr>
            <p:spPr bwMode="auto">
              <a:xfrm>
                <a:off x="2827700" y="2941191"/>
                <a:ext cx="58910" cy="110024"/>
              </a:xfrm>
              <a:custGeom>
                <a:avLst/>
                <a:gdLst>
                  <a:gd name="T0" fmla="*/ 2147483647 w 56"/>
                  <a:gd name="T1" fmla="*/ 2147483647 h 104"/>
                  <a:gd name="T2" fmla="*/ 2147483647 w 56"/>
                  <a:gd name="T3" fmla="*/ 2147483647 h 104"/>
                  <a:gd name="T4" fmla="*/ 2147483647 w 56"/>
                  <a:gd name="T5" fmla="*/ 2147483647 h 104"/>
                  <a:gd name="T6" fmla="*/ 0 w 56"/>
                  <a:gd name="T7" fmla="*/ 2147483647 h 104"/>
                  <a:gd name="T8" fmla="*/ 0 w 56"/>
                  <a:gd name="T9" fmla="*/ 2147483647 h 104"/>
                  <a:gd name="T10" fmla="*/ 2147483647 w 56"/>
                  <a:gd name="T11" fmla="*/ 2147483647 h 104"/>
                  <a:gd name="T12" fmla="*/ 2147483647 w 56"/>
                  <a:gd name="T13" fmla="*/ 2147483647 h 104"/>
                  <a:gd name="T14" fmla="*/ 2147483647 w 56"/>
                  <a:gd name="T15" fmla="*/ 2147483647 h 104"/>
                  <a:gd name="T16" fmla="*/ 2147483647 w 56"/>
                  <a:gd name="T17" fmla="*/ 2147483647 h 104"/>
                  <a:gd name="T18" fmla="*/ 2147483647 w 56"/>
                  <a:gd name="T19" fmla="*/ 2147483647 h 104"/>
                  <a:gd name="T20" fmla="*/ 2147483647 w 56"/>
                  <a:gd name="T21" fmla="*/ 2147483647 h 104"/>
                  <a:gd name="T22" fmla="*/ 2147483647 w 56"/>
                  <a:gd name="T23" fmla="*/ 2147483647 h 104"/>
                  <a:gd name="T24" fmla="*/ 2147483647 w 56"/>
                  <a:gd name="T25" fmla="*/ 2147483647 h 104"/>
                  <a:gd name="T26" fmla="*/ 2147483647 w 56"/>
                  <a:gd name="T27" fmla="*/ 2147483647 h 104"/>
                  <a:gd name="T28" fmla="*/ 2147483647 w 56"/>
                  <a:gd name="T29" fmla="*/ 2147483647 h 104"/>
                  <a:gd name="T30" fmla="*/ 2147483647 w 56"/>
                  <a:gd name="T31" fmla="*/ 2147483647 h 104"/>
                  <a:gd name="T32" fmla="*/ 2147483647 w 56"/>
                  <a:gd name="T33" fmla="*/ 2147483647 h 104"/>
                  <a:gd name="T34" fmla="*/ 2147483647 w 56"/>
                  <a:gd name="T35" fmla="*/ 2147483647 h 104"/>
                  <a:gd name="T36" fmla="*/ 2147483647 w 56"/>
                  <a:gd name="T37" fmla="*/ 0 h 104"/>
                  <a:gd name="T38" fmla="*/ 2147483647 w 56"/>
                  <a:gd name="T39" fmla="*/ 0 h 104"/>
                  <a:gd name="T40" fmla="*/ 2147483647 w 56"/>
                  <a:gd name="T41" fmla="*/ 2147483647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104"/>
                  <a:gd name="T65" fmla="*/ 56 w 56"/>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104">
                    <a:moveTo>
                      <a:pt x="16" y="8"/>
                    </a:moveTo>
                    <a:lnTo>
                      <a:pt x="16" y="24"/>
                    </a:lnTo>
                    <a:lnTo>
                      <a:pt x="16" y="40"/>
                    </a:lnTo>
                    <a:lnTo>
                      <a:pt x="0" y="56"/>
                    </a:lnTo>
                    <a:lnTo>
                      <a:pt x="0" y="64"/>
                    </a:lnTo>
                    <a:lnTo>
                      <a:pt x="8" y="72"/>
                    </a:lnTo>
                    <a:lnTo>
                      <a:pt x="16" y="72"/>
                    </a:lnTo>
                    <a:lnTo>
                      <a:pt x="24" y="80"/>
                    </a:lnTo>
                    <a:lnTo>
                      <a:pt x="24" y="96"/>
                    </a:lnTo>
                    <a:lnTo>
                      <a:pt x="32" y="104"/>
                    </a:lnTo>
                    <a:lnTo>
                      <a:pt x="32" y="96"/>
                    </a:lnTo>
                    <a:lnTo>
                      <a:pt x="40" y="88"/>
                    </a:lnTo>
                    <a:lnTo>
                      <a:pt x="56" y="72"/>
                    </a:lnTo>
                    <a:lnTo>
                      <a:pt x="56" y="64"/>
                    </a:lnTo>
                    <a:lnTo>
                      <a:pt x="40" y="56"/>
                    </a:lnTo>
                    <a:lnTo>
                      <a:pt x="32" y="48"/>
                    </a:lnTo>
                    <a:lnTo>
                      <a:pt x="48" y="24"/>
                    </a:lnTo>
                    <a:lnTo>
                      <a:pt x="40" y="8"/>
                    </a:lnTo>
                    <a:lnTo>
                      <a:pt x="24" y="0"/>
                    </a:lnTo>
                    <a:lnTo>
                      <a:pt x="16" y="0"/>
                    </a:lnTo>
                    <a:lnTo>
                      <a:pt x="16" y="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96" name="Freeform 644">
                <a:extLst>
                  <a:ext uri="{FF2B5EF4-FFF2-40B4-BE49-F238E27FC236}">
                    <a16:creationId xmlns:a16="http://schemas.microsoft.com/office/drawing/2014/main" id="{BECC7F07-8F86-4CA0-9155-B1F82A1AD793}"/>
                  </a:ext>
                </a:extLst>
              </p:cNvPr>
              <p:cNvSpPr>
                <a:spLocks/>
              </p:cNvSpPr>
              <p:nvPr/>
            </p:nvSpPr>
            <p:spPr bwMode="auto">
              <a:xfrm>
                <a:off x="2554806" y="2966315"/>
                <a:ext cx="161137" cy="127350"/>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2147483647 h 120"/>
                  <a:gd name="T12" fmla="*/ 2147483647 w 152"/>
                  <a:gd name="T13" fmla="*/ 2147483647 h 120"/>
                  <a:gd name="T14" fmla="*/ 2147483647 w 152"/>
                  <a:gd name="T15" fmla="*/ 2147483647 h 120"/>
                  <a:gd name="T16" fmla="*/ 2147483647 w 152"/>
                  <a:gd name="T17" fmla="*/ 2147483647 h 120"/>
                  <a:gd name="T18" fmla="*/ 2147483647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0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0 w 152"/>
                  <a:gd name="T39" fmla="*/ 2147483647 h 120"/>
                  <a:gd name="T40" fmla="*/ 2147483647 w 152"/>
                  <a:gd name="T41" fmla="*/ 2147483647 h 120"/>
                  <a:gd name="T42" fmla="*/ 2147483647 w 152"/>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2"/>
                  <a:gd name="T67" fmla="*/ 0 h 120"/>
                  <a:gd name="T68" fmla="*/ 152 w 152"/>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2" h="120">
                    <a:moveTo>
                      <a:pt x="56" y="104"/>
                    </a:moveTo>
                    <a:lnTo>
                      <a:pt x="72" y="96"/>
                    </a:lnTo>
                    <a:lnTo>
                      <a:pt x="96" y="80"/>
                    </a:lnTo>
                    <a:lnTo>
                      <a:pt x="120" y="72"/>
                    </a:lnTo>
                    <a:lnTo>
                      <a:pt x="120" y="64"/>
                    </a:lnTo>
                    <a:lnTo>
                      <a:pt x="128" y="56"/>
                    </a:lnTo>
                    <a:lnTo>
                      <a:pt x="144" y="56"/>
                    </a:lnTo>
                    <a:lnTo>
                      <a:pt x="152" y="48"/>
                    </a:lnTo>
                    <a:lnTo>
                      <a:pt x="144" y="32"/>
                    </a:lnTo>
                    <a:lnTo>
                      <a:pt x="144" y="8"/>
                    </a:lnTo>
                    <a:lnTo>
                      <a:pt x="136" y="8"/>
                    </a:lnTo>
                    <a:lnTo>
                      <a:pt x="120" y="8"/>
                    </a:lnTo>
                    <a:lnTo>
                      <a:pt x="112" y="8"/>
                    </a:lnTo>
                    <a:lnTo>
                      <a:pt x="96" y="0"/>
                    </a:lnTo>
                    <a:lnTo>
                      <a:pt x="80" y="24"/>
                    </a:lnTo>
                    <a:lnTo>
                      <a:pt x="64" y="40"/>
                    </a:lnTo>
                    <a:lnTo>
                      <a:pt x="48" y="64"/>
                    </a:lnTo>
                    <a:lnTo>
                      <a:pt x="40" y="96"/>
                    </a:lnTo>
                    <a:lnTo>
                      <a:pt x="8" y="112"/>
                    </a:lnTo>
                    <a:lnTo>
                      <a:pt x="0" y="120"/>
                    </a:lnTo>
                    <a:lnTo>
                      <a:pt x="56" y="120"/>
                    </a:lnTo>
                    <a:lnTo>
                      <a:pt x="56" y="104"/>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97" name="Freeform 645">
                <a:extLst>
                  <a:ext uri="{FF2B5EF4-FFF2-40B4-BE49-F238E27FC236}">
                    <a16:creationId xmlns:a16="http://schemas.microsoft.com/office/drawing/2014/main" id="{9DDC19AF-F875-4017-8477-24229C706348}"/>
                  </a:ext>
                </a:extLst>
              </p:cNvPr>
              <p:cNvSpPr>
                <a:spLocks/>
              </p:cNvSpPr>
              <p:nvPr/>
            </p:nvSpPr>
            <p:spPr bwMode="auto">
              <a:xfrm>
                <a:off x="2827700" y="2941191"/>
                <a:ext cx="58910" cy="110024"/>
              </a:xfrm>
              <a:custGeom>
                <a:avLst/>
                <a:gdLst>
                  <a:gd name="T0" fmla="*/ 2147483647 w 56"/>
                  <a:gd name="T1" fmla="*/ 2147483647 h 104"/>
                  <a:gd name="T2" fmla="*/ 2147483647 w 56"/>
                  <a:gd name="T3" fmla="*/ 2147483647 h 104"/>
                  <a:gd name="T4" fmla="*/ 2147483647 w 56"/>
                  <a:gd name="T5" fmla="*/ 2147483647 h 104"/>
                  <a:gd name="T6" fmla="*/ 0 w 56"/>
                  <a:gd name="T7" fmla="*/ 2147483647 h 104"/>
                  <a:gd name="T8" fmla="*/ 0 w 56"/>
                  <a:gd name="T9" fmla="*/ 2147483647 h 104"/>
                  <a:gd name="T10" fmla="*/ 2147483647 w 56"/>
                  <a:gd name="T11" fmla="*/ 2147483647 h 104"/>
                  <a:gd name="T12" fmla="*/ 2147483647 w 56"/>
                  <a:gd name="T13" fmla="*/ 2147483647 h 104"/>
                  <a:gd name="T14" fmla="*/ 2147483647 w 56"/>
                  <a:gd name="T15" fmla="*/ 2147483647 h 104"/>
                  <a:gd name="T16" fmla="*/ 2147483647 w 56"/>
                  <a:gd name="T17" fmla="*/ 2147483647 h 104"/>
                  <a:gd name="T18" fmla="*/ 2147483647 w 56"/>
                  <a:gd name="T19" fmla="*/ 2147483647 h 104"/>
                  <a:gd name="T20" fmla="*/ 2147483647 w 56"/>
                  <a:gd name="T21" fmla="*/ 2147483647 h 104"/>
                  <a:gd name="T22" fmla="*/ 2147483647 w 56"/>
                  <a:gd name="T23" fmla="*/ 2147483647 h 104"/>
                  <a:gd name="T24" fmla="*/ 2147483647 w 56"/>
                  <a:gd name="T25" fmla="*/ 2147483647 h 104"/>
                  <a:gd name="T26" fmla="*/ 2147483647 w 56"/>
                  <a:gd name="T27" fmla="*/ 2147483647 h 104"/>
                  <a:gd name="T28" fmla="*/ 2147483647 w 56"/>
                  <a:gd name="T29" fmla="*/ 2147483647 h 104"/>
                  <a:gd name="T30" fmla="*/ 2147483647 w 56"/>
                  <a:gd name="T31" fmla="*/ 2147483647 h 104"/>
                  <a:gd name="T32" fmla="*/ 2147483647 w 56"/>
                  <a:gd name="T33" fmla="*/ 2147483647 h 104"/>
                  <a:gd name="T34" fmla="*/ 2147483647 w 56"/>
                  <a:gd name="T35" fmla="*/ 2147483647 h 104"/>
                  <a:gd name="T36" fmla="*/ 2147483647 w 56"/>
                  <a:gd name="T37" fmla="*/ 0 h 104"/>
                  <a:gd name="T38" fmla="*/ 2147483647 w 56"/>
                  <a:gd name="T39" fmla="*/ 0 h 104"/>
                  <a:gd name="T40" fmla="*/ 2147483647 w 56"/>
                  <a:gd name="T41" fmla="*/ 2147483647 h 104"/>
                  <a:gd name="T42" fmla="*/ 2147483647 w 5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104"/>
                  <a:gd name="T68" fmla="*/ 56 w 5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104">
                    <a:moveTo>
                      <a:pt x="16" y="8"/>
                    </a:moveTo>
                    <a:lnTo>
                      <a:pt x="16" y="24"/>
                    </a:lnTo>
                    <a:lnTo>
                      <a:pt x="16" y="40"/>
                    </a:lnTo>
                    <a:lnTo>
                      <a:pt x="0" y="56"/>
                    </a:lnTo>
                    <a:lnTo>
                      <a:pt x="0" y="64"/>
                    </a:lnTo>
                    <a:lnTo>
                      <a:pt x="8" y="72"/>
                    </a:lnTo>
                    <a:lnTo>
                      <a:pt x="16" y="72"/>
                    </a:lnTo>
                    <a:lnTo>
                      <a:pt x="24" y="80"/>
                    </a:lnTo>
                    <a:lnTo>
                      <a:pt x="24" y="96"/>
                    </a:lnTo>
                    <a:lnTo>
                      <a:pt x="32" y="104"/>
                    </a:lnTo>
                    <a:lnTo>
                      <a:pt x="32" y="96"/>
                    </a:lnTo>
                    <a:lnTo>
                      <a:pt x="40" y="88"/>
                    </a:lnTo>
                    <a:lnTo>
                      <a:pt x="56" y="72"/>
                    </a:lnTo>
                    <a:lnTo>
                      <a:pt x="56" y="64"/>
                    </a:lnTo>
                    <a:lnTo>
                      <a:pt x="40" y="56"/>
                    </a:lnTo>
                    <a:lnTo>
                      <a:pt x="32" y="48"/>
                    </a:lnTo>
                    <a:lnTo>
                      <a:pt x="48" y="24"/>
                    </a:lnTo>
                    <a:lnTo>
                      <a:pt x="40" y="8"/>
                    </a:lnTo>
                    <a:lnTo>
                      <a:pt x="24" y="0"/>
                    </a:lnTo>
                    <a:lnTo>
                      <a:pt x="16" y="0"/>
                    </a:lnTo>
                    <a:lnTo>
                      <a:pt x="16" y="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98" name="Freeform 646">
                <a:extLst>
                  <a:ext uri="{FF2B5EF4-FFF2-40B4-BE49-F238E27FC236}">
                    <a16:creationId xmlns:a16="http://schemas.microsoft.com/office/drawing/2014/main" id="{11F28731-C2F1-4D63-9DF5-8CE046D3AF93}"/>
                  </a:ext>
                </a:extLst>
              </p:cNvPr>
              <p:cNvSpPr>
                <a:spLocks/>
              </p:cNvSpPr>
              <p:nvPr/>
            </p:nvSpPr>
            <p:spPr bwMode="auto">
              <a:xfrm>
                <a:off x="2554806" y="2966315"/>
                <a:ext cx="161137" cy="127350"/>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2147483647 h 120"/>
                  <a:gd name="T12" fmla="*/ 2147483647 w 152"/>
                  <a:gd name="T13" fmla="*/ 2147483647 h 120"/>
                  <a:gd name="T14" fmla="*/ 2147483647 w 152"/>
                  <a:gd name="T15" fmla="*/ 2147483647 h 120"/>
                  <a:gd name="T16" fmla="*/ 2147483647 w 152"/>
                  <a:gd name="T17" fmla="*/ 2147483647 h 120"/>
                  <a:gd name="T18" fmla="*/ 2147483647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0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0 w 152"/>
                  <a:gd name="T39" fmla="*/ 2147483647 h 120"/>
                  <a:gd name="T40" fmla="*/ 2147483647 w 152"/>
                  <a:gd name="T41" fmla="*/ 2147483647 h 120"/>
                  <a:gd name="T42" fmla="*/ 2147483647 w 152"/>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2"/>
                  <a:gd name="T67" fmla="*/ 0 h 120"/>
                  <a:gd name="T68" fmla="*/ 152 w 152"/>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2" h="120">
                    <a:moveTo>
                      <a:pt x="56" y="104"/>
                    </a:moveTo>
                    <a:lnTo>
                      <a:pt x="72" y="96"/>
                    </a:lnTo>
                    <a:lnTo>
                      <a:pt x="96" y="80"/>
                    </a:lnTo>
                    <a:lnTo>
                      <a:pt x="120" y="72"/>
                    </a:lnTo>
                    <a:lnTo>
                      <a:pt x="120" y="64"/>
                    </a:lnTo>
                    <a:lnTo>
                      <a:pt x="128" y="56"/>
                    </a:lnTo>
                    <a:lnTo>
                      <a:pt x="144" y="56"/>
                    </a:lnTo>
                    <a:lnTo>
                      <a:pt x="152" y="48"/>
                    </a:lnTo>
                    <a:lnTo>
                      <a:pt x="144" y="32"/>
                    </a:lnTo>
                    <a:lnTo>
                      <a:pt x="144" y="8"/>
                    </a:lnTo>
                    <a:lnTo>
                      <a:pt x="136" y="8"/>
                    </a:lnTo>
                    <a:lnTo>
                      <a:pt x="120" y="8"/>
                    </a:lnTo>
                    <a:lnTo>
                      <a:pt x="112" y="8"/>
                    </a:lnTo>
                    <a:lnTo>
                      <a:pt x="96" y="0"/>
                    </a:lnTo>
                    <a:lnTo>
                      <a:pt x="80" y="24"/>
                    </a:lnTo>
                    <a:lnTo>
                      <a:pt x="64" y="40"/>
                    </a:lnTo>
                    <a:lnTo>
                      <a:pt x="48" y="64"/>
                    </a:lnTo>
                    <a:lnTo>
                      <a:pt x="40" y="96"/>
                    </a:lnTo>
                    <a:lnTo>
                      <a:pt x="8" y="112"/>
                    </a:lnTo>
                    <a:lnTo>
                      <a:pt x="0" y="120"/>
                    </a:lnTo>
                    <a:lnTo>
                      <a:pt x="56" y="120"/>
                    </a:lnTo>
                    <a:lnTo>
                      <a:pt x="56" y="104"/>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99" name="Freeform 647">
                <a:extLst>
                  <a:ext uri="{FF2B5EF4-FFF2-40B4-BE49-F238E27FC236}">
                    <a16:creationId xmlns:a16="http://schemas.microsoft.com/office/drawing/2014/main" id="{DB0E7D04-8CA1-450C-92E5-A5F4DEA53032}"/>
                  </a:ext>
                </a:extLst>
              </p:cNvPr>
              <p:cNvSpPr>
                <a:spLocks/>
              </p:cNvSpPr>
              <p:nvPr/>
            </p:nvSpPr>
            <p:spPr bwMode="auto">
              <a:xfrm>
                <a:off x="2504559" y="3093665"/>
                <a:ext cx="110024" cy="93564"/>
              </a:xfrm>
              <a:custGeom>
                <a:avLst/>
                <a:gdLst>
                  <a:gd name="T0" fmla="*/ 2147483647 w 104"/>
                  <a:gd name="T1" fmla="*/ 2147483647 h 88"/>
                  <a:gd name="T2" fmla="*/ 2147483647 w 104"/>
                  <a:gd name="T3" fmla="*/ 2147483647 h 88"/>
                  <a:gd name="T4" fmla="*/ 2147483647 w 104"/>
                  <a:gd name="T5" fmla="*/ 2147483647 h 88"/>
                  <a:gd name="T6" fmla="*/ 2147483647 w 104"/>
                  <a:gd name="T7" fmla="*/ 2147483647 h 88"/>
                  <a:gd name="T8" fmla="*/ 2147483647 w 104"/>
                  <a:gd name="T9" fmla="*/ 2147483647 h 88"/>
                  <a:gd name="T10" fmla="*/ 2147483647 w 104"/>
                  <a:gd name="T11" fmla="*/ 0 h 88"/>
                  <a:gd name="T12" fmla="*/ 2147483647 w 104"/>
                  <a:gd name="T13" fmla="*/ 0 h 88"/>
                  <a:gd name="T14" fmla="*/ 2147483647 w 104"/>
                  <a:gd name="T15" fmla="*/ 2147483647 h 88"/>
                  <a:gd name="T16" fmla="*/ 2147483647 w 104"/>
                  <a:gd name="T17" fmla="*/ 2147483647 h 88"/>
                  <a:gd name="T18" fmla="*/ 0 w 104"/>
                  <a:gd name="T19" fmla="*/ 2147483647 h 88"/>
                  <a:gd name="T20" fmla="*/ 2147483647 w 104"/>
                  <a:gd name="T21" fmla="*/ 2147483647 h 88"/>
                  <a:gd name="T22" fmla="*/ 2147483647 w 104"/>
                  <a:gd name="T23" fmla="*/ 2147483647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88"/>
                  <a:gd name="T38" fmla="*/ 104 w 104"/>
                  <a:gd name="T39" fmla="*/ 88 h 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88">
                    <a:moveTo>
                      <a:pt x="56" y="64"/>
                    </a:moveTo>
                    <a:lnTo>
                      <a:pt x="64" y="56"/>
                    </a:lnTo>
                    <a:lnTo>
                      <a:pt x="64" y="24"/>
                    </a:lnTo>
                    <a:lnTo>
                      <a:pt x="104" y="24"/>
                    </a:lnTo>
                    <a:lnTo>
                      <a:pt x="104" y="8"/>
                    </a:lnTo>
                    <a:lnTo>
                      <a:pt x="104" y="0"/>
                    </a:lnTo>
                    <a:lnTo>
                      <a:pt x="48" y="0"/>
                    </a:lnTo>
                    <a:lnTo>
                      <a:pt x="40" y="8"/>
                    </a:lnTo>
                    <a:lnTo>
                      <a:pt x="16" y="48"/>
                    </a:lnTo>
                    <a:lnTo>
                      <a:pt x="0" y="88"/>
                    </a:lnTo>
                    <a:lnTo>
                      <a:pt x="48" y="88"/>
                    </a:lnTo>
                    <a:lnTo>
                      <a:pt x="56" y="64"/>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00" name="Freeform 648">
                <a:extLst>
                  <a:ext uri="{FF2B5EF4-FFF2-40B4-BE49-F238E27FC236}">
                    <a16:creationId xmlns:a16="http://schemas.microsoft.com/office/drawing/2014/main" id="{0389EC81-94B3-46E9-AA68-7F3D8C3E5BB1}"/>
                  </a:ext>
                </a:extLst>
              </p:cNvPr>
              <p:cNvSpPr>
                <a:spLocks/>
              </p:cNvSpPr>
              <p:nvPr/>
            </p:nvSpPr>
            <p:spPr bwMode="auto">
              <a:xfrm>
                <a:off x="2512356" y="3305916"/>
                <a:ext cx="33787" cy="25123"/>
              </a:xfrm>
              <a:custGeom>
                <a:avLst/>
                <a:gdLst>
                  <a:gd name="T0" fmla="*/ 2147483647 w 32"/>
                  <a:gd name="T1" fmla="*/ 2147483647 h 24"/>
                  <a:gd name="T2" fmla="*/ 2147483647 w 32"/>
                  <a:gd name="T3" fmla="*/ 2147483647 h 24"/>
                  <a:gd name="T4" fmla="*/ 2147483647 w 32"/>
                  <a:gd name="T5" fmla="*/ 0 h 24"/>
                  <a:gd name="T6" fmla="*/ 2147483647 w 32"/>
                  <a:gd name="T7" fmla="*/ 0 h 24"/>
                  <a:gd name="T8" fmla="*/ 0 w 32"/>
                  <a:gd name="T9" fmla="*/ 2147483647 h 24"/>
                  <a:gd name="T10" fmla="*/ 2147483647 w 32"/>
                  <a:gd name="T11" fmla="*/ 2147483647 h 24"/>
                  <a:gd name="T12" fmla="*/ 2147483647 w 32"/>
                  <a:gd name="T13" fmla="*/ 2147483647 h 24"/>
                  <a:gd name="T14" fmla="*/ 2147483647 w 32"/>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4"/>
                  <a:gd name="T26" fmla="*/ 32 w 3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4">
                    <a:moveTo>
                      <a:pt x="32" y="16"/>
                    </a:moveTo>
                    <a:lnTo>
                      <a:pt x="32" y="8"/>
                    </a:lnTo>
                    <a:lnTo>
                      <a:pt x="32" y="0"/>
                    </a:lnTo>
                    <a:lnTo>
                      <a:pt x="24" y="0"/>
                    </a:lnTo>
                    <a:lnTo>
                      <a:pt x="0" y="8"/>
                    </a:lnTo>
                    <a:lnTo>
                      <a:pt x="8" y="24"/>
                    </a:lnTo>
                    <a:lnTo>
                      <a:pt x="24" y="16"/>
                    </a:lnTo>
                    <a:lnTo>
                      <a:pt x="32" y="16"/>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01" name="Freeform 649">
                <a:extLst>
                  <a:ext uri="{FF2B5EF4-FFF2-40B4-BE49-F238E27FC236}">
                    <a16:creationId xmlns:a16="http://schemas.microsoft.com/office/drawing/2014/main" id="{4E1BBE90-4215-44E2-A8C7-38607873AAED}"/>
                  </a:ext>
                </a:extLst>
              </p:cNvPr>
              <p:cNvSpPr>
                <a:spLocks/>
              </p:cNvSpPr>
              <p:nvPr/>
            </p:nvSpPr>
            <p:spPr bwMode="auto">
              <a:xfrm>
                <a:off x="3022624" y="3161239"/>
                <a:ext cx="220048" cy="272028"/>
              </a:xfrm>
              <a:custGeom>
                <a:avLst/>
                <a:gdLst>
                  <a:gd name="T0" fmla="*/ 2147483647 w 208"/>
                  <a:gd name="T1" fmla="*/ 2147483647 h 256"/>
                  <a:gd name="T2" fmla="*/ 2147483647 w 208"/>
                  <a:gd name="T3" fmla="*/ 2147483647 h 256"/>
                  <a:gd name="T4" fmla="*/ 2147483647 w 208"/>
                  <a:gd name="T5" fmla="*/ 2147483647 h 256"/>
                  <a:gd name="T6" fmla="*/ 2147483647 w 208"/>
                  <a:gd name="T7" fmla="*/ 2147483647 h 256"/>
                  <a:gd name="T8" fmla="*/ 2147483647 w 208"/>
                  <a:gd name="T9" fmla="*/ 2147483647 h 256"/>
                  <a:gd name="T10" fmla="*/ 2147483647 w 208"/>
                  <a:gd name="T11" fmla="*/ 2147483647 h 256"/>
                  <a:gd name="T12" fmla="*/ 2147483647 w 208"/>
                  <a:gd name="T13" fmla="*/ 2147483647 h 256"/>
                  <a:gd name="T14" fmla="*/ 2147483647 w 208"/>
                  <a:gd name="T15" fmla="*/ 2147483647 h 256"/>
                  <a:gd name="T16" fmla="*/ 2147483647 w 208"/>
                  <a:gd name="T17" fmla="*/ 2147483647 h 256"/>
                  <a:gd name="T18" fmla="*/ 0 w 208"/>
                  <a:gd name="T19" fmla="*/ 2147483647 h 256"/>
                  <a:gd name="T20" fmla="*/ 2147483647 w 208"/>
                  <a:gd name="T21" fmla="*/ 2147483647 h 256"/>
                  <a:gd name="T22" fmla="*/ 2147483647 w 208"/>
                  <a:gd name="T23" fmla="*/ 2147483647 h 256"/>
                  <a:gd name="T24" fmla="*/ 2147483647 w 208"/>
                  <a:gd name="T25" fmla="*/ 2147483647 h 256"/>
                  <a:gd name="T26" fmla="*/ 2147483647 w 208"/>
                  <a:gd name="T27" fmla="*/ 2147483647 h 256"/>
                  <a:gd name="T28" fmla="*/ 2147483647 w 208"/>
                  <a:gd name="T29" fmla="*/ 2147483647 h 256"/>
                  <a:gd name="T30" fmla="*/ 2147483647 w 208"/>
                  <a:gd name="T31" fmla="*/ 2147483647 h 256"/>
                  <a:gd name="T32" fmla="*/ 2147483647 w 208"/>
                  <a:gd name="T33" fmla="*/ 2147483647 h 256"/>
                  <a:gd name="T34" fmla="*/ 2147483647 w 208"/>
                  <a:gd name="T35" fmla="*/ 2147483647 h 256"/>
                  <a:gd name="T36" fmla="*/ 2147483647 w 208"/>
                  <a:gd name="T37" fmla="*/ 2147483647 h 256"/>
                  <a:gd name="T38" fmla="*/ 2147483647 w 208"/>
                  <a:gd name="T39" fmla="*/ 2147483647 h 256"/>
                  <a:gd name="T40" fmla="*/ 2147483647 w 208"/>
                  <a:gd name="T41" fmla="*/ 2147483647 h 256"/>
                  <a:gd name="T42" fmla="*/ 2147483647 w 208"/>
                  <a:gd name="T43" fmla="*/ 2147483647 h 256"/>
                  <a:gd name="T44" fmla="*/ 2147483647 w 208"/>
                  <a:gd name="T45" fmla="*/ 2147483647 h 256"/>
                  <a:gd name="T46" fmla="*/ 2147483647 w 208"/>
                  <a:gd name="T47" fmla="*/ 2147483647 h 256"/>
                  <a:gd name="T48" fmla="*/ 2147483647 w 208"/>
                  <a:gd name="T49" fmla="*/ 2147483647 h 256"/>
                  <a:gd name="T50" fmla="*/ 2147483647 w 208"/>
                  <a:gd name="T51" fmla="*/ 2147483647 h 256"/>
                  <a:gd name="T52" fmla="*/ 2147483647 w 208"/>
                  <a:gd name="T53" fmla="*/ 2147483647 h 256"/>
                  <a:gd name="T54" fmla="*/ 2147483647 w 208"/>
                  <a:gd name="T55" fmla="*/ 2147483647 h 256"/>
                  <a:gd name="T56" fmla="*/ 2147483647 w 208"/>
                  <a:gd name="T57" fmla="*/ 2147483647 h 256"/>
                  <a:gd name="T58" fmla="*/ 2147483647 w 208"/>
                  <a:gd name="T59" fmla="*/ 2147483647 h 256"/>
                  <a:gd name="T60" fmla="*/ 2147483647 w 208"/>
                  <a:gd name="T61" fmla="*/ 2147483647 h 256"/>
                  <a:gd name="T62" fmla="*/ 2147483647 w 208"/>
                  <a:gd name="T63" fmla="*/ 2147483647 h 256"/>
                  <a:gd name="T64" fmla="*/ 2147483647 w 208"/>
                  <a:gd name="T65" fmla="*/ 2147483647 h 256"/>
                  <a:gd name="T66" fmla="*/ 2147483647 w 208"/>
                  <a:gd name="T67" fmla="*/ 2147483647 h 256"/>
                  <a:gd name="T68" fmla="*/ 2147483647 w 208"/>
                  <a:gd name="T69" fmla="*/ 2147483647 h 256"/>
                  <a:gd name="T70" fmla="*/ 2147483647 w 208"/>
                  <a:gd name="T71" fmla="*/ 0 h 256"/>
                  <a:gd name="T72" fmla="*/ 2147483647 w 208"/>
                  <a:gd name="T73" fmla="*/ 2147483647 h 256"/>
                  <a:gd name="T74" fmla="*/ 2147483647 w 208"/>
                  <a:gd name="T75" fmla="*/ 2147483647 h 2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8"/>
                  <a:gd name="T115" fmla="*/ 0 h 256"/>
                  <a:gd name="T116" fmla="*/ 208 w 208"/>
                  <a:gd name="T117" fmla="*/ 256 h 2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8" h="256">
                    <a:moveTo>
                      <a:pt x="152" y="16"/>
                    </a:moveTo>
                    <a:lnTo>
                      <a:pt x="48" y="16"/>
                    </a:lnTo>
                    <a:lnTo>
                      <a:pt x="40" y="40"/>
                    </a:lnTo>
                    <a:lnTo>
                      <a:pt x="32" y="40"/>
                    </a:lnTo>
                    <a:lnTo>
                      <a:pt x="32" y="56"/>
                    </a:lnTo>
                    <a:lnTo>
                      <a:pt x="24" y="48"/>
                    </a:lnTo>
                    <a:lnTo>
                      <a:pt x="24" y="96"/>
                    </a:lnTo>
                    <a:lnTo>
                      <a:pt x="8" y="104"/>
                    </a:lnTo>
                    <a:lnTo>
                      <a:pt x="8" y="128"/>
                    </a:lnTo>
                    <a:lnTo>
                      <a:pt x="0" y="136"/>
                    </a:lnTo>
                    <a:lnTo>
                      <a:pt x="16" y="160"/>
                    </a:lnTo>
                    <a:lnTo>
                      <a:pt x="24" y="176"/>
                    </a:lnTo>
                    <a:lnTo>
                      <a:pt x="32" y="200"/>
                    </a:lnTo>
                    <a:lnTo>
                      <a:pt x="48" y="208"/>
                    </a:lnTo>
                    <a:lnTo>
                      <a:pt x="72" y="232"/>
                    </a:lnTo>
                    <a:lnTo>
                      <a:pt x="80" y="240"/>
                    </a:lnTo>
                    <a:lnTo>
                      <a:pt x="104" y="240"/>
                    </a:lnTo>
                    <a:lnTo>
                      <a:pt x="120" y="256"/>
                    </a:lnTo>
                    <a:lnTo>
                      <a:pt x="144" y="248"/>
                    </a:lnTo>
                    <a:lnTo>
                      <a:pt x="168" y="240"/>
                    </a:lnTo>
                    <a:lnTo>
                      <a:pt x="176" y="240"/>
                    </a:lnTo>
                    <a:lnTo>
                      <a:pt x="176" y="232"/>
                    </a:lnTo>
                    <a:lnTo>
                      <a:pt x="168" y="224"/>
                    </a:lnTo>
                    <a:lnTo>
                      <a:pt x="160" y="216"/>
                    </a:lnTo>
                    <a:lnTo>
                      <a:pt x="144" y="200"/>
                    </a:lnTo>
                    <a:lnTo>
                      <a:pt x="144" y="192"/>
                    </a:lnTo>
                    <a:lnTo>
                      <a:pt x="152" y="192"/>
                    </a:lnTo>
                    <a:lnTo>
                      <a:pt x="160" y="168"/>
                    </a:lnTo>
                    <a:lnTo>
                      <a:pt x="176" y="152"/>
                    </a:lnTo>
                    <a:lnTo>
                      <a:pt x="184" y="128"/>
                    </a:lnTo>
                    <a:lnTo>
                      <a:pt x="192" y="80"/>
                    </a:lnTo>
                    <a:lnTo>
                      <a:pt x="200" y="72"/>
                    </a:lnTo>
                    <a:lnTo>
                      <a:pt x="208" y="72"/>
                    </a:lnTo>
                    <a:lnTo>
                      <a:pt x="200" y="48"/>
                    </a:lnTo>
                    <a:lnTo>
                      <a:pt x="192" y="16"/>
                    </a:lnTo>
                    <a:lnTo>
                      <a:pt x="176" y="0"/>
                    </a:lnTo>
                    <a:lnTo>
                      <a:pt x="168" y="8"/>
                    </a:lnTo>
                    <a:lnTo>
                      <a:pt x="152" y="16"/>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02" name="Freeform 650">
                <a:extLst>
                  <a:ext uri="{FF2B5EF4-FFF2-40B4-BE49-F238E27FC236}">
                    <a16:creationId xmlns:a16="http://schemas.microsoft.com/office/drawing/2014/main" id="{6D2814D6-540A-4A40-845B-AFD03006CA14}"/>
                  </a:ext>
                </a:extLst>
              </p:cNvPr>
              <p:cNvSpPr>
                <a:spLocks/>
              </p:cNvSpPr>
              <p:nvPr/>
            </p:nvSpPr>
            <p:spPr bwMode="auto">
              <a:xfrm>
                <a:off x="2614583" y="3339703"/>
                <a:ext cx="84900" cy="76237"/>
              </a:xfrm>
              <a:custGeom>
                <a:avLst/>
                <a:gdLst>
                  <a:gd name="T0" fmla="*/ 2147483647 w 80"/>
                  <a:gd name="T1" fmla="*/ 2147483647 h 72"/>
                  <a:gd name="T2" fmla="*/ 2147483647 w 80"/>
                  <a:gd name="T3" fmla="*/ 2147483647 h 72"/>
                  <a:gd name="T4" fmla="*/ 2147483647 w 80"/>
                  <a:gd name="T5" fmla="*/ 2147483647 h 72"/>
                  <a:gd name="T6" fmla="*/ 2147483647 w 80"/>
                  <a:gd name="T7" fmla="*/ 2147483647 h 72"/>
                  <a:gd name="T8" fmla="*/ 2147483647 w 80"/>
                  <a:gd name="T9" fmla="*/ 0 h 72"/>
                  <a:gd name="T10" fmla="*/ 2147483647 w 80"/>
                  <a:gd name="T11" fmla="*/ 0 h 72"/>
                  <a:gd name="T12" fmla="*/ 2147483647 w 80"/>
                  <a:gd name="T13" fmla="*/ 0 h 72"/>
                  <a:gd name="T14" fmla="*/ 2147483647 w 80"/>
                  <a:gd name="T15" fmla="*/ 0 h 72"/>
                  <a:gd name="T16" fmla="*/ 2147483647 w 80"/>
                  <a:gd name="T17" fmla="*/ 0 h 72"/>
                  <a:gd name="T18" fmla="*/ 2147483647 w 80"/>
                  <a:gd name="T19" fmla="*/ 2147483647 h 72"/>
                  <a:gd name="T20" fmla="*/ 2147483647 w 80"/>
                  <a:gd name="T21" fmla="*/ 2147483647 h 72"/>
                  <a:gd name="T22" fmla="*/ 0 w 80"/>
                  <a:gd name="T23" fmla="*/ 2147483647 h 72"/>
                  <a:gd name="T24" fmla="*/ 2147483647 w 80"/>
                  <a:gd name="T25" fmla="*/ 2147483647 h 72"/>
                  <a:gd name="T26" fmla="*/ 2147483647 w 80"/>
                  <a:gd name="T27" fmla="*/ 2147483647 h 72"/>
                  <a:gd name="T28" fmla="*/ 2147483647 w 80"/>
                  <a:gd name="T29" fmla="*/ 2147483647 h 72"/>
                  <a:gd name="T30" fmla="*/ 2147483647 w 80"/>
                  <a:gd name="T31" fmla="*/ 2147483647 h 72"/>
                  <a:gd name="T32" fmla="*/ 2147483647 w 80"/>
                  <a:gd name="T33" fmla="*/ 2147483647 h 72"/>
                  <a:gd name="T34" fmla="*/ 2147483647 w 80"/>
                  <a:gd name="T35" fmla="*/ 2147483647 h 72"/>
                  <a:gd name="T36" fmla="*/ 2147483647 w 80"/>
                  <a:gd name="T37" fmla="*/ 2147483647 h 72"/>
                  <a:gd name="T38" fmla="*/ 2147483647 w 80"/>
                  <a:gd name="T39" fmla="*/ 2147483647 h 72"/>
                  <a:gd name="T40" fmla="*/ 2147483647 w 80"/>
                  <a:gd name="T41" fmla="*/ 2147483647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72"/>
                  <a:gd name="T65" fmla="*/ 80 w 80"/>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72">
                    <a:moveTo>
                      <a:pt x="72" y="40"/>
                    </a:moveTo>
                    <a:lnTo>
                      <a:pt x="80" y="24"/>
                    </a:lnTo>
                    <a:lnTo>
                      <a:pt x="72" y="8"/>
                    </a:lnTo>
                    <a:lnTo>
                      <a:pt x="48" y="8"/>
                    </a:lnTo>
                    <a:lnTo>
                      <a:pt x="40" y="0"/>
                    </a:lnTo>
                    <a:lnTo>
                      <a:pt x="32" y="0"/>
                    </a:lnTo>
                    <a:lnTo>
                      <a:pt x="24" y="0"/>
                    </a:lnTo>
                    <a:lnTo>
                      <a:pt x="16" y="0"/>
                    </a:lnTo>
                    <a:lnTo>
                      <a:pt x="8" y="0"/>
                    </a:lnTo>
                    <a:lnTo>
                      <a:pt x="8" y="16"/>
                    </a:lnTo>
                    <a:lnTo>
                      <a:pt x="8" y="32"/>
                    </a:lnTo>
                    <a:lnTo>
                      <a:pt x="0" y="40"/>
                    </a:lnTo>
                    <a:lnTo>
                      <a:pt x="8" y="40"/>
                    </a:lnTo>
                    <a:lnTo>
                      <a:pt x="8" y="56"/>
                    </a:lnTo>
                    <a:lnTo>
                      <a:pt x="16" y="64"/>
                    </a:lnTo>
                    <a:lnTo>
                      <a:pt x="16" y="72"/>
                    </a:lnTo>
                    <a:lnTo>
                      <a:pt x="32" y="72"/>
                    </a:lnTo>
                    <a:lnTo>
                      <a:pt x="64" y="64"/>
                    </a:lnTo>
                    <a:lnTo>
                      <a:pt x="72" y="64"/>
                    </a:lnTo>
                    <a:lnTo>
                      <a:pt x="72" y="48"/>
                    </a:lnTo>
                    <a:lnTo>
                      <a:pt x="72" y="4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03" name="Freeform 651">
                <a:extLst>
                  <a:ext uri="{FF2B5EF4-FFF2-40B4-BE49-F238E27FC236}">
                    <a16:creationId xmlns:a16="http://schemas.microsoft.com/office/drawing/2014/main" id="{CC832D42-8672-4F69-9AF2-01C05F7E0230}"/>
                  </a:ext>
                </a:extLst>
              </p:cNvPr>
              <p:cNvSpPr>
                <a:spLocks/>
              </p:cNvSpPr>
              <p:nvPr/>
            </p:nvSpPr>
            <p:spPr bwMode="auto">
              <a:xfrm>
                <a:off x="2572133" y="3364826"/>
                <a:ext cx="58910" cy="51113"/>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2147483647 h 48"/>
                  <a:gd name="T10" fmla="*/ 2147483647 w 56"/>
                  <a:gd name="T11" fmla="*/ 0 h 48"/>
                  <a:gd name="T12" fmla="*/ 2147483647 w 56"/>
                  <a:gd name="T13" fmla="*/ 2147483647 h 48"/>
                  <a:gd name="T14" fmla="*/ 2147483647 w 56"/>
                  <a:gd name="T15" fmla="*/ 2147483647 h 48"/>
                  <a:gd name="T16" fmla="*/ 0 w 56"/>
                  <a:gd name="T17" fmla="*/ 2147483647 h 48"/>
                  <a:gd name="T18" fmla="*/ 2147483647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48" y="32"/>
                    </a:moveTo>
                    <a:lnTo>
                      <a:pt x="48" y="16"/>
                    </a:lnTo>
                    <a:lnTo>
                      <a:pt x="40" y="16"/>
                    </a:lnTo>
                    <a:lnTo>
                      <a:pt x="32" y="16"/>
                    </a:lnTo>
                    <a:lnTo>
                      <a:pt x="24" y="8"/>
                    </a:lnTo>
                    <a:lnTo>
                      <a:pt x="16" y="0"/>
                    </a:lnTo>
                    <a:lnTo>
                      <a:pt x="16" y="8"/>
                    </a:lnTo>
                    <a:lnTo>
                      <a:pt x="8" y="16"/>
                    </a:lnTo>
                    <a:lnTo>
                      <a:pt x="0" y="24"/>
                    </a:lnTo>
                    <a:lnTo>
                      <a:pt x="8" y="24"/>
                    </a:lnTo>
                    <a:lnTo>
                      <a:pt x="40" y="48"/>
                    </a:lnTo>
                    <a:lnTo>
                      <a:pt x="56" y="48"/>
                    </a:lnTo>
                    <a:lnTo>
                      <a:pt x="56" y="40"/>
                    </a:lnTo>
                    <a:lnTo>
                      <a:pt x="48" y="32"/>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04" name="Freeform 652">
                <a:extLst>
                  <a:ext uri="{FF2B5EF4-FFF2-40B4-BE49-F238E27FC236}">
                    <a16:creationId xmlns:a16="http://schemas.microsoft.com/office/drawing/2014/main" id="{BF1ADCD6-B4A6-4715-9118-EF37805055CF}"/>
                  </a:ext>
                </a:extLst>
              </p:cNvPr>
              <p:cNvSpPr>
                <a:spLocks/>
              </p:cNvSpPr>
              <p:nvPr/>
            </p:nvSpPr>
            <p:spPr bwMode="auto">
              <a:xfrm>
                <a:off x="2546143" y="3348366"/>
                <a:ext cx="42450" cy="42450"/>
              </a:xfrm>
              <a:custGeom>
                <a:avLst/>
                <a:gdLst>
                  <a:gd name="T0" fmla="*/ 2147483647 w 40"/>
                  <a:gd name="T1" fmla="*/ 2147483647 h 40"/>
                  <a:gd name="T2" fmla="*/ 2147483647 w 40"/>
                  <a:gd name="T3" fmla="*/ 2147483647 h 40"/>
                  <a:gd name="T4" fmla="*/ 2147483647 w 40"/>
                  <a:gd name="T5" fmla="*/ 0 h 40"/>
                  <a:gd name="T6" fmla="*/ 2147483647 w 40"/>
                  <a:gd name="T7" fmla="*/ 0 h 40"/>
                  <a:gd name="T8" fmla="*/ 2147483647 w 40"/>
                  <a:gd name="T9" fmla="*/ 2147483647 h 40"/>
                  <a:gd name="T10" fmla="*/ 0 w 40"/>
                  <a:gd name="T11" fmla="*/ 2147483647 h 40"/>
                  <a:gd name="T12" fmla="*/ 2147483647 w 40"/>
                  <a:gd name="T13" fmla="*/ 2147483647 h 40"/>
                  <a:gd name="T14" fmla="*/ 2147483647 w 40"/>
                  <a:gd name="T15" fmla="*/ 2147483647 h 40"/>
                  <a:gd name="T16" fmla="*/ 2147483647 w 40"/>
                  <a:gd name="T17" fmla="*/ 2147483647 h 40"/>
                  <a:gd name="T18" fmla="*/ 2147483647 w 40"/>
                  <a:gd name="T19" fmla="*/ 214748364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0"/>
                  <a:gd name="T32" fmla="*/ 40 w 40"/>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0">
                    <a:moveTo>
                      <a:pt x="40" y="24"/>
                    </a:moveTo>
                    <a:lnTo>
                      <a:pt x="40" y="16"/>
                    </a:lnTo>
                    <a:lnTo>
                      <a:pt x="32" y="0"/>
                    </a:lnTo>
                    <a:lnTo>
                      <a:pt x="16" y="0"/>
                    </a:lnTo>
                    <a:lnTo>
                      <a:pt x="8" y="8"/>
                    </a:lnTo>
                    <a:lnTo>
                      <a:pt x="0" y="16"/>
                    </a:lnTo>
                    <a:lnTo>
                      <a:pt x="8" y="24"/>
                    </a:lnTo>
                    <a:lnTo>
                      <a:pt x="24" y="40"/>
                    </a:lnTo>
                    <a:lnTo>
                      <a:pt x="32" y="32"/>
                    </a:lnTo>
                    <a:lnTo>
                      <a:pt x="40" y="24"/>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05" name="Freeform 653">
                <a:extLst>
                  <a:ext uri="{FF2B5EF4-FFF2-40B4-BE49-F238E27FC236}">
                    <a16:creationId xmlns:a16="http://schemas.microsoft.com/office/drawing/2014/main" id="{16CB02A5-8B67-460D-9915-17B8480D1F21}"/>
                  </a:ext>
                </a:extLst>
              </p:cNvPr>
              <p:cNvSpPr>
                <a:spLocks/>
              </p:cNvSpPr>
              <p:nvPr/>
            </p:nvSpPr>
            <p:spPr bwMode="auto">
              <a:xfrm>
                <a:off x="2515821" y="3305916"/>
                <a:ext cx="33787" cy="25123"/>
              </a:xfrm>
              <a:custGeom>
                <a:avLst/>
                <a:gdLst>
                  <a:gd name="T0" fmla="*/ 2147483647 w 32"/>
                  <a:gd name="T1" fmla="*/ 2147483647 h 24"/>
                  <a:gd name="T2" fmla="*/ 2147483647 w 32"/>
                  <a:gd name="T3" fmla="*/ 2147483647 h 24"/>
                  <a:gd name="T4" fmla="*/ 2147483647 w 32"/>
                  <a:gd name="T5" fmla="*/ 0 h 24"/>
                  <a:gd name="T6" fmla="*/ 2147483647 w 32"/>
                  <a:gd name="T7" fmla="*/ 0 h 24"/>
                  <a:gd name="T8" fmla="*/ 0 w 32"/>
                  <a:gd name="T9" fmla="*/ 2147483647 h 24"/>
                  <a:gd name="T10" fmla="*/ 0 w 32"/>
                  <a:gd name="T11" fmla="*/ 2147483647 h 24"/>
                  <a:gd name="T12" fmla="*/ 2147483647 w 32"/>
                  <a:gd name="T13" fmla="*/ 2147483647 h 24"/>
                  <a:gd name="T14" fmla="*/ 2147483647 w 32"/>
                  <a:gd name="T15" fmla="*/ 2147483647 h 24"/>
                  <a:gd name="T16" fmla="*/ 2147483647 w 32"/>
                  <a:gd name="T17" fmla="*/ 2147483647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4"/>
                  <a:gd name="T29" fmla="*/ 32 w 3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4">
                    <a:moveTo>
                      <a:pt x="32" y="16"/>
                    </a:moveTo>
                    <a:lnTo>
                      <a:pt x="32" y="8"/>
                    </a:lnTo>
                    <a:lnTo>
                      <a:pt x="32" y="0"/>
                    </a:lnTo>
                    <a:lnTo>
                      <a:pt x="24" y="0"/>
                    </a:lnTo>
                    <a:lnTo>
                      <a:pt x="0" y="8"/>
                    </a:lnTo>
                    <a:lnTo>
                      <a:pt x="8" y="24"/>
                    </a:lnTo>
                    <a:lnTo>
                      <a:pt x="24" y="16"/>
                    </a:lnTo>
                    <a:lnTo>
                      <a:pt x="32" y="16"/>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06" name="Freeform 654">
                <a:extLst>
                  <a:ext uri="{FF2B5EF4-FFF2-40B4-BE49-F238E27FC236}">
                    <a16:creationId xmlns:a16="http://schemas.microsoft.com/office/drawing/2014/main" id="{15A0FDD2-D738-49E2-8D9F-1A46E6D68654}"/>
                  </a:ext>
                </a:extLst>
              </p:cNvPr>
              <p:cNvSpPr>
                <a:spLocks/>
              </p:cNvSpPr>
              <p:nvPr/>
            </p:nvSpPr>
            <p:spPr bwMode="auto">
              <a:xfrm>
                <a:off x="2549608" y="3348366"/>
                <a:ext cx="42450" cy="42450"/>
              </a:xfrm>
              <a:custGeom>
                <a:avLst/>
                <a:gdLst>
                  <a:gd name="T0" fmla="*/ 2147483647 w 40"/>
                  <a:gd name="T1" fmla="*/ 2147483647 h 40"/>
                  <a:gd name="T2" fmla="*/ 2147483647 w 40"/>
                  <a:gd name="T3" fmla="*/ 2147483647 h 40"/>
                  <a:gd name="T4" fmla="*/ 2147483647 w 40"/>
                  <a:gd name="T5" fmla="*/ 2147483647 h 40"/>
                  <a:gd name="T6" fmla="*/ 2147483647 w 40"/>
                  <a:gd name="T7" fmla="*/ 0 h 40"/>
                  <a:gd name="T8" fmla="*/ 2147483647 w 40"/>
                  <a:gd name="T9" fmla="*/ 0 h 40"/>
                  <a:gd name="T10" fmla="*/ 2147483647 w 40"/>
                  <a:gd name="T11" fmla="*/ 2147483647 h 40"/>
                  <a:gd name="T12" fmla="*/ 0 w 40"/>
                  <a:gd name="T13" fmla="*/ 2147483647 h 40"/>
                  <a:gd name="T14" fmla="*/ 2147483647 w 40"/>
                  <a:gd name="T15" fmla="*/ 2147483647 h 40"/>
                  <a:gd name="T16" fmla="*/ 2147483647 w 40"/>
                  <a:gd name="T17" fmla="*/ 2147483647 h 40"/>
                  <a:gd name="T18" fmla="*/ 2147483647 w 40"/>
                  <a:gd name="T19" fmla="*/ 2147483647 h 40"/>
                  <a:gd name="T20" fmla="*/ 2147483647 w 40"/>
                  <a:gd name="T21" fmla="*/ 2147483647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40"/>
                  <a:gd name="T35" fmla="*/ 40 w 40"/>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40">
                    <a:moveTo>
                      <a:pt x="40" y="24"/>
                    </a:moveTo>
                    <a:lnTo>
                      <a:pt x="40" y="16"/>
                    </a:lnTo>
                    <a:lnTo>
                      <a:pt x="32" y="0"/>
                    </a:lnTo>
                    <a:lnTo>
                      <a:pt x="16" y="0"/>
                    </a:lnTo>
                    <a:lnTo>
                      <a:pt x="8" y="8"/>
                    </a:lnTo>
                    <a:lnTo>
                      <a:pt x="0" y="16"/>
                    </a:lnTo>
                    <a:lnTo>
                      <a:pt x="8" y="24"/>
                    </a:lnTo>
                    <a:lnTo>
                      <a:pt x="24" y="40"/>
                    </a:lnTo>
                    <a:lnTo>
                      <a:pt x="32" y="32"/>
                    </a:lnTo>
                    <a:lnTo>
                      <a:pt x="40" y="24"/>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07" name="Freeform 655">
                <a:extLst>
                  <a:ext uri="{FF2B5EF4-FFF2-40B4-BE49-F238E27FC236}">
                    <a16:creationId xmlns:a16="http://schemas.microsoft.com/office/drawing/2014/main" id="{2F9F1607-ECFA-43D2-B669-C1667D507E00}"/>
                  </a:ext>
                </a:extLst>
              </p:cNvPr>
              <p:cNvSpPr>
                <a:spLocks/>
              </p:cNvSpPr>
              <p:nvPr/>
            </p:nvSpPr>
            <p:spPr bwMode="auto">
              <a:xfrm>
                <a:off x="2614583" y="3093665"/>
                <a:ext cx="867" cy="8663"/>
              </a:xfrm>
              <a:custGeom>
                <a:avLst/>
                <a:gdLst>
                  <a:gd name="T0" fmla="*/ 0 w 1942"/>
                  <a:gd name="T1" fmla="*/ 0 h 8"/>
                  <a:gd name="T2" fmla="*/ 0 w 1942"/>
                  <a:gd name="T3" fmla="*/ 2147483647 h 8"/>
                  <a:gd name="T4" fmla="*/ 0 w 1942"/>
                  <a:gd name="T5" fmla="*/ 0 h 8"/>
                  <a:gd name="T6" fmla="*/ 0 60000 65536"/>
                  <a:gd name="T7" fmla="*/ 0 60000 65536"/>
                  <a:gd name="T8" fmla="*/ 0 60000 65536"/>
                  <a:gd name="T9" fmla="*/ 0 w 1942"/>
                  <a:gd name="T10" fmla="*/ 0 h 8"/>
                  <a:gd name="T11" fmla="*/ 1942 w 1942"/>
                  <a:gd name="T12" fmla="*/ 8 h 8"/>
                </a:gdLst>
                <a:ahLst/>
                <a:cxnLst>
                  <a:cxn ang="T6">
                    <a:pos x="T0" y="T1"/>
                  </a:cxn>
                  <a:cxn ang="T7">
                    <a:pos x="T2" y="T3"/>
                  </a:cxn>
                  <a:cxn ang="T8">
                    <a:pos x="T4" y="T5"/>
                  </a:cxn>
                </a:cxnLst>
                <a:rect l="T9" t="T10" r="T11" b="T12"/>
                <a:pathLst>
                  <a:path w="1942" h="8">
                    <a:moveTo>
                      <a:pt x="0" y="0"/>
                    </a:moveTo>
                    <a:lnTo>
                      <a:pt x="0" y="8"/>
                    </a:lnTo>
                    <a:lnTo>
                      <a:pt x="0" y="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08" name="Freeform 656">
                <a:extLst>
                  <a:ext uri="{FF2B5EF4-FFF2-40B4-BE49-F238E27FC236}">
                    <a16:creationId xmlns:a16="http://schemas.microsoft.com/office/drawing/2014/main" id="{A076DB19-C7CC-465E-AFC1-F39745AD8704}"/>
                  </a:ext>
                </a:extLst>
              </p:cNvPr>
              <p:cNvSpPr>
                <a:spLocks/>
              </p:cNvSpPr>
              <p:nvPr/>
            </p:nvSpPr>
            <p:spPr bwMode="auto">
              <a:xfrm>
                <a:off x="2614583" y="2941191"/>
                <a:ext cx="272028" cy="279825"/>
              </a:xfrm>
              <a:custGeom>
                <a:avLst/>
                <a:gdLst>
                  <a:gd name="T0" fmla="*/ 2147483647 w 257"/>
                  <a:gd name="T1" fmla="*/ 2147483647 h 264"/>
                  <a:gd name="T2" fmla="*/ 2147483647 w 257"/>
                  <a:gd name="T3" fmla="*/ 2147483647 h 264"/>
                  <a:gd name="T4" fmla="*/ 2147483647 w 257"/>
                  <a:gd name="T5" fmla="*/ 2147483647 h 264"/>
                  <a:gd name="T6" fmla="*/ 2147483647 w 257"/>
                  <a:gd name="T7" fmla="*/ 2147483647 h 264"/>
                  <a:gd name="T8" fmla="*/ 2147483647 w 257"/>
                  <a:gd name="T9" fmla="*/ 2147483647 h 264"/>
                  <a:gd name="T10" fmla="*/ 2147483647 w 257"/>
                  <a:gd name="T11" fmla="*/ 2147483647 h 264"/>
                  <a:gd name="T12" fmla="*/ 2147483647 w 257"/>
                  <a:gd name="T13" fmla="*/ 2147483647 h 264"/>
                  <a:gd name="T14" fmla="*/ 2147483647 w 257"/>
                  <a:gd name="T15" fmla="*/ 2147483647 h 264"/>
                  <a:gd name="T16" fmla="*/ 2147483647 w 257"/>
                  <a:gd name="T17" fmla="*/ 2147483647 h 264"/>
                  <a:gd name="T18" fmla="*/ 2147483647 w 257"/>
                  <a:gd name="T19" fmla="*/ 2147483647 h 264"/>
                  <a:gd name="T20" fmla="*/ 2147483647 w 257"/>
                  <a:gd name="T21" fmla="*/ 2147483647 h 264"/>
                  <a:gd name="T22" fmla="*/ 2147483647 w 257"/>
                  <a:gd name="T23" fmla="*/ 2147483647 h 264"/>
                  <a:gd name="T24" fmla="*/ 2147483647 w 257"/>
                  <a:gd name="T25" fmla="*/ 2147483647 h 264"/>
                  <a:gd name="T26" fmla="*/ 2147483647 w 257"/>
                  <a:gd name="T27" fmla="*/ 2147483647 h 264"/>
                  <a:gd name="T28" fmla="*/ 2147483647 w 257"/>
                  <a:gd name="T29" fmla="*/ 2147483647 h 264"/>
                  <a:gd name="T30" fmla="*/ 2147483647 w 257"/>
                  <a:gd name="T31" fmla="*/ 2147483647 h 264"/>
                  <a:gd name="T32" fmla="*/ 2147483647 w 257"/>
                  <a:gd name="T33" fmla="*/ 2147483647 h 264"/>
                  <a:gd name="T34" fmla="*/ 2147483647 w 257"/>
                  <a:gd name="T35" fmla="*/ 2147483647 h 264"/>
                  <a:gd name="T36" fmla="*/ 2147483647 w 257"/>
                  <a:gd name="T37" fmla="*/ 2147483647 h 264"/>
                  <a:gd name="T38" fmla="*/ 2147483647 w 257"/>
                  <a:gd name="T39" fmla="*/ 2147483647 h 264"/>
                  <a:gd name="T40" fmla="*/ 2147483647 w 257"/>
                  <a:gd name="T41" fmla="*/ 2147483647 h 264"/>
                  <a:gd name="T42" fmla="*/ 2147483647 w 257"/>
                  <a:gd name="T43" fmla="*/ 2147483647 h 264"/>
                  <a:gd name="T44" fmla="*/ 2147483647 w 257"/>
                  <a:gd name="T45" fmla="*/ 0 h 264"/>
                  <a:gd name="T46" fmla="*/ 2147483647 w 257"/>
                  <a:gd name="T47" fmla="*/ 2147483647 h 264"/>
                  <a:gd name="T48" fmla="*/ 2147483647 w 257"/>
                  <a:gd name="T49" fmla="*/ 2147483647 h 264"/>
                  <a:gd name="T50" fmla="*/ 2147483647 w 257"/>
                  <a:gd name="T51" fmla="*/ 2147483647 h 264"/>
                  <a:gd name="T52" fmla="*/ 2147483647 w 257"/>
                  <a:gd name="T53" fmla="*/ 2147483647 h 264"/>
                  <a:gd name="T54" fmla="*/ 2147483647 w 257"/>
                  <a:gd name="T55" fmla="*/ 2147483647 h 264"/>
                  <a:gd name="T56" fmla="*/ 2147483647 w 257"/>
                  <a:gd name="T57" fmla="*/ 2147483647 h 264"/>
                  <a:gd name="T58" fmla="*/ 2147483647 w 257"/>
                  <a:gd name="T59" fmla="*/ 2147483647 h 264"/>
                  <a:gd name="T60" fmla="*/ 2147483647 w 257"/>
                  <a:gd name="T61" fmla="*/ 2147483647 h 264"/>
                  <a:gd name="T62" fmla="*/ 2147483647 w 257"/>
                  <a:gd name="T63" fmla="*/ 2147483647 h 264"/>
                  <a:gd name="T64" fmla="*/ 2147483647 w 257"/>
                  <a:gd name="T65" fmla="*/ 2147483647 h 264"/>
                  <a:gd name="T66" fmla="*/ 2147483647 w 257"/>
                  <a:gd name="T67" fmla="*/ 2147483647 h 264"/>
                  <a:gd name="T68" fmla="*/ 2147483647 w 257"/>
                  <a:gd name="T69" fmla="*/ 2147483647 h 264"/>
                  <a:gd name="T70" fmla="*/ 2147483647 w 257"/>
                  <a:gd name="T71" fmla="*/ 2147483647 h 264"/>
                  <a:gd name="T72" fmla="*/ 0 w 257"/>
                  <a:gd name="T73" fmla="*/ 2147483647 h 264"/>
                  <a:gd name="T74" fmla="*/ 0 w 257"/>
                  <a:gd name="T75" fmla="*/ 2147483647 h 264"/>
                  <a:gd name="T76" fmla="*/ 0 w 257"/>
                  <a:gd name="T77" fmla="*/ 2147483647 h 264"/>
                  <a:gd name="T78" fmla="*/ 2147483647 w 257"/>
                  <a:gd name="T79" fmla="*/ 2147483647 h 2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7"/>
                  <a:gd name="T121" fmla="*/ 0 h 264"/>
                  <a:gd name="T122" fmla="*/ 257 w 257"/>
                  <a:gd name="T123" fmla="*/ 264 h 2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7" h="264">
                    <a:moveTo>
                      <a:pt x="40" y="184"/>
                    </a:move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09" name="Rectangle 657">
                <a:extLst>
                  <a:ext uri="{FF2B5EF4-FFF2-40B4-BE49-F238E27FC236}">
                    <a16:creationId xmlns:a16="http://schemas.microsoft.com/office/drawing/2014/main" id="{4255F84E-6979-44D2-8A22-992FC8B5F177}"/>
                  </a:ext>
                </a:extLst>
              </p:cNvPr>
              <p:cNvSpPr>
                <a:spLocks noChangeArrowheads="1"/>
              </p:cNvSpPr>
              <p:nvPr/>
            </p:nvSpPr>
            <p:spPr bwMode="auto">
              <a:xfrm>
                <a:off x="2614583" y="3093665"/>
                <a:ext cx="0" cy="8663"/>
              </a:xfrm>
              <a:prstGeom prst="rect">
                <a:avLst/>
              </a:prstGeom>
              <a:grpFill/>
              <a:ln w="6350">
                <a:solidFill>
                  <a:schemeClr val="bg2">
                    <a:alpha val="30000"/>
                  </a:schemeClr>
                </a:solidFill>
                <a:miter lim="800000"/>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hangingPunct="1">
                  <a:spcBef>
                    <a:spcPct val="50000"/>
                  </a:spcBef>
                </a:pPr>
                <a:endParaRPr lang="en-US" sz="3200">
                  <a:ea typeface="MS PGothic" panose="020B0600070205080204" pitchFamily="34" charset="-128"/>
                </a:endParaRPr>
              </a:p>
            </p:txBody>
          </p:sp>
          <p:sp>
            <p:nvSpPr>
              <p:cNvPr id="110" name="Freeform 658">
                <a:extLst>
                  <a:ext uri="{FF2B5EF4-FFF2-40B4-BE49-F238E27FC236}">
                    <a16:creationId xmlns:a16="http://schemas.microsoft.com/office/drawing/2014/main" id="{358FA153-6880-49FA-97DB-B269BCC1D1FB}"/>
                  </a:ext>
                </a:extLst>
              </p:cNvPr>
              <p:cNvSpPr>
                <a:spLocks/>
              </p:cNvSpPr>
              <p:nvPr/>
            </p:nvSpPr>
            <p:spPr bwMode="auto">
              <a:xfrm>
                <a:off x="2614583" y="2941191"/>
                <a:ext cx="272028" cy="279825"/>
              </a:xfrm>
              <a:custGeom>
                <a:avLst/>
                <a:gdLst>
                  <a:gd name="T0" fmla="*/ 2147483647 w 257"/>
                  <a:gd name="T1" fmla="*/ 2147483647 h 264"/>
                  <a:gd name="T2" fmla="*/ 2147483647 w 257"/>
                  <a:gd name="T3" fmla="*/ 2147483647 h 264"/>
                  <a:gd name="T4" fmla="*/ 2147483647 w 257"/>
                  <a:gd name="T5" fmla="*/ 2147483647 h 264"/>
                  <a:gd name="T6" fmla="*/ 2147483647 w 257"/>
                  <a:gd name="T7" fmla="*/ 2147483647 h 264"/>
                  <a:gd name="T8" fmla="*/ 2147483647 w 257"/>
                  <a:gd name="T9" fmla="*/ 2147483647 h 264"/>
                  <a:gd name="T10" fmla="*/ 2147483647 w 257"/>
                  <a:gd name="T11" fmla="*/ 2147483647 h 264"/>
                  <a:gd name="T12" fmla="*/ 2147483647 w 257"/>
                  <a:gd name="T13" fmla="*/ 2147483647 h 264"/>
                  <a:gd name="T14" fmla="*/ 2147483647 w 257"/>
                  <a:gd name="T15" fmla="*/ 2147483647 h 264"/>
                  <a:gd name="T16" fmla="*/ 2147483647 w 257"/>
                  <a:gd name="T17" fmla="*/ 2147483647 h 264"/>
                  <a:gd name="T18" fmla="*/ 2147483647 w 257"/>
                  <a:gd name="T19" fmla="*/ 2147483647 h 264"/>
                  <a:gd name="T20" fmla="*/ 2147483647 w 257"/>
                  <a:gd name="T21" fmla="*/ 2147483647 h 264"/>
                  <a:gd name="T22" fmla="*/ 2147483647 w 257"/>
                  <a:gd name="T23" fmla="*/ 2147483647 h 264"/>
                  <a:gd name="T24" fmla="*/ 2147483647 w 257"/>
                  <a:gd name="T25" fmla="*/ 2147483647 h 264"/>
                  <a:gd name="T26" fmla="*/ 2147483647 w 257"/>
                  <a:gd name="T27" fmla="*/ 2147483647 h 264"/>
                  <a:gd name="T28" fmla="*/ 2147483647 w 257"/>
                  <a:gd name="T29" fmla="*/ 2147483647 h 264"/>
                  <a:gd name="T30" fmla="*/ 2147483647 w 257"/>
                  <a:gd name="T31" fmla="*/ 2147483647 h 264"/>
                  <a:gd name="T32" fmla="*/ 2147483647 w 257"/>
                  <a:gd name="T33" fmla="*/ 2147483647 h 264"/>
                  <a:gd name="T34" fmla="*/ 2147483647 w 257"/>
                  <a:gd name="T35" fmla="*/ 2147483647 h 264"/>
                  <a:gd name="T36" fmla="*/ 2147483647 w 257"/>
                  <a:gd name="T37" fmla="*/ 2147483647 h 264"/>
                  <a:gd name="T38" fmla="*/ 0 w 257"/>
                  <a:gd name="T39" fmla="*/ 2147483647 h 264"/>
                  <a:gd name="T40" fmla="*/ 0 w 257"/>
                  <a:gd name="T41" fmla="*/ 2147483647 h 264"/>
                  <a:gd name="T42" fmla="*/ 2147483647 w 257"/>
                  <a:gd name="T43" fmla="*/ 2147483647 h 264"/>
                  <a:gd name="T44" fmla="*/ 2147483647 w 257"/>
                  <a:gd name="T45" fmla="*/ 2147483647 h 264"/>
                  <a:gd name="T46" fmla="*/ 2147483647 w 257"/>
                  <a:gd name="T47" fmla="*/ 2147483647 h 264"/>
                  <a:gd name="T48" fmla="*/ 2147483647 w 257"/>
                  <a:gd name="T49" fmla="*/ 2147483647 h 264"/>
                  <a:gd name="T50" fmla="*/ 2147483647 w 257"/>
                  <a:gd name="T51" fmla="*/ 2147483647 h 264"/>
                  <a:gd name="T52" fmla="*/ 2147483647 w 257"/>
                  <a:gd name="T53" fmla="*/ 2147483647 h 264"/>
                  <a:gd name="T54" fmla="*/ 2147483647 w 257"/>
                  <a:gd name="T55" fmla="*/ 2147483647 h 264"/>
                  <a:gd name="T56" fmla="*/ 2147483647 w 257"/>
                  <a:gd name="T57" fmla="*/ 2147483647 h 264"/>
                  <a:gd name="T58" fmla="*/ 2147483647 w 257"/>
                  <a:gd name="T59" fmla="*/ 2147483647 h 264"/>
                  <a:gd name="T60" fmla="*/ 2147483647 w 257"/>
                  <a:gd name="T61" fmla="*/ 2147483647 h 264"/>
                  <a:gd name="T62" fmla="*/ 2147483647 w 257"/>
                  <a:gd name="T63" fmla="*/ 2147483647 h 264"/>
                  <a:gd name="T64" fmla="*/ 2147483647 w 257"/>
                  <a:gd name="T65" fmla="*/ 2147483647 h 264"/>
                  <a:gd name="T66" fmla="*/ 2147483647 w 257"/>
                  <a:gd name="T67" fmla="*/ 2147483647 h 264"/>
                  <a:gd name="T68" fmla="*/ 2147483647 w 257"/>
                  <a:gd name="T69" fmla="*/ 2147483647 h 264"/>
                  <a:gd name="T70" fmla="*/ 2147483647 w 257"/>
                  <a:gd name="T71" fmla="*/ 2147483647 h 264"/>
                  <a:gd name="T72" fmla="*/ 2147483647 w 257"/>
                  <a:gd name="T73" fmla="*/ 2147483647 h 264"/>
                  <a:gd name="T74" fmla="*/ 2147483647 w 257"/>
                  <a:gd name="T75" fmla="*/ 2147483647 h 264"/>
                  <a:gd name="T76" fmla="*/ 2147483647 w 257"/>
                  <a:gd name="T77" fmla="*/ 2147483647 h 264"/>
                  <a:gd name="T78" fmla="*/ 2147483647 w 257"/>
                  <a:gd name="T79" fmla="*/ 2147483647 h 264"/>
                  <a:gd name="T80" fmla="*/ 0 w 257"/>
                  <a:gd name="T81" fmla="*/ 2147483647 h 264"/>
                  <a:gd name="T82" fmla="*/ 0 w 257"/>
                  <a:gd name="T83" fmla="*/ 2147483647 h 2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7"/>
                  <a:gd name="T127" fmla="*/ 0 h 264"/>
                  <a:gd name="T128" fmla="*/ 257 w 257"/>
                  <a:gd name="T129" fmla="*/ 264 h 2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7" h="264">
                    <a:moveTo>
                      <a:pt x="40" y="184"/>
                    </a:move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11" name="Freeform 659">
                <a:extLst>
                  <a:ext uri="{FF2B5EF4-FFF2-40B4-BE49-F238E27FC236}">
                    <a16:creationId xmlns:a16="http://schemas.microsoft.com/office/drawing/2014/main" id="{0A76A30A-28FB-4B65-9C75-65C5C2475C4B}"/>
                  </a:ext>
                </a:extLst>
              </p:cNvPr>
              <p:cNvSpPr>
                <a:spLocks/>
              </p:cNvSpPr>
              <p:nvPr/>
            </p:nvSpPr>
            <p:spPr bwMode="auto">
              <a:xfrm>
                <a:off x="2631043" y="2923864"/>
                <a:ext cx="8663" cy="867"/>
              </a:xfrm>
              <a:custGeom>
                <a:avLst/>
                <a:gdLst>
                  <a:gd name="T0" fmla="*/ 2147483647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8" y="0"/>
                    </a:moveTo>
                    <a:lnTo>
                      <a:pt x="0" y="0"/>
                    </a:lnTo>
                    <a:lnTo>
                      <a:pt x="8" y="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12" name="Freeform 660">
                <a:extLst>
                  <a:ext uri="{FF2B5EF4-FFF2-40B4-BE49-F238E27FC236}">
                    <a16:creationId xmlns:a16="http://schemas.microsoft.com/office/drawing/2014/main" id="{BE3318CE-C464-4FBB-9522-40158083A1D9}"/>
                  </a:ext>
                </a:extLst>
              </p:cNvPr>
              <p:cNvSpPr>
                <a:spLocks/>
              </p:cNvSpPr>
              <p:nvPr/>
            </p:nvSpPr>
            <p:spPr bwMode="auto">
              <a:xfrm>
                <a:off x="2639706" y="2864954"/>
                <a:ext cx="8663" cy="867"/>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13" name="Rectangle 661">
                <a:extLst>
                  <a:ext uri="{FF2B5EF4-FFF2-40B4-BE49-F238E27FC236}">
                    <a16:creationId xmlns:a16="http://schemas.microsoft.com/office/drawing/2014/main" id="{0D4C5752-ECA3-45FA-B477-B552A4DD3F30}"/>
                  </a:ext>
                </a:extLst>
              </p:cNvPr>
              <p:cNvSpPr>
                <a:spLocks noChangeArrowheads="1"/>
              </p:cNvSpPr>
              <p:nvPr/>
            </p:nvSpPr>
            <p:spPr bwMode="auto">
              <a:xfrm>
                <a:off x="2631043" y="2923864"/>
                <a:ext cx="8663" cy="0"/>
              </a:xfrm>
              <a:prstGeom prst="rect">
                <a:avLst/>
              </a:prstGeom>
              <a:grpFill/>
              <a:ln w="6350">
                <a:solidFill>
                  <a:schemeClr val="bg2">
                    <a:alpha val="30000"/>
                  </a:schemeClr>
                </a:solidFill>
                <a:miter lim="800000"/>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hangingPunct="1">
                  <a:spcBef>
                    <a:spcPct val="50000"/>
                  </a:spcBef>
                </a:pPr>
                <a:endParaRPr lang="en-US" sz="3200">
                  <a:ea typeface="MS PGothic" panose="020B0600070205080204" pitchFamily="34" charset="-128"/>
                </a:endParaRPr>
              </a:p>
            </p:txBody>
          </p:sp>
          <p:sp>
            <p:nvSpPr>
              <p:cNvPr id="114" name="Freeform 662">
                <a:extLst>
                  <a:ext uri="{FF2B5EF4-FFF2-40B4-BE49-F238E27FC236}">
                    <a16:creationId xmlns:a16="http://schemas.microsoft.com/office/drawing/2014/main" id="{1179189D-E94E-4875-9C83-AA488C2E05F0}"/>
                  </a:ext>
                </a:extLst>
              </p:cNvPr>
              <p:cNvSpPr>
                <a:spLocks/>
              </p:cNvSpPr>
              <p:nvPr/>
            </p:nvSpPr>
            <p:spPr bwMode="auto">
              <a:xfrm>
                <a:off x="2639706" y="2864954"/>
                <a:ext cx="8663" cy="867"/>
              </a:xfrm>
              <a:custGeom>
                <a:avLst/>
                <a:gdLst>
                  <a:gd name="T0" fmla="*/ 0 w 8"/>
                  <a:gd name="T1" fmla="*/ 0 h 1943"/>
                  <a:gd name="T2" fmla="*/ 0 w 8"/>
                  <a:gd name="T3" fmla="*/ 0 h 1943"/>
                  <a:gd name="T4" fmla="*/ 2147483647 w 8"/>
                  <a:gd name="T5" fmla="*/ 0 h 1943"/>
                  <a:gd name="T6" fmla="*/ 0 w 8"/>
                  <a:gd name="T7" fmla="*/ 0 h 1943"/>
                  <a:gd name="T8" fmla="*/ 0 60000 65536"/>
                  <a:gd name="T9" fmla="*/ 0 60000 65536"/>
                  <a:gd name="T10" fmla="*/ 0 60000 65536"/>
                  <a:gd name="T11" fmla="*/ 0 60000 65536"/>
                  <a:gd name="T12" fmla="*/ 0 w 8"/>
                  <a:gd name="T13" fmla="*/ 0 h 1943"/>
                  <a:gd name="T14" fmla="*/ 8 w 8"/>
                  <a:gd name="T15" fmla="*/ 1943 h 1943"/>
                </a:gdLst>
                <a:ahLst/>
                <a:cxnLst>
                  <a:cxn ang="T8">
                    <a:pos x="T0" y="T1"/>
                  </a:cxn>
                  <a:cxn ang="T9">
                    <a:pos x="T2" y="T3"/>
                  </a:cxn>
                  <a:cxn ang="T10">
                    <a:pos x="T4" y="T5"/>
                  </a:cxn>
                  <a:cxn ang="T11">
                    <a:pos x="T6" y="T7"/>
                  </a:cxn>
                </a:cxnLst>
                <a:rect l="T12" t="T13" r="T14" b="T15"/>
                <a:pathLst>
                  <a:path w="8" h="1943">
                    <a:moveTo>
                      <a:pt x="0" y="0"/>
                    </a:moveTo>
                    <a:lnTo>
                      <a:pt x="0" y="0"/>
                    </a:lnTo>
                    <a:lnTo>
                      <a:pt x="8" y="0"/>
                    </a:lnTo>
                    <a:lnTo>
                      <a:pt x="0" y="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15" name="Freeform 663">
                <a:extLst>
                  <a:ext uri="{FF2B5EF4-FFF2-40B4-BE49-F238E27FC236}">
                    <a16:creationId xmlns:a16="http://schemas.microsoft.com/office/drawing/2014/main" id="{B24CB486-6107-41DD-B1A5-DA3F0624852B}"/>
                  </a:ext>
                </a:extLst>
              </p:cNvPr>
              <p:cNvSpPr>
                <a:spLocks/>
              </p:cNvSpPr>
              <p:nvPr/>
            </p:nvSpPr>
            <p:spPr bwMode="auto">
              <a:xfrm>
                <a:off x="2605919" y="2830301"/>
                <a:ext cx="161137" cy="127351"/>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0 h 120"/>
                  <a:gd name="T12" fmla="*/ 2147483647 w 152"/>
                  <a:gd name="T13" fmla="*/ 0 h 120"/>
                  <a:gd name="T14" fmla="*/ 2147483647 w 152"/>
                  <a:gd name="T15" fmla="*/ 0 h 120"/>
                  <a:gd name="T16" fmla="*/ 2147483647 w 152"/>
                  <a:gd name="T17" fmla="*/ 0 h 120"/>
                  <a:gd name="T18" fmla="*/ 0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2147483647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2147483647 w 152"/>
                  <a:gd name="T39" fmla="*/ 2147483647 h 120"/>
                  <a:gd name="T40" fmla="*/ 2147483647 w 152"/>
                  <a:gd name="T41" fmla="*/ 2147483647 h 120"/>
                  <a:gd name="T42" fmla="*/ 2147483647 w 152"/>
                  <a:gd name="T43" fmla="*/ 2147483647 h 120"/>
                  <a:gd name="T44" fmla="*/ 2147483647 w 152"/>
                  <a:gd name="T45" fmla="*/ 2147483647 h 120"/>
                  <a:gd name="T46" fmla="*/ 2147483647 w 152"/>
                  <a:gd name="T47" fmla="*/ 2147483647 h 120"/>
                  <a:gd name="T48" fmla="*/ 2147483647 w 152"/>
                  <a:gd name="T49" fmla="*/ 2147483647 h 120"/>
                  <a:gd name="T50" fmla="*/ 2147483647 w 152"/>
                  <a:gd name="T51" fmla="*/ 2147483647 h 120"/>
                  <a:gd name="T52" fmla="*/ 2147483647 w 152"/>
                  <a:gd name="T53" fmla="*/ 2147483647 h 120"/>
                  <a:gd name="T54" fmla="*/ 2147483647 w 152"/>
                  <a:gd name="T55" fmla="*/ 2147483647 h 120"/>
                  <a:gd name="T56" fmla="*/ 2147483647 w 152"/>
                  <a:gd name="T57" fmla="*/ 2147483647 h 120"/>
                  <a:gd name="T58" fmla="*/ 2147483647 w 152"/>
                  <a:gd name="T59" fmla="*/ 2147483647 h 120"/>
                  <a:gd name="T60" fmla="*/ 2147483647 w 152"/>
                  <a:gd name="T61" fmla="*/ 2147483647 h 120"/>
                  <a:gd name="T62" fmla="*/ 2147483647 w 152"/>
                  <a:gd name="T63" fmla="*/ 2147483647 h 120"/>
                  <a:gd name="T64" fmla="*/ 2147483647 w 152"/>
                  <a:gd name="T65" fmla="*/ 2147483647 h 120"/>
                  <a:gd name="T66" fmla="*/ 2147483647 w 152"/>
                  <a:gd name="T67" fmla="*/ 2147483647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120"/>
                  <a:gd name="T104" fmla="*/ 152 w 152"/>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 h="120">
                    <a:moveTo>
                      <a:pt x="136" y="16"/>
                    </a:moveTo>
                    <a:lnTo>
                      <a:pt x="128" y="16"/>
                    </a:lnTo>
                    <a:lnTo>
                      <a:pt x="112" y="16"/>
                    </a:lnTo>
                    <a:lnTo>
                      <a:pt x="104" y="16"/>
                    </a:lnTo>
                    <a:lnTo>
                      <a:pt x="96" y="8"/>
                    </a:lnTo>
                    <a:lnTo>
                      <a:pt x="48" y="0"/>
                    </a:lnTo>
                    <a:lnTo>
                      <a:pt x="24" y="0"/>
                    </a:lnTo>
                    <a:lnTo>
                      <a:pt x="16" y="0"/>
                    </a:lnTo>
                    <a:lnTo>
                      <a:pt x="8" y="0"/>
                    </a:lnTo>
                    <a:lnTo>
                      <a:pt x="0" y="8"/>
                    </a:lnTo>
                    <a:lnTo>
                      <a:pt x="8" y="32"/>
                    </a:lnTo>
                    <a:lnTo>
                      <a:pt x="16" y="24"/>
                    </a:lnTo>
                    <a:lnTo>
                      <a:pt x="32" y="24"/>
                    </a:lnTo>
                    <a:lnTo>
                      <a:pt x="32" y="32"/>
                    </a:lnTo>
                    <a:lnTo>
                      <a:pt x="40" y="32"/>
                    </a:lnTo>
                    <a:lnTo>
                      <a:pt x="32" y="48"/>
                    </a:lnTo>
                    <a:lnTo>
                      <a:pt x="32" y="64"/>
                    </a:lnTo>
                    <a:lnTo>
                      <a:pt x="24" y="80"/>
                    </a:lnTo>
                    <a:lnTo>
                      <a:pt x="24" y="88"/>
                    </a:lnTo>
                    <a:lnTo>
                      <a:pt x="32" y="88"/>
                    </a:lnTo>
                    <a:lnTo>
                      <a:pt x="24" y="88"/>
                    </a:lnTo>
                    <a:lnTo>
                      <a:pt x="24" y="96"/>
                    </a:lnTo>
                    <a:lnTo>
                      <a:pt x="24" y="104"/>
                    </a:lnTo>
                    <a:lnTo>
                      <a:pt x="32" y="104"/>
                    </a:lnTo>
                    <a:lnTo>
                      <a:pt x="48" y="120"/>
                    </a:lnTo>
                    <a:lnTo>
                      <a:pt x="72" y="112"/>
                    </a:lnTo>
                    <a:lnTo>
                      <a:pt x="96" y="104"/>
                    </a:lnTo>
                    <a:lnTo>
                      <a:pt x="104" y="88"/>
                    </a:lnTo>
                    <a:lnTo>
                      <a:pt x="120" y="72"/>
                    </a:lnTo>
                    <a:lnTo>
                      <a:pt x="120" y="64"/>
                    </a:lnTo>
                    <a:lnTo>
                      <a:pt x="128" y="40"/>
                    </a:lnTo>
                    <a:lnTo>
                      <a:pt x="152" y="24"/>
                    </a:lnTo>
                    <a:lnTo>
                      <a:pt x="144" y="24"/>
                    </a:lnTo>
                    <a:lnTo>
                      <a:pt x="136" y="16"/>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16" name="Freeform 664">
                <a:extLst>
                  <a:ext uri="{FF2B5EF4-FFF2-40B4-BE49-F238E27FC236}">
                    <a16:creationId xmlns:a16="http://schemas.microsoft.com/office/drawing/2014/main" id="{BA131525-7412-4E6B-96A8-37A22DF513FB}"/>
                  </a:ext>
                </a:extLst>
              </p:cNvPr>
              <p:cNvSpPr>
                <a:spLocks/>
              </p:cNvSpPr>
              <p:nvPr/>
            </p:nvSpPr>
            <p:spPr bwMode="auto">
              <a:xfrm>
                <a:off x="2605919" y="2856291"/>
                <a:ext cx="42450" cy="84900"/>
              </a:xfrm>
              <a:custGeom>
                <a:avLst/>
                <a:gdLst>
                  <a:gd name="T0" fmla="*/ 2147483647 w 40"/>
                  <a:gd name="T1" fmla="*/ 2147483647 h 80"/>
                  <a:gd name="T2" fmla="*/ 2147483647 w 40"/>
                  <a:gd name="T3" fmla="*/ 2147483647 h 80"/>
                  <a:gd name="T4" fmla="*/ 2147483647 w 40"/>
                  <a:gd name="T5" fmla="*/ 2147483647 h 80"/>
                  <a:gd name="T6" fmla="*/ 2147483647 w 40"/>
                  <a:gd name="T7" fmla="*/ 2147483647 h 80"/>
                  <a:gd name="T8" fmla="*/ 2147483647 w 40"/>
                  <a:gd name="T9" fmla="*/ 2147483647 h 80"/>
                  <a:gd name="T10" fmla="*/ 2147483647 w 40"/>
                  <a:gd name="T11" fmla="*/ 2147483647 h 80"/>
                  <a:gd name="T12" fmla="*/ 2147483647 w 40"/>
                  <a:gd name="T13" fmla="*/ 2147483647 h 80"/>
                  <a:gd name="T14" fmla="*/ 2147483647 w 40"/>
                  <a:gd name="T15" fmla="*/ 2147483647 h 80"/>
                  <a:gd name="T16" fmla="*/ 2147483647 w 40"/>
                  <a:gd name="T17" fmla="*/ 2147483647 h 80"/>
                  <a:gd name="T18" fmla="*/ 2147483647 w 40"/>
                  <a:gd name="T19" fmla="*/ 0 h 80"/>
                  <a:gd name="T20" fmla="*/ 2147483647 w 40"/>
                  <a:gd name="T21" fmla="*/ 0 h 80"/>
                  <a:gd name="T22" fmla="*/ 2147483647 w 40"/>
                  <a:gd name="T23" fmla="*/ 0 h 80"/>
                  <a:gd name="T24" fmla="*/ 2147483647 w 40"/>
                  <a:gd name="T25" fmla="*/ 2147483647 h 80"/>
                  <a:gd name="T26" fmla="*/ 0 w 40"/>
                  <a:gd name="T27" fmla="*/ 2147483647 h 80"/>
                  <a:gd name="T28" fmla="*/ 2147483647 w 40"/>
                  <a:gd name="T29" fmla="*/ 2147483647 h 80"/>
                  <a:gd name="T30" fmla="*/ 2147483647 w 40"/>
                  <a:gd name="T31" fmla="*/ 2147483647 h 80"/>
                  <a:gd name="T32" fmla="*/ 0 w 40"/>
                  <a:gd name="T33" fmla="*/ 2147483647 h 80"/>
                  <a:gd name="T34" fmla="*/ 2147483647 w 40"/>
                  <a:gd name="T35" fmla="*/ 2147483647 h 80"/>
                  <a:gd name="T36" fmla="*/ 2147483647 w 40"/>
                  <a:gd name="T37" fmla="*/ 2147483647 h 80"/>
                  <a:gd name="T38" fmla="*/ 2147483647 w 40"/>
                  <a:gd name="T39" fmla="*/ 2147483647 h 80"/>
                  <a:gd name="T40" fmla="*/ 2147483647 w 40"/>
                  <a:gd name="T41" fmla="*/ 2147483647 h 80"/>
                  <a:gd name="T42" fmla="*/ 2147483647 w 40"/>
                  <a:gd name="T43" fmla="*/ 2147483647 h 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
                  <a:gd name="T67" fmla="*/ 0 h 80"/>
                  <a:gd name="T68" fmla="*/ 40 w 40"/>
                  <a:gd name="T69" fmla="*/ 80 h 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 h="80">
                    <a:moveTo>
                      <a:pt x="24" y="64"/>
                    </a:moveTo>
                    <a:lnTo>
                      <a:pt x="24" y="56"/>
                    </a:lnTo>
                    <a:lnTo>
                      <a:pt x="32" y="48"/>
                    </a:lnTo>
                    <a:lnTo>
                      <a:pt x="32" y="40"/>
                    </a:lnTo>
                    <a:lnTo>
                      <a:pt x="32" y="32"/>
                    </a:lnTo>
                    <a:lnTo>
                      <a:pt x="32" y="24"/>
                    </a:lnTo>
                    <a:lnTo>
                      <a:pt x="32" y="16"/>
                    </a:lnTo>
                    <a:lnTo>
                      <a:pt x="40" y="8"/>
                    </a:lnTo>
                    <a:lnTo>
                      <a:pt x="32" y="8"/>
                    </a:lnTo>
                    <a:lnTo>
                      <a:pt x="32" y="0"/>
                    </a:lnTo>
                    <a:lnTo>
                      <a:pt x="16" y="0"/>
                    </a:lnTo>
                    <a:lnTo>
                      <a:pt x="8" y="0"/>
                    </a:lnTo>
                    <a:lnTo>
                      <a:pt x="8" y="8"/>
                    </a:lnTo>
                    <a:lnTo>
                      <a:pt x="0" y="8"/>
                    </a:lnTo>
                    <a:lnTo>
                      <a:pt x="8" y="24"/>
                    </a:lnTo>
                    <a:lnTo>
                      <a:pt x="8" y="40"/>
                    </a:lnTo>
                    <a:lnTo>
                      <a:pt x="0" y="56"/>
                    </a:lnTo>
                    <a:lnTo>
                      <a:pt x="8" y="64"/>
                    </a:lnTo>
                    <a:lnTo>
                      <a:pt x="8" y="80"/>
                    </a:lnTo>
                    <a:lnTo>
                      <a:pt x="24" y="80"/>
                    </a:lnTo>
                    <a:lnTo>
                      <a:pt x="24" y="72"/>
                    </a:lnTo>
                    <a:lnTo>
                      <a:pt x="24" y="64"/>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17" name="Freeform 665">
                <a:extLst>
                  <a:ext uri="{FF2B5EF4-FFF2-40B4-BE49-F238E27FC236}">
                    <a16:creationId xmlns:a16="http://schemas.microsoft.com/office/drawing/2014/main" id="{3F43F40F-AE2D-4F67-B5D1-AD00F8BC5391}"/>
                  </a:ext>
                </a:extLst>
              </p:cNvPr>
              <p:cNvSpPr>
                <a:spLocks/>
              </p:cNvSpPr>
              <p:nvPr/>
            </p:nvSpPr>
            <p:spPr bwMode="auto">
              <a:xfrm>
                <a:off x="2639706" y="2864954"/>
                <a:ext cx="8663" cy="33787"/>
              </a:xfrm>
              <a:custGeom>
                <a:avLst/>
                <a:gdLst>
                  <a:gd name="T0" fmla="*/ 0 w 8"/>
                  <a:gd name="T1" fmla="*/ 2147483647 h 32"/>
                  <a:gd name="T2" fmla="*/ 0 w 8"/>
                  <a:gd name="T3" fmla="*/ 2147483647 h 32"/>
                  <a:gd name="T4" fmla="*/ 0 w 8"/>
                  <a:gd name="T5" fmla="*/ 2147483647 h 32"/>
                  <a:gd name="T6" fmla="*/ 0 w 8"/>
                  <a:gd name="T7" fmla="*/ 2147483647 h 32"/>
                  <a:gd name="T8" fmla="*/ 2147483647 w 8"/>
                  <a:gd name="T9" fmla="*/ 0 h 32"/>
                  <a:gd name="T10" fmla="*/ 0 w 8"/>
                  <a:gd name="T11" fmla="*/ 2147483647 h 32"/>
                  <a:gd name="T12" fmla="*/ 0 w 8"/>
                  <a:gd name="T13" fmla="*/ 2147483647 h 32"/>
                  <a:gd name="T14" fmla="*/ 0 60000 65536"/>
                  <a:gd name="T15" fmla="*/ 0 60000 65536"/>
                  <a:gd name="T16" fmla="*/ 0 60000 65536"/>
                  <a:gd name="T17" fmla="*/ 0 60000 65536"/>
                  <a:gd name="T18" fmla="*/ 0 60000 65536"/>
                  <a:gd name="T19" fmla="*/ 0 60000 65536"/>
                  <a:gd name="T20" fmla="*/ 0 60000 65536"/>
                  <a:gd name="T21" fmla="*/ 0 w 8"/>
                  <a:gd name="T22" fmla="*/ 0 h 32"/>
                  <a:gd name="T23" fmla="*/ 8 w 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2">
                    <a:moveTo>
                      <a:pt x="0" y="16"/>
                    </a:moveTo>
                    <a:lnTo>
                      <a:pt x="0" y="24"/>
                    </a:lnTo>
                    <a:lnTo>
                      <a:pt x="0" y="32"/>
                    </a:lnTo>
                    <a:lnTo>
                      <a:pt x="0" y="16"/>
                    </a:lnTo>
                    <a:lnTo>
                      <a:pt x="8" y="0"/>
                    </a:lnTo>
                    <a:lnTo>
                      <a:pt x="0" y="8"/>
                    </a:lnTo>
                    <a:lnTo>
                      <a:pt x="0" y="16"/>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18" name="Freeform 666">
                <a:extLst>
                  <a:ext uri="{FF2B5EF4-FFF2-40B4-BE49-F238E27FC236}">
                    <a16:creationId xmlns:a16="http://schemas.microsoft.com/office/drawing/2014/main" id="{E6B88668-445B-4FE3-A76B-F1AA7C49B637}"/>
                  </a:ext>
                </a:extLst>
              </p:cNvPr>
              <p:cNvSpPr>
                <a:spLocks/>
              </p:cNvSpPr>
              <p:nvPr/>
            </p:nvSpPr>
            <p:spPr bwMode="auto">
              <a:xfrm>
                <a:off x="2605919" y="2856291"/>
                <a:ext cx="42450" cy="84900"/>
              </a:xfrm>
              <a:custGeom>
                <a:avLst/>
                <a:gdLst>
                  <a:gd name="T0" fmla="*/ 2147483647 w 40"/>
                  <a:gd name="T1" fmla="*/ 2147483647 h 80"/>
                  <a:gd name="T2" fmla="*/ 2147483647 w 40"/>
                  <a:gd name="T3" fmla="*/ 2147483647 h 80"/>
                  <a:gd name="T4" fmla="*/ 2147483647 w 40"/>
                  <a:gd name="T5" fmla="*/ 2147483647 h 80"/>
                  <a:gd name="T6" fmla="*/ 2147483647 w 40"/>
                  <a:gd name="T7" fmla="*/ 2147483647 h 80"/>
                  <a:gd name="T8" fmla="*/ 2147483647 w 40"/>
                  <a:gd name="T9" fmla="*/ 2147483647 h 80"/>
                  <a:gd name="T10" fmla="*/ 2147483647 w 40"/>
                  <a:gd name="T11" fmla="*/ 2147483647 h 80"/>
                  <a:gd name="T12" fmla="*/ 2147483647 w 40"/>
                  <a:gd name="T13" fmla="*/ 2147483647 h 80"/>
                  <a:gd name="T14" fmla="*/ 2147483647 w 40"/>
                  <a:gd name="T15" fmla="*/ 2147483647 h 80"/>
                  <a:gd name="T16" fmla="*/ 2147483647 w 40"/>
                  <a:gd name="T17" fmla="*/ 2147483647 h 80"/>
                  <a:gd name="T18" fmla="*/ 2147483647 w 40"/>
                  <a:gd name="T19" fmla="*/ 2147483647 h 80"/>
                  <a:gd name="T20" fmla="*/ 2147483647 w 40"/>
                  <a:gd name="T21" fmla="*/ 2147483647 h 80"/>
                  <a:gd name="T22" fmla="*/ 2147483647 w 40"/>
                  <a:gd name="T23" fmla="*/ 0 h 80"/>
                  <a:gd name="T24" fmla="*/ 2147483647 w 40"/>
                  <a:gd name="T25" fmla="*/ 0 h 80"/>
                  <a:gd name="T26" fmla="*/ 2147483647 w 40"/>
                  <a:gd name="T27" fmla="*/ 0 h 80"/>
                  <a:gd name="T28" fmla="*/ 2147483647 w 40"/>
                  <a:gd name="T29" fmla="*/ 2147483647 h 80"/>
                  <a:gd name="T30" fmla="*/ 2147483647 w 40"/>
                  <a:gd name="T31" fmla="*/ 2147483647 h 80"/>
                  <a:gd name="T32" fmla="*/ 0 w 40"/>
                  <a:gd name="T33" fmla="*/ 2147483647 h 80"/>
                  <a:gd name="T34" fmla="*/ 2147483647 w 40"/>
                  <a:gd name="T35" fmla="*/ 2147483647 h 80"/>
                  <a:gd name="T36" fmla="*/ 2147483647 w 40"/>
                  <a:gd name="T37" fmla="*/ 2147483647 h 80"/>
                  <a:gd name="T38" fmla="*/ 0 w 40"/>
                  <a:gd name="T39" fmla="*/ 2147483647 h 80"/>
                  <a:gd name="T40" fmla="*/ 2147483647 w 40"/>
                  <a:gd name="T41" fmla="*/ 2147483647 h 80"/>
                  <a:gd name="T42" fmla="*/ 2147483647 w 40"/>
                  <a:gd name="T43" fmla="*/ 2147483647 h 80"/>
                  <a:gd name="T44" fmla="*/ 2147483647 w 40"/>
                  <a:gd name="T45" fmla="*/ 2147483647 h 80"/>
                  <a:gd name="T46" fmla="*/ 2147483647 w 40"/>
                  <a:gd name="T47" fmla="*/ 2147483647 h 80"/>
                  <a:gd name="T48" fmla="*/ 2147483647 w 40"/>
                  <a:gd name="T49" fmla="*/ 2147483647 h 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80"/>
                  <a:gd name="T77" fmla="*/ 40 w 40"/>
                  <a:gd name="T78" fmla="*/ 80 h 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80">
                    <a:moveTo>
                      <a:pt x="24" y="64"/>
                    </a:moveTo>
                    <a:lnTo>
                      <a:pt x="24" y="64"/>
                    </a:lnTo>
                    <a:lnTo>
                      <a:pt x="24" y="56"/>
                    </a:lnTo>
                    <a:lnTo>
                      <a:pt x="32" y="48"/>
                    </a:lnTo>
                    <a:lnTo>
                      <a:pt x="32" y="40"/>
                    </a:lnTo>
                    <a:lnTo>
                      <a:pt x="32" y="32"/>
                    </a:lnTo>
                    <a:lnTo>
                      <a:pt x="32" y="24"/>
                    </a:lnTo>
                    <a:lnTo>
                      <a:pt x="32" y="16"/>
                    </a:lnTo>
                    <a:lnTo>
                      <a:pt x="40" y="8"/>
                    </a:lnTo>
                    <a:lnTo>
                      <a:pt x="32" y="8"/>
                    </a:lnTo>
                    <a:lnTo>
                      <a:pt x="32" y="0"/>
                    </a:lnTo>
                    <a:lnTo>
                      <a:pt x="16" y="0"/>
                    </a:lnTo>
                    <a:lnTo>
                      <a:pt x="8" y="0"/>
                    </a:lnTo>
                    <a:lnTo>
                      <a:pt x="8" y="8"/>
                    </a:lnTo>
                    <a:lnTo>
                      <a:pt x="0" y="8"/>
                    </a:lnTo>
                    <a:lnTo>
                      <a:pt x="8" y="24"/>
                    </a:lnTo>
                    <a:lnTo>
                      <a:pt x="8" y="40"/>
                    </a:lnTo>
                    <a:lnTo>
                      <a:pt x="0" y="56"/>
                    </a:lnTo>
                    <a:lnTo>
                      <a:pt x="8" y="64"/>
                    </a:lnTo>
                    <a:lnTo>
                      <a:pt x="8" y="80"/>
                    </a:lnTo>
                    <a:lnTo>
                      <a:pt x="24" y="80"/>
                    </a:lnTo>
                    <a:lnTo>
                      <a:pt x="24" y="72"/>
                    </a:lnTo>
                    <a:lnTo>
                      <a:pt x="24" y="64"/>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19" name="Freeform 667">
                <a:extLst>
                  <a:ext uri="{FF2B5EF4-FFF2-40B4-BE49-F238E27FC236}">
                    <a16:creationId xmlns:a16="http://schemas.microsoft.com/office/drawing/2014/main" id="{2E631606-5001-4EAA-A3B0-17947BB3FFD1}"/>
                  </a:ext>
                </a:extLst>
              </p:cNvPr>
              <p:cNvSpPr>
                <a:spLocks/>
              </p:cNvSpPr>
              <p:nvPr/>
            </p:nvSpPr>
            <p:spPr bwMode="auto">
              <a:xfrm>
                <a:off x="2639706" y="2864954"/>
                <a:ext cx="8663" cy="33787"/>
              </a:xfrm>
              <a:custGeom>
                <a:avLst/>
                <a:gdLst>
                  <a:gd name="T0" fmla="*/ 0 w 8"/>
                  <a:gd name="T1" fmla="*/ 2147483647 h 32"/>
                  <a:gd name="T2" fmla="*/ 0 w 8"/>
                  <a:gd name="T3" fmla="*/ 2147483647 h 32"/>
                  <a:gd name="T4" fmla="*/ 0 w 8"/>
                  <a:gd name="T5" fmla="*/ 2147483647 h 32"/>
                  <a:gd name="T6" fmla="*/ 0 w 8"/>
                  <a:gd name="T7" fmla="*/ 2147483647 h 32"/>
                  <a:gd name="T8" fmla="*/ 2147483647 w 8"/>
                  <a:gd name="T9" fmla="*/ 0 h 32"/>
                  <a:gd name="T10" fmla="*/ 0 w 8"/>
                  <a:gd name="T11" fmla="*/ 2147483647 h 32"/>
                  <a:gd name="T12" fmla="*/ 0 w 8"/>
                  <a:gd name="T13" fmla="*/ 2147483647 h 32"/>
                  <a:gd name="T14" fmla="*/ 0 60000 65536"/>
                  <a:gd name="T15" fmla="*/ 0 60000 65536"/>
                  <a:gd name="T16" fmla="*/ 0 60000 65536"/>
                  <a:gd name="T17" fmla="*/ 0 60000 65536"/>
                  <a:gd name="T18" fmla="*/ 0 60000 65536"/>
                  <a:gd name="T19" fmla="*/ 0 60000 65536"/>
                  <a:gd name="T20" fmla="*/ 0 60000 65536"/>
                  <a:gd name="T21" fmla="*/ 0 w 8"/>
                  <a:gd name="T22" fmla="*/ 0 h 32"/>
                  <a:gd name="T23" fmla="*/ 8 w 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2">
                    <a:moveTo>
                      <a:pt x="0" y="16"/>
                    </a:moveTo>
                    <a:lnTo>
                      <a:pt x="0" y="24"/>
                    </a:lnTo>
                    <a:lnTo>
                      <a:pt x="0" y="32"/>
                    </a:lnTo>
                    <a:lnTo>
                      <a:pt x="0" y="16"/>
                    </a:lnTo>
                    <a:lnTo>
                      <a:pt x="8" y="0"/>
                    </a:lnTo>
                    <a:lnTo>
                      <a:pt x="0" y="8"/>
                    </a:lnTo>
                    <a:lnTo>
                      <a:pt x="0" y="16"/>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20" name="Freeform 668">
                <a:extLst>
                  <a:ext uri="{FF2B5EF4-FFF2-40B4-BE49-F238E27FC236}">
                    <a16:creationId xmlns:a16="http://schemas.microsoft.com/office/drawing/2014/main" id="{05CF4B60-071A-40D0-923B-9C092AD55199}"/>
                  </a:ext>
                </a:extLst>
              </p:cNvPr>
              <p:cNvSpPr>
                <a:spLocks/>
              </p:cNvSpPr>
              <p:nvPr/>
            </p:nvSpPr>
            <p:spPr bwMode="auto">
              <a:xfrm>
                <a:off x="2631043" y="2923864"/>
                <a:ext cx="1733" cy="17327"/>
              </a:xfrm>
              <a:custGeom>
                <a:avLst/>
                <a:gdLst>
                  <a:gd name="T0" fmla="*/ 0 w 1942"/>
                  <a:gd name="T1" fmla="*/ 0 h 16"/>
                  <a:gd name="T2" fmla="*/ 0 w 1942"/>
                  <a:gd name="T3" fmla="*/ 2147483647 h 16"/>
                  <a:gd name="T4" fmla="*/ 0 w 1942"/>
                  <a:gd name="T5" fmla="*/ 2147483647 h 16"/>
                  <a:gd name="T6" fmla="*/ 0 w 1942"/>
                  <a:gd name="T7" fmla="*/ 2147483647 h 16"/>
                  <a:gd name="T8" fmla="*/ 0 w 1942"/>
                  <a:gd name="T9" fmla="*/ 0 h 16"/>
                  <a:gd name="T10" fmla="*/ 0 60000 65536"/>
                  <a:gd name="T11" fmla="*/ 0 60000 65536"/>
                  <a:gd name="T12" fmla="*/ 0 60000 65536"/>
                  <a:gd name="T13" fmla="*/ 0 60000 65536"/>
                  <a:gd name="T14" fmla="*/ 0 60000 65536"/>
                  <a:gd name="T15" fmla="*/ 0 w 1942"/>
                  <a:gd name="T16" fmla="*/ 0 h 16"/>
                  <a:gd name="T17" fmla="*/ 1942 w 1942"/>
                  <a:gd name="T18" fmla="*/ 16 h 16"/>
                </a:gdLst>
                <a:ahLst/>
                <a:cxnLst>
                  <a:cxn ang="T10">
                    <a:pos x="T0" y="T1"/>
                  </a:cxn>
                  <a:cxn ang="T11">
                    <a:pos x="T2" y="T3"/>
                  </a:cxn>
                  <a:cxn ang="T12">
                    <a:pos x="T4" y="T5"/>
                  </a:cxn>
                  <a:cxn ang="T13">
                    <a:pos x="T6" y="T7"/>
                  </a:cxn>
                  <a:cxn ang="T14">
                    <a:pos x="T8" y="T9"/>
                  </a:cxn>
                </a:cxnLst>
                <a:rect l="T15" t="T16" r="T17" b="T18"/>
                <a:pathLst>
                  <a:path w="1942" h="16">
                    <a:moveTo>
                      <a:pt x="0" y="0"/>
                    </a:moveTo>
                    <a:lnTo>
                      <a:pt x="0" y="8"/>
                    </a:lnTo>
                    <a:lnTo>
                      <a:pt x="0" y="16"/>
                    </a:lnTo>
                    <a:lnTo>
                      <a:pt x="0" y="8"/>
                    </a:lnTo>
                    <a:lnTo>
                      <a:pt x="0" y="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21" name="Freeform 669">
                <a:extLst>
                  <a:ext uri="{FF2B5EF4-FFF2-40B4-BE49-F238E27FC236}">
                    <a16:creationId xmlns:a16="http://schemas.microsoft.com/office/drawing/2014/main" id="{69EACB6F-17E1-45C3-8488-12F534E7895F}"/>
                  </a:ext>
                </a:extLst>
              </p:cNvPr>
              <p:cNvSpPr>
                <a:spLocks/>
              </p:cNvSpPr>
              <p:nvPr/>
            </p:nvSpPr>
            <p:spPr bwMode="auto">
              <a:xfrm>
                <a:off x="2631043" y="2898741"/>
                <a:ext cx="8663" cy="16460"/>
              </a:xfrm>
              <a:custGeom>
                <a:avLst/>
                <a:gdLst>
                  <a:gd name="T0" fmla="*/ 0 w 8"/>
                  <a:gd name="T1" fmla="*/ 2147483647 h 16"/>
                  <a:gd name="T2" fmla="*/ 2147483647 w 8"/>
                  <a:gd name="T3" fmla="*/ 0 h 16"/>
                  <a:gd name="T4" fmla="*/ 2147483647 w 8"/>
                  <a:gd name="T5" fmla="*/ 2147483647 h 16"/>
                  <a:gd name="T6" fmla="*/ 0 w 8"/>
                  <a:gd name="T7" fmla="*/ 2147483647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16"/>
                    </a:moveTo>
                    <a:lnTo>
                      <a:pt x="8" y="0"/>
                    </a:lnTo>
                    <a:lnTo>
                      <a:pt x="8" y="8"/>
                    </a:lnTo>
                    <a:lnTo>
                      <a:pt x="0" y="16"/>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22" name="Freeform 670">
                <a:extLst>
                  <a:ext uri="{FF2B5EF4-FFF2-40B4-BE49-F238E27FC236}">
                    <a16:creationId xmlns:a16="http://schemas.microsoft.com/office/drawing/2014/main" id="{DB782157-69C7-4CA9-B6BF-5212CB9B7B8E}"/>
                  </a:ext>
                </a:extLst>
              </p:cNvPr>
              <p:cNvSpPr>
                <a:spLocks/>
              </p:cNvSpPr>
              <p:nvPr/>
            </p:nvSpPr>
            <p:spPr bwMode="auto">
              <a:xfrm>
                <a:off x="2631043" y="2915201"/>
                <a:ext cx="1733" cy="8663"/>
              </a:xfrm>
              <a:custGeom>
                <a:avLst/>
                <a:gdLst>
                  <a:gd name="T0" fmla="*/ 0 w 1942"/>
                  <a:gd name="T1" fmla="*/ 2147483647 h 8"/>
                  <a:gd name="T2" fmla="*/ 0 w 1942"/>
                  <a:gd name="T3" fmla="*/ 0 h 8"/>
                  <a:gd name="T4" fmla="*/ 0 w 1942"/>
                  <a:gd name="T5" fmla="*/ 2147483647 h 8"/>
                  <a:gd name="T6" fmla="*/ 0 60000 65536"/>
                  <a:gd name="T7" fmla="*/ 0 60000 65536"/>
                  <a:gd name="T8" fmla="*/ 0 60000 65536"/>
                  <a:gd name="T9" fmla="*/ 0 w 1942"/>
                  <a:gd name="T10" fmla="*/ 0 h 8"/>
                  <a:gd name="T11" fmla="*/ 1942 w 1942"/>
                  <a:gd name="T12" fmla="*/ 8 h 8"/>
                </a:gdLst>
                <a:ahLst/>
                <a:cxnLst>
                  <a:cxn ang="T6">
                    <a:pos x="T0" y="T1"/>
                  </a:cxn>
                  <a:cxn ang="T7">
                    <a:pos x="T2" y="T3"/>
                  </a:cxn>
                  <a:cxn ang="T8">
                    <a:pos x="T4" y="T5"/>
                  </a:cxn>
                </a:cxnLst>
                <a:rect l="T9" t="T10" r="T11" b="T12"/>
                <a:pathLst>
                  <a:path w="1942" h="8">
                    <a:moveTo>
                      <a:pt x="0" y="8"/>
                    </a:moveTo>
                    <a:lnTo>
                      <a:pt x="0" y="0"/>
                    </a:lnTo>
                    <a:lnTo>
                      <a:pt x="0" y="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23" name="Freeform 671">
                <a:extLst>
                  <a:ext uri="{FF2B5EF4-FFF2-40B4-BE49-F238E27FC236}">
                    <a16:creationId xmlns:a16="http://schemas.microsoft.com/office/drawing/2014/main" id="{018ABD68-AE37-4A15-93B5-AD1B02F15657}"/>
                  </a:ext>
                </a:extLst>
              </p:cNvPr>
              <p:cNvSpPr>
                <a:spLocks/>
              </p:cNvSpPr>
              <p:nvPr/>
            </p:nvSpPr>
            <p:spPr bwMode="auto">
              <a:xfrm>
                <a:off x="2631043" y="2898741"/>
                <a:ext cx="8663" cy="16460"/>
              </a:xfrm>
              <a:custGeom>
                <a:avLst/>
                <a:gdLst>
                  <a:gd name="T0" fmla="*/ 0 w 8"/>
                  <a:gd name="T1" fmla="*/ 2147483647 h 16"/>
                  <a:gd name="T2" fmla="*/ 2147483647 w 8"/>
                  <a:gd name="T3" fmla="*/ 0 h 16"/>
                  <a:gd name="T4" fmla="*/ 2147483647 w 8"/>
                  <a:gd name="T5" fmla="*/ 2147483647 h 16"/>
                  <a:gd name="T6" fmla="*/ 0 w 8"/>
                  <a:gd name="T7" fmla="*/ 2147483647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16"/>
                    </a:moveTo>
                    <a:lnTo>
                      <a:pt x="8" y="0"/>
                    </a:lnTo>
                    <a:lnTo>
                      <a:pt x="8" y="8"/>
                    </a:lnTo>
                    <a:lnTo>
                      <a:pt x="0" y="16"/>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24" name="Freeform 672">
                <a:extLst>
                  <a:ext uri="{FF2B5EF4-FFF2-40B4-BE49-F238E27FC236}">
                    <a16:creationId xmlns:a16="http://schemas.microsoft.com/office/drawing/2014/main" id="{A87479B9-C730-4F9B-874B-ED3A28A1A9FC}"/>
                  </a:ext>
                </a:extLst>
              </p:cNvPr>
              <p:cNvSpPr>
                <a:spLocks/>
              </p:cNvSpPr>
              <p:nvPr/>
            </p:nvSpPr>
            <p:spPr bwMode="auto">
              <a:xfrm>
                <a:off x="2631043" y="2915201"/>
                <a:ext cx="1733" cy="8663"/>
              </a:xfrm>
              <a:custGeom>
                <a:avLst/>
                <a:gdLst>
                  <a:gd name="T0" fmla="*/ 0 w 1942"/>
                  <a:gd name="T1" fmla="*/ 2147483647 h 8"/>
                  <a:gd name="T2" fmla="*/ 0 w 1942"/>
                  <a:gd name="T3" fmla="*/ 0 h 8"/>
                  <a:gd name="T4" fmla="*/ 0 w 1942"/>
                  <a:gd name="T5" fmla="*/ 2147483647 h 8"/>
                  <a:gd name="T6" fmla="*/ 0 w 1942"/>
                  <a:gd name="T7" fmla="*/ 2147483647 h 8"/>
                  <a:gd name="T8" fmla="*/ 0 60000 65536"/>
                  <a:gd name="T9" fmla="*/ 0 60000 65536"/>
                  <a:gd name="T10" fmla="*/ 0 60000 65536"/>
                  <a:gd name="T11" fmla="*/ 0 60000 65536"/>
                  <a:gd name="T12" fmla="*/ 0 w 1942"/>
                  <a:gd name="T13" fmla="*/ 0 h 8"/>
                  <a:gd name="T14" fmla="*/ 1942 w 1942"/>
                  <a:gd name="T15" fmla="*/ 8 h 8"/>
                </a:gdLst>
                <a:ahLst/>
                <a:cxnLst>
                  <a:cxn ang="T8">
                    <a:pos x="T0" y="T1"/>
                  </a:cxn>
                  <a:cxn ang="T9">
                    <a:pos x="T2" y="T3"/>
                  </a:cxn>
                  <a:cxn ang="T10">
                    <a:pos x="T4" y="T5"/>
                  </a:cxn>
                  <a:cxn ang="T11">
                    <a:pos x="T6" y="T7"/>
                  </a:cxn>
                </a:cxnLst>
                <a:rect l="T12" t="T13" r="T14" b="T15"/>
                <a:pathLst>
                  <a:path w="1942" h="8">
                    <a:moveTo>
                      <a:pt x="0" y="8"/>
                    </a:moveTo>
                    <a:lnTo>
                      <a:pt x="0" y="0"/>
                    </a:lnTo>
                    <a:lnTo>
                      <a:pt x="0" y="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25" name="Freeform 673">
                <a:extLst>
                  <a:ext uri="{FF2B5EF4-FFF2-40B4-BE49-F238E27FC236}">
                    <a16:creationId xmlns:a16="http://schemas.microsoft.com/office/drawing/2014/main" id="{FBE278C7-4668-434C-AA97-600676C19974}"/>
                  </a:ext>
                </a:extLst>
              </p:cNvPr>
              <p:cNvSpPr>
                <a:spLocks/>
              </p:cNvSpPr>
              <p:nvPr/>
            </p:nvSpPr>
            <p:spPr bwMode="auto">
              <a:xfrm>
                <a:off x="3403809" y="2941191"/>
                <a:ext cx="8663" cy="8663"/>
              </a:xfrm>
              <a:custGeom>
                <a:avLst/>
                <a:gdLst>
                  <a:gd name="T0" fmla="*/ 0 w 8"/>
                  <a:gd name="T1" fmla="*/ 0 h 8"/>
                  <a:gd name="T2" fmla="*/ 2147483647 w 8"/>
                  <a:gd name="T3" fmla="*/ 2147483647 h 8"/>
                  <a:gd name="T4" fmla="*/ 0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8"/>
                    </a:lnTo>
                    <a:lnTo>
                      <a:pt x="0" y="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26" name="Freeform 674">
                <a:extLst>
                  <a:ext uri="{FF2B5EF4-FFF2-40B4-BE49-F238E27FC236}">
                    <a16:creationId xmlns:a16="http://schemas.microsoft.com/office/drawing/2014/main" id="{A2796614-418E-466C-8883-DCDB32DA0025}"/>
                  </a:ext>
                </a:extLst>
              </p:cNvPr>
              <p:cNvSpPr>
                <a:spLocks/>
              </p:cNvSpPr>
              <p:nvPr/>
            </p:nvSpPr>
            <p:spPr bwMode="auto">
              <a:xfrm>
                <a:off x="3378685" y="2915201"/>
                <a:ext cx="8663" cy="17327"/>
              </a:xfrm>
              <a:custGeom>
                <a:avLst/>
                <a:gdLst>
                  <a:gd name="T0" fmla="*/ 0 w 8"/>
                  <a:gd name="T1" fmla="*/ 0 h 16"/>
                  <a:gd name="T2" fmla="*/ 2147483647 w 8"/>
                  <a:gd name="T3" fmla="*/ 2147483647 h 16"/>
                  <a:gd name="T4" fmla="*/ 2147483647 w 8"/>
                  <a:gd name="T5" fmla="*/ 2147483647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8" y="16"/>
                    </a:lnTo>
                    <a:lnTo>
                      <a:pt x="8" y="8"/>
                    </a:lnTo>
                    <a:lnTo>
                      <a:pt x="0" y="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27" name="Freeform 675">
                <a:extLst>
                  <a:ext uri="{FF2B5EF4-FFF2-40B4-BE49-F238E27FC236}">
                    <a16:creationId xmlns:a16="http://schemas.microsoft.com/office/drawing/2014/main" id="{30F4126A-A111-49C8-A8A9-DAD200683ACA}"/>
                  </a:ext>
                </a:extLst>
              </p:cNvPr>
              <p:cNvSpPr>
                <a:spLocks/>
              </p:cNvSpPr>
              <p:nvPr/>
            </p:nvSpPr>
            <p:spPr bwMode="auto">
              <a:xfrm>
                <a:off x="3403809" y="2941191"/>
                <a:ext cx="8663" cy="8663"/>
              </a:xfrm>
              <a:custGeom>
                <a:avLst/>
                <a:gdLst>
                  <a:gd name="T0" fmla="*/ 0 w 8"/>
                  <a:gd name="T1" fmla="*/ 0 h 8"/>
                  <a:gd name="T2" fmla="*/ 2147483647 w 8"/>
                  <a:gd name="T3" fmla="*/ 2147483647 h 8"/>
                  <a:gd name="T4" fmla="*/ 2147483647 w 8"/>
                  <a:gd name="T5" fmla="*/ 2147483647 h 8"/>
                  <a:gd name="T6" fmla="*/ 0 w 8"/>
                  <a:gd name="T7" fmla="*/ 0 h 8"/>
                  <a:gd name="T8" fmla="*/ 0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0"/>
                    </a:moveTo>
                    <a:lnTo>
                      <a:pt x="8" y="8"/>
                    </a:lnTo>
                    <a:lnTo>
                      <a:pt x="0" y="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28" name="Freeform 676">
                <a:extLst>
                  <a:ext uri="{FF2B5EF4-FFF2-40B4-BE49-F238E27FC236}">
                    <a16:creationId xmlns:a16="http://schemas.microsoft.com/office/drawing/2014/main" id="{9A75947F-B2C3-4CC0-9790-19F7F6041B46}"/>
                  </a:ext>
                </a:extLst>
              </p:cNvPr>
              <p:cNvSpPr>
                <a:spLocks/>
              </p:cNvSpPr>
              <p:nvPr/>
            </p:nvSpPr>
            <p:spPr bwMode="auto">
              <a:xfrm>
                <a:off x="3378685" y="2915201"/>
                <a:ext cx="8663" cy="17327"/>
              </a:xfrm>
              <a:custGeom>
                <a:avLst/>
                <a:gdLst>
                  <a:gd name="T0" fmla="*/ 0 w 8"/>
                  <a:gd name="T1" fmla="*/ 0 h 16"/>
                  <a:gd name="T2" fmla="*/ 2147483647 w 8"/>
                  <a:gd name="T3" fmla="*/ 2147483647 h 16"/>
                  <a:gd name="T4" fmla="*/ 2147483647 w 8"/>
                  <a:gd name="T5" fmla="*/ 2147483647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8" y="16"/>
                    </a:lnTo>
                    <a:lnTo>
                      <a:pt x="8" y="8"/>
                    </a:lnTo>
                    <a:lnTo>
                      <a:pt x="0" y="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29" name="Freeform 677">
                <a:extLst>
                  <a:ext uri="{FF2B5EF4-FFF2-40B4-BE49-F238E27FC236}">
                    <a16:creationId xmlns:a16="http://schemas.microsoft.com/office/drawing/2014/main" id="{85CD15C5-E487-49CA-98D5-5D32F874AD9D}"/>
                  </a:ext>
                </a:extLst>
              </p:cNvPr>
              <p:cNvSpPr>
                <a:spLocks/>
              </p:cNvSpPr>
              <p:nvPr/>
            </p:nvSpPr>
            <p:spPr bwMode="auto">
              <a:xfrm>
                <a:off x="4074348" y="3178565"/>
                <a:ext cx="101360" cy="161137"/>
              </a:xfrm>
              <a:custGeom>
                <a:avLst/>
                <a:gdLst>
                  <a:gd name="T0" fmla="*/ 2147483647 w 96"/>
                  <a:gd name="T1" fmla="*/ 2147483647 h 152"/>
                  <a:gd name="T2" fmla="*/ 2147483647 w 96"/>
                  <a:gd name="T3" fmla="*/ 2147483647 h 152"/>
                  <a:gd name="T4" fmla="*/ 2147483647 w 96"/>
                  <a:gd name="T5" fmla="*/ 2147483647 h 152"/>
                  <a:gd name="T6" fmla="*/ 2147483647 w 96"/>
                  <a:gd name="T7" fmla="*/ 2147483647 h 152"/>
                  <a:gd name="T8" fmla="*/ 2147483647 w 96"/>
                  <a:gd name="T9" fmla="*/ 2147483647 h 152"/>
                  <a:gd name="T10" fmla="*/ 2147483647 w 96"/>
                  <a:gd name="T11" fmla="*/ 2147483647 h 152"/>
                  <a:gd name="T12" fmla="*/ 2147483647 w 96"/>
                  <a:gd name="T13" fmla="*/ 2147483647 h 152"/>
                  <a:gd name="T14" fmla="*/ 2147483647 w 96"/>
                  <a:gd name="T15" fmla="*/ 2147483647 h 152"/>
                  <a:gd name="T16" fmla="*/ 2147483647 w 96"/>
                  <a:gd name="T17" fmla="*/ 2147483647 h 152"/>
                  <a:gd name="T18" fmla="*/ 2147483647 w 96"/>
                  <a:gd name="T19" fmla="*/ 2147483647 h 152"/>
                  <a:gd name="T20" fmla="*/ 2147483647 w 96"/>
                  <a:gd name="T21" fmla="*/ 2147483647 h 152"/>
                  <a:gd name="T22" fmla="*/ 2147483647 w 96"/>
                  <a:gd name="T23" fmla="*/ 0 h 152"/>
                  <a:gd name="T24" fmla="*/ 2147483647 w 96"/>
                  <a:gd name="T25" fmla="*/ 2147483647 h 152"/>
                  <a:gd name="T26" fmla="*/ 0 w 96"/>
                  <a:gd name="T27" fmla="*/ 2147483647 h 152"/>
                  <a:gd name="T28" fmla="*/ 2147483647 w 96"/>
                  <a:gd name="T29" fmla="*/ 2147483647 h 152"/>
                  <a:gd name="T30" fmla="*/ 2147483647 w 96"/>
                  <a:gd name="T31" fmla="*/ 2147483647 h 152"/>
                  <a:gd name="T32" fmla="*/ 2147483647 w 96"/>
                  <a:gd name="T33" fmla="*/ 2147483647 h 152"/>
                  <a:gd name="T34" fmla="*/ 2147483647 w 96"/>
                  <a:gd name="T35" fmla="*/ 2147483647 h 152"/>
                  <a:gd name="T36" fmla="*/ 2147483647 w 96"/>
                  <a:gd name="T37" fmla="*/ 2147483647 h 152"/>
                  <a:gd name="T38" fmla="*/ 2147483647 w 96"/>
                  <a:gd name="T39" fmla="*/ 2147483647 h 152"/>
                  <a:gd name="T40" fmla="*/ 2147483647 w 96"/>
                  <a:gd name="T41" fmla="*/ 2147483647 h 152"/>
                  <a:gd name="T42" fmla="*/ 2147483647 w 96"/>
                  <a:gd name="T43" fmla="*/ 2147483647 h 152"/>
                  <a:gd name="T44" fmla="*/ 2147483647 w 96"/>
                  <a:gd name="T45" fmla="*/ 2147483647 h 152"/>
                  <a:gd name="T46" fmla="*/ 2147483647 w 96"/>
                  <a:gd name="T47" fmla="*/ 2147483647 h 152"/>
                  <a:gd name="T48" fmla="*/ 2147483647 w 96"/>
                  <a:gd name="T49" fmla="*/ 2147483647 h 152"/>
                  <a:gd name="T50" fmla="*/ 2147483647 w 96"/>
                  <a:gd name="T51" fmla="*/ 2147483647 h 152"/>
                  <a:gd name="T52" fmla="*/ 2147483647 w 96"/>
                  <a:gd name="T53" fmla="*/ 2147483647 h 1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6"/>
                  <a:gd name="T82" fmla="*/ 0 h 152"/>
                  <a:gd name="T83" fmla="*/ 96 w 96"/>
                  <a:gd name="T84" fmla="*/ 152 h 1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6" h="152">
                    <a:moveTo>
                      <a:pt x="72" y="136"/>
                    </a:moveTo>
                    <a:lnTo>
                      <a:pt x="80" y="136"/>
                    </a:lnTo>
                    <a:lnTo>
                      <a:pt x="96" y="128"/>
                    </a:lnTo>
                    <a:lnTo>
                      <a:pt x="96" y="104"/>
                    </a:lnTo>
                    <a:lnTo>
                      <a:pt x="96" y="80"/>
                    </a:lnTo>
                    <a:lnTo>
                      <a:pt x="80" y="72"/>
                    </a:lnTo>
                    <a:lnTo>
                      <a:pt x="64" y="48"/>
                    </a:lnTo>
                    <a:lnTo>
                      <a:pt x="56" y="32"/>
                    </a:lnTo>
                    <a:lnTo>
                      <a:pt x="56" y="24"/>
                    </a:lnTo>
                    <a:lnTo>
                      <a:pt x="56" y="16"/>
                    </a:lnTo>
                    <a:lnTo>
                      <a:pt x="40" y="16"/>
                    </a:lnTo>
                    <a:lnTo>
                      <a:pt x="32" y="0"/>
                    </a:lnTo>
                    <a:lnTo>
                      <a:pt x="8" y="8"/>
                    </a:lnTo>
                    <a:lnTo>
                      <a:pt x="0" y="16"/>
                    </a:lnTo>
                    <a:lnTo>
                      <a:pt x="8" y="24"/>
                    </a:lnTo>
                    <a:lnTo>
                      <a:pt x="8" y="48"/>
                    </a:lnTo>
                    <a:lnTo>
                      <a:pt x="40" y="48"/>
                    </a:lnTo>
                    <a:lnTo>
                      <a:pt x="48" y="56"/>
                    </a:lnTo>
                    <a:lnTo>
                      <a:pt x="72" y="88"/>
                    </a:lnTo>
                    <a:lnTo>
                      <a:pt x="64" y="96"/>
                    </a:lnTo>
                    <a:lnTo>
                      <a:pt x="40" y="104"/>
                    </a:lnTo>
                    <a:lnTo>
                      <a:pt x="32" y="112"/>
                    </a:lnTo>
                    <a:lnTo>
                      <a:pt x="32" y="128"/>
                    </a:lnTo>
                    <a:lnTo>
                      <a:pt x="48" y="144"/>
                    </a:lnTo>
                    <a:lnTo>
                      <a:pt x="56" y="152"/>
                    </a:lnTo>
                    <a:lnTo>
                      <a:pt x="64" y="144"/>
                    </a:lnTo>
                    <a:lnTo>
                      <a:pt x="72" y="136"/>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30" name="Freeform 678">
                <a:extLst>
                  <a:ext uri="{FF2B5EF4-FFF2-40B4-BE49-F238E27FC236}">
                    <a16:creationId xmlns:a16="http://schemas.microsoft.com/office/drawing/2014/main" id="{7AF6ECCB-184B-4AA4-A480-F05483BFB5D3}"/>
                  </a:ext>
                </a:extLst>
              </p:cNvPr>
              <p:cNvSpPr>
                <a:spLocks/>
              </p:cNvSpPr>
              <p:nvPr/>
            </p:nvSpPr>
            <p:spPr bwMode="auto">
              <a:xfrm>
                <a:off x="4108135" y="3161239"/>
                <a:ext cx="93564" cy="194924"/>
              </a:xfrm>
              <a:custGeom>
                <a:avLst/>
                <a:gdLst>
                  <a:gd name="T0" fmla="*/ 2147483647 w 88"/>
                  <a:gd name="T1" fmla="*/ 0 h 184"/>
                  <a:gd name="T2" fmla="*/ 0 w 88"/>
                  <a:gd name="T3" fmla="*/ 0 h 184"/>
                  <a:gd name="T4" fmla="*/ 0 w 88"/>
                  <a:gd name="T5" fmla="*/ 2147483647 h 184"/>
                  <a:gd name="T6" fmla="*/ 2147483647 w 88"/>
                  <a:gd name="T7" fmla="*/ 2147483647 h 184"/>
                  <a:gd name="T8" fmla="*/ 2147483647 w 88"/>
                  <a:gd name="T9" fmla="*/ 2147483647 h 184"/>
                  <a:gd name="T10" fmla="*/ 2147483647 w 88"/>
                  <a:gd name="T11" fmla="*/ 2147483647 h 184"/>
                  <a:gd name="T12" fmla="*/ 2147483647 w 88"/>
                  <a:gd name="T13" fmla="*/ 2147483647 h 184"/>
                  <a:gd name="T14" fmla="*/ 2147483647 w 88"/>
                  <a:gd name="T15" fmla="*/ 2147483647 h 184"/>
                  <a:gd name="T16" fmla="*/ 2147483647 w 88"/>
                  <a:gd name="T17" fmla="*/ 2147483647 h 184"/>
                  <a:gd name="T18" fmla="*/ 2147483647 w 88"/>
                  <a:gd name="T19" fmla="*/ 2147483647 h 184"/>
                  <a:gd name="T20" fmla="*/ 2147483647 w 88"/>
                  <a:gd name="T21" fmla="*/ 2147483647 h 184"/>
                  <a:gd name="T22" fmla="*/ 2147483647 w 88"/>
                  <a:gd name="T23" fmla="*/ 2147483647 h 184"/>
                  <a:gd name="T24" fmla="*/ 2147483647 w 88"/>
                  <a:gd name="T25" fmla="*/ 2147483647 h 184"/>
                  <a:gd name="T26" fmla="*/ 2147483647 w 88"/>
                  <a:gd name="T27" fmla="*/ 2147483647 h 184"/>
                  <a:gd name="T28" fmla="*/ 2147483647 w 88"/>
                  <a:gd name="T29" fmla="*/ 2147483647 h 184"/>
                  <a:gd name="T30" fmla="*/ 2147483647 w 88"/>
                  <a:gd name="T31" fmla="*/ 2147483647 h 184"/>
                  <a:gd name="T32" fmla="*/ 2147483647 w 88"/>
                  <a:gd name="T33" fmla="*/ 2147483647 h 184"/>
                  <a:gd name="T34" fmla="*/ 2147483647 w 88"/>
                  <a:gd name="T35" fmla="*/ 2147483647 h 184"/>
                  <a:gd name="T36" fmla="*/ 2147483647 w 88"/>
                  <a:gd name="T37" fmla="*/ 2147483647 h 184"/>
                  <a:gd name="T38" fmla="*/ 2147483647 w 88"/>
                  <a:gd name="T39" fmla="*/ 2147483647 h 184"/>
                  <a:gd name="T40" fmla="*/ 2147483647 w 88"/>
                  <a:gd name="T41" fmla="*/ 2147483647 h 184"/>
                  <a:gd name="T42" fmla="*/ 2147483647 w 88"/>
                  <a:gd name="T43" fmla="*/ 2147483647 h 184"/>
                  <a:gd name="T44" fmla="*/ 2147483647 w 88"/>
                  <a:gd name="T45" fmla="*/ 2147483647 h 184"/>
                  <a:gd name="T46" fmla="*/ 2147483647 w 88"/>
                  <a:gd name="T47" fmla="*/ 2147483647 h 184"/>
                  <a:gd name="T48" fmla="*/ 2147483647 w 88"/>
                  <a:gd name="T49" fmla="*/ 2147483647 h 184"/>
                  <a:gd name="T50" fmla="*/ 2147483647 w 88"/>
                  <a:gd name="T51" fmla="*/ 2147483647 h 184"/>
                  <a:gd name="T52" fmla="*/ 2147483647 w 88"/>
                  <a:gd name="T53" fmla="*/ 2147483647 h 184"/>
                  <a:gd name="T54" fmla="*/ 2147483647 w 88"/>
                  <a:gd name="T55" fmla="*/ 0 h 1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8"/>
                  <a:gd name="T85" fmla="*/ 0 h 184"/>
                  <a:gd name="T86" fmla="*/ 88 w 88"/>
                  <a:gd name="T87" fmla="*/ 184 h 1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8" h="184">
                    <a:moveTo>
                      <a:pt x="40" y="0"/>
                    </a:moveTo>
                    <a:lnTo>
                      <a:pt x="0" y="0"/>
                    </a:lnTo>
                    <a:lnTo>
                      <a:pt x="0" y="16"/>
                    </a:lnTo>
                    <a:lnTo>
                      <a:pt x="8" y="32"/>
                    </a:lnTo>
                    <a:lnTo>
                      <a:pt x="24" y="32"/>
                    </a:lnTo>
                    <a:lnTo>
                      <a:pt x="24" y="40"/>
                    </a:lnTo>
                    <a:lnTo>
                      <a:pt x="24" y="48"/>
                    </a:lnTo>
                    <a:lnTo>
                      <a:pt x="32" y="64"/>
                    </a:lnTo>
                    <a:lnTo>
                      <a:pt x="48" y="88"/>
                    </a:lnTo>
                    <a:lnTo>
                      <a:pt x="64" y="96"/>
                    </a:lnTo>
                    <a:lnTo>
                      <a:pt x="64" y="120"/>
                    </a:lnTo>
                    <a:lnTo>
                      <a:pt x="64" y="144"/>
                    </a:lnTo>
                    <a:lnTo>
                      <a:pt x="48" y="152"/>
                    </a:lnTo>
                    <a:lnTo>
                      <a:pt x="40" y="152"/>
                    </a:lnTo>
                    <a:lnTo>
                      <a:pt x="32" y="160"/>
                    </a:lnTo>
                    <a:lnTo>
                      <a:pt x="24" y="168"/>
                    </a:lnTo>
                    <a:lnTo>
                      <a:pt x="32" y="168"/>
                    </a:lnTo>
                    <a:lnTo>
                      <a:pt x="40" y="184"/>
                    </a:lnTo>
                    <a:lnTo>
                      <a:pt x="72" y="160"/>
                    </a:lnTo>
                    <a:lnTo>
                      <a:pt x="88" y="144"/>
                    </a:lnTo>
                    <a:lnTo>
                      <a:pt x="72" y="88"/>
                    </a:lnTo>
                    <a:lnTo>
                      <a:pt x="64" y="80"/>
                    </a:lnTo>
                    <a:lnTo>
                      <a:pt x="48" y="56"/>
                    </a:lnTo>
                    <a:lnTo>
                      <a:pt x="40" y="40"/>
                    </a:lnTo>
                    <a:lnTo>
                      <a:pt x="48" y="32"/>
                    </a:lnTo>
                    <a:lnTo>
                      <a:pt x="64" y="24"/>
                    </a:lnTo>
                    <a:lnTo>
                      <a:pt x="56" y="16"/>
                    </a:lnTo>
                    <a:lnTo>
                      <a:pt x="40" y="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31" name="Freeform 679">
                <a:extLst>
                  <a:ext uri="{FF2B5EF4-FFF2-40B4-BE49-F238E27FC236}">
                    <a16:creationId xmlns:a16="http://schemas.microsoft.com/office/drawing/2014/main" id="{C3EB038E-4F03-4DFC-A78F-C21EB0237BC7}"/>
                  </a:ext>
                </a:extLst>
              </p:cNvPr>
              <p:cNvSpPr>
                <a:spLocks/>
              </p:cNvSpPr>
              <p:nvPr/>
            </p:nvSpPr>
            <p:spPr bwMode="auto">
              <a:xfrm>
                <a:off x="4074348" y="3178565"/>
                <a:ext cx="101360" cy="161137"/>
              </a:xfrm>
              <a:custGeom>
                <a:avLst/>
                <a:gdLst>
                  <a:gd name="T0" fmla="*/ 2147483647 w 96"/>
                  <a:gd name="T1" fmla="*/ 2147483647 h 152"/>
                  <a:gd name="T2" fmla="*/ 2147483647 w 96"/>
                  <a:gd name="T3" fmla="*/ 2147483647 h 152"/>
                  <a:gd name="T4" fmla="*/ 2147483647 w 96"/>
                  <a:gd name="T5" fmla="*/ 2147483647 h 152"/>
                  <a:gd name="T6" fmla="*/ 2147483647 w 96"/>
                  <a:gd name="T7" fmla="*/ 2147483647 h 152"/>
                  <a:gd name="T8" fmla="*/ 2147483647 w 96"/>
                  <a:gd name="T9" fmla="*/ 2147483647 h 152"/>
                  <a:gd name="T10" fmla="*/ 2147483647 w 96"/>
                  <a:gd name="T11" fmla="*/ 2147483647 h 152"/>
                  <a:gd name="T12" fmla="*/ 2147483647 w 96"/>
                  <a:gd name="T13" fmla="*/ 2147483647 h 152"/>
                  <a:gd name="T14" fmla="*/ 2147483647 w 96"/>
                  <a:gd name="T15" fmla="*/ 2147483647 h 152"/>
                  <a:gd name="T16" fmla="*/ 2147483647 w 96"/>
                  <a:gd name="T17" fmla="*/ 2147483647 h 152"/>
                  <a:gd name="T18" fmla="*/ 2147483647 w 96"/>
                  <a:gd name="T19" fmla="*/ 2147483647 h 152"/>
                  <a:gd name="T20" fmla="*/ 2147483647 w 96"/>
                  <a:gd name="T21" fmla="*/ 2147483647 h 152"/>
                  <a:gd name="T22" fmla="*/ 2147483647 w 96"/>
                  <a:gd name="T23" fmla="*/ 0 h 152"/>
                  <a:gd name="T24" fmla="*/ 2147483647 w 96"/>
                  <a:gd name="T25" fmla="*/ 0 h 152"/>
                  <a:gd name="T26" fmla="*/ 2147483647 w 96"/>
                  <a:gd name="T27" fmla="*/ 2147483647 h 152"/>
                  <a:gd name="T28" fmla="*/ 0 w 96"/>
                  <a:gd name="T29" fmla="*/ 2147483647 h 152"/>
                  <a:gd name="T30" fmla="*/ 0 w 96"/>
                  <a:gd name="T31" fmla="*/ 2147483647 h 152"/>
                  <a:gd name="T32" fmla="*/ 2147483647 w 96"/>
                  <a:gd name="T33" fmla="*/ 2147483647 h 152"/>
                  <a:gd name="T34" fmla="*/ 2147483647 w 96"/>
                  <a:gd name="T35" fmla="*/ 2147483647 h 152"/>
                  <a:gd name="T36" fmla="*/ 2147483647 w 96"/>
                  <a:gd name="T37" fmla="*/ 2147483647 h 152"/>
                  <a:gd name="T38" fmla="*/ 2147483647 w 96"/>
                  <a:gd name="T39" fmla="*/ 2147483647 h 152"/>
                  <a:gd name="T40" fmla="*/ 2147483647 w 96"/>
                  <a:gd name="T41" fmla="*/ 2147483647 h 152"/>
                  <a:gd name="T42" fmla="*/ 2147483647 w 96"/>
                  <a:gd name="T43" fmla="*/ 2147483647 h 152"/>
                  <a:gd name="T44" fmla="*/ 2147483647 w 96"/>
                  <a:gd name="T45" fmla="*/ 2147483647 h 152"/>
                  <a:gd name="T46" fmla="*/ 2147483647 w 96"/>
                  <a:gd name="T47" fmla="*/ 2147483647 h 152"/>
                  <a:gd name="T48" fmla="*/ 2147483647 w 96"/>
                  <a:gd name="T49" fmla="*/ 2147483647 h 152"/>
                  <a:gd name="T50" fmla="*/ 2147483647 w 96"/>
                  <a:gd name="T51" fmla="*/ 2147483647 h 152"/>
                  <a:gd name="T52" fmla="*/ 2147483647 w 96"/>
                  <a:gd name="T53" fmla="*/ 2147483647 h 152"/>
                  <a:gd name="T54" fmla="*/ 2147483647 w 96"/>
                  <a:gd name="T55" fmla="*/ 2147483647 h 152"/>
                  <a:gd name="T56" fmla="*/ 2147483647 w 96"/>
                  <a:gd name="T57" fmla="*/ 2147483647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6"/>
                  <a:gd name="T88" fmla="*/ 0 h 152"/>
                  <a:gd name="T89" fmla="*/ 96 w 96"/>
                  <a:gd name="T90" fmla="*/ 152 h 1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6" h="152">
                    <a:moveTo>
                      <a:pt x="72" y="136"/>
                    </a:moveTo>
                    <a:lnTo>
                      <a:pt x="80" y="136"/>
                    </a:lnTo>
                    <a:lnTo>
                      <a:pt x="96" y="128"/>
                    </a:lnTo>
                    <a:lnTo>
                      <a:pt x="96" y="104"/>
                    </a:lnTo>
                    <a:lnTo>
                      <a:pt x="96" y="80"/>
                    </a:lnTo>
                    <a:lnTo>
                      <a:pt x="80" y="72"/>
                    </a:lnTo>
                    <a:lnTo>
                      <a:pt x="64" y="48"/>
                    </a:lnTo>
                    <a:lnTo>
                      <a:pt x="56" y="32"/>
                    </a:lnTo>
                    <a:lnTo>
                      <a:pt x="56" y="24"/>
                    </a:lnTo>
                    <a:lnTo>
                      <a:pt x="56" y="16"/>
                    </a:lnTo>
                    <a:lnTo>
                      <a:pt x="40" y="16"/>
                    </a:lnTo>
                    <a:lnTo>
                      <a:pt x="32" y="0"/>
                    </a:lnTo>
                    <a:lnTo>
                      <a:pt x="8" y="8"/>
                    </a:lnTo>
                    <a:lnTo>
                      <a:pt x="0" y="16"/>
                    </a:lnTo>
                    <a:lnTo>
                      <a:pt x="8" y="24"/>
                    </a:lnTo>
                    <a:lnTo>
                      <a:pt x="8" y="48"/>
                    </a:lnTo>
                    <a:lnTo>
                      <a:pt x="40" y="48"/>
                    </a:lnTo>
                    <a:lnTo>
                      <a:pt x="48" y="56"/>
                    </a:lnTo>
                    <a:lnTo>
                      <a:pt x="72" y="88"/>
                    </a:lnTo>
                    <a:lnTo>
                      <a:pt x="64" y="96"/>
                    </a:lnTo>
                    <a:lnTo>
                      <a:pt x="40" y="104"/>
                    </a:lnTo>
                    <a:lnTo>
                      <a:pt x="32" y="112"/>
                    </a:lnTo>
                    <a:lnTo>
                      <a:pt x="32" y="128"/>
                    </a:lnTo>
                    <a:lnTo>
                      <a:pt x="48" y="144"/>
                    </a:lnTo>
                    <a:lnTo>
                      <a:pt x="56" y="152"/>
                    </a:lnTo>
                    <a:lnTo>
                      <a:pt x="64" y="144"/>
                    </a:lnTo>
                    <a:lnTo>
                      <a:pt x="72" y="136"/>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32" name="Freeform 680">
                <a:extLst>
                  <a:ext uri="{FF2B5EF4-FFF2-40B4-BE49-F238E27FC236}">
                    <a16:creationId xmlns:a16="http://schemas.microsoft.com/office/drawing/2014/main" id="{DD859023-94AF-45A8-BD0A-8985811A8373}"/>
                  </a:ext>
                </a:extLst>
              </p:cNvPr>
              <p:cNvSpPr>
                <a:spLocks/>
              </p:cNvSpPr>
              <p:nvPr/>
            </p:nvSpPr>
            <p:spPr bwMode="auto">
              <a:xfrm>
                <a:off x="4111600" y="3161239"/>
                <a:ext cx="93564" cy="194924"/>
              </a:xfrm>
              <a:custGeom>
                <a:avLst/>
                <a:gdLst>
                  <a:gd name="T0" fmla="*/ 2147483647 w 88"/>
                  <a:gd name="T1" fmla="*/ 0 h 184"/>
                  <a:gd name="T2" fmla="*/ 0 w 88"/>
                  <a:gd name="T3" fmla="*/ 0 h 184"/>
                  <a:gd name="T4" fmla="*/ 0 w 88"/>
                  <a:gd name="T5" fmla="*/ 2147483647 h 184"/>
                  <a:gd name="T6" fmla="*/ 0 w 88"/>
                  <a:gd name="T7" fmla="*/ 2147483647 h 184"/>
                  <a:gd name="T8" fmla="*/ 2147483647 w 88"/>
                  <a:gd name="T9" fmla="*/ 2147483647 h 184"/>
                  <a:gd name="T10" fmla="*/ 2147483647 w 88"/>
                  <a:gd name="T11" fmla="*/ 2147483647 h 184"/>
                  <a:gd name="T12" fmla="*/ 2147483647 w 88"/>
                  <a:gd name="T13" fmla="*/ 2147483647 h 184"/>
                  <a:gd name="T14" fmla="*/ 2147483647 w 88"/>
                  <a:gd name="T15" fmla="*/ 2147483647 h 184"/>
                  <a:gd name="T16" fmla="*/ 2147483647 w 88"/>
                  <a:gd name="T17" fmla="*/ 2147483647 h 184"/>
                  <a:gd name="T18" fmla="*/ 2147483647 w 88"/>
                  <a:gd name="T19" fmla="*/ 2147483647 h 184"/>
                  <a:gd name="T20" fmla="*/ 2147483647 w 88"/>
                  <a:gd name="T21" fmla="*/ 2147483647 h 184"/>
                  <a:gd name="T22" fmla="*/ 2147483647 w 88"/>
                  <a:gd name="T23" fmla="*/ 2147483647 h 184"/>
                  <a:gd name="T24" fmla="*/ 2147483647 w 88"/>
                  <a:gd name="T25" fmla="*/ 2147483647 h 184"/>
                  <a:gd name="T26" fmla="*/ 2147483647 w 88"/>
                  <a:gd name="T27" fmla="*/ 2147483647 h 184"/>
                  <a:gd name="T28" fmla="*/ 2147483647 w 88"/>
                  <a:gd name="T29" fmla="*/ 2147483647 h 184"/>
                  <a:gd name="T30" fmla="*/ 2147483647 w 88"/>
                  <a:gd name="T31" fmla="*/ 2147483647 h 184"/>
                  <a:gd name="T32" fmla="*/ 2147483647 w 88"/>
                  <a:gd name="T33" fmla="*/ 2147483647 h 184"/>
                  <a:gd name="T34" fmla="*/ 2147483647 w 88"/>
                  <a:gd name="T35" fmla="*/ 2147483647 h 184"/>
                  <a:gd name="T36" fmla="*/ 2147483647 w 88"/>
                  <a:gd name="T37" fmla="*/ 2147483647 h 184"/>
                  <a:gd name="T38" fmla="*/ 2147483647 w 88"/>
                  <a:gd name="T39" fmla="*/ 2147483647 h 184"/>
                  <a:gd name="T40" fmla="*/ 2147483647 w 88"/>
                  <a:gd name="T41" fmla="*/ 2147483647 h 184"/>
                  <a:gd name="T42" fmla="*/ 2147483647 w 88"/>
                  <a:gd name="T43" fmla="*/ 2147483647 h 184"/>
                  <a:gd name="T44" fmla="*/ 2147483647 w 88"/>
                  <a:gd name="T45" fmla="*/ 2147483647 h 184"/>
                  <a:gd name="T46" fmla="*/ 2147483647 w 88"/>
                  <a:gd name="T47" fmla="*/ 2147483647 h 184"/>
                  <a:gd name="T48" fmla="*/ 2147483647 w 88"/>
                  <a:gd name="T49" fmla="*/ 2147483647 h 184"/>
                  <a:gd name="T50" fmla="*/ 2147483647 w 88"/>
                  <a:gd name="T51" fmla="*/ 2147483647 h 184"/>
                  <a:gd name="T52" fmla="*/ 2147483647 w 88"/>
                  <a:gd name="T53" fmla="*/ 2147483647 h 184"/>
                  <a:gd name="T54" fmla="*/ 2147483647 w 88"/>
                  <a:gd name="T55" fmla="*/ 2147483647 h 184"/>
                  <a:gd name="T56" fmla="*/ 2147483647 w 88"/>
                  <a:gd name="T57" fmla="*/ 0 h 1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8"/>
                  <a:gd name="T88" fmla="*/ 0 h 184"/>
                  <a:gd name="T89" fmla="*/ 88 w 88"/>
                  <a:gd name="T90" fmla="*/ 184 h 1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8" h="184">
                    <a:moveTo>
                      <a:pt x="40" y="0"/>
                    </a:moveTo>
                    <a:lnTo>
                      <a:pt x="0" y="0"/>
                    </a:lnTo>
                    <a:lnTo>
                      <a:pt x="0" y="16"/>
                    </a:lnTo>
                    <a:lnTo>
                      <a:pt x="8" y="32"/>
                    </a:lnTo>
                    <a:lnTo>
                      <a:pt x="24" y="32"/>
                    </a:lnTo>
                    <a:lnTo>
                      <a:pt x="24" y="40"/>
                    </a:lnTo>
                    <a:lnTo>
                      <a:pt x="24" y="48"/>
                    </a:lnTo>
                    <a:lnTo>
                      <a:pt x="32" y="64"/>
                    </a:lnTo>
                    <a:lnTo>
                      <a:pt x="48" y="88"/>
                    </a:lnTo>
                    <a:lnTo>
                      <a:pt x="64" y="96"/>
                    </a:lnTo>
                    <a:lnTo>
                      <a:pt x="64" y="120"/>
                    </a:lnTo>
                    <a:lnTo>
                      <a:pt x="64" y="144"/>
                    </a:lnTo>
                    <a:lnTo>
                      <a:pt x="48" y="152"/>
                    </a:lnTo>
                    <a:lnTo>
                      <a:pt x="40" y="152"/>
                    </a:lnTo>
                    <a:lnTo>
                      <a:pt x="32" y="160"/>
                    </a:lnTo>
                    <a:lnTo>
                      <a:pt x="24" y="168"/>
                    </a:lnTo>
                    <a:lnTo>
                      <a:pt x="32" y="168"/>
                    </a:lnTo>
                    <a:lnTo>
                      <a:pt x="40" y="184"/>
                    </a:lnTo>
                    <a:lnTo>
                      <a:pt x="72" y="160"/>
                    </a:lnTo>
                    <a:lnTo>
                      <a:pt x="88" y="144"/>
                    </a:lnTo>
                    <a:lnTo>
                      <a:pt x="72" y="88"/>
                    </a:lnTo>
                    <a:lnTo>
                      <a:pt x="64" y="80"/>
                    </a:lnTo>
                    <a:lnTo>
                      <a:pt x="48" y="56"/>
                    </a:lnTo>
                    <a:lnTo>
                      <a:pt x="40" y="40"/>
                    </a:lnTo>
                    <a:lnTo>
                      <a:pt x="48" y="32"/>
                    </a:lnTo>
                    <a:lnTo>
                      <a:pt x="64" y="24"/>
                    </a:lnTo>
                    <a:lnTo>
                      <a:pt x="56" y="16"/>
                    </a:lnTo>
                    <a:lnTo>
                      <a:pt x="40" y="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33" name="Freeform 681">
                <a:extLst>
                  <a:ext uri="{FF2B5EF4-FFF2-40B4-BE49-F238E27FC236}">
                    <a16:creationId xmlns:a16="http://schemas.microsoft.com/office/drawing/2014/main" id="{B2EDD5A2-3ADC-4DAC-B998-4FDBB936AE43}"/>
                  </a:ext>
                </a:extLst>
              </p:cNvPr>
              <p:cNvSpPr>
                <a:spLocks/>
              </p:cNvSpPr>
              <p:nvPr/>
            </p:nvSpPr>
            <p:spPr bwMode="auto">
              <a:xfrm>
                <a:off x="3803187" y="3059878"/>
                <a:ext cx="110024" cy="51113"/>
              </a:xfrm>
              <a:custGeom>
                <a:avLst/>
                <a:gdLst>
                  <a:gd name="T0" fmla="*/ 2147483647 w 104"/>
                  <a:gd name="T1" fmla="*/ 2147483647 h 48"/>
                  <a:gd name="T2" fmla="*/ 2147483647 w 104"/>
                  <a:gd name="T3" fmla="*/ 2147483647 h 48"/>
                  <a:gd name="T4" fmla="*/ 2147483647 w 104"/>
                  <a:gd name="T5" fmla="*/ 0 h 48"/>
                  <a:gd name="T6" fmla="*/ 2147483647 w 104"/>
                  <a:gd name="T7" fmla="*/ 0 h 48"/>
                  <a:gd name="T8" fmla="*/ 0 w 104"/>
                  <a:gd name="T9" fmla="*/ 2147483647 h 48"/>
                  <a:gd name="T10" fmla="*/ 2147483647 w 104"/>
                  <a:gd name="T11" fmla="*/ 2147483647 h 48"/>
                  <a:gd name="T12" fmla="*/ 2147483647 w 104"/>
                  <a:gd name="T13" fmla="*/ 2147483647 h 48"/>
                  <a:gd name="T14" fmla="*/ 2147483647 w 104"/>
                  <a:gd name="T15" fmla="*/ 2147483647 h 48"/>
                  <a:gd name="T16" fmla="*/ 2147483647 w 104"/>
                  <a:gd name="T17" fmla="*/ 2147483647 h 48"/>
                  <a:gd name="T18" fmla="*/ 2147483647 w 104"/>
                  <a:gd name="T19" fmla="*/ 2147483647 h 48"/>
                  <a:gd name="T20" fmla="*/ 2147483647 w 104"/>
                  <a:gd name="T21" fmla="*/ 2147483647 h 48"/>
                  <a:gd name="T22" fmla="*/ 2147483647 w 104"/>
                  <a:gd name="T23" fmla="*/ 2147483647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48"/>
                  <a:gd name="T38" fmla="*/ 104 w 104"/>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48">
                    <a:moveTo>
                      <a:pt x="72" y="24"/>
                    </a:moveTo>
                    <a:lnTo>
                      <a:pt x="48" y="8"/>
                    </a:lnTo>
                    <a:lnTo>
                      <a:pt x="16" y="0"/>
                    </a:lnTo>
                    <a:lnTo>
                      <a:pt x="8" y="0"/>
                    </a:lnTo>
                    <a:lnTo>
                      <a:pt x="0" y="16"/>
                    </a:lnTo>
                    <a:lnTo>
                      <a:pt x="40" y="40"/>
                    </a:lnTo>
                    <a:lnTo>
                      <a:pt x="72" y="40"/>
                    </a:lnTo>
                    <a:lnTo>
                      <a:pt x="88" y="48"/>
                    </a:lnTo>
                    <a:lnTo>
                      <a:pt x="96" y="48"/>
                    </a:lnTo>
                    <a:lnTo>
                      <a:pt x="104" y="32"/>
                    </a:lnTo>
                    <a:lnTo>
                      <a:pt x="96" y="24"/>
                    </a:lnTo>
                    <a:lnTo>
                      <a:pt x="72" y="24"/>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34" name="Freeform 682">
                <a:extLst>
                  <a:ext uri="{FF2B5EF4-FFF2-40B4-BE49-F238E27FC236}">
                    <a16:creationId xmlns:a16="http://schemas.microsoft.com/office/drawing/2014/main" id="{C468F5A2-610B-493A-AE5C-A9B4036C0260}"/>
                  </a:ext>
                </a:extLst>
              </p:cNvPr>
              <p:cNvSpPr>
                <a:spLocks/>
              </p:cNvSpPr>
              <p:nvPr/>
            </p:nvSpPr>
            <p:spPr bwMode="auto">
              <a:xfrm>
                <a:off x="3726084" y="2635377"/>
                <a:ext cx="814350" cy="568312"/>
              </a:xfrm>
              <a:custGeom>
                <a:avLst/>
                <a:gdLst>
                  <a:gd name="T0" fmla="*/ 2147483647 w 768"/>
                  <a:gd name="T1" fmla="*/ 2147483647 h 536"/>
                  <a:gd name="T2" fmla="*/ 2147483647 w 768"/>
                  <a:gd name="T3" fmla="*/ 0 h 536"/>
                  <a:gd name="T4" fmla="*/ 2147483647 w 768"/>
                  <a:gd name="T5" fmla="*/ 2147483647 h 536"/>
                  <a:gd name="T6" fmla="*/ 2147483647 w 768"/>
                  <a:gd name="T7" fmla="*/ 2147483647 h 536"/>
                  <a:gd name="T8" fmla="*/ 2147483647 w 768"/>
                  <a:gd name="T9" fmla="*/ 2147483647 h 536"/>
                  <a:gd name="T10" fmla="*/ 2147483647 w 768"/>
                  <a:gd name="T11" fmla="*/ 2147483647 h 536"/>
                  <a:gd name="T12" fmla="*/ 2147483647 w 768"/>
                  <a:gd name="T13" fmla="*/ 2147483647 h 536"/>
                  <a:gd name="T14" fmla="*/ 2147483647 w 768"/>
                  <a:gd name="T15" fmla="*/ 2147483647 h 536"/>
                  <a:gd name="T16" fmla="*/ 2147483647 w 768"/>
                  <a:gd name="T17" fmla="*/ 2147483647 h 536"/>
                  <a:gd name="T18" fmla="*/ 2147483647 w 768"/>
                  <a:gd name="T19" fmla="*/ 2147483647 h 536"/>
                  <a:gd name="T20" fmla="*/ 2147483647 w 768"/>
                  <a:gd name="T21" fmla="*/ 2147483647 h 536"/>
                  <a:gd name="T22" fmla="*/ 2147483647 w 768"/>
                  <a:gd name="T23" fmla="*/ 2147483647 h 536"/>
                  <a:gd name="T24" fmla="*/ 2147483647 w 768"/>
                  <a:gd name="T25" fmla="*/ 2147483647 h 536"/>
                  <a:gd name="T26" fmla="*/ 2147483647 w 768"/>
                  <a:gd name="T27" fmla="*/ 2147483647 h 536"/>
                  <a:gd name="T28" fmla="*/ 0 w 768"/>
                  <a:gd name="T29" fmla="*/ 2147483647 h 536"/>
                  <a:gd name="T30" fmla="*/ 0 w 768"/>
                  <a:gd name="T31" fmla="*/ 2147483647 h 536"/>
                  <a:gd name="T32" fmla="*/ 2147483647 w 768"/>
                  <a:gd name="T33" fmla="*/ 2147483647 h 536"/>
                  <a:gd name="T34" fmla="*/ 2147483647 w 768"/>
                  <a:gd name="T35" fmla="*/ 2147483647 h 536"/>
                  <a:gd name="T36" fmla="*/ 2147483647 w 768"/>
                  <a:gd name="T37" fmla="*/ 2147483647 h 536"/>
                  <a:gd name="T38" fmla="*/ 2147483647 w 768"/>
                  <a:gd name="T39" fmla="*/ 2147483647 h 536"/>
                  <a:gd name="T40" fmla="*/ 2147483647 w 768"/>
                  <a:gd name="T41" fmla="*/ 2147483647 h 536"/>
                  <a:gd name="T42" fmla="*/ 2147483647 w 768"/>
                  <a:gd name="T43" fmla="*/ 2147483647 h 536"/>
                  <a:gd name="T44" fmla="*/ 2147483647 w 768"/>
                  <a:gd name="T45" fmla="*/ 2147483647 h 536"/>
                  <a:gd name="T46" fmla="*/ 2147483647 w 768"/>
                  <a:gd name="T47" fmla="*/ 2147483647 h 536"/>
                  <a:gd name="T48" fmla="*/ 2147483647 w 768"/>
                  <a:gd name="T49" fmla="*/ 2147483647 h 536"/>
                  <a:gd name="T50" fmla="*/ 2147483647 w 768"/>
                  <a:gd name="T51" fmla="*/ 2147483647 h 536"/>
                  <a:gd name="T52" fmla="*/ 2147483647 w 768"/>
                  <a:gd name="T53" fmla="*/ 2147483647 h 536"/>
                  <a:gd name="T54" fmla="*/ 2147483647 w 768"/>
                  <a:gd name="T55" fmla="*/ 2147483647 h 536"/>
                  <a:gd name="T56" fmla="*/ 2147483647 w 768"/>
                  <a:gd name="T57" fmla="*/ 2147483647 h 536"/>
                  <a:gd name="T58" fmla="*/ 2147483647 w 768"/>
                  <a:gd name="T59" fmla="*/ 2147483647 h 536"/>
                  <a:gd name="T60" fmla="*/ 2147483647 w 768"/>
                  <a:gd name="T61" fmla="*/ 2147483647 h 536"/>
                  <a:gd name="T62" fmla="*/ 2147483647 w 768"/>
                  <a:gd name="T63" fmla="*/ 2147483647 h 536"/>
                  <a:gd name="T64" fmla="*/ 2147483647 w 768"/>
                  <a:gd name="T65" fmla="*/ 2147483647 h 536"/>
                  <a:gd name="T66" fmla="*/ 2147483647 w 768"/>
                  <a:gd name="T67" fmla="*/ 2147483647 h 536"/>
                  <a:gd name="T68" fmla="*/ 2147483647 w 768"/>
                  <a:gd name="T69" fmla="*/ 2147483647 h 536"/>
                  <a:gd name="T70" fmla="*/ 2147483647 w 768"/>
                  <a:gd name="T71" fmla="*/ 2147483647 h 536"/>
                  <a:gd name="T72" fmla="*/ 2147483647 w 768"/>
                  <a:gd name="T73" fmla="*/ 2147483647 h 536"/>
                  <a:gd name="T74" fmla="*/ 2147483647 w 768"/>
                  <a:gd name="T75" fmla="*/ 2147483647 h 536"/>
                  <a:gd name="T76" fmla="*/ 2147483647 w 768"/>
                  <a:gd name="T77" fmla="*/ 2147483647 h 536"/>
                  <a:gd name="T78" fmla="*/ 2147483647 w 768"/>
                  <a:gd name="T79" fmla="*/ 2147483647 h 536"/>
                  <a:gd name="T80" fmla="*/ 2147483647 w 768"/>
                  <a:gd name="T81" fmla="*/ 2147483647 h 536"/>
                  <a:gd name="T82" fmla="*/ 2147483647 w 768"/>
                  <a:gd name="T83" fmla="*/ 2147483647 h 536"/>
                  <a:gd name="T84" fmla="*/ 2147483647 w 768"/>
                  <a:gd name="T85" fmla="*/ 2147483647 h 536"/>
                  <a:gd name="T86" fmla="*/ 2147483647 w 768"/>
                  <a:gd name="T87" fmla="*/ 2147483647 h 536"/>
                  <a:gd name="T88" fmla="*/ 2147483647 w 768"/>
                  <a:gd name="T89" fmla="*/ 2147483647 h 536"/>
                  <a:gd name="T90" fmla="*/ 2147483647 w 768"/>
                  <a:gd name="T91" fmla="*/ 2147483647 h 536"/>
                  <a:gd name="T92" fmla="*/ 2147483647 w 768"/>
                  <a:gd name="T93" fmla="*/ 2147483647 h 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8"/>
                  <a:gd name="T142" fmla="*/ 0 h 536"/>
                  <a:gd name="T143" fmla="*/ 768 w 768"/>
                  <a:gd name="T144" fmla="*/ 536 h 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8" h="536">
                    <a:moveTo>
                      <a:pt x="744" y="152"/>
                    </a:moveTo>
                    <a:lnTo>
                      <a:pt x="768" y="96"/>
                    </a:lnTo>
                    <a:lnTo>
                      <a:pt x="720" y="96"/>
                    </a:lnTo>
                    <a:lnTo>
                      <a:pt x="712" y="80"/>
                    </a:lnTo>
                    <a:lnTo>
                      <a:pt x="680" y="72"/>
                    </a:lnTo>
                    <a:lnTo>
                      <a:pt x="640" y="0"/>
                    </a:lnTo>
                    <a:lnTo>
                      <a:pt x="600" y="0"/>
                    </a:lnTo>
                    <a:lnTo>
                      <a:pt x="592" y="16"/>
                    </a:lnTo>
                    <a:lnTo>
                      <a:pt x="568" y="64"/>
                    </a:lnTo>
                    <a:lnTo>
                      <a:pt x="544" y="64"/>
                    </a:lnTo>
                    <a:lnTo>
                      <a:pt x="536" y="72"/>
                    </a:lnTo>
                    <a:lnTo>
                      <a:pt x="544" y="72"/>
                    </a:lnTo>
                    <a:lnTo>
                      <a:pt x="536" y="72"/>
                    </a:lnTo>
                    <a:lnTo>
                      <a:pt x="528" y="88"/>
                    </a:lnTo>
                    <a:lnTo>
                      <a:pt x="528" y="104"/>
                    </a:lnTo>
                    <a:lnTo>
                      <a:pt x="568" y="112"/>
                    </a:lnTo>
                    <a:lnTo>
                      <a:pt x="576" y="128"/>
                    </a:lnTo>
                    <a:lnTo>
                      <a:pt x="536" y="136"/>
                    </a:lnTo>
                    <a:lnTo>
                      <a:pt x="512" y="152"/>
                    </a:lnTo>
                    <a:lnTo>
                      <a:pt x="480" y="160"/>
                    </a:lnTo>
                    <a:lnTo>
                      <a:pt x="472" y="192"/>
                    </a:lnTo>
                    <a:lnTo>
                      <a:pt x="432" y="192"/>
                    </a:lnTo>
                    <a:lnTo>
                      <a:pt x="384" y="224"/>
                    </a:lnTo>
                    <a:lnTo>
                      <a:pt x="344" y="200"/>
                    </a:lnTo>
                    <a:lnTo>
                      <a:pt x="296" y="200"/>
                    </a:lnTo>
                    <a:lnTo>
                      <a:pt x="264" y="160"/>
                    </a:lnTo>
                    <a:lnTo>
                      <a:pt x="208" y="144"/>
                    </a:lnTo>
                    <a:lnTo>
                      <a:pt x="208" y="104"/>
                    </a:lnTo>
                    <a:lnTo>
                      <a:pt x="184" y="96"/>
                    </a:lnTo>
                    <a:lnTo>
                      <a:pt x="176" y="88"/>
                    </a:lnTo>
                    <a:lnTo>
                      <a:pt x="176" y="96"/>
                    </a:lnTo>
                    <a:lnTo>
                      <a:pt x="176" y="88"/>
                    </a:lnTo>
                    <a:lnTo>
                      <a:pt x="168" y="88"/>
                    </a:lnTo>
                    <a:lnTo>
                      <a:pt x="168" y="96"/>
                    </a:lnTo>
                    <a:lnTo>
                      <a:pt x="168" y="88"/>
                    </a:lnTo>
                    <a:lnTo>
                      <a:pt x="152" y="96"/>
                    </a:lnTo>
                    <a:lnTo>
                      <a:pt x="144" y="120"/>
                    </a:lnTo>
                    <a:lnTo>
                      <a:pt x="112" y="112"/>
                    </a:lnTo>
                    <a:lnTo>
                      <a:pt x="104" y="152"/>
                    </a:lnTo>
                    <a:lnTo>
                      <a:pt x="80" y="160"/>
                    </a:lnTo>
                    <a:lnTo>
                      <a:pt x="72" y="208"/>
                    </a:lnTo>
                    <a:lnTo>
                      <a:pt x="56" y="224"/>
                    </a:lnTo>
                    <a:lnTo>
                      <a:pt x="32" y="240"/>
                    </a:lnTo>
                    <a:lnTo>
                      <a:pt x="0" y="248"/>
                    </a:lnTo>
                    <a:lnTo>
                      <a:pt x="0" y="264"/>
                    </a:lnTo>
                    <a:lnTo>
                      <a:pt x="8" y="272"/>
                    </a:lnTo>
                    <a:lnTo>
                      <a:pt x="8" y="280"/>
                    </a:lnTo>
                    <a:lnTo>
                      <a:pt x="0" y="288"/>
                    </a:lnTo>
                    <a:lnTo>
                      <a:pt x="8" y="296"/>
                    </a:lnTo>
                    <a:lnTo>
                      <a:pt x="24" y="296"/>
                    </a:lnTo>
                    <a:lnTo>
                      <a:pt x="32" y="312"/>
                    </a:lnTo>
                    <a:lnTo>
                      <a:pt x="48" y="312"/>
                    </a:lnTo>
                    <a:lnTo>
                      <a:pt x="72" y="312"/>
                    </a:lnTo>
                    <a:lnTo>
                      <a:pt x="80" y="320"/>
                    </a:lnTo>
                    <a:lnTo>
                      <a:pt x="64" y="344"/>
                    </a:lnTo>
                    <a:lnTo>
                      <a:pt x="64" y="360"/>
                    </a:lnTo>
                    <a:lnTo>
                      <a:pt x="56" y="368"/>
                    </a:lnTo>
                    <a:lnTo>
                      <a:pt x="64" y="384"/>
                    </a:lnTo>
                    <a:lnTo>
                      <a:pt x="88" y="392"/>
                    </a:lnTo>
                    <a:lnTo>
                      <a:pt x="80" y="400"/>
                    </a:lnTo>
                    <a:lnTo>
                      <a:pt x="88" y="400"/>
                    </a:lnTo>
                    <a:lnTo>
                      <a:pt x="120" y="408"/>
                    </a:lnTo>
                    <a:lnTo>
                      <a:pt x="144" y="424"/>
                    </a:lnTo>
                    <a:lnTo>
                      <a:pt x="168" y="424"/>
                    </a:lnTo>
                    <a:lnTo>
                      <a:pt x="176" y="432"/>
                    </a:lnTo>
                    <a:lnTo>
                      <a:pt x="184" y="432"/>
                    </a:lnTo>
                    <a:lnTo>
                      <a:pt x="192" y="440"/>
                    </a:lnTo>
                    <a:lnTo>
                      <a:pt x="208" y="440"/>
                    </a:lnTo>
                    <a:lnTo>
                      <a:pt x="224" y="440"/>
                    </a:lnTo>
                    <a:lnTo>
                      <a:pt x="240" y="424"/>
                    </a:lnTo>
                    <a:lnTo>
                      <a:pt x="256" y="416"/>
                    </a:lnTo>
                    <a:lnTo>
                      <a:pt x="272" y="416"/>
                    </a:lnTo>
                    <a:lnTo>
                      <a:pt x="288" y="424"/>
                    </a:lnTo>
                    <a:lnTo>
                      <a:pt x="296" y="424"/>
                    </a:lnTo>
                    <a:lnTo>
                      <a:pt x="304" y="432"/>
                    </a:lnTo>
                    <a:lnTo>
                      <a:pt x="312" y="448"/>
                    </a:lnTo>
                    <a:lnTo>
                      <a:pt x="304" y="472"/>
                    </a:lnTo>
                    <a:lnTo>
                      <a:pt x="304" y="480"/>
                    </a:lnTo>
                    <a:lnTo>
                      <a:pt x="312" y="488"/>
                    </a:lnTo>
                    <a:lnTo>
                      <a:pt x="320" y="496"/>
                    </a:lnTo>
                    <a:lnTo>
                      <a:pt x="320" y="504"/>
                    </a:lnTo>
                    <a:lnTo>
                      <a:pt x="344" y="512"/>
                    </a:lnTo>
                    <a:lnTo>
                      <a:pt x="336" y="520"/>
                    </a:lnTo>
                    <a:lnTo>
                      <a:pt x="360" y="512"/>
                    </a:lnTo>
                    <a:lnTo>
                      <a:pt x="360" y="496"/>
                    </a:lnTo>
                    <a:lnTo>
                      <a:pt x="400" y="496"/>
                    </a:lnTo>
                    <a:lnTo>
                      <a:pt x="416" y="512"/>
                    </a:lnTo>
                    <a:lnTo>
                      <a:pt x="424" y="520"/>
                    </a:lnTo>
                    <a:lnTo>
                      <a:pt x="432" y="520"/>
                    </a:lnTo>
                    <a:lnTo>
                      <a:pt x="456" y="536"/>
                    </a:lnTo>
                    <a:lnTo>
                      <a:pt x="456" y="520"/>
                    </a:lnTo>
                    <a:lnTo>
                      <a:pt x="488" y="512"/>
                    </a:lnTo>
                    <a:lnTo>
                      <a:pt x="496" y="504"/>
                    </a:lnTo>
                    <a:lnTo>
                      <a:pt x="504" y="504"/>
                    </a:lnTo>
                    <a:lnTo>
                      <a:pt x="512" y="504"/>
                    </a:lnTo>
                    <a:lnTo>
                      <a:pt x="528" y="496"/>
                    </a:lnTo>
                    <a:lnTo>
                      <a:pt x="544" y="488"/>
                    </a:lnTo>
                    <a:lnTo>
                      <a:pt x="568" y="472"/>
                    </a:lnTo>
                    <a:lnTo>
                      <a:pt x="576" y="456"/>
                    </a:lnTo>
                    <a:lnTo>
                      <a:pt x="584" y="440"/>
                    </a:lnTo>
                    <a:lnTo>
                      <a:pt x="600" y="416"/>
                    </a:lnTo>
                    <a:lnTo>
                      <a:pt x="600" y="400"/>
                    </a:lnTo>
                    <a:lnTo>
                      <a:pt x="592" y="392"/>
                    </a:lnTo>
                    <a:lnTo>
                      <a:pt x="600" y="384"/>
                    </a:lnTo>
                    <a:lnTo>
                      <a:pt x="592" y="368"/>
                    </a:lnTo>
                    <a:lnTo>
                      <a:pt x="576" y="328"/>
                    </a:lnTo>
                    <a:lnTo>
                      <a:pt x="576" y="320"/>
                    </a:lnTo>
                    <a:lnTo>
                      <a:pt x="592" y="304"/>
                    </a:lnTo>
                    <a:lnTo>
                      <a:pt x="608" y="296"/>
                    </a:lnTo>
                    <a:lnTo>
                      <a:pt x="608" y="288"/>
                    </a:lnTo>
                    <a:lnTo>
                      <a:pt x="584" y="288"/>
                    </a:lnTo>
                    <a:lnTo>
                      <a:pt x="576" y="288"/>
                    </a:lnTo>
                    <a:lnTo>
                      <a:pt x="568" y="288"/>
                    </a:lnTo>
                    <a:lnTo>
                      <a:pt x="560" y="272"/>
                    </a:lnTo>
                    <a:lnTo>
                      <a:pt x="552" y="264"/>
                    </a:lnTo>
                    <a:lnTo>
                      <a:pt x="568" y="256"/>
                    </a:lnTo>
                    <a:lnTo>
                      <a:pt x="584" y="248"/>
                    </a:lnTo>
                    <a:lnTo>
                      <a:pt x="600" y="232"/>
                    </a:lnTo>
                    <a:lnTo>
                      <a:pt x="608" y="232"/>
                    </a:lnTo>
                    <a:lnTo>
                      <a:pt x="600" y="248"/>
                    </a:lnTo>
                    <a:lnTo>
                      <a:pt x="608" y="256"/>
                    </a:lnTo>
                    <a:lnTo>
                      <a:pt x="616" y="256"/>
                    </a:lnTo>
                    <a:lnTo>
                      <a:pt x="640" y="248"/>
                    </a:lnTo>
                    <a:lnTo>
                      <a:pt x="656" y="256"/>
                    </a:lnTo>
                    <a:lnTo>
                      <a:pt x="664" y="272"/>
                    </a:lnTo>
                    <a:lnTo>
                      <a:pt x="664" y="280"/>
                    </a:lnTo>
                    <a:lnTo>
                      <a:pt x="664" y="304"/>
                    </a:lnTo>
                    <a:lnTo>
                      <a:pt x="656" y="328"/>
                    </a:lnTo>
                    <a:lnTo>
                      <a:pt x="672" y="328"/>
                    </a:lnTo>
                    <a:lnTo>
                      <a:pt x="688" y="320"/>
                    </a:lnTo>
                    <a:lnTo>
                      <a:pt x="696" y="312"/>
                    </a:lnTo>
                    <a:lnTo>
                      <a:pt x="704" y="304"/>
                    </a:lnTo>
                    <a:lnTo>
                      <a:pt x="688" y="272"/>
                    </a:lnTo>
                    <a:lnTo>
                      <a:pt x="688" y="264"/>
                    </a:lnTo>
                    <a:lnTo>
                      <a:pt x="688" y="248"/>
                    </a:lnTo>
                    <a:lnTo>
                      <a:pt x="688" y="240"/>
                    </a:lnTo>
                    <a:lnTo>
                      <a:pt x="680" y="224"/>
                    </a:lnTo>
                    <a:lnTo>
                      <a:pt x="688" y="216"/>
                    </a:lnTo>
                    <a:lnTo>
                      <a:pt x="704" y="200"/>
                    </a:lnTo>
                    <a:lnTo>
                      <a:pt x="720" y="200"/>
                    </a:lnTo>
                    <a:lnTo>
                      <a:pt x="728" y="160"/>
                    </a:lnTo>
                    <a:lnTo>
                      <a:pt x="744" y="152"/>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35" name="Freeform 683">
                <a:extLst>
                  <a:ext uri="{FF2B5EF4-FFF2-40B4-BE49-F238E27FC236}">
                    <a16:creationId xmlns:a16="http://schemas.microsoft.com/office/drawing/2014/main" id="{40D031F6-B15D-462F-8BA7-315F8F8AF140}"/>
                  </a:ext>
                </a:extLst>
              </p:cNvPr>
              <p:cNvSpPr>
                <a:spLocks/>
              </p:cNvSpPr>
              <p:nvPr/>
            </p:nvSpPr>
            <p:spPr bwMode="auto">
              <a:xfrm>
                <a:off x="3913211" y="2661367"/>
                <a:ext cx="423635" cy="211384"/>
              </a:xfrm>
              <a:custGeom>
                <a:avLst/>
                <a:gdLst>
                  <a:gd name="T0" fmla="*/ 2147483647 w 400"/>
                  <a:gd name="T1" fmla="*/ 2147483647 h 200"/>
                  <a:gd name="T2" fmla="*/ 2147483647 w 400"/>
                  <a:gd name="T3" fmla="*/ 2147483647 h 200"/>
                  <a:gd name="T4" fmla="*/ 2147483647 w 400"/>
                  <a:gd name="T5" fmla="*/ 2147483647 h 200"/>
                  <a:gd name="T6" fmla="*/ 2147483647 w 400"/>
                  <a:gd name="T7" fmla="*/ 2147483647 h 200"/>
                  <a:gd name="T8" fmla="*/ 2147483647 w 400"/>
                  <a:gd name="T9" fmla="*/ 2147483647 h 200"/>
                  <a:gd name="T10" fmla="*/ 2147483647 w 400"/>
                  <a:gd name="T11" fmla="*/ 2147483647 h 200"/>
                  <a:gd name="T12" fmla="*/ 2147483647 w 400"/>
                  <a:gd name="T13" fmla="*/ 2147483647 h 200"/>
                  <a:gd name="T14" fmla="*/ 2147483647 w 400"/>
                  <a:gd name="T15" fmla="*/ 2147483647 h 200"/>
                  <a:gd name="T16" fmla="*/ 2147483647 w 400"/>
                  <a:gd name="T17" fmla="*/ 2147483647 h 200"/>
                  <a:gd name="T18" fmla="*/ 2147483647 w 400"/>
                  <a:gd name="T19" fmla="*/ 2147483647 h 200"/>
                  <a:gd name="T20" fmla="*/ 2147483647 w 400"/>
                  <a:gd name="T21" fmla="*/ 2147483647 h 200"/>
                  <a:gd name="T22" fmla="*/ 2147483647 w 400"/>
                  <a:gd name="T23" fmla="*/ 2147483647 h 200"/>
                  <a:gd name="T24" fmla="*/ 2147483647 w 400"/>
                  <a:gd name="T25" fmla="*/ 2147483647 h 200"/>
                  <a:gd name="T26" fmla="*/ 2147483647 w 400"/>
                  <a:gd name="T27" fmla="*/ 2147483647 h 200"/>
                  <a:gd name="T28" fmla="*/ 2147483647 w 400"/>
                  <a:gd name="T29" fmla="*/ 2147483647 h 200"/>
                  <a:gd name="T30" fmla="*/ 2147483647 w 400"/>
                  <a:gd name="T31" fmla="*/ 2147483647 h 200"/>
                  <a:gd name="T32" fmla="*/ 2147483647 w 400"/>
                  <a:gd name="T33" fmla="*/ 2147483647 h 200"/>
                  <a:gd name="T34" fmla="*/ 2147483647 w 400"/>
                  <a:gd name="T35" fmla="*/ 2147483647 h 200"/>
                  <a:gd name="T36" fmla="*/ 2147483647 w 400"/>
                  <a:gd name="T37" fmla="*/ 2147483647 h 200"/>
                  <a:gd name="T38" fmla="*/ 2147483647 w 400"/>
                  <a:gd name="T39" fmla="*/ 2147483647 h 200"/>
                  <a:gd name="T40" fmla="*/ 2147483647 w 400"/>
                  <a:gd name="T41" fmla="*/ 2147483647 h 200"/>
                  <a:gd name="T42" fmla="*/ 2147483647 w 400"/>
                  <a:gd name="T43" fmla="*/ 0 h 200"/>
                  <a:gd name="T44" fmla="*/ 2147483647 w 400"/>
                  <a:gd name="T45" fmla="*/ 2147483647 h 200"/>
                  <a:gd name="T46" fmla="*/ 2147483647 w 400"/>
                  <a:gd name="T47" fmla="*/ 2147483647 h 200"/>
                  <a:gd name="T48" fmla="*/ 2147483647 w 400"/>
                  <a:gd name="T49" fmla="*/ 2147483647 h 200"/>
                  <a:gd name="T50" fmla="*/ 2147483647 w 400"/>
                  <a:gd name="T51" fmla="*/ 2147483647 h 200"/>
                  <a:gd name="T52" fmla="*/ 2147483647 w 400"/>
                  <a:gd name="T53" fmla="*/ 2147483647 h 200"/>
                  <a:gd name="T54" fmla="*/ 0 w 400"/>
                  <a:gd name="T55" fmla="*/ 2147483647 h 200"/>
                  <a:gd name="T56" fmla="*/ 2147483647 w 400"/>
                  <a:gd name="T57" fmla="*/ 2147483647 h 200"/>
                  <a:gd name="T58" fmla="*/ 2147483647 w 400"/>
                  <a:gd name="T59" fmla="*/ 2147483647 h 2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0"/>
                  <a:gd name="T91" fmla="*/ 0 h 200"/>
                  <a:gd name="T92" fmla="*/ 400 w 400"/>
                  <a:gd name="T93" fmla="*/ 200 h 2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0" h="200">
                    <a:moveTo>
                      <a:pt x="32" y="80"/>
                    </a:moveTo>
                    <a:lnTo>
                      <a:pt x="32" y="120"/>
                    </a:lnTo>
                    <a:lnTo>
                      <a:pt x="88" y="136"/>
                    </a:lnTo>
                    <a:lnTo>
                      <a:pt x="120" y="176"/>
                    </a:lnTo>
                    <a:lnTo>
                      <a:pt x="168" y="176"/>
                    </a:lnTo>
                    <a:lnTo>
                      <a:pt x="208" y="200"/>
                    </a:lnTo>
                    <a:lnTo>
                      <a:pt x="256" y="168"/>
                    </a:lnTo>
                    <a:lnTo>
                      <a:pt x="296" y="168"/>
                    </a:lnTo>
                    <a:lnTo>
                      <a:pt x="304" y="136"/>
                    </a:lnTo>
                    <a:lnTo>
                      <a:pt x="336" y="128"/>
                    </a:lnTo>
                    <a:lnTo>
                      <a:pt x="360" y="112"/>
                    </a:lnTo>
                    <a:lnTo>
                      <a:pt x="400" y="104"/>
                    </a:lnTo>
                    <a:lnTo>
                      <a:pt x="392" y="88"/>
                    </a:lnTo>
                    <a:lnTo>
                      <a:pt x="352" y="80"/>
                    </a:lnTo>
                    <a:lnTo>
                      <a:pt x="352" y="64"/>
                    </a:lnTo>
                    <a:lnTo>
                      <a:pt x="360" y="48"/>
                    </a:lnTo>
                    <a:lnTo>
                      <a:pt x="336" y="40"/>
                    </a:lnTo>
                    <a:lnTo>
                      <a:pt x="272" y="56"/>
                    </a:lnTo>
                    <a:lnTo>
                      <a:pt x="248" y="32"/>
                    </a:lnTo>
                    <a:lnTo>
                      <a:pt x="208" y="32"/>
                    </a:lnTo>
                    <a:lnTo>
                      <a:pt x="192" y="24"/>
                    </a:lnTo>
                    <a:lnTo>
                      <a:pt x="144" y="0"/>
                    </a:lnTo>
                    <a:lnTo>
                      <a:pt x="128" y="16"/>
                    </a:lnTo>
                    <a:lnTo>
                      <a:pt x="112" y="40"/>
                    </a:lnTo>
                    <a:lnTo>
                      <a:pt x="80" y="32"/>
                    </a:lnTo>
                    <a:lnTo>
                      <a:pt x="40" y="32"/>
                    </a:lnTo>
                    <a:lnTo>
                      <a:pt x="8" y="48"/>
                    </a:lnTo>
                    <a:lnTo>
                      <a:pt x="0" y="64"/>
                    </a:lnTo>
                    <a:lnTo>
                      <a:pt x="8" y="72"/>
                    </a:lnTo>
                    <a:lnTo>
                      <a:pt x="32" y="8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36" name="Freeform 684">
                <a:extLst>
                  <a:ext uri="{FF2B5EF4-FFF2-40B4-BE49-F238E27FC236}">
                    <a16:creationId xmlns:a16="http://schemas.microsoft.com/office/drawing/2014/main" id="{F5D7A3A8-4353-4619-959E-7210F7A14529}"/>
                  </a:ext>
                </a:extLst>
              </p:cNvPr>
              <p:cNvSpPr>
                <a:spLocks/>
              </p:cNvSpPr>
              <p:nvPr/>
            </p:nvSpPr>
            <p:spPr bwMode="auto">
              <a:xfrm>
                <a:off x="3803187" y="3059878"/>
                <a:ext cx="110024" cy="51113"/>
              </a:xfrm>
              <a:custGeom>
                <a:avLst/>
                <a:gdLst>
                  <a:gd name="T0" fmla="*/ 2147483647 w 104"/>
                  <a:gd name="T1" fmla="*/ 2147483647 h 48"/>
                  <a:gd name="T2" fmla="*/ 2147483647 w 104"/>
                  <a:gd name="T3" fmla="*/ 2147483647 h 48"/>
                  <a:gd name="T4" fmla="*/ 2147483647 w 104"/>
                  <a:gd name="T5" fmla="*/ 0 h 48"/>
                  <a:gd name="T6" fmla="*/ 2147483647 w 104"/>
                  <a:gd name="T7" fmla="*/ 0 h 48"/>
                  <a:gd name="T8" fmla="*/ 0 w 104"/>
                  <a:gd name="T9" fmla="*/ 2147483647 h 48"/>
                  <a:gd name="T10" fmla="*/ 2147483647 w 104"/>
                  <a:gd name="T11" fmla="*/ 2147483647 h 48"/>
                  <a:gd name="T12" fmla="*/ 2147483647 w 104"/>
                  <a:gd name="T13" fmla="*/ 2147483647 h 48"/>
                  <a:gd name="T14" fmla="*/ 2147483647 w 104"/>
                  <a:gd name="T15" fmla="*/ 2147483647 h 48"/>
                  <a:gd name="T16" fmla="*/ 2147483647 w 104"/>
                  <a:gd name="T17" fmla="*/ 2147483647 h 48"/>
                  <a:gd name="T18" fmla="*/ 2147483647 w 104"/>
                  <a:gd name="T19" fmla="*/ 2147483647 h 48"/>
                  <a:gd name="T20" fmla="*/ 2147483647 w 104"/>
                  <a:gd name="T21" fmla="*/ 2147483647 h 48"/>
                  <a:gd name="T22" fmla="*/ 2147483647 w 104"/>
                  <a:gd name="T23" fmla="*/ 2147483647 h 48"/>
                  <a:gd name="T24" fmla="*/ 2147483647 w 104"/>
                  <a:gd name="T25" fmla="*/ 2147483647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48"/>
                  <a:gd name="T41" fmla="*/ 104 w 104"/>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48">
                    <a:moveTo>
                      <a:pt x="72" y="24"/>
                    </a:moveTo>
                    <a:lnTo>
                      <a:pt x="48" y="8"/>
                    </a:lnTo>
                    <a:lnTo>
                      <a:pt x="16" y="0"/>
                    </a:lnTo>
                    <a:lnTo>
                      <a:pt x="8" y="0"/>
                    </a:lnTo>
                    <a:lnTo>
                      <a:pt x="0" y="16"/>
                    </a:lnTo>
                    <a:lnTo>
                      <a:pt x="40" y="40"/>
                    </a:lnTo>
                    <a:lnTo>
                      <a:pt x="72" y="40"/>
                    </a:lnTo>
                    <a:lnTo>
                      <a:pt x="88" y="48"/>
                    </a:lnTo>
                    <a:lnTo>
                      <a:pt x="96" y="48"/>
                    </a:lnTo>
                    <a:lnTo>
                      <a:pt x="104" y="32"/>
                    </a:lnTo>
                    <a:lnTo>
                      <a:pt x="96" y="24"/>
                    </a:lnTo>
                    <a:lnTo>
                      <a:pt x="72" y="24"/>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37" name="Freeform 685">
                <a:extLst>
                  <a:ext uri="{FF2B5EF4-FFF2-40B4-BE49-F238E27FC236}">
                    <a16:creationId xmlns:a16="http://schemas.microsoft.com/office/drawing/2014/main" id="{BEA405D5-4E2C-443E-BB77-891379978B2D}"/>
                  </a:ext>
                </a:extLst>
              </p:cNvPr>
              <p:cNvSpPr>
                <a:spLocks/>
              </p:cNvSpPr>
              <p:nvPr/>
            </p:nvSpPr>
            <p:spPr bwMode="auto">
              <a:xfrm>
                <a:off x="3913211" y="2661367"/>
                <a:ext cx="423635" cy="211384"/>
              </a:xfrm>
              <a:custGeom>
                <a:avLst/>
                <a:gdLst>
                  <a:gd name="T0" fmla="*/ 2147483647 w 400"/>
                  <a:gd name="T1" fmla="*/ 2147483647 h 200"/>
                  <a:gd name="T2" fmla="*/ 2147483647 w 400"/>
                  <a:gd name="T3" fmla="*/ 2147483647 h 200"/>
                  <a:gd name="T4" fmla="*/ 2147483647 w 400"/>
                  <a:gd name="T5" fmla="*/ 2147483647 h 200"/>
                  <a:gd name="T6" fmla="*/ 2147483647 w 400"/>
                  <a:gd name="T7" fmla="*/ 2147483647 h 200"/>
                  <a:gd name="T8" fmla="*/ 2147483647 w 400"/>
                  <a:gd name="T9" fmla="*/ 2147483647 h 200"/>
                  <a:gd name="T10" fmla="*/ 2147483647 w 400"/>
                  <a:gd name="T11" fmla="*/ 2147483647 h 200"/>
                  <a:gd name="T12" fmla="*/ 2147483647 w 400"/>
                  <a:gd name="T13" fmla="*/ 2147483647 h 200"/>
                  <a:gd name="T14" fmla="*/ 2147483647 w 400"/>
                  <a:gd name="T15" fmla="*/ 2147483647 h 200"/>
                  <a:gd name="T16" fmla="*/ 2147483647 w 400"/>
                  <a:gd name="T17" fmla="*/ 2147483647 h 200"/>
                  <a:gd name="T18" fmla="*/ 2147483647 w 400"/>
                  <a:gd name="T19" fmla="*/ 2147483647 h 200"/>
                  <a:gd name="T20" fmla="*/ 2147483647 w 400"/>
                  <a:gd name="T21" fmla="*/ 2147483647 h 200"/>
                  <a:gd name="T22" fmla="*/ 2147483647 w 400"/>
                  <a:gd name="T23" fmla="*/ 2147483647 h 200"/>
                  <a:gd name="T24" fmla="*/ 2147483647 w 400"/>
                  <a:gd name="T25" fmla="*/ 2147483647 h 200"/>
                  <a:gd name="T26" fmla="*/ 2147483647 w 400"/>
                  <a:gd name="T27" fmla="*/ 2147483647 h 200"/>
                  <a:gd name="T28" fmla="*/ 2147483647 w 400"/>
                  <a:gd name="T29" fmla="*/ 2147483647 h 200"/>
                  <a:gd name="T30" fmla="*/ 2147483647 w 400"/>
                  <a:gd name="T31" fmla="*/ 2147483647 h 200"/>
                  <a:gd name="T32" fmla="*/ 2147483647 w 400"/>
                  <a:gd name="T33" fmla="*/ 2147483647 h 200"/>
                  <a:gd name="T34" fmla="*/ 2147483647 w 400"/>
                  <a:gd name="T35" fmla="*/ 2147483647 h 200"/>
                  <a:gd name="T36" fmla="*/ 2147483647 w 400"/>
                  <a:gd name="T37" fmla="*/ 2147483647 h 200"/>
                  <a:gd name="T38" fmla="*/ 2147483647 w 400"/>
                  <a:gd name="T39" fmla="*/ 2147483647 h 200"/>
                  <a:gd name="T40" fmla="*/ 2147483647 w 400"/>
                  <a:gd name="T41" fmla="*/ 2147483647 h 200"/>
                  <a:gd name="T42" fmla="*/ 2147483647 w 400"/>
                  <a:gd name="T43" fmla="*/ 0 h 200"/>
                  <a:gd name="T44" fmla="*/ 2147483647 w 400"/>
                  <a:gd name="T45" fmla="*/ 2147483647 h 200"/>
                  <a:gd name="T46" fmla="*/ 2147483647 w 400"/>
                  <a:gd name="T47" fmla="*/ 2147483647 h 200"/>
                  <a:gd name="T48" fmla="*/ 2147483647 w 400"/>
                  <a:gd name="T49" fmla="*/ 2147483647 h 200"/>
                  <a:gd name="T50" fmla="*/ 2147483647 w 400"/>
                  <a:gd name="T51" fmla="*/ 2147483647 h 200"/>
                  <a:gd name="T52" fmla="*/ 2147483647 w 400"/>
                  <a:gd name="T53" fmla="*/ 2147483647 h 200"/>
                  <a:gd name="T54" fmla="*/ 0 w 400"/>
                  <a:gd name="T55" fmla="*/ 2147483647 h 200"/>
                  <a:gd name="T56" fmla="*/ 2147483647 w 400"/>
                  <a:gd name="T57" fmla="*/ 2147483647 h 200"/>
                  <a:gd name="T58" fmla="*/ 2147483647 w 400"/>
                  <a:gd name="T59" fmla="*/ 2147483647 h 2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0"/>
                  <a:gd name="T91" fmla="*/ 0 h 200"/>
                  <a:gd name="T92" fmla="*/ 400 w 400"/>
                  <a:gd name="T93" fmla="*/ 200 h 2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0" h="200">
                    <a:moveTo>
                      <a:pt x="32" y="80"/>
                    </a:moveTo>
                    <a:lnTo>
                      <a:pt x="32" y="120"/>
                    </a:lnTo>
                    <a:lnTo>
                      <a:pt x="88" y="136"/>
                    </a:lnTo>
                    <a:lnTo>
                      <a:pt x="120" y="176"/>
                    </a:lnTo>
                    <a:lnTo>
                      <a:pt x="168" y="176"/>
                    </a:lnTo>
                    <a:lnTo>
                      <a:pt x="208" y="200"/>
                    </a:lnTo>
                    <a:lnTo>
                      <a:pt x="256" y="168"/>
                    </a:lnTo>
                    <a:lnTo>
                      <a:pt x="296" y="168"/>
                    </a:lnTo>
                    <a:lnTo>
                      <a:pt x="304" y="136"/>
                    </a:lnTo>
                    <a:lnTo>
                      <a:pt x="336" y="128"/>
                    </a:lnTo>
                    <a:lnTo>
                      <a:pt x="360" y="112"/>
                    </a:lnTo>
                    <a:lnTo>
                      <a:pt x="400" y="104"/>
                    </a:lnTo>
                    <a:lnTo>
                      <a:pt x="392" y="88"/>
                    </a:lnTo>
                    <a:lnTo>
                      <a:pt x="352" y="80"/>
                    </a:lnTo>
                    <a:lnTo>
                      <a:pt x="352" y="64"/>
                    </a:lnTo>
                    <a:lnTo>
                      <a:pt x="360" y="48"/>
                    </a:lnTo>
                    <a:lnTo>
                      <a:pt x="336" y="40"/>
                    </a:lnTo>
                    <a:lnTo>
                      <a:pt x="272" y="56"/>
                    </a:lnTo>
                    <a:lnTo>
                      <a:pt x="248" y="32"/>
                    </a:lnTo>
                    <a:lnTo>
                      <a:pt x="208" y="32"/>
                    </a:lnTo>
                    <a:lnTo>
                      <a:pt x="192" y="24"/>
                    </a:lnTo>
                    <a:lnTo>
                      <a:pt x="144" y="0"/>
                    </a:lnTo>
                    <a:lnTo>
                      <a:pt x="128" y="16"/>
                    </a:lnTo>
                    <a:lnTo>
                      <a:pt x="112" y="40"/>
                    </a:lnTo>
                    <a:lnTo>
                      <a:pt x="80" y="32"/>
                    </a:lnTo>
                    <a:lnTo>
                      <a:pt x="40" y="32"/>
                    </a:lnTo>
                    <a:lnTo>
                      <a:pt x="8" y="48"/>
                    </a:lnTo>
                    <a:lnTo>
                      <a:pt x="0" y="64"/>
                    </a:lnTo>
                    <a:lnTo>
                      <a:pt x="8" y="72"/>
                    </a:lnTo>
                    <a:lnTo>
                      <a:pt x="32" y="8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38" name="Freeform 686">
                <a:extLst>
                  <a:ext uri="{FF2B5EF4-FFF2-40B4-BE49-F238E27FC236}">
                    <a16:creationId xmlns:a16="http://schemas.microsoft.com/office/drawing/2014/main" id="{17E102E4-33AC-4DF2-9FB3-1E82B8E94903}"/>
                  </a:ext>
                </a:extLst>
              </p:cNvPr>
              <p:cNvSpPr>
                <a:spLocks/>
              </p:cNvSpPr>
              <p:nvPr/>
            </p:nvSpPr>
            <p:spPr bwMode="auto">
              <a:xfrm>
                <a:off x="3005297" y="2151965"/>
                <a:ext cx="144677" cy="314477"/>
              </a:xfrm>
              <a:custGeom>
                <a:avLst/>
                <a:gdLst>
                  <a:gd name="T0" fmla="*/ 2147483647 w 136"/>
                  <a:gd name="T1" fmla="*/ 2147483647 h 296"/>
                  <a:gd name="T2" fmla="*/ 2147483647 w 136"/>
                  <a:gd name="T3" fmla="*/ 2147483647 h 296"/>
                  <a:gd name="T4" fmla="*/ 2147483647 w 136"/>
                  <a:gd name="T5" fmla="*/ 2147483647 h 296"/>
                  <a:gd name="T6" fmla="*/ 2147483647 w 136"/>
                  <a:gd name="T7" fmla="*/ 2147483647 h 296"/>
                  <a:gd name="T8" fmla="*/ 2147483647 w 136"/>
                  <a:gd name="T9" fmla="*/ 2147483647 h 296"/>
                  <a:gd name="T10" fmla="*/ 2147483647 w 136"/>
                  <a:gd name="T11" fmla="*/ 2147483647 h 296"/>
                  <a:gd name="T12" fmla="*/ 2147483647 w 136"/>
                  <a:gd name="T13" fmla="*/ 2147483647 h 296"/>
                  <a:gd name="T14" fmla="*/ 2147483647 w 136"/>
                  <a:gd name="T15" fmla="*/ 2147483647 h 296"/>
                  <a:gd name="T16" fmla="*/ 2147483647 w 136"/>
                  <a:gd name="T17" fmla="*/ 2147483647 h 296"/>
                  <a:gd name="T18" fmla="*/ 2147483647 w 136"/>
                  <a:gd name="T19" fmla="*/ 2147483647 h 296"/>
                  <a:gd name="T20" fmla="*/ 2147483647 w 136"/>
                  <a:gd name="T21" fmla="*/ 2147483647 h 296"/>
                  <a:gd name="T22" fmla="*/ 2147483647 w 136"/>
                  <a:gd name="T23" fmla="*/ 2147483647 h 296"/>
                  <a:gd name="T24" fmla="*/ 2147483647 w 136"/>
                  <a:gd name="T25" fmla="*/ 2147483647 h 296"/>
                  <a:gd name="T26" fmla="*/ 2147483647 w 136"/>
                  <a:gd name="T27" fmla="*/ 2147483647 h 296"/>
                  <a:gd name="T28" fmla="*/ 2147483647 w 136"/>
                  <a:gd name="T29" fmla="*/ 2147483647 h 296"/>
                  <a:gd name="T30" fmla="*/ 2147483647 w 136"/>
                  <a:gd name="T31" fmla="*/ 2147483647 h 296"/>
                  <a:gd name="T32" fmla="*/ 2147483647 w 136"/>
                  <a:gd name="T33" fmla="*/ 2147483647 h 296"/>
                  <a:gd name="T34" fmla="*/ 2147483647 w 136"/>
                  <a:gd name="T35" fmla="*/ 0 h 296"/>
                  <a:gd name="T36" fmla="*/ 2147483647 w 136"/>
                  <a:gd name="T37" fmla="*/ 0 h 296"/>
                  <a:gd name="T38" fmla="*/ 2147483647 w 136"/>
                  <a:gd name="T39" fmla="*/ 2147483647 h 296"/>
                  <a:gd name="T40" fmla="*/ 2147483647 w 136"/>
                  <a:gd name="T41" fmla="*/ 2147483647 h 296"/>
                  <a:gd name="T42" fmla="*/ 2147483647 w 136"/>
                  <a:gd name="T43" fmla="*/ 2147483647 h 296"/>
                  <a:gd name="T44" fmla="*/ 2147483647 w 136"/>
                  <a:gd name="T45" fmla="*/ 2147483647 h 296"/>
                  <a:gd name="T46" fmla="*/ 2147483647 w 136"/>
                  <a:gd name="T47" fmla="*/ 2147483647 h 296"/>
                  <a:gd name="T48" fmla="*/ 2147483647 w 136"/>
                  <a:gd name="T49" fmla="*/ 2147483647 h 296"/>
                  <a:gd name="T50" fmla="*/ 2147483647 w 136"/>
                  <a:gd name="T51" fmla="*/ 2147483647 h 296"/>
                  <a:gd name="T52" fmla="*/ 2147483647 w 136"/>
                  <a:gd name="T53" fmla="*/ 2147483647 h 296"/>
                  <a:gd name="T54" fmla="*/ 0 w 136"/>
                  <a:gd name="T55" fmla="*/ 2147483647 h 296"/>
                  <a:gd name="T56" fmla="*/ 2147483647 w 136"/>
                  <a:gd name="T57" fmla="*/ 2147483647 h 296"/>
                  <a:gd name="T58" fmla="*/ 2147483647 w 136"/>
                  <a:gd name="T59" fmla="*/ 2147483647 h 296"/>
                  <a:gd name="T60" fmla="*/ 2147483647 w 136"/>
                  <a:gd name="T61" fmla="*/ 2147483647 h 296"/>
                  <a:gd name="T62" fmla="*/ 2147483647 w 136"/>
                  <a:gd name="T63" fmla="*/ 2147483647 h 296"/>
                  <a:gd name="T64" fmla="*/ 2147483647 w 136"/>
                  <a:gd name="T65" fmla="*/ 2147483647 h 296"/>
                  <a:gd name="T66" fmla="*/ 2147483647 w 136"/>
                  <a:gd name="T67" fmla="*/ 2147483647 h 296"/>
                  <a:gd name="T68" fmla="*/ 2147483647 w 136"/>
                  <a:gd name="T69" fmla="*/ 2147483647 h 296"/>
                  <a:gd name="T70" fmla="*/ 2147483647 w 136"/>
                  <a:gd name="T71" fmla="*/ 2147483647 h 296"/>
                  <a:gd name="T72" fmla="*/ 2147483647 w 136"/>
                  <a:gd name="T73" fmla="*/ 2147483647 h 296"/>
                  <a:gd name="T74" fmla="*/ 2147483647 w 136"/>
                  <a:gd name="T75" fmla="*/ 2147483647 h 296"/>
                  <a:gd name="T76" fmla="*/ 2147483647 w 136"/>
                  <a:gd name="T77" fmla="*/ 2147483647 h 296"/>
                  <a:gd name="T78" fmla="*/ 2147483647 w 136"/>
                  <a:gd name="T79" fmla="*/ 2147483647 h 296"/>
                  <a:gd name="T80" fmla="*/ 2147483647 w 136"/>
                  <a:gd name="T81" fmla="*/ 2147483647 h 296"/>
                  <a:gd name="T82" fmla="*/ 2147483647 w 136"/>
                  <a:gd name="T83" fmla="*/ 2147483647 h 296"/>
                  <a:gd name="T84" fmla="*/ 2147483647 w 136"/>
                  <a:gd name="T85" fmla="*/ 2147483647 h 296"/>
                  <a:gd name="T86" fmla="*/ 2147483647 w 136"/>
                  <a:gd name="T87" fmla="*/ 2147483647 h 296"/>
                  <a:gd name="T88" fmla="*/ 2147483647 w 136"/>
                  <a:gd name="T89" fmla="*/ 2147483647 h 296"/>
                  <a:gd name="T90" fmla="*/ 2147483647 w 136"/>
                  <a:gd name="T91" fmla="*/ 2147483647 h 296"/>
                  <a:gd name="T92" fmla="*/ 2147483647 w 136"/>
                  <a:gd name="T93" fmla="*/ 2147483647 h 296"/>
                  <a:gd name="T94" fmla="*/ 2147483647 w 136"/>
                  <a:gd name="T95" fmla="*/ 2147483647 h 296"/>
                  <a:gd name="T96" fmla="*/ 2147483647 w 136"/>
                  <a:gd name="T97" fmla="*/ 2147483647 h 296"/>
                  <a:gd name="T98" fmla="*/ 2147483647 w 136"/>
                  <a:gd name="T99" fmla="*/ 2147483647 h 296"/>
                  <a:gd name="T100" fmla="*/ 2147483647 w 136"/>
                  <a:gd name="T101" fmla="*/ 2147483647 h 296"/>
                  <a:gd name="T102" fmla="*/ 2147483647 w 136"/>
                  <a:gd name="T103" fmla="*/ 2147483647 h 296"/>
                  <a:gd name="T104" fmla="*/ 2147483647 w 136"/>
                  <a:gd name="T105" fmla="*/ 2147483647 h 2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6"/>
                  <a:gd name="T160" fmla="*/ 0 h 296"/>
                  <a:gd name="T161" fmla="*/ 136 w 136"/>
                  <a:gd name="T162" fmla="*/ 296 h 2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6" h="296">
                    <a:moveTo>
                      <a:pt x="136" y="216"/>
                    </a:moveTo>
                    <a:lnTo>
                      <a:pt x="128" y="216"/>
                    </a:lnTo>
                    <a:lnTo>
                      <a:pt x="120" y="208"/>
                    </a:lnTo>
                    <a:lnTo>
                      <a:pt x="128" y="184"/>
                    </a:lnTo>
                    <a:lnTo>
                      <a:pt x="120" y="176"/>
                    </a:lnTo>
                    <a:lnTo>
                      <a:pt x="120" y="168"/>
                    </a:lnTo>
                    <a:lnTo>
                      <a:pt x="120" y="160"/>
                    </a:lnTo>
                    <a:lnTo>
                      <a:pt x="112" y="152"/>
                    </a:lnTo>
                    <a:lnTo>
                      <a:pt x="120" y="144"/>
                    </a:lnTo>
                    <a:lnTo>
                      <a:pt x="112" y="104"/>
                    </a:lnTo>
                    <a:lnTo>
                      <a:pt x="120" y="80"/>
                    </a:lnTo>
                    <a:lnTo>
                      <a:pt x="112" y="64"/>
                    </a:lnTo>
                    <a:lnTo>
                      <a:pt x="104" y="56"/>
                    </a:lnTo>
                    <a:lnTo>
                      <a:pt x="104" y="40"/>
                    </a:lnTo>
                    <a:lnTo>
                      <a:pt x="104" y="32"/>
                    </a:lnTo>
                    <a:lnTo>
                      <a:pt x="112" y="24"/>
                    </a:lnTo>
                    <a:lnTo>
                      <a:pt x="112" y="8"/>
                    </a:lnTo>
                    <a:lnTo>
                      <a:pt x="96" y="0"/>
                    </a:lnTo>
                    <a:lnTo>
                      <a:pt x="80" y="0"/>
                    </a:lnTo>
                    <a:lnTo>
                      <a:pt x="72" y="8"/>
                    </a:lnTo>
                    <a:lnTo>
                      <a:pt x="64" y="32"/>
                    </a:lnTo>
                    <a:lnTo>
                      <a:pt x="48" y="40"/>
                    </a:lnTo>
                    <a:lnTo>
                      <a:pt x="32" y="40"/>
                    </a:lnTo>
                    <a:lnTo>
                      <a:pt x="24" y="40"/>
                    </a:lnTo>
                    <a:lnTo>
                      <a:pt x="16" y="32"/>
                    </a:lnTo>
                    <a:lnTo>
                      <a:pt x="8" y="24"/>
                    </a:lnTo>
                    <a:lnTo>
                      <a:pt x="8" y="32"/>
                    </a:lnTo>
                    <a:lnTo>
                      <a:pt x="0" y="32"/>
                    </a:lnTo>
                    <a:lnTo>
                      <a:pt x="8" y="40"/>
                    </a:lnTo>
                    <a:lnTo>
                      <a:pt x="16" y="48"/>
                    </a:lnTo>
                    <a:lnTo>
                      <a:pt x="24" y="56"/>
                    </a:lnTo>
                    <a:lnTo>
                      <a:pt x="32" y="56"/>
                    </a:lnTo>
                    <a:lnTo>
                      <a:pt x="40" y="72"/>
                    </a:lnTo>
                    <a:lnTo>
                      <a:pt x="40" y="88"/>
                    </a:lnTo>
                    <a:lnTo>
                      <a:pt x="40" y="104"/>
                    </a:lnTo>
                    <a:lnTo>
                      <a:pt x="40" y="112"/>
                    </a:lnTo>
                    <a:lnTo>
                      <a:pt x="40" y="120"/>
                    </a:lnTo>
                    <a:lnTo>
                      <a:pt x="40" y="136"/>
                    </a:lnTo>
                    <a:lnTo>
                      <a:pt x="40" y="144"/>
                    </a:lnTo>
                    <a:lnTo>
                      <a:pt x="48" y="144"/>
                    </a:lnTo>
                    <a:lnTo>
                      <a:pt x="56" y="160"/>
                    </a:lnTo>
                    <a:lnTo>
                      <a:pt x="40" y="192"/>
                    </a:lnTo>
                    <a:lnTo>
                      <a:pt x="16" y="208"/>
                    </a:lnTo>
                    <a:lnTo>
                      <a:pt x="8" y="232"/>
                    </a:lnTo>
                    <a:lnTo>
                      <a:pt x="8" y="264"/>
                    </a:lnTo>
                    <a:lnTo>
                      <a:pt x="16" y="280"/>
                    </a:lnTo>
                    <a:lnTo>
                      <a:pt x="24" y="288"/>
                    </a:lnTo>
                    <a:lnTo>
                      <a:pt x="32" y="296"/>
                    </a:lnTo>
                    <a:lnTo>
                      <a:pt x="48" y="296"/>
                    </a:lnTo>
                    <a:lnTo>
                      <a:pt x="80" y="288"/>
                    </a:lnTo>
                    <a:lnTo>
                      <a:pt x="88" y="288"/>
                    </a:lnTo>
                    <a:lnTo>
                      <a:pt x="136" y="232"/>
                    </a:lnTo>
                    <a:lnTo>
                      <a:pt x="136" y="216"/>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39" name="Freeform 687">
                <a:extLst>
                  <a:ext uri="{FF2B5EF4-FFF2-40B4-BE49-F238E27FC236}">
                    <a16:creationId xmlns:a16="http://schemas.microsoft.com/office/drawing/2014/main" id="{F7EAAA2F-A80F-45B4-8916-AC536A11FBD5}"/>
                  </a:ext>
                </a:extLst>
              </p:cNvPr>
              <p:cNvSpPr>
                <a:spLocks/>
              </p:cNvSpPr>
              <p:nvPr/>
            </p:nvSpPr>
            <p:spPr bwMode="auto">
              <a:xfrm>
                <a:off x="3158638" y="2652703"/>
                <a:ext cx="7797" cy="8663"/>
              </a:xfrm>
              <a:custGeom>
                <a:avLst/>
                <a:gdLst>
                  <a:gd name="T0" fmla="*/ 2147483647 w 8"/>
                  <a:gd name="T1" fmla="*/ 2147483647 h 8"/>
                  <a:gd name="T2" fmla="*/ 0 w 8"/>
                  <a:gd name="T3" fmla="*/ 0 h 8"/>
                  <a:gd name="T4" fmla="*/ 0 w 8"/>
                  <a:gd name="T5" fmla="*/ 2147483647 h 8"/>
                  <a:gd name="T6" fmla="*/ 2147483647 w 8"/>
                  <a:gd name="T7" fmla="*/ 2147483647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8" y="8"/>
                    </a:moveTo>
                    <a:lnTo>
                      <a:pt x="0" y="0"/>
                    </a:lnTo>
                    <a:lnTo>
                      <a:pt x="0" y="8"/>
                    </a:lnTo>
                    <a:lnTo>
                      <a:pt x="8" y="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40" name="Freeform 688">
                <a:extLst>
                  <a:ext uri="{FF2B5EF4-FFF2-40B4-BE49-F238E27FC236}">
                    <a16:creationId xmlns:a16="http://schemas.microsoft.com/office/drawing/2014/main" id="{BD001D65-BF95-446D-9748-D0E6B0BE8AA7}"/>
                  </a:ext>
                </a:extLst>
              </p:cNvPr>
              <p:cNvSpPr>
                <a:spLocks/>
              </p:cNvSpPr>
              <p:nvPr/>
            </p:nvSpPr>
            <p:spPr bwMode="auto">
              <a:xfrm>
                <a:off x="3098861" y="1795903"/>
                <a:ext cx="2052335" cy="1102838"/>
              </a:xfrm>
              <a:custGeom>
                <a:avLst/>
                <a:gdLst>
                  <a:gd name="T0" fmla="*/ 2147483647 w 1936"/>
                  <a:gd name="T1" fmla="*/ 2147483647 h 1040"/>
                  <a:gd name="T2" fmla="*/ 2147483647 w 1936"/>
                  <a:gd name="T3" fmla="*/ 2147483647 h 1040"/>
                  <a:gd name="T4" fmla="*/ 2147483647 w 1936"/>
                  <a:gd name="T5" fmla="*/ 2147483647 h 1040"/>
                  <a:gd name="T6" fmla="*/ 2147483647 w 1936"/>
                  <a:gd name="T7" fmla="*/ 2147483647 h 1040"/>
                  <a:gd name="T8" fmla="*/ 2147483647 w 1936"/>
                  <a:gd name="T9" fmla="*/ 2147483647 h 1040"/>
                  <a:gd name="T10" fmla="*/ 2147483647 w 1936"/>
                  <a:gd name="T11" fmla="*/ 2147483647 h 1040"/>
                  <a:gd name="T12" fmla="*/ 2147483647 w 1936"/>
                  <a:gd name="T13" fmla="*/ 2147483647 h 1040"/>
                  <a:gd name="T14" fmla="*/ 2147483647 w 1936"/>
                  <a:gd name="T15" fmla="*/ 2147483647 h 1040"/>
                  <a:gd name="T16" fmla="*/ 2147483647 w 1936"/>
                  <a:gd name="T17" fmla="*/ 2147483647 h 1040"/>
                  <a:gd name="T18" fmla="*/ 2147483647 w 1936"/>
                  <a:gd name="T19" fmla="*/ 2147483647 h 1040"/>
                  <a:gd name="T20" fmla="*/ 2147483647 w 1936"/>
                  <a:gd name="T21" fmla="*/ 2147483647 h 1040"/>
                  <a:gd name="T22" fmla="*/ 2147483647 w 1936"/>
                  <a:gd name="T23" fmla="*/ 2147483647 h 1040"/>
                  <a:gd name="T24" fmla="*/ 2147483647 w 1936"/>
                  <a:gd name="T25" fmla="*/ 2147483647 h 1040"/>
                  <a:gd name="T26" fmla="*/ 2147483647 w 1936"/>
                  <a:gd name="T27" fmla="*/ 2147483647 h 1040"/>
                  <a:gd name="T28" fmla="*/ 2147483647 w 1936"/>
                  <a:gd name="T29" fmla="*/ 2147483647 h 1040"/>
                  <a:gd name="T30" fmla="*/ 2147483647 w 1936"/>
                  <a:gd name="T31" fmla="*/ 2147483647 h 1040"/>
                  <a:gd name="T32" fmla="*/ 2147483647 w 1936"/>
                  <a:gd name="T33" fmla="*/ 2147483647 h 1040"/>
                  <a:gd name="T34" fmla="*/ 2147483647 w 1936"/>
                  <a:gd name="T35" fmla="*/ 2147483647 h 1040"/>
                  <a:gd name="T36" fmla="*/ 2147483647 w 1936"/>
                  <a:gd name="T37" fmla="*/ 2147483647 h 1040"/>
                  <a:gd name="T38" fmla="*/ 2147483647 w 1936"/>
                  <a:gd name="T39" fmla="*/ 2147483647 h 1040"/>
                  <a:gd name="T40" fmla="*/ 2147483647 w 1936"/>
                  <a:gd name="T41" fmla="*/ 2147483647 h 1040"/>
                  <a:gd name="T42" fmla="*/ 2147483647 w 1936"/>
                  <a:gd name="T43" fmla="*/ 2147483647 h 1040"/>
                  <a:gd name="T44" fmla="*/ 2147483647 w 1936"/>
                  <a:gd name="T45" fmla="*/ 2147483647 h 1040"/>
                  <a:gd name="T46" fmla="*/ 2147483647 w 1936"/>
                  <a:gd name="T47" fmla="*/ 2147483647 h 1040"/>
                  <a:gd name="T48" fmla="*/ 2147483647 w 1936"/>
                  <a:gd name="T49" fmla="*/ 2147483647 h 1040"/>
                  <a:gd name="T50" fmla="*/ 2147483647 w 1936"/>
                  <a:gd name="T51" fmla="*/ 2147483647 h 1040"/>
                  <a:gd name="T52" fmla="*/ 2147483647 w 1936"/>
                  <a:gd name="T53" fmla="*/ 2147483647 h 1040"/>
                  <a:gd name="T54" fmla="*/ 2147483647 w 1936"/>
                  <a:gd name="T55" fmla="*/ 2147483647 h 1040"/>
                  <a:gd name="T56" fmla="*/ 2147483647 w 1936"/>
                  <a:gd name="T57" fmla="*/ 2147483647 h 1040"/>
                  <a:gd name="T58" fmla="*/ 2147483647 w 1936"/>
                  <a:gd name="T59" fmla="*/ 2147483647 h 1040"/>
                  <a:gd name="T60" fmla="*/ 2147483647 w 1936"/>
                  <a:gd name="T61" fmla="*/ 2147483647 h 1040"/>
                  <a:gd name="T62" fmla="*/ 2147483647 w 1936"/>
                  <a:gd name="T63" fmla="*/ 2147483647 h 1040"/>
                  <a:gd name="T64" fmla="*/ 2147483647 w 1936"/>
                  <a:gd name="T65" fmla="*/ 2147483647 h 1040"/>
                  <a:gd name="T66" fmla="*/ 2147483647 w 1936"/>
                  <a:gd name="T67" fmla="*/ 2147483647 h 1040"/>
                  <a:gd name="T68" fmla="*/ 2147483647 w 1936"/>
                  <a:gd name="T69" fmla="*/ 2147483647 h 1040"/>
                  <a:gd name="T70" fmla="*/ 2147483647 w 1936"/>
                  <a:gd name="T71" fmla="*/ 2147483647 h 1040"/>
                  <a:gd name="T72" fmla="*/ 2147483647 w 1936"/>
                  <a:gd name="T73" fmla="*/ 2147483647 h 1040"/>
                  <a:gd name="T74" fmla="*/ 2147483647 w 1936"/>
                  <a:gd name="T75" fmla="*/ 2147483647 h 1040"/>
                  <a:gd name="T76" fmla="*/ 2147483647 w 1936"/>
                  <a:gd name="T77" fmla="*/ 2147483647 h 1040"/>
                  <a:gd name="T78" fmla="*/ 2147483647 w 1936"/>
                  <a:gd name="T79" fmla="*/ 2147483647 h 1040"/>
                  <a:gd name="T80" fmla="*/ 2147483647 w 1936"/>
                  <a:gd name="T81" fmla="*/ 2147483647 h 1040"/>
                  <a:gd name="T82" fmla="*/ 2147483647 w 1936"/>
                  <a:gd name="T83" fmla="*/ 2147483647 h 1040"/>
                  <a:gd name="T84" fmla="*/ 2147483647 w 1936"/>
                  <a:gd name="T85" fmla="*/ 2147483647 h 1040"/>
                  <a:gd name="T86" fmla="*/ 2147483647 w 1936"/>
                  <a:gd name="T87" fmla="*/ 2147483647 h 1040"/>
                  <a:gd name="T88" fmla="*/ 2147483647 w 1936"/>
                  <a:gd name="T89" fmla="*/ 2147483647 h 1040"/>
                  <a:gd name="T90" fmla="*/ 2147483647 w 1936"/>
                  <a:gd name="T91" fmla="*/ 2147483647 h 1040"/>
                  <a:gd name="T92" fmla="*/ 2147483647 w 1936"/>
                  <a:gd name="T93" fmla="*/ 2147483647 h 1040"/>
                  <a:gd name="T94" fmla="*/ 2147483647 w 1936"/>
                  <a:gd name="T95" fmla="*/ 2147483647 h 1040"/>
                  <a:gd name="T96" fmla="*/ 2147483647 w 1936"/>
                  <a:gd name="T97" fmla="*/ 2147483647 h 1040"/>
                  <a:gd name="T98" fmla="*/ 2147483647 w 1936"/>
                  <a:gd name="T99" fmla="*/ 2147483647 h 1040"/>
                  <a:gd name="T100" fmla="*/ 2147483647 w 1936"/>
                  <a:gd name="T101" fmla="*/ 2147483647 h 1040"/>
                  <a:gd name="T102" fmla="*/ 2147483647 w 1936"/>
                  <a:gd name="T103" fmla="*/ 2147483647 h 1040"/>
                  <a:gd name="T104" fmla="*/ 2147483647 w 1936"/>
                  <a:gd name="T105" fmla="*/ 2147483647 h 1040"/>
                  <a:gd name="T106" fmla="*/ 2147483647 w 1936"/>
                  <a:gd name="T107" fmla="*/ 2147483647 h 1040"/>
                  <a:gd name="T108" fmla="*/ 2147483647 w 1936"/>
                  <a:gd name="T109" fmla="*/ 2147483647 h 1040"/>
                  <a:gd name="T110" fmla="*/ 2147483647 w 1936"/>
                  <a:gd name="T111" fmla="*/ 2147483647 h 1040"/>
                  <a:gd name="T112" fmla="*/ 2147483647 w 1936"/>
                  <a:gd name="T113" fmla="*/ 2147483647 h 1040"/>
                  <a:gd name="T114" fmla="*/ 2147483647 w 1936"/>
                  <a:gd name="T115" fmla="*/ 2147483647 h 1040"/>
                  <a:gd name="T116" fmla="*/ 2147483647 w 1936"/>
                  <a:gd name="T117" fmla="*/ 2147483647 h 1040"/>
                  <a:gd name="T118" fmla="*/ 2147483647 w 1936"/>
                  <a:gd name="T119" fmla="*/ 2147483647 h 1040"/>
                  <a:gd name="T120" fmla="*/ 2147483647 w 1936"/>
                  <a:gd name="T121" fmla="*/ 2147483647 h 10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36"/>
                  <a:gd name="T184" fmla="*/ 0 h 1040"/>
                  <a:gd name="T185" fmla="*/ 1936 w 1936"/>
                  <a:gd name="T186" fmla="*/ 1040 h 10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36" h="1040">
                    <a:moveTo>
                      <a:pt x="1928" y="504"/>
                    </a:moveTo>
                    <a:lnTo>
                      <a:pt x="1936" y="384"/>
                    </a:lnTo>
                    <a:lnTo>
                      <a:pt x="1920" y="376"/>
                    </a:lnTo>
                    <a:lnTo>
                      <a:pt x="1912" y="376"/>
                    </a:lnTo>
                    <a:lnTo>
                      <a:pt x="1896" y="360"/>
                    </a:lnTo>
                    <a:lnTo>
                      <a:pt x="1880" y="352"/>
                    </a:lnTo>
                    <a:lnTo>
                      <a:pt x="1856" y="352"/>
                    </a:lnTo>
                    <a:lnTo>
                      <a:pt x="1840" y="344"/>
                    </a:lnTo>
                    <a:lnTo>
                      <a:pt x="1824" y="344"/>
                    </a:lnTo>
                    <a:lnTo>
                      <a:pt x="1816" y="344"/>
                    </a:lnTo>
                    <a:lnTo>
                      <a:pt x="1824" y="376"/>
                    </a:lnTo>
                    <a:lnTo>
                      <a:pt x="1808" y="384"/>
                    </a:lnTo>
                    <a:lnTo>
                      <a:pt x="1792" y="376"/>
                    </a:lnTo>
                    <a:lnTo>
                      <a:pt x="1784" y="360"/>
                    </a:lnTo>
                    <a:lnTo>
                      <a:pt x="1784" y="352"/>
                    </a:lnTo>
                    <a:lnTo>
                      <a:pt x="1760" y="352"/>
                    </a:lnTo>
                    <a:lnTo>
                      <a:pt x="1752" y="360"/>
                    </a:lnTo>
                    <a:lnTo>
                      <a:pt x="1728" y="352"/>
                    </a:lnTo>
                    <a:lnTo>
                      <a:pt x="1704" y="352"/>
                    </a:lnTo>
                    <a:lnTo>
                      <a:pt x="1696" y="360"/>
                    </a:lnTo>
                    <a:lnTo>
                      <a:pt x="1680" y="344"/>
                    </a:lnTo>
                    <a:lnTo>
                      <a:pt x="1680" y="320"/>
                    </a:lnTo>
                    <a:lnTo>
                      <a:pt x="1656" y="304"/>
                    </a:lnTo>
                    <a:lnTo>
                      <a:pt x="1616" y="304"/>
                    </a:lnTo>
                    <a:lnTo>
                      <a:pt x="1576" y="304"/>
                    </a:lnTo>
                    <a:lnTo>
                      <a:pt x="1576" y="296"/>
                    </a:lnTo>
                    <a:lnTo>
                      <a:pt x="1568" y="288"/>
                    </a:lnTo>
                    <a:lnTo>
                      <a:pt x="1544" y="272"/>
                    </a:lnTo>
                    <a:lnTo>
                      <a:pt x="1544" y="256"/>
                    </a:lnTo>
                    <a:lnTo>
                      <a:pt x="1448" y="232"/>
                    </a:lnTo>
                    <a:lnTo>
                      <a:pt x="1448" y="240"/>
                    </a:lnTo>
                    <a:lnTo>
                      <a:pt x="1424" y="256"/>
                    </a:lnTo>
                    <a:lnTo>
                      <a:pt x="1432" y="280"/>
                    </a:lnTo>
                    <a:lnTo>
                      <a:pt x="1408" y="288"/>
                    </a:lnTo>
                    <a:lnTo>
                      <a:pt x="1392" y="288"/>
                    </a:lnTo>
                    <a:lnTo>
                      <a:pt x="1368" y="280"/>
                    </a:lnTo>
                    <a:lnTo>
                      <a:pt x="1360" y="288"/>
                    </a:lnTo>
                    <a:lnTo>
                      <a:pt x="1344" y="280"/>
                    </a:lnTo>
                    <a:lnTo>
                      <a:pt x="1328" y="272"/>
                    </a:lnTo>
                    <a:lnTo>
                      <a:pt x="1328" y="296"/>
                    </a:lnTo>
                    <a:lnTo>
                      <a:pt x="1312" y="312"/>
                    </a:lnTo>
                    <a:lnTo>
                      <a:pt x="1296" y="288"/>
                    </a:lnTo>
                    <a:lnTo>
                      <a:pt x="1280" y="264"/>
                    </a:lnTo>
                    <a:lnTo>
                      <a:pt x="1296" y="240"/>
                    </a:lnTo>
                    <a:lnTo>
                      <a:pt x="1296" y="224"/>
                    </a:lnTo>
                    <a:lnTo>
                      <a:pt x="1280" y="208"/>
                    </a:lnTo>
                    <a:lnTo>
                      <a:pt x="1264" y="200"/>
                    </a:lnTo>
                    <a:lnTo>
                      <a:pt x="1248" y="200"/>
                    </a:lnTo>
                    <a:lnTo>
                      <a:pt x="1240" y="192"/>
                    </a:lnTo>
                    <a:lnTo>
                      <a:pt x="1224" y="184"/>
                    </a:lnTo>
                    <a:lnTo>
                      <a:pt x="1216" y="200"/>
                    </a:lnTo>
                    <a:lnTo>
                      <a:pt x="1208" y="216"/>
                    </a:lnTo>
                    <a:lnTo>
                      <a:pt x="1168" y="216"/>
                    </a:lnTo>
                    <a:lnTo>
                      <a:pt x="1152" y="208"/>
                    </a:lnTo>
                    <a:lnTo>
                      <a:pt x="1144" y="192"/>
                    </a:lnTo>
                    <a:lnTo>
                      <a:pt x="1112" y="192"/>
                    </a:lnTo>
                    <a:lnTo>
                      <a:pt x="1088" y="208"/>
                    </a:lnTo>
                    <a:lnTo>
                      <a:pt x="1088" y="192"/>
                    </a:lnTo>
                    <a:lnTo>
                      <a:pt x="1072" y="176"/>
                    </a:lnTo>
                    <a:lnTo>
                      <a:pt x="1056" y="176"/>
                    </a:lnTo>
                    <a:lnTo>
                      <a:pt x="1040" y="192"/>
                    </a:lnTo>
                    <a:lnTo>
                      <a:pt x="1016" y="208"/>
                    </a:lnTo>
                    <a:lnTo>
                      <a:pt x="992" y="224"/>
                    </a:lnTo>
                    <a:lnTo>
                      <a:pt x="1008" y="200"/>
                    </a:lnTo>
                    <a:lnTo>
                      <a:pt x="1024" y="192"/>
                    </a:lnTo>
                    <a:lnTo>
                      <a:pt x="1048" y="152"/>
                    </a:lnTo>
                    <a:lnTo>
                      <a:pt x="1064" y="136"/>
                    </a:lnTo>
                    <a:lnTo>
                      <a:pt x="1080" y="112"/>
                    </a:lnTo>
                    <a:lnTo>
                      <a:pt x="1072" y="72"/>
                    </a:lnTo>
                    <a:lnTo>
                      <a:pt x="1040" y="48"/>
                    </a:lnTo>
                    <a:lnTo>
                      <a:pt x="1016" y="40"/>
                    </a:lnTo>
                    <a:lnTo>
                      <a:pt x="1016" y="32"/>
                    </a:lnTo>
                    <a:lnTo>
                      <a:pt x="1000" y="0"/>
                    </a:lnTo>
                    <a:lnTo>
                      <a:pt x="968" y="0"/>
                    </a:lnTo>
                    <a:lnTo>
                      <a:pt x="936" y="32"/>
                    </a:lnTo>
                    <a:lnTo>
                      <a:pt x="928" y="64"/>
                    </a:lnTo>
                    <a:lnTo>
                      <a:pt x="888" y="88"/>
                    </a:lnTo>
                    <a:lnTo>
                      <a:pt x="864" y="72"/>
                    </a:lnTo>
                    <a:lnTo>
                      <a:pt x="824" y="88"/>
                    </a:lnTo>
                    <a:lnTo>
                      <a:pt x="784" y="112"/>
                    </a:lnTo>
                    <a:lnTo>
                      <a:pt x="760" y="136"/>
                    </a:lnTo>
                    <a:lnTo>
                      <a:pt x="752" y="184"/>
                    </a:lnTo>
                    <a:lnTo>
                      <a:pt x="688" y="200"/>
                    </a:lnTo>
                    <a:lnTo>
                      <a:pt x="680" y="216"/>
                    </a:lnTo>
                    <a:lnTo>
                      <a:pt x="680" y="256"/>
                    </a:lnTo>
                    <a:lnTo>
                      <a:pt x="672" y="248"/>
                    </a:lnTo>
                    <a:lnTo>
                      <a:pt x="648" y="240"/>
                    </a:lnTo>
                    <a:lnTo>
                      <a:pt x="632" y="264"/>
                    </a:lnTo>
                    <a:lnTo>
                      <a:pt x="624" y="256"/>
                    </a:lnTo>
                    <a:lnTo>
                      <a:pt x="624" y="248"/>
                    </a:lnTo>
                    <a:lnTo>
                      <a:pt x="608" y="232"/>
                    </a:lnTo>
                    <a:lnTo>
                      <a:pt x="600" y="232"/>
                    </a:lnTo>
                    <a:lnTo>
                      <a:pt x="592" y="256"/>
                    </a:lnTo>
                    <a:lnTo>
                      <a:pt x="592" y="280"/>
                    </a:lnTo>
                    <a:lnTo>
                      <a:pt x="592" y="312"/>
                    </a:lnTo>
                    <a:lnTo>
                      <a:pt x="584" y="320"/>
                    </a:lnTo>
                    <a:lnTo>
                      <a:pt x="576" y="304"/>
                    </a:lnTo>
                    <a:lnTo>
                      <a:pt x="584" y="272"/>
                    </a:lnTo>
                    <a:lnTo>
                      <a:pt x="576" y="248"/>
                    </a:lnTo>
                    <a:lnTo>
                      <a:pt x="576" y="232"/>
                    </a:lnTo>
                    <a:lnTo>
                      <a:pt x="552" y="224"/>
                    </a:lnTo>
                    <a:lnTo>
                      <a:pt x="528" y="224"/>
                    </a:lnTo>
                    <a:lnTo>
                      <a:pt x="512" y="280"/>
                    </a:lnTo>
                    <a:lnTo>
                      <a:pt x="504" y="288"/>
                    </a:lnTo>
                    <a:lnTo>
                      <a:pt x="496" y="304"/>
                    </a:lnTo>
                    <a:lnTo>
                      <a:pt x="504" y="320"/>
                    </a:lnTo>
                    <a:lnTo>
                      <a:pt x="504" y="344"/>
                    </a:lnTo>
                    <a:lnTo>
                      <a:pt x="504" y="352"/>
                    </a:lnTo>
                    <a:lnTo>
                      <a:pt x="528" y="376"/>
                    </a:lnTo>
                    <a:lnTo>
                      <a:pt x="512" y="400"/>
                    </a:lnTo>
                    <a:lnTo>
                      <a:pt x="488" y="376"/>
                    </a:lnTo>
                    <a:lnTo>
                      <a:pt x="456" y="352"/>
                    </a:lnTo>
                    <a:lnTo>
                      <a:pt x="432" y="352"/>
                    </a:lnTo>
                    <a:lnTo>
                      <a:pt x="416" y="352"/>
                    </a:lnTo>
                    <a:lnTo>
                      <a:pt x="416" y="376"/>
                    </a:lnTo>
                    <a:lnTo>
                      <a:pt x="408" y="384"/>
                    </a:lnTo>
                    <a:lnTo>
                      <a:pt x="392" y="376"/>
                    </a:lnTo>
                    <a:lnTo>
                      <a:pt x="376" y="384"/>
                    </a:lnTo>
                    <a:lnTo>
                      <a:pt x="360" y="392"/>
                    </a:lnTo>
                    <a:lnTo>
                      <a:pt x="344" y="392"/>
                    </a:lnTo>
                    <a:lnTo>
                      <a:pt x="336" y="384"/>
                    </a:lnTo>
                    <a:lnTo>
                      <a:pt x="320" y="392"/>
                    </a:lnTo>
                    <a:lnTo>
                      <a:pt x="296" y="408"/>
                    </a:lnTo>
                    <a:lnTo>
                      <a:pt x="264" y="424"/>
                    </a:lnTo>
                    <a:lnTo>
                      <a:pt x="256" y="424"/>
                    </a:lnTo>
                    <a:lnTo>
                      <a:pt x="248" y="448"/>
                    </a:lnTo>
                    <a:lnTo>
                      <a:pt x="240" y="448"/>
                    </a:lnTo>
                    <a:lnTo>
                      <a:pt x="224" y="432"/>
                    </a:lnTo>
                    <a:lnTo>
                      <a:pt x="232" y="424"/>
                    </a:lnTo>
                    <a:lnTo>
                      <a:pt x="240" y="416"/>
                    </a:lnTo>
                    <a:lnTo>
                      <a:pt x="240" y="400"/>
                    </a:lnTo>
                    <a:lnTo>
                      <a:pt x="224" y="392"/>
                    </a:lnTo>
                    <a:lnTo>
                      <a:pt x="216" y="392"/>
                    </a:lnTo>
                    <a:lnTo>
                      <a:pt x="200" y="392"/>
                    </a:lnTo>
                    <a:lnTo>
                      <a:pt x="208" y="408"/>
                    </a:lnTo>
                    <a:lnTo>
                      <a:pt x="208" y="432"/>
                    </a:lnTo>
                    <a:lnTo>
                      <a:pt x="216" y="448"/>
                    </a:lnTo>
                    <a:lnTo>
                      <a:pt x="208" y="472"/>
                    </a:lnTo>
                    <a:lnTo>
                      <a:pt x="200" y="464"/>
                    </a:lnTo>
                    <a:lnTo>
                      <a:pt x="184" y="464"/>
                    </a:lnTo>
                    <a:lnTo>
                      <a:pt x="176" y="472"/>
                    </a:lnTo>
                    <a:lnTo>
                      <a:pt x="160" y="480"/>
                    </a:lnTo>
                    <a:lnTo>
                      <a:pt x="152" y="488"/>
                    </a:lnTo>
                    <a:lnTo>
                      <a:pt x="168" y="520"/>
                    </a:lnTo>
                    <a:lnTo>
                      <a:pt x="160" y="512"/>
                    </a:lnTo>
                    <a:lnTo>
                      <a:pt x="136" y="512"/>
                    </a:lnTo>
                    <a:lnTo>
                      <a:pt x="120" y="504"/>
                    </a:lnTo>
                    <a:lnTo>
                      <a:pt x="120" y="512"/>
                    </a:lnTo>
                    <a:lnTo>
                      <a:pt x="128" y="528"/>
                    </a:lnTo>
                    <a:lnTo>
                      <a:pt x="136" y="536"/>
                    </a:lnTo>
                    <a:lnTo>
                      <a:pt x="128" y="544"/>
                    </a:lnTo>
                    <a:lnTo>
                      <a:pt x="104" y="528"/>
                    </a:lnTo>
                    <a:lnTo>
                      <a:pt x="96" y="520"/>
                    </a:lnTo>
                    <a:lnTo>
                      <a:pt x="96" y="512"/>
                    </a:lnTo>
                    <a:lnTo>
                      <a:pt x="88" y="488"/>
                    </a:lnTo>
                    <a:lnTo>
                      <a:pt x="96" y="480"/>
                    </a:lnTo>
                    <a:lnTo>
                      <a:pt x="96" y="472"/>
                    </a:lnTo>
                    <a:lnTo>
                      <a:pt x="80" y="464"/>
                    </a:lnTo>
                    <a:lnTo>
                      <a:pt x="64" y="448"/>
                    </a:lnTo>
                    <a:lnTo>
                      <a:pt x="56" y="440"/>
                    </a:lnTo>
                    <a:lnTo>
                      <a:pt x="64" y="440"/>
                    </a:lnTo>
                    <a:lnTo>
                      <a:pt x="72" y="448"/>
                    </a:lnTo>
                    <a:lnTo>
                      <a:pt x="88" y="448"/>
                    </a:lnTo>
                    <a:lnTo>
                      <a:pt x="96" y="464"/>
                    </a:lnTo>
                    <a:lnTo>
                      <a:pt x="128" y="472"/>
                    </a:lnTo>
                    <a:lnTo>
                      <a:pt x="152" y="464"/>
                    </a:lnTo>
                    <a:lnTo>
                      <a:pt x="168" y="456"/>
                    </a:lnTo>
                    <a:lnTo>
                      <a:pt x="176" y="432"/>
                    </a:lnTo>
                    <a:lnTo>
                      <a:pt x="144" y="400"/>
                    </a:lnTo>
                    <a:lnTo>
                      <a:pt x="120" y="384"/>
                    </a:lnTo>
                    <a:lnTo>
                      <a:pt x="104" y="368"/>
                    </a:lnTo>
                    <a:lnTo>
                      <a:pt x="80" y="360"/>
                    </a:lnTo>
                    <a:lnTo>
                      <a:pt x="72" y="360"/>
                    </a:lnTo>
                    <a:lnTo>
                      <a:pt x="72" y="344"/>
                    </a:lnTo>
                    <a:lnTo>
                      <a:pt x="56" y="344"/>
                    </a:lnTo>
                    <a:lnTo>
                      <a:pt x="40" y="344"/>
                    </a:lnTo>
                    <a:lnTo>
                      <a:pt x="32" y="352"/>
                    </a:lnTo>
                    <a:lnTo>
                      <a:pt x="16" y="368"/>
                    </a:lnTo>
                    <a:lnTo>
                      <a:pt x="16" y="376"/>
                    </a:lnTo>
                    <a:lnTo>
                      <a:pt x="16" y="384"/>
                    </a:lnTo>
                    <a:lnTo>
                      <a:pt x="8" y="392"/>
                    </a:lnTo>
                    <a:lnTo>
                      <a:pt x="16" y="400"/>
                    </a:lnTo>
                    <a:lnTo>
                      <a:pt x="24" y="408"/>
                    </a:lnTo>
                    <a:lnTo>
                      <a:pt x="32" y="424"/>
                    </a:lnTo>
                    <a:lnTo>
                      <a:pt x="16" y="448"/>
                    </a:lnTo>
                    <a:lnTo>
                      <a:pt x="32" y="488"/>
                    </a:lnTo>
                    <a:lnTo>
                      <a:pt x="24" y="496"/>
                    </a:lnTo>
                    <a:lnTo>
                      <a:pt x="32" y="504"/>
                    </a:lnTo>
                    <a:lnTo>
                      <a:pt x="24" y="504"/>
                    </a:lnTo>
                    <a:lnTo>
                      <a:pt x="32" y="512"/>
                    </a:lnTo>
                    <a:lnTo>
                      <a:pt x="32" y="520"/>
                    </a:lnTo>
                    <a:lnTo>
                      <a:pt x="40" y="528"/>
                    </a:lnTo>
                    <a:lnTo>
                      <a:pt x="32" y="544"/>
                    </a:lnTo>
                    <a:lnTo>
                      <a:pt x="40" y="560"/>
                    </a:lnTo>
                    <a:lnTo>
                      <a:pt x="48" y="560"/>
                    </a:lnTo>
                    <a:lnTo>
                      <a:pt x="48" y="568"/>
                    </a:lnTo>
                    <a:lnTo>
                      <a:pt x="0" y="624"/>
                    </a:lnTo>
                    <a:lnTo>
                      <a:pt x="8" y="624"/>
                    </a:lnTo>
                    <a:lnTo>
                      <a:pt x="16" y="632"/>
                    </a:lnTo>
                    <a:lnTo>
                      <a:pt x="16" y="648"/>
                    </a:lnTo>
                    <a:lnTo>
                      <a:pt x="8" y="648"/>
                    </a:lnTo>
                    <a:lnTo>
                      <a:pt x="8" y="656"/>
                    </a:lnTo>
                    <a:lnTo>
                      <a:pt x="8" y="672"/>
                    </a:lnTo>
                    <a:lnTo>
                      <a:pt x="8" y="680"/>
                    </a:lnTo>
                    <a:lnTo>
                      <a:pt x="0" y="712"/>
                    </a:lnTo>
                    <a:lnTo>
                      <a:pt x="8" y="728"/>
                    </a:lnTo>
                    <a:lnTo>
                      <a:pt x="24" y="736"/>
                    </a:lnTo>
                    <a:lnTo>
                      <a:pt x="40" y="744"/>
                    </a:lnTo>
                    <a:lnTo>
                      <a:pt x="56" y="776"/>
                    </a:lnTo>
                    <a:lnTo>
                      <a:pt x="64" y="784"/>
                    </a:lnTo>
                    <a:lnTo>
                      <a:pt x="64" y="792"/>
                    </a:lnTo>
                    <a:lnTo>
                      <a:pt x="48" y="800"/>
                    </a:lnTo>
                    <a:lnTo>
                      <a:pt x="56" y="816"/>
                    </a:lnTo>
                    <a:lnTo>
                      <a:pt x="64" y="816"/>
                    </a:lnTo>
                    <a:lnTo>
                      <a:pt x="72" y="816"/>
                    </a:lnTo>
                    <a:lnTo>
                      <a:pt x="88" y="832"/>
                    </a:lnTo>
                    <a:lnTo>
                      <a:pt x="136" y="856"/>
                    </a:lnTo>
                    <a:lnTo>
                      <a:pt x="144" y="856"/>
                    </a:lnTo>
                    <a:lnTo>
                      <a:pt x="136" y="872"/>
                    </a:lnTo>
                    <a:lnTo>
                      <a:pt x="128" y="880"/>
                    </a:lnTo>
                    <a:lnTo>
                      <a:pt x="120" y="888"/>
                    </a:lnTo>
                    <a:lnTo>
                      <a:pt x="112" y="896"/>
                    </a:lnTo>
                    <a:lnTo>
                      <a:pt x="128" y="896"/>
                    </a:lnTo>
                    <a:lnTo>
                      <a:pt x="120" y="912"/>
                    </a:lnTo>
                    <a:lnTo>
                      <a:pt x="104" y="928"/>
                    </a:lnTo>
                    <a:lnTo>
                      <a:pt x="120" y="944"/>
                    </a:lnTo>
                    <a:lnTo>
                      <a:pt x="144" y="952"/>
                    </a:lnTo>
                    <a:lnTo>
                      <a:pt x="160" y="976"/>
                    </a:lnTo>
                    <a:lnTo>
                      <a:pt x="160" y="984"/>
                    </a:lnTo>
                    <a:lnTo>
                      <a:pt x="168" y="992"/>
                    </a:lnTo>
                    <a:lnTo>
                      <a:pt x="184" y="992"/>
                    </a:lnTo>
                    <a:lnTo>
                      <a:pt x="192" y="1000"/>
                    </a:lnTo>
                    <a:lnTo>
                      <a:pt x="200" y="1016"/>
                    </a:lnTo>
                    <a:lnTo>
                      <a:pt x="200" y="1024"/>
                    </a:lnTo>
                    <a:lnTo>
                      <a:pt x="208" y="1032"/>
                    </a:lnTo>
                    <a:lnTo>
                      <a:pt x="224" y="1032"/>
                    </a:lnTo>
                    <a:lnTo>
                      <a:pt x="240" y="1024"/>
                    </a:lnTo>
                    <a:lnTo>
                      <a:pt x="248" y="1032"/>
                    </a:lnTo>
                    <a:lnTo>
                      <a:pt x="248" y="1040"/>
                    </a:lnTo>
                    <a:lnTo>
                      <a:pt x="256" y="1024"/>
                    </a:lnTo>
                    <a:lnTo>
                      <a:pt x="272" y="1008"/>
                    </a:lnTo>
                    <a:lnTo>
                      <a:pt x="256" y="976"/>
                    </a:lnTo>
                    <a:lnTo>
                      <a:pt x="224" y="936"/>
                    </a:lnTo>
                    <a:lnTo>
                      <a:pt x="240" y="912"/>
                    </a:lnTo>
                    <a:lnTo>
                      <a:pt x="256" y="904"/>
                    </a:lnTo>
                    <a:lnTo>
                      <a:pt x="256" y="896"/>
                    </a:lnTo>
                    <a:lnTo>
                      <a:pt x="256" y="904"/>
                    </a:lnTo>
                    <a:lnTo>
                      <a:pt x="256" y="896"/>
                    </a:lnTo>
                    <a:lnTo>
                      <a:pt x="240" y="888"/>
                    </a:lnTo>
                    <a:lnTo>
                      <a:pt x="256" y="856"/>
                    </a:lnTo>
                    <a:lnTo>
                      <a:pt x="296" y="840"/>
                    </a:lnTo>
                    <a:lnTo>
                      <a:pt x="328" y="832"/>
                    </a:lnTo>
                    <a:lnTo>
                      <a:pt x="352" y="848"/>
                    </a:lnTo>
                    <a:lnTo>
                      <a:pt x="376" y="840"/>
                    </a:lnTo>
                    <a:lnTo>
                      <a:pt x="400" y="848"/>
                    </a:lnTo>
                    <a:lnTo>
                      <a:pt x="432" y="840"/>
                    </a:lnTo>
                    <a:lnTo>
                      <a:pt x="424" y="816"/>
                    </a:lnTo>
                    <a:lnTo>
                      <a:pt x="440" y="784"/>
                    </a:lnTo>
                    <a:lnTo>
                      <a:pt x="488" y="760"/>
                    </a:lnTo>
                    <a:lnTo>
                      <a:pt x="536" y="752"/>
                    </a:lnTo>
                    <a:lnTo>
                      <a:pt x="568" y="792"/>
                    </a:lnTo>
                    <a:lnTo>
                      <a:pt x="608" y="776"/>
                    </a:lnTo>
                    <a:lnTo>
                      <a:pt x="624" y="776"/>
                    </a:lnTo>
                    <a:lnTo>
                      <a:pt x="640" y="808"/>
                    </a:lnTo>
                    <a:lnTo>
                      <a:pt x="656" y="848"/>
                    </a:lnTo>
                    <a:lnTo>
                      <a:pt x="696" y="848"/>
                    </a:lnTo>
                    <a:lnTo>
                      <a:pt x="728" y="864"/>
                    </a:lnTo>
                    <a:lnTo>
                      <a:pt x="760" y="864"/>
                    </a:lnTo>
                    <a:lnTo>
                      <a:pt x="760" y="888"/>
                    </a:lnTo>
                    <a:lnTo>
                      <a:pt x="768" y="888"/>
                    </a:lnTo>
                    <a:lnTo>
                      <a:pt x="776" y="872"/>
                    </a:lnTo>
                    <a:lnTo>
                      <a:pt x="808" y="856"/>
                    </a:lnTo>
                    <a:lnTo>
                      <a:pt x="848" y="848"/>
                    </a:lnTo>
                    <a:lnTo>
                      <a:pt x="880" y="864"/>
                    </a:lnTo>
                    <a:lnTo>
                      <a:pt x="896" y="840"/>
                    </a:lnTo>
                    <a:lnTo>
                      <a:pt x="912" y="824"/>
                    </a:lnTo>
                    <a:lnTo>
                      <a:pt x="960" y="840"/>
                    </a:lnTo>
                    <a:lnTo>
                      <a:pt x="976" y="856"/>
                    </a:lnTo>
                    <a:lnTo>
                      <a:pt x="1016" y="856"/>
                    </a:lnTo>
                    <a:lnTo>
                      <a:pt x="1040" y="880"/>
                    </a:lnTo>
                    <a:lnTo>
                      <a:pt x="1104" y="864"/>
                    </a:lnTo>
                    <a:lnTo>
                      <a:pt x="1128" y="872"/>
                    </a:lnTo>
                    <a:lnTo>
                      <a:pt x="1136" y="864"/>
                    </a:lnTo>
                    <a:lnTo>
                      <a:pt x="1160" y="864"/>
                    </a:lnTo>
                    <a:lnTo>
                      <a:pt x="1184" y="816"/>
                    </a:lnTo>
                    <a:lnTo>
                      <a:pt x="1192" y="800"/>
                    </a:lnTo>
                    <a:lnTo>
                      <a:pt x="1232" y="800"/>
                    </a:lnTo>
                    <a:lnTo>
                      <a:pt x="1272" y="872"/>
                    </a:lnTo>
                    <a:lnTo>
                      <a:pt x="1304" y="880"/>
                    </a:lnTo>
                    <a:lnTo>
                      <a:pt x="1312" y="896"/>
                    </a:lnTo>
                    <a:lnTo>
                      <a:pt x="1360" y="888"/>
                    </a:lnTo>
                    <a:lnTo>
                      <a:pt x="1336" y="952"/>
                    </a:lnTo>
                    <a:lnTo>
                      <a:pt x="1320" y="952"/>
                    </a:lnTo>
                    <a:lnTo>
                      <a:pt x="1304" y="1000"/>
                    </a:lnTo>
                    <a:lnTo>
                      <a:pt x="1312" y="1000"/>
                    </a:lnTo>
                    <a:lnTo>
                      <a:pt x="1320" y="1000"/>
                    </a:lnTo>
                    <a:lnTo>
                      <a:pt x="1328" y="992"/>
                    </a:lnTo>
                    <a:lnTo>
                      <a:pt x="1344" y="1000"/>
                    </a:lnTo>
                    <a:lnTo>
                      <a:pt x="1368" y="976"/>
                    </a:lnTo>
                    <a:lnTo>
                      <a:pt x="1384" y="960"/>
                    </a:lnTo>
                    <a:lnTo>
                      <a:pt x="1416" y="920"/>
                    </a:lnTo>
                    <a:lnTo>
                      <a:pt x="1432" y="888"/>
                    </a:lnTo>
                    <a:lnTo>
                      <a:pt x="1432" y="856"/>
                    </a:lnTo>
                    <a:lnTo>
                      <a:pt x="1440" y="808"/>
                    </a:lnTo>
                    <a:lnTo>
                      <a:pt x="1440" y="792"/>
                    </a:lnTo>
                    <a:lnTo>
                      <a:pt x="1424" y="776"/>
                    </a:lnTo>
                    <a:lnTo>
                      <a:pt x="1400" y="792"/>
                    </a:lnTo>
                    <a:lnTo>
                      <a:pt x="1384" y="784"/>
                    </a:lnTo>
                    <a:lnTo>
                      <a:pt x="1376" y="768"/>
                    </a:lnTo>
                    <a:lnTo>
                      <a:pt x="1368" y="768"/>
                    </a:lnTo>
                    <a:lnTo>
                      <a:pt x="1376" y="760"/>
                    </a:lnTo>
                    <a:lnTo>
                      <a:pt x="1400" y="736"/>
                    </a:lnTo>
                    <a:lnTo>
                      <a:pt x="1416" y="720"/>
                    </a:lnTo>
                    <a:lnTo>
                      <a:pt x="1416" y="712"/>
                    </a:lnTo>
                    <a:lnTo>
                      <a:pt x="1472" y="656"/>
                    </a:lnTo>
                    <a:lnTo>
                      <a:pt x="1488" y="656"/>
                    </a:lnTo>
                    <a:lnTo>
                      <a:pt x="1528" y="656"/>
                    </a:lnTo>
                    <a:lnTo>
                      <a:pt x="1544" y="648"/>
                    </a:lnTo>
                    <a:lnTo>
                      <a:pt x="1568" y="656"/>
                    </a:lnTo>
                    <a:lnTo>
                      <a:pt x="1568" y="672"/>
                    </a:lnTo>
                    <a:lnTo>
                      <a:pt x="1608" y="664"/>
                    </a:lnTo>
                    <a:lnTo>
                      <a:pt x="1616" y="664"/>
                    </a:lnTo>
                    <a:lnTo>
                      <a:pt x="1608" y="656"/>
                    </a:lnTo>
                    <a:lnTo>
                      <a:pt x="1616" y="632"/>
                    </a:lnTo>
                    <a:lnTo>
                      <a:pt x="1624" y="608"/>
                    </a:lnTo>
                    <a:lnTo>
                      <a:pt x="1648" y="592"/>
                    </a:lnTo>
                    <a:lnTo>
                      <a:pt x="1680" y="600"/>
                    </a:lnTo>
                    <a:lnTo>
                      <a:pt x="1688" y="616"/>
                    </a:lnTo>
                    <a:lnTo>
                      <a:pt x="1704" y="600"/>
                    </a:lnTo>
                    <a:lnTo>
                      <a:pt x="1736" y="576"/>
                    </a:lnTo>
                    <a:lnTo>
                      <a:pt x="1736" y="608"/>
                    </a:lnTo>
                    <a:lnTo>
                      <a:pt x="1712" y="632"/>
                    </a:lnTo>
                    <a:lnTo>
                      <a:pt x="1696" y="640"/>
                    </a:lnTo>
                    <a:lnTo>
                      <a:pt x="1680" y="664"/>
                    </a:lnTo>
                    <a:lnTo>
                      <a:pt x="1664" y="680"/>
                    </a:lnTo>
                    <a:lnTo>
                      <a:pt x="1648" y="696"/>
                    </a:lnTo>
                    <a:lnTo>
                      <a:pt x="1640" y="696"/>
                    </a:lnTo>
                    <a:lnTo>
                      <a:pt x="1624" y="744"/>
                    </a:lnTo>
                    <a:lnTo>
                      <a:pt x="1640" y="840"/>
                    </a:lnTo>
                    <a:lnTo>
                      <a:pt x="1664" y="808"/>
                    </a:lnTo>
                    <a:lnTo>
                      <a:pt x="1672" y="800"/>
                    </a:lnTo>
                    <a:lnTo>
                      <a:pt x="1680" y="784"/>
                    </a:lnTo>
                    <a:lnTo>
                      <a:pt x="1688" y="768"/>
                    </a:lnTo>
                    <a:lnTo>
                      <a:pt x="1704" y="760"/>
                    </a:lnTo>
                    <a:lnTo>
                      <a:pt x="1704" y="744"/>
                    </a:lnTo>
                    <a:lnTo>
                      <a:pt x="1712" y="736"/>
                    </a:lnTo>
                    <a:lnTo>
                      <a:pt x="1720" y="704"/>
                    </a:lnTo>
                    <a:lnTo>
                      <a:pt x="1720" y="696"/>
                    </a:lnTo>
                    <a:lnTo>
                      <a:pt x="1704" y="696"/>
                    </a:lnTo>
                    <a:lnTo>
                      <a:pt x="1720" y="656"/>
                    </a:lnTo>
                    <a:lnTo>
                      <a:pt x="1728" y="648"/>
                    </a:lnTo>
                    <a:lnTo>
                      <a:pt x="1744" y="640"/>
                    </a:lnTo>
                    <a:lnTo>
                      <a:pt x="1752" y="640"/>
                    </a:lnTo>
                    <a:lnTo>
                      <a:pt x="1760" y="648"/>
                    </a:lnTo>
                    <a:lnTo>
                      <a:pt x="1784" y="624"/>
                    </a:lnTo>
                    <a:lnTo>
                      <a:pt x="1808" y="648"/>
                    </a:lnTo>
                    <a:lnTo>
                      <a:pt x="1816" y="624"/>
                    </a:lnTo>
                    <a:lnTo>
                      <a:pt x="1832" y="624"/>
                    </a:lnTo>
                    <a:lnTo>
                      <a:pt x="1856" y="592"/>
                    </a:lnTo>
                    <a:lnTo>
                      <a:pt x="1888" y="576"/>
                    </a:lnTo>
                    <a:lnTo>
                      <a:pt x="1904" y="576"/>
                    </a:lnTo>
                    <a:lnTo>
                      <a:pt x="1920" y="584"/>
                    </a:lnTo>
                    <a:lnTo>
                      <a:pt x="1920" y="576"/>
                    </a:lnTo>
                    <a:lnTo>
                      <a:pt x="1920" y="560"/>
                    </a:lnTo>
                    <a:lnTo>
                      <a:pt x="1912" y="536"/>
                    </a:lnTo>
                    <a:lnTo>
                      <a:pt x="1896" y="520"/>
                    </a:lnTo>
                    <a:lnTo>
                      <a:pt x="1912" y="512"/>
                    </a:lnTo>
                    <a:lnTo>
                      <a:pt x="1928" y="504"/>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41" name="Freeform 689">
                <a:extLst>
                  <a:ext uri="{FF2B5EF4-FFF2-40B4-BE49-F238E27FC236}">
                    <a16:creationId xmlns:a16="http://schemas.microsoft.com/office/drawing/2014/main" id="{0ACD6D41-C477-4133-A33B-F1205003D02F}"/>
                  </a:ext>
                </a:extLst>
              </p:cNvPr>
              <p:cNvSpPr>
                <a:spLocks/>
              </p:cNvSpPr>
              <p:nvPr/>
            </p:nvSpPr>
            <p:spPr bwMode="auto">
              <a:xfrm>
                <a:off x="3412472" y="2941191"/>
                <a:ext cx="42450" cy="8663"/>
              </a:xfrm>
              <a:custGeom>
                <a:avLst/>
                <a:gdLst>
                  <a:gd name="T0" fmla="*/ 2147483647 w 40"/>
                  <a:gd name="T1" fmla="*/ 2147483647 h 8"/>
                  <a:gd name="T2" fmla="*/ 2147483647 w 40"/>
                  <a:gd name="T3" fmla="*/ 2147483647 h 8"/>
                  <a:gd name="T4" fmla="*/ 2147483647 w 40"/>
                  <a:gd name="T5" fmla="*/ 0 h 8"/>
                  <a:gd name="T6" fmla="*/ 0 w 40"/>
                  <a:gd name="T7" fmla="*/ 2147483647 h 8"/>
                  <a:gd name="T8" fmla="*/ 2147483647 w 40"/>
                  <a:gd name="T9" fmla="*/ 2147483647 h 8"/>
                  <a:gd name="T10" fmla="*/ 0 60000 65536"/>
                  <a:gd name="T11" fmla="*/ 0 60000 65536"/>
                  <a:gd name="T12" fmla="*/ 0 60000 65536"/>
                  <a:gd name="T13" fmla="*/ 0 60000 65536"/>
                  <a:gd name="T14" fmla="*/ 0 60000 65536"/>
                  <a:gd name="T15" fmla="*/ 0 w 40"/>
                  <a:gd name="T16" fmla="*/ 0 h 8"/>
                  <a:gd name="T17" fmla="*/ 40 w 40"/>
                  <a:gd name="T18" fmla="*/ 8 h 8"/>
                </a:gdLst>
                <a:ahLst/>
                <a:cxnLst>
                  <a:cxn ang="T10">
                    <a:pos x="T0" y="T1"/>
                  </a:cxn>
                  <a:cxn ang="T11">
                    <a:pos x="T2" y="T3"/>
                  </a:cxn>
                  <a:cxn ang="T12">
                    <a:pos x="T4" y="T5"/>
                  </a:cxn>
                  <a:cxn ang="T13">
                    <a:pos x="T6" y="T7"/>
                  </a:cxn>
                  <a:cxn ang="T14">
                    <a:pos x="T8" y="T9"/>
                  </a:cxn>
                </a:cxnLst>
                <a:rect l="T15" t="T16" r="T17" b="T18"/>
                <a:pathLst>
                  <a:path w="40" h="8">
                    <a:moveTo>
                      <a:pt x="8" y="8"/>
                    </a:moveTo>
                    <a:lnTo>
                      <a:pt x="24" y="8"/>
                    </a:lnTo>
                    <a:lnTo>
                      <a:pt x="40" y="0"/>
                    </a:lnTo>
                    <a:lnTo>
                      <a:pt x="0" y="8"/>
                    </a:lnTo>
                    <a:lnTo>
                      <a:pt x="8" y="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42" name="Freeform 690">
                <a:extLst>
                  <a:ext uri="{FF2B5EF4-FFF2-40B4-BE49-F238E27FC236}">
                    <a16:creationId xmlns:a16="http://schemas.microsoft.com/office/drawing/2014/main" id="{273E85C1-790C-4F84-A411-3A399355D3F4}"/>
                  </a:ext>
                </a:extLst>
              </p:cNvPr>
              <p:cNvSpPr>
                <a:spLocks/>
              </p:cNvSpPr>
              <p:nvPr/>
            </p:nvSpPr>
            <p:spPr bwMode="auto">
              <a:xfrm>
                <a:off x="3353562" y="2585130"/>
                <a:ext cx="550986" cy="389848"/>
              </a:xfrm>
              <a:custGeom>
                <a:avLst/>
                <a:gdLst>
                  <a:gd name="T0" fmla="*/ 2147483647 w 520"/>
                  <a:gd name="T1" fmla="*/ 2147483647 h 368"/>
                  <a:gd name="T2" fmla="*/ 2147483647 w 520"/>
                  <a:gd name="T3" fmla="*/ 2147483647 h 368"/>
                  <a:gd name="T4" fmla="*/ 2147483647 w 520"/>
                  <a:gd name="T5" fmla="*/ 2147483647 h 368"/>
                  <a:gd name="T6" fmla="*/ 2147483647 w 520"/>
                  <a:gd name="T7" fmla="*/ 2147483647 h 368"/>
                  <a:gd name="T8" fmla="*/ 2147483647 w 520"/>
                  <a:gd name="T9" fmla="*/ 2147483647 h 368"/>
                  <a:gd name="T10" fmla="*/ 2147483647 w 520"/>
                  <a:gd name="T11" fmla="*/ 2147483647 h 368"/>
                  <a:gd name="T12" fmla="*/ 2147483647 w 520"/>
                  <a:gd name="T13" fmla="*/ 2147483647 h 368"/>
                  <a:gd name="T14" fmla="*/ 2147483647 w 520"/>
                  <a:gd name="T15" fmla="*/ 2147483647 h 368"/>
                  <a:gd name="T16" fmla="*/ 2147483647 w 520"/>
                  <a:gd name="T17" fmla="*/ 2147483647 h 368"/>
                  <a:gd name="T18" fmla="*/ 2147483647 w 520"/>
                  <a:gd name="T19" fmla="*/ 2147483647 h 368"/>
                  <a:gd name="T20" fmla="*/ 2147483647 w 520"/>
                  <a:gd name="T21" fmla="*/ 2147483647 h 368"/>
                  <a:gd name="T22" fmla="*/ 2147483647 w 520"/>
                  <a:gd name="T23" fmla="*/ 2147483647 h 368"/>
                  <a:gd name="T24" fmla="*/ 2147483647 w 520"/>
                  <a:gd name="T25" fmla="*/ 2147483647 h 368"/>
                  <a:gd name="T26" fmla="*/ 2147483647 w 520"/>
                  <a:gd name="T27" fmla="*/ 2147483647 h 368"/>
                  <a:gd name="T28" fmla="*/ 2147483647 w 520"/>
                  <a:gd name="T29" fmla="*/ 2147483647 h 368"/>
                  <a:gd name="T30" fmla="*/ 0 w 520"/>
                  <a:gd name="T31" fmla="*/ 2147483647 h 368"/>
                  <a:gd name="T32" fmla="*/ 2147483647 w 520"/>
                  <a:gd name="T33" fmla="*/ 2147483647 h 368"/>
                  <a:gd name="T34" fmla="*/ 2147483647 w 520"/>
                  <a:gd name="T35" fmla="*/ 2147483647 h 368"/>
                  <a:gd name="T36" fmla="*/ 2147483647 w 520"/>
                  <a:gd name="T37" fmla="*/ 2147483647 h 368"/>
                  <a:gd name="T38" fmla="*/ 2147483647 w 520"/>
                  <a:gd name="T39" fmla="*/ 2147483647 h 368"/>
                  <a:gd name="T40" fmla="*/ 2147483647 w 520"/>
                  <a:gd name="T41" fmla="*/ 2147483647 h 368"/>
                  <a:gd name="T42" fmla="*/ 2147483647 w 520"/>
                  <a:gd name="T43" fmla="*/ 2147483647 h 368"/>
                  <a:gd name="T44" fmla="*/ 2147483647 w 520"/>
                  <a:gd name="T45" fmla="*/ 2147483647 h 368"/>
                  <a:gd name="T46" fmla="*/ 2147483647 w 520"/>
                  <a:gd name="T47" fmla="*/ 2147483647 h 368"/>
                  <a:gd name="T48" fmla="*/ 2147483647 w 520"/>
                  <a:gd name="T49" fmla="*/ 2147483647 h 368"/>
                  <a:gd name="T50" fmla="*/ 2147483647 w 520"/>
                  <a:gd name="T51" fmla="*/ 2147483647 h 368"/>
                  <a:gd name="T52" fmla="*/ 2147483647 w 520"/>
                  <a:gd name="T53" fmla="*/ 2147483647 h 368"/>
                  <a:gd name="T54" fmla="*/ 2147483647 w 520"/>
                  <a:gd name="T55" fmla="*/ 2147483647 h 368"/>
                  <a:gd name="T56" fmla="*/ 2147483647 w 520"/>
                  <a:gd name="T57" fmla="*/ 2147483647 h 368"/>
                  <a:gd name="T58" fmla="*/ 2147483647 w 520"/>
                  <a:gd name="T59" fmla="*/ 2147483647 h 368"/>
                  <a:gd name="T60" fmla="*/ 2147483647 w 520"/>
                  <a:gd name="T61" fmla="*/ 2147483647 h 368"/>
                  <a:gd name="T62" fmla="*/ 2147483647 w 520"/>
                  <a:gd name="T63" fmla="*/ 2147483647 h 368"/>
                  <a:gd name="T64" fmla="*/ 2147483647 w 520"/>
                  <a:gd name="T65" fmla="*/ 2147483647 h 368"/>
                  <a:gd name="T66" fmla="*/ 2147483647 w 520"/>
                  <a:gd name="T67" fmla="*/ 2147483647 h 368"/>
                  <a:gd name="T68" fmla="*/ 2147483647 w 520"/>
                  <a:gd name="T69" fmla="*/ 2147483647 h 3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0"/>
                  <a:gd name="T106" fmla="*/ 0 h 368"/>
                  <a:gd name="T107" fmla="*/ 520 w 520"/>
                  <a:gd name="T108" fmla="*/ 368 h 3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0" h="368">
                    <a:moveTo>
                      <a:pt x="360" y="320"/>
                    </a:moveTo>
                    <a:lnTo>
                      <a:pt x="352" y="312"/>
                    </a:lnTo>
                    <a:lnTo>
                      <a:pt x="352" y="296"/>
                    </a:lnTo>
                    <a:lnTo>
                      <a:pt x="384" y="288"/>
                    </a:lnTo>
                    <a:lnTo>
                      <a:pt x="408" y="272"/>
                    </a:lnTo>
                    <a:lnTo>
                      <a:pt x="424" y="256"/>
                    </a:lnTo>
                    <a:lnTo>
                      <a:pt x="432" y="208"/>
                    </a:lnTo>
                    <a:lnTo>
                      <a:pt x="456" y="200"/>
                    </a:lnTo>
                    <a:lnTo>
                      <a:pt x="464" y="160"/>
                    </a:lnTo>
                    <a:lnTo>
                      <a:pt x="496" y="168"/>
                    </a:lnTo>
                    <a:lnTo>
                      <a:pt x="504" y="144"/>
                    </a:lnTo>
                    <a:lnTo>
                      <a:pt x="520" y="136"/>
                    </a:lnTo>
                    <a:lnTo>
                      <a:pt x="520" y="120"/>
                    </a:lnTo>
                    <a:lnTo>
                      <a:pt x="488" y="112"/>
                    </a:lnTo>
                    <a:lnTo>
                      <a:pt x="456" y="96"/>
                    </a:lnTo>
                    <a:lnTo>
                      <a:pt x="416" y="96"/>
                    </a:lnTo>
                    <a:lnTo>
                      <a:pt x="400" y="56"/>
                    </a:lnTo>
                    <a:lnTo>
                      <a:pt x="384" y="24"/>
                    </a:lnTo>
                    <a:lnTo>
                      <a:pt x="368" y="24"/>
                    </a:lnTo>
                    <a:lnTo>
                      <a:pt x="328" y="40"/>
                    </a:lnTo>
                    <a:lnTo>
                      <a:pt x="296" y="0"/>
                    </a:lnTo>
                    <a:lnTo>
                      <a:pt x="248" y="16"/>
                    </a:lnTo>
                    <a:lnTo>
                      <a:pt x="200" y="32"/>
                    </a:lnTo>
                    <a:lnTo>
                      <a:pt x="184" y="64"/>
                    </a:lnTo>
                    <a:lnTo>
                      <a:pt x="192" y="96"/>
                    </a:lnTo>
                    <a:lnTo>
                      <a:pt x="160" y="96"/>
                    </a:lnTo>
                    <a:lnTo>
                      <a:pt x="136" y="96"/>
                    </a:lnTo>
                    <a:lnTo>
                      <a:pt x="112" y="96"/>
                    </a:lnTo>
                    <a:lnTo>
                      <a:pt x="88" y="80"/>
                    </a:lnTo>
                    <a:lnTo>
                      <a:pt x="56" y="88"/>
                    </a:lnTo>
                    <a:lnTo>
                      <a:pt x="16" y="104"/>
                    </a:lnTo>
                    <a:lnTo>
                      <a:pt x="0" y="136"/>
                    </a:lnTo>
                    <a:lnTo>
                      <a:pt x="16" y="152"/>
                    </a:lnTo>
                    <a:lnTo>
                      <a:pt x="24" y="168"/>
                    </a:lnTo>
                    <a:lnTo>
                      <a:pt x="56" y="168"/>
                    </a:lnTo>
                    <a:lnTo>
                      <a:pt x="80" y="168"/>
                    </a:lnTo>
                    <a:lnTo>
                      <a:pt x="104" y="200"/>
                    </a:lnTo>
                    <a:lnTo>
                      <a:pt x="80" y="200"/>
                    </a:lnTo>
                    <a:lnTo>
                      <a:pt x="64" y="200"/>
                    </a:lnTo>
                    <a:lnTo>
                      <a:pt x="56" y="208"/>
                    </a:lnTo>
                    <a:lnTo>
                      <a:pt x="64" y="240"/>
                    </a:lnTo>
                    <a:lnTo>
                      <a:pt x="80" y="256"/>
                    </a:lnTo>
                    <a:lnTo>
                      <a:pt x="80" y="288"/>
                    </a:lnTo>
                    <a:lnTo>
                      <a:pt x="96" y="304"/>
                    </a:lnTo>
                    <a:lnTo>
                      <a:pt x="96" y="336"/>
                    </a:lnTo>
                    <a:lnTo>
                      <a:pt x="96" y="328"/>
                    </a:lnTo>
                    <a:lnTo>
                      <a:pt x="120" y="320"/>
                    </a:lnTo>
                    <a:lnTo>
                      <a:pt x="136" y="320"/>
                    </a:lnTo>
                    <a:lnTo>
                      <a:pt x="152" y="328"/>
                    </a:lnTo>
                    <a:lnTo>
                      <a:pt x="168" y="344"/>
                    </a:lnTo>
                    <a:lnTo>
                      <a:pt x="184" y="344"/>
                    </a:lnTo>
                    <a:lnTo>
                      <a:pt x="184" y="360"/>
                    </a:lnTo>
                    <a:lnTo>
                      <a:pt x="192" y="360"/>
                    </a:lnTo>
                    <a:lnTo>
                      <a:pt x="208" y="368"/>
                    </a:lnTo>
                    <a:lnTo>
                      <a:pt x="216" y="360"/>
                    </a:lnTo>
                    <a:lnTo>
                      <a:pt x="232" y="352"/>
                    </a:lnTo>
                    <a:lnTo>
                      <a:pt x="240" y="328"/>
                    </a:lnTo>
                    <a:lnTo>
                      <a:pt x="256" y="336"/>
                    </a:lnTo>
                    <a:lnTo>
                      <a:pt x="264" y="336"/>
                    </a:lnTo>
                    <a:lnTo>
                      <a:pt x="272" y="344"/>
                    </a:lnTo>
                    <a:lnTo>
                      <a:pt x="288" y="336"/>
                    </a:lnTo>
                    <a:lnTo>
                      <a:pt x="296" y="328"/>
                    </a:lnTo>
                    <a:lnTo>
                      <a:pt x="312" y="320"/>
                    </a:lnTo>
                    <a:lnTo>
                      <a:pt x="320" y="336"/>
                    </a:lnTo>
                    <a:lnTo>
                      <a:pt x="328" y="336"/>
                    </a:lnTo>
                    <a:lnTo>
                      <a:pt x="344" y="328"/>
                    </a:lnTo>
                    <a:lnTo>
                      <a:pt x="352" y="328"/>
                    </a:lnTo>
                    <a:lnTo>
                      <a:pt x="352" y="336"/>
                    </a:lnTo>
                    <a:lnTo>
                      <a:pt x="360" y="328"/>
                    </a:lnTo>
                    <a:lnTo>
                      <a:pt x="360" y="32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43" name="Freeform 691">
                <a:extLst>
                  <a:ext uri="{FF2B5EF4-FFF2-40B4-BE49-F238E27FC236}">
                    <a16:creationId xmlns:a16="http://schemas.microsoft.com/office/drawing/2014/main" id="{F23E63B1-123B-41AB-BECB-A2584EF61E50}"/>
                  </a:ext>
                </a:extLst>
              </p:cNvPr>
              <p:cNvSpPr>
                <a:spLocks/>
              </p:cNvSpPr>
              <p:nvPr/>
            </p:nvSpPr>
            <p:spPr bwMode="auto">
              <a:xfrm>
                <a:off x="3387349" y="2932528"/>
                <a:ext cx="16461" cy="8663"/>
              </a:xfrm>
              <a:custGeom>
                <a:avLst/>
                <a:gdLst>
                  <a:gd name="T0" fmla="*/ 0 w 16"/>
                  <a:gd name="T1" fmla="*/ 0 h 8"/>
                  <a:gd name="T2" fmla="*/ 0 w 16"/>
                  <a:gd name="T3" fmla="*/ 2147483647 h 8"/>
                  <a:gd name="T4" fmla="*/ 2147483647 w 16"/>
                  <a:gd name="T5" fmla="*/ 2147483647 h 8"/>
                  <a:gd name="T6" fmla="*/ 2147483647 w 16"/>
                  <a:gd name="T7" fmla="*/ 2147483647 h 8"/>
                  <a:gd name="T8" fmla="*/ 0 w 16"/>
                  <a:gd name="T9" fmla="*/ 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0"/>
                    </a:moveTo>
                    <a:lnTo>
                      <a:pt x="0" y="8"/>
                    </a:lnTo>
                    <a:lnTo>
                      <a:pt x="16" y="8"/>
                    </a:lnTo>
                    <a:lnTo>
                      <a:pt x="8" y="8"/>
                    </a:lnTo>
                    <a:lnTo>
                      <a:pt x="0" y="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44" name="Freeform 692">
                <a:extLst>
                  <a:ext uri="{FF2B5EF4-FFF2-40B4-BE49-F238E27FC236}">
                    <a16:creationId xmlns:a16="http://schemas.microsoft.com/office/drawing/2014/main" id="{842BFC48-E26C-4380-B7A5-81786FA5BDD7}"/>
                  </a:ext>
                </a:extLst>
              </p:cNvPr>
              <p:cNvSpPr>
                <a:spLocks/>
              </p:cNvSpPr>
              <p:nvPr/>
            </p:nvSpPr>
            <p:spPr bwMode="auto">
              <a:xfrm>
                <a:off x="2946387" y="2728940"/>
                <a:ext cx="8663" cy="866"/>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45" name="Freeform 693">
                <a:extLst>
                  <a:ext uri="{FF2B5EF4-FFF2-40B4-BE49-F238E27FC236}">
                    <a16:creationId xmlns:a16="http://schemas.microsoft.com/office/drawing/2014/main" id="{0DC6E189-232B-40C8-AC05-757641942012}"/>
                  </a:ext>
                </a:extLst>
              </p:cNvPr>
              <p:cNvSpPr>
                <a:spLocks/>
              </p:cNvSpPr>
              <p:nvPr/>
            </p:nvSpPr>
            <p:spPr bwMode="auto">
              <a:xfrm>
                <a:off x="3387349" y="2932528"/>
                <a:ext cx="16461" cy="8663"/>
              </a:xfrm>
              <a:custGeom>
                <a:avLst/>
                <a:gdLst>
                  <a:gd name="T0" fmla="*/ 0 w 16"/>
                  <a:gd name="T1" fmla="*/ 0 h 8"/>
                  <a:gd name="T2" fmla="*/ 0 w 16"/>
                  <a:gd name="T3" fmla="*/ 2147483647 h 8"/>
                  <a:gd name="T4" fmla="*/ 2147483647 w 16"/>
                  <a:gd name="T5" fmla="*/ 2147483647 h 8"/>
                  <a:gd name="T6" fmla="*/ 2147483647 w 16"/>
                  <a:gd name="T7" fmla="*/ 2147483647 h 8"/>
                  <a:gd name="T8" fmla="*/ 0 w 16"/>
                  <a:gd name="T9" fmla="*/ 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0"/>
                    </a:moveTo>
                    <a:lnTo>
                      <a:pt x="0" y="8"/>
                    </a:lnTo>
                    <a:lnTo>
                      <a:pt x="16" y="8"/>
                    </a:lnTo>
                    <a:lnTo>
                      <a:pt x="8" y="8"/>
                    </a:lnTo>
                    <a:lnTo>
                      <a:pt x="0" y="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46" name="Rectangle 694">
                <a:extLst>
                  <a:ext uri="{FF2B5EF4-FFF2-40B4-BE49-F238E27FC236}">
                    <a16:creationId xmlns:a16="http://schemas.microsoft.com/office/drawing/2014/main" id="{7A5E0152-FB9A-43AE-83B6-0057454CD090}"/>
                  </a:ext>
                </a:extLst>
              </p:cNvPr>
              <p:cNvSpPr>
                <a:spLocks noChangeArrowheads="1"/>
              </p:cNvSpPr>
              <p:nvPr/>
            </p:nvSpPr>
            <p:spPr bwMode="auto">
              <a:xfrm>
                <a:off x="2946387" y="2728940"/>
                <a:ext cx="8663" cy="0"/>
              </a:xfrm>
              <a:prstGeom prst="rect">
                <a:avLst/>
              </a:prstGeom>
              <a:grpFill/>
              <a:ln w="6350">
                <a:solidFill>
                  <a:schemeClr val="bg2">
                    <a:alpha val="30000"/>
                  </a:schemeClr>
                </a:solidFill>
                <a:miter lim="800000"/>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hangingPunct="1">
                  <a:spcBef>
                    <a:spcPct val="50000"/>
                  </a:spcBef>
                </a:pPr>
                <a:endParaRPr lang="en-US" sz="3200">
                  <a:ea typeface="MS PGothic" panose="020B0600070205080204" pitchFamily="34" charset="-128"/>
                </a:endParaRPr>
              </a:p>
            </p:txBody>
          </p:sp>
          <p:sp>
            <p:nvSpPr>
              <p:cNvPr id="147" name="Freeform 695">
                <a:extLst>
                  <a:ext uri="{FF2B5EF4-FFF2-40B4-BE49-F238E27FC236}">
                    <a16:creationId xmlns:a16="http://schemas.microsoft.com/office/drawing/2014/main" id="{90502E6E-4535-4452-8A08-DE347B596C8A}"/>
                  </a:ext>
                </a:extLst>
              </p:cNvPr>
              <p:cNvSpPr>
                <a:spLocks/>
              </p:cNvSpPr>
              <p:nvPr/>
            </p:nvSpPr>
            <p:spPr bwMode="auto">
              <a:xfrm>
                <a:off x="2852823" y="2728940"/>
                <a:ext cx="102227" cy="42450"/>
              </a:xfrm>
              <a:custGeom>
                <a:avLst/>
                <a:gdLst>
                  <a:gd name="T0" fmla="*/ 2147483647 w 96"/>
                  <a:gd name="T1" fmla="*/ 2147483647 h 40"/>
                  <a:gd name="T2" fmla="*/ 2147483647 w 96"/>
                  <a:gd name="T3" fmla="*/ 2147483647 h 40"/>
                  <a:gd name="T4" fmla="*/ 2147483647 w 96"/>
                  <a:gd name="T5" fmla="*/ 2147483647 h 40"/>
                  <a:gd name="T6" fmla="*/ 2147483647 w 96"/>
                  <a:gd name="T7" fmla="*/ 0 h 40"/>
                  <a:gd name="T8" fmla="*/ 2147483647 w 96"/>
                  <a:gd name="T9" fmla="*/ 0 h 40"/>
                  <a:gd name="T10" fmla="*/ 2147483647 w 96"/>
                  <a:gd name="T11" fmla="*/ 0 h 40"/>
                  <a:gd name="T12" fmla="*/ 2147483647 w 96"/>
                  <a:gd name="T13" fmla="*/ 0 h 40"/>
                  <a:gd name="T14" fmla="*/ 2147483647 w 96"/>
                  <a:gd name="T15" fmla="*/ 2147483647 h 40"/>
                  <a:gd name="T16" fmla="*/ 2147483647 w 96"/>
                  <a:gd name="T17" fmla="*/ 2147483647 h 40"/>
                  <a:gd name="T18" fmla="*/ 2147483647 w 96"/>
                  <a:gd name="T19" fmla="*/ 2147483647 h 40"/>
                  <a:gd name="T20" fmla="*/ 2147483647 w 96"/>
                  <a:gd name="T21" fmla="*/ 2147483647 h 40"/>
                  <a:gd name="T22" fmla="*/ 2147483647 w 96"/>
                  <a:gd name="T23" fmla="*/ 2147483647 h 40"/>
                  <a:gd name="T24" fmla="*/ 2147483647 w 96"/>
                  <a:gd name="T25" fmla="*/ 2147483647 h 40"/>
                  <a:gd name="T26" fmla="*/ 2147483647 w 96"/>
                  <a:gd name="T27" fmla="*/ 2147483647 h 40"/>
                  <a:gd name="T28" fmla="*/ 2147483647 w 96"/>
                  <a:gd name="T29" fmla="*/ 2147483647 h 40"/>
                  <a:gd name="T30" fmla="*/ 0 w 96"/>
                  <a:gd name="T31" fmla="*/ 2147483647 h 40"/>
                  <a:gd name="T32" fmla="*/ 2147483647 w 96"/>
                  <a:gd name="T33" fmla="*/ 2147483647 h 40"/>
                  <a:gd name="T34" fmla="*/ 2147483647 w 96"/>
                  <a:gd name="T35" fmla="*/ 2147483647 h 40"/>
                  <a:gd name="T36" fmla="*/ 2147483647 w 96"/>
                  <a:gd name="T37" fmla="*/ 2147483647 h 40"/>
                  <a:gd name="T38" fmla="*/ 2147483647 w 96"/>
                  <a:gd name="T39" fmla="*/ 2147483647 h 40"/>
                  <a:gd name="T40" fmla="*/ 2147483647 w 96"/>
                  <a:gd name="T41" fmla="*/ 2147483647 h 40"/>
                  <a:gd name="T42" fmla="*/ 2147483647 w 96"/>
                  <a:gd name="T43" fmla="*/ 2147483647 h 40"/>
                  <a:gd name="T44" fmla="*/ 2147483647 w 96"/>
                  <a:gd name="T45" fmla="*/ 2147483647 h 40"/>
                  <a:gd name="T46" fmla="*/ 2147483647 w 96"/>
                  <a:gd name="T47" fmla="*/ 2147483647 h 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
                  <a:gd name="T73" fmla="*/ 0 h 40"/>
                  <a:gd name="T74" fmla="*/ 96 w 96"/>
                  <a:gd name="T75" fmla="*/ 40 h 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 h="40">
                    <a:moveTo>
                      <a:pt x="96" y="24"/>
                    </a:moveTo>
                    <a:lnTo>
                      <a:pt x="96" y="16"/>
                    </a:lnTo>
                    <a:lnTo>
                      <a:pt x="96" y="8"/>
                    </a:lnTo>
                    <a:lnTo>
                      <a:pt x="96" y="0"/>
                    </a:lnTo>
                    <a:lnTo>
                      <a:pt x="88" y="0"/>
                    </a:lnTo>
                    <a:lnTo>
                      <a:pt x="72" y="0"/>
                    </a:lnTo>
                    <a:lnTo>
                      <a:pt x="56" y="0"/>
                    </a:lnTo>
                    <a:lnTo>
                      <a:pt x="56" y="8"/>
                    </a:lnTo>
                    <a:lnTo>
                      <a:pt x="48" y="8"/>
                    </a:lnTo>
                    <a:lnTo>
                      <a:pt x="48" y="16"/>
                    </a:lnTo>
                    <a:lnTo>
                      <a:pt x="48" y="24"/>
                    </a:lnTo>
                    <a:lnTo>
                      <a:pt x="40" y="24"/>
                    </a:lnTo>
                    <a:lnTo>
                      <a:pt x="24" y="24"/>
                    </a:lnTo>
                    <a:lnTo>
                      <a:pt x="16" y="24"/>
                    </a:lnTo>
                    <a:lnTo>
                      <a:pt x="8" y="24"/>
                    </a:lnTo>
                    <a:lnTo>
                      <a:pt x="0" y="24"/>
                    </a:lnTo>
                    <a:lnTo>
                      <a:pt x="8" y="32"/>
                    </a:lnTo>
                    <a:lnTo>
                      <a:pt x="16" y="40"/>
                    </a:lnTo>
                    <a:lnTo>
                      <a:pt x="24" y="40"/>
                    </a:lnTo>
                    <a:lnTo>
                      <a:pt x="40" y="40"/>
                    </a:lnTo>
                    <a:lnTo>
                      <a:pt x="56" y="40"/>
                    </a:lnTo>
                    <a:lnTo>
                      <a:pt x="72" y="40"/>
                    </a:lnTo>
                    <a:lnTo>
                      <a:pt x="88" y="32"/>
                    </a:lnTo>
                    <a:lnTo>
                      <a:pt x="96" y="24"/>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48" name="Freeform 696">
                <a:extLst>
                  <a:ext uri="{FF2B5EF4-FFF2-40B4-BE49-F238E27FC236}">
                    <a16:creationId xmlns:a16="http://schemas.microsoft.com/office/drawing/2014/main" id="{5C9874A8-F2B5-4F7B-8A2E-911AFEBB16B3}"/>
                  </a:ext>
                </a:extLst>
              </p:cNvPr>
              <p:cNvSpPr>
                <a:spLocks/>
              </p:cNvSpPr>
              <p:nvPr/>
            </p:nvSpPr>
            <p:spPr bwMode="auto">
              <a:xfrm>
                <a:off x="2665696" y="2677827"/>
                <a:ext cx="170667" cy="178464"/>
              </a:xfrm>
              <a:custGeom>
                <a:avLst/>
                <a:gdLst>
                  <a:gd name="T0" fmla="*/ 2147483647 w 161"/>
                  <a:gd name="T1" fmla="*/ 2147483647 h 168"/>
                  <a:gd name="T2" fmla="*/ 2147483647 w 161"/>
                  <a:gd name="T3" fmla="*/ 2147483647 h 168"/>
                  <a:gd name="T4" fmla="*/ 2147483647 w 161"/>
                  <a:gd name="T5" fmla="*/ 2147483647 h 168"/>
                  <a:gd name="T6" fmla="*/ 2147483647 w 161"/>
                  <a:gd name="T7" fmla="*/ 2147483647 h 168"/>
                  <a:gd name="T8" fmla="*/ 2147483647 w 161"/>
                  <a:gd name="T9" fmla="*/ 2147483647 h 168"/>
                  <a:gd name="T10" fmla="*/ 2147483647 w 161"/>
                  <a:gd name="T11" fmla="*/ 2147483647 h 168"/>
                  <a:gd name="T12" fmla="*/ 2147483647 w 161"/>
                  <a:gd name="T13" fmla="*/ 2147483647 h 168"/>
                  <a:gd name="T14" fmla="*/ 2147483647 w 161"/>
                  <a:gd name="T15" fmla="*/ 2147483647 h 168"/>
                  <a:gd name="T16" fmla="*/ 2147483647 w 161"/>
                  <a:gd name="T17" fmla="*/ 2147483647 h 168"/>
                  <a:gd name="T18" fmla="*/ 2147483647 w 161"/>
                  <a:gd name="T19" fmla="*/ 2147483647 h 168"/>
                  <a:gd name="T20" fmla="*/ 2147483647 w 161"/>
                  <a:gd name="T21" fmla="*/ 2147483647 h 168"/>
                  <a:gd name="T22" fmla="*/ 2147483647 w 161"/>
                  <a:gd name="T23" fmla="*/ 2147483647 h 168"/>
                  <a:gd name="T24" fmla="*/ 2147483647 w 161"/>
                  <a:gd name="T25" fmla="*/ 2147483647 h 168"/>
                  <a:gd name="T26" fmla="*/ 2147483647 w 161"/>
                  <a:gd name="T27" fmla="*/ 2147483647 h 168"/>
                  <a:gd name="T28" fmla="*/ 2147483647 w 161"/>
                  <a:gd name="T29" fmla="*/ 2147483647 h 168"/>
                  <a:gd name="T30" fmla="*/ 2147483647 w 161"/>
                  <a:gd name="T31" fmla="*/ 2147483647 h 168"/>
                  <a:gd name="T32" fmla="*/ 2147483647 w 161"/>
                  <a:gd name="T33" fmla="*/ 0 h 168"/>
                  <a:gd name="T34" fmla="*/ 2147483647 w 161"/>
                  <a:gd name="T35" fmla="*/ 2147483647 h 168"/>
                  <a:gd name="T36" fmla="*/ 2147483647 w 161"/>
                  <a:gd name="T37" fmla="*/ 2147483647 h 168"/>
                  <a:gd name="T38" fmla="*/ 2147483647 w 161"/>
                  <a:gd name="T39" fmla="*/ 2147483647 h 168"/>
                  <a:gd name="T40" fmla="*/ 2147483647 w 161"/>
                  <a:gd name="T41" fmla="*/ 2147483647 h 168"/>
                  <a:gd name="T42" fmla="*/ 2147483647 w 161"/>
                  <a:gd name="T43" fmla="*/ 2147483647 h 168"/>
                  <a:gd name="T44" fmla="*/ 2147483647 w 161"/>
                  <a:gd name="T45" fmla="*/ 2147483647 h 168"/>
                  <a:gd name="T46" fmla="*/ 2147483647 w 161"/>
                  <a:gd name="T47" fmla="*/ 2147483647 h 168"/>
                  <a:gd name="T48" fmla="*/ 2147483647 w 161"/>
                  <a:gd name="T49" fmla="*/ 2147483647 h 168"/>
                  <a:gd name="T50" fmla="*/ 2147483647 w 161"/>
                  <a:gd name="T51" fmla="*/ 2147483647 h 168"/>
                  <a:gd name="T52" fmla="*/ 2147483647 w 161"/>
                  <a:gd name="T53" fmla="*/ 2147483647 h 168"/>
                  <a:gd name="T54" fmla="*/ 2147483647 w 161"/>
                  <a:gd name="T55" fmla="*/ 2147483647 h 168"/>
                  <a:gd name="T56" fmla="*/ 2147483647 w 161"/>
                  <a:gd name="T57" fmla="*/ 2147483647 h 168"/>
                  <a:gd name="T58" fmla="*/ 0 w 161"/>
                  <a:gd name="T59" fmla="*/ 2147483647 h 168"/>
                  <a:gd name="T60" fmla="*/ 0 w 161"/>
                  <a:gd name="T61" fmla="*/ 2147483647 h 168"/>
                  <a:gd name="T62" fmla="*/ 2147483647 w 161"/>
                  <a:gd name="T63" fmla="*/ 2147483647 h 168"/>
                  <a:gd name="T64" fmla="*/ 2147483647 w 161"/>
                  <a:gd name="T65" fmla="*/ 2147483647 h 168"/>
                  <a:gd name="T66" fmla="*/ 2147483647 w 161"/>
                  <a:gd name="T67" fmla="*/ 2147483647 h 168"/>
                  <a:gd name="T68" fmla="*/ 2147483647 w 161"/>
                  <a:gd name="T69" fmla="*/ 2147483647 h 168"/>
                  <a:gd name="T70" fmla="*/ 2147483647 w 161"/>
                  <a:gd name="T71" fmla="*/ 2147483647 h 168"/>
                  <a:gd name="T72" fmla="*/ 2147483647 w 161"/>
                  <a:gd name="T73" fmla="*/ 2147483647 h 168"/>
                  <a:gd name="T74" fmla="*/ 2147483647 w 161"/>
                  <a:gd name="T75" fmla="*/ 2147483647 h 168"/>
                  <a:gd name="T76" fmla="*/ 2147483647 w 161"/>
                  <a:gd name="T77" fmla="*/ 2147483647 h 168"/>
                  <a:gd name="T78" fmla="*/ 2147483647 w 161"/>
                  <a:gd name="T79" fmla="*/ 2147483647 h 168"/>
                  <a:gd name="T80" fmla="*/ 2147483647 w 161"/>
                  <a:gd name="T81" fmla="*/ 2147483647 h 168"/>
                  <a:gd name="T82" fmla="*/ 2147483647 w 161"/>
                  <a:gd name="T83" fmla="*/ 2147483647 h 168"/>
                  <a:gd name="T84" fmla="*/ 2147483647 w 161"/>
                  <a:gd name="T85" fmla="*/ 2147483647 h 168"/>
                  <a:gd name="T86" fmla="*/ 2147483647 w 161"/>
                  <a:gd name="T87" fmla="*/ 2147483647 h 168"/>
                  <a:gd name="T88" fmla="*/ 2147483647 w 161"/>
                  <a:gd name="T89" fmla="*/ 2147483647 h 168"/>
                  <a:gd name="T90" fmla="*/ 2147483647 w 161"/>
                  <a:gd name="T91" fmla="*/ 2147483647 h 168"/>
                  <a:gd name="T92" fmla="*/ 2147483647 w 161"/>
                  <a:gd name="T93" fmla="*/ 2147483647 h 168"/>
                  <a:gd name="T94" fmla="*/ 2147483647 w 161"/>
                  <a:gd name="T95" fmla="*/ 2147483647 h 168"/>
                  <a:gd name="T96" fmla="*/ 2147483647 w 161"/>
                  <a:gd name="T97" fmla="*/ 2147483647 h 168"/>
                  <a:gd name="T98" fmla="*/ 2147483647 w 161"/>
                  <a:gd name="T99" fmla="*/ 2147483647 h 168"/>
                  <a:gd name="T100" fmla="*/ 2147483647 w 161"/>
                  <a:gd name="T101" fmla="*/ 2147483647 h 168"/>
                  <a:gd name="T102" fmla="*/ 2147483647 w 161"/>
                  <a:gd name="T103" fmla="*/ 2147483647 h 1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1"/>
                  <a:gd name="T157" fmla="*/ 0 h 168"/>
                  <a:gd name="T158" fmla="*/ 161 w 161"/>
                  <a:gd name="T159" fmla="*/ 168 h 1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1" h="168">
                    <a:moveTo>
                      <a:pt x="145" y="120"/>
                    </a:moveTo>
                    <a:lnTo>
                      <a:pt x="153" y="112"/>
                    </a:lnTo>
                    <a:lnTo>
                      <a:pt x="153" y="104"/>
                    </a:lnTo>
                    <a:lnTo>
                      <a:pt x="145" y="96"/>
                    </a:lnTo>
                    <a:lnTo>
                      <a:pt x="137" y="96"/>
                    </a:lnTo>
                    <a:lnTo>
                      <a:pt x="137" y="88"/>
                    </a:lnTo>
                    <a:lnTo>
                      <a:pt x="153" y="72"/>
                    </a:lnTo>
                    <a:lnTo>
                      <a:pt x="153" y="56"/>
                    </a:lnTo>
                    <a:lnTo>
                      <a:pt x="161" y="48"/>
                    </a:lnTo>
                    <a:lnTo>
                      <a:pt x="153" y="40"/>
                    </a:lnTo>
                    <a:lnTo>
                      <a:pt x="145" y="40"/>
                    </a:lnTo>
                    <a:lnTo>
                      <a:pt x="128" y="32"/>
                    </a:lnTo>
                    <a:lnTo>
                      <a:pt x="120" y="24"/>
                    </a:lnTo>
                    <a:lnTo>
                      <a:pt x="112" y="24"/>
                    </a:lnTo>
                    <a:lnTo>
                      <a:pt x="104" y="16"/>
                    </a:lnTo>
                    <a:lnTo>
                      <a:pt x="96" y="8"/>
                    </a:lnTo>
                    <a:lnTo>
                      <a:pt x="96" y="0"/>
                    </a:lnTo>
                    <a:lnTo>
                      <a:pt x="88" y="8"/>
                    </a:lnTo>
                    <a:lnTo>
                      <a:pt x="80" y="24"/>
                    </a:lnTo>
                    <a:lnTo>
                      <a:pt x="72" y="24"/>
                    </a:lnTo>
                    <a:lnTo>
                      <a:pt x="64" y="40"/>
                    </a:lnTo>
                    <a:lnTo>
                      <a:pt x="48" y="40"/>
                    </a:lnTo>
                    <a:lnTo>
                      <a:pt x="48" y="32"/>
                    </a:lnTo>
                    <a:lnTo>
                      <a:pt x="40" y="32"/>
                    </a:lnTo>
                    <a:lnTo>
                      <a:pt x="40" y="40"/>
                    </a:lnTo>
                    <a:lnTo>
                      <a:pt x="40" y="48"/>
                    </a:lnTo>
                    <a:lnTo>
                      <a:pt x="32" y="48"/>
                    </a:lnTo>
                    <a:lnTo>
                      <a:pt x="24" y="48"/>
                    </a:lnTo>
                    <a:lnTo>
                      <a:pt x="16" y="48"/>
                    </a:lnTo>
                    <a:lnTo>
                      <a:pt x="0" y="56"/>
                    </a:lnTo>
                    <a:lnTo>
                      <a:pt x="0" y="64"/>
                    </a:lnTo>
                    <a:lnTo>
                      <a:pt x="16" y="72"/>
                    </a:lnTo>
                    <a:lnTo>
                      <a:pt x="32" y="72"/>
                    </a:lnTo>
                    <a:lnTo>
                      <a:pt x="32" y="80"/>
                    </a:lnTo>
                    <a:lnTo>
                      <a:pt x="40" y="88"/>
                    </a:lnTo>
                    <a:lnTo>
                      <a:pt x="40" y="104"/>
                    </a:lnTo>
                    <a:lnTo>
                      <a:pt x="48" y="104"/>
                    </a:lnTo>
                    <a:lnTo>
                      <a:pt x="48" y="120"/>
                    </a:lnTo>
                    <a:lnTo>
                      <a:pt x="40" y="152"/>
                    </a:lnTo>
                    <a:lnTo>
                      <a:pt x="48" y="160"/>
                    </a:lnTo>
                    <a:lnTo>
                      <a:pt x="56" y="160"/>
                    </a:lnTo>
                    <a:lnTo>
                      <a:pt x="72" y="160"/>
                    </a:lnTo>
                    <a:lnTo>
                      <a:pt x="80" y="160"/>
                    </a:lnTo>
                    <a:lnTo>
                      <a:pt x="88" y="168"/>
                    </a:lnTo>
                    <a:lnTo>
                      <a:pt x="96" y="168"/>
                    </a:lnTo>
                    <a:lnTo>
                      <a:pt x="104" y="152"/>
                    </a:lnTo>
                    <a:lnTo>
                      <a:pt x="112" y="152"/>
                    </a:lnTo>
                    <a:lnTo>
                      <a:pt x="128" y="152"/>
                    </a:lnTo>
                    <a:lnTo>
                      <a:pt x="153" y="136"/>
                    </a:lnTo>
                    <a:lnTo>
                      <a:pt x="161" y="136"/>
                    </a:lnTo>
                    <a:lnTo>
                      <a:pt x="153" y="128"/>
                    </a:lnTo>
                    <a:lnTo>
                      <a:pt x="145" y="12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49" name="Freeform 697">
                <a:extLst>
                  <a:ext uri="{FF2B5EF4-FFF2-40B4-BE49-F238E27FC236}">
                    <a16:creationId xmlns:a16="http://schemas.microsoft.com/office/drawing/2014/main" id="{AAFB50C7-E790-4393-8528-59C5D8B94267}"/>
                  </a:ext>
                </a:extLst>
              </p:cNvPr>
              <p:cNvSpPr>
                <a:spLocks/>
              </p:cNvSpPr>
              <p:nvPr/>
            </p:nvSpPr>
            <p:spPr bwMode="auto">
              <a:xfrm>
                <a:off x="2819036" y="2771390"/>
                <a:ext cx="161137" cy="152474"/>
              </a:xfrm>
              <a:custGeom>
                <a:avLst/>
                <a:gdLst>
                  <a:gd name="T0" fmla="*/ 2147483647 w 152"/>
                  <a:gd name="T1" fmla="*/ 0 h 144"/>
                  <a:gd name="T2" fmla="*/ 2147483647 w 152"/>
                  <a:gd name="T3" fmla="*/ 0 h 144"/>
                  <a:gd name="T4" fmla="*/ 2147483647 w 152"/>
                  <a:gd name="T5" fmla="*/ 0 h 144"/>
                  <a:gd name="T6" fmla="*/ 2147483647 w 152"/>
                  <a:gd name="T7" fmla="*/ 0 h 144"/>
                  <a:gd name="T8" fmla="*/ 2147483647 w 152"/>
                  <a:gd name="T9" fmla="*/ 2147483647 h 144"/>
                  <a:gd name="T10" fmla="*/ 2147483647 w 152"/>
                  <a:gd name="T11" fmla="*/ 2147483647 h 144"/>
                  <a:gd name="T12" fmla="*/ 2147483647 w 152"/>
                  <a:gd name="T13" fmla="*/ 2147483647 h 144"/>
                  <a:gd name="T14" fmla="*/ 2147483647 w 152"/>
                  <a:gd name="T15" fmla="*/ 2147483647 h 144"/>
                  <a:gd name="T16" fmla="*/ 0 w 152"/>
                  <a:gd name="T17" fmla="*/ 2147483647 h 144"/>
                  <a:gd name="T18" fmla="*/ 2147483647 w 152"/>
                  <a:gd name="T19" fmla="*/ 2147483647 h 144"/>
                  <a:gd name="T20" fmla="*/ 2147483647 w 152"/>
                  <a:gd name="T21" fmla="*/ 2147483647 h 144"/>
                  <a:gd name="T22" fmla="*/ 2147483647 w 152"/>
                  <a:gd name="T23" fmla="*/ 2147483647 h 144"/>
                  <a:gd name="T24" fmla="*/ 2147483647 w 152"/>
                  <a:gd name="T25" fmla="*/ 2147483647 h 144"/>
                  <a:gd name="T26" fmla="*/ 2147483647 w 152"/>
                  <a:gd name="T27" fmla="*/ 2147483647 h 144"/>
                  <a:gd name="T28" fmla="*/ 2147483647 w 152"/>
                  <a:gd name="T29" fmla="*/ 2147483647 h 144"/>
                  <a:gd name="T30" fmla="*/ 2147483647 w 152"/>
                  <a:gd name="T31" fmla="*/ 2147483647 h 144"/>
                  <a:gd name="T32" fmla="*/ 2147483647 w 152"/>
                  <a:gd name="T33" fmla="*/ 2147483647 h 144"/>
                  <a:gd name="T34" fmla="*/ 2147483647 w 152"/>
                  <a:gd name="T35" fmla="*/ 2147483647 h 144"/>
                  <a:gd name="T36" fmla="*/ 2147483647 w 152"/>
                  <a:gd name="T37" fmla="*/ 2147483647 h 144"/>
                  <a:gd name="T38" fmla="*/ 2147483647 w 152"/>
                  <a:gd name="T39" fmla="*/ 2147483647 h 144"/>
                  <a:gd name="T40" fmla="*/ 2147483647 w 152"/>
                  <a:gd name="T41" fmla="*/ 2147483647 h 144"/>
                  <a:gd name="T42" fmla="*/ 2147483647 w 152"/>
                  <a:gd name="T43" fmla="*/ 2147483647 h 144"/>
                  <a:gd name="T44" fmla="*/ 2147483647 w 152"/>
                  <a:gd name="T45" fmla="*/ 2147483647 h 144"/>
                  <a:gd name="T46" fmla="*/ 2147483647 w 152"/>
                  <a:gd name="T47" fmla="*/ 2147483647 h 144"/>
                  <a:gd name="T48" fmla="*/ 2147483647 w 152"/>
                  <a:gd name="T49" fmla="*/ 2147483647 h 144"/>
                  <a:gd name="T50" fmla="*/ 2147483647 w 152"/>
                  <a:gd name="T51" fmla="*/ 2147483647 h 144"/>
                  <a:gd name="T52" fmla="*/ 2147483647 w 152"/>
                  <a:gd name="T53" fmla="*/ 2147483647 h 144"/>
                  <a:gd name="T54" fmla="*/ 2147483647 w 152"/>
                  <a:gd name="T55" fmla="*/ 2147483647 h 144"/>
                  <a:gd name="T56" fmla="*/ 2147483647 w 152"/>
                  <a:gd name="T57" fmla="*/ 2147483647 h 144"/>
                  <a:gd name="T58" fmla="*/ 2147483647 w 152"/>
                  <a:gd name="T59" fmla="*/ 2147483647 h 144"/>
                  <a:gd name="T60" fmla="*/ 2147483647 w 152"/>
                  <a:gd name="T61" fmla="*/ 0 h 1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2"/>
                  <a:gd name="T94" fmla="*/ 0 h 144"/>
                  <a:gd name="T95" fmla="*/ 152 w 152"/>
                  <a:gd name="T96" fmla="*/ 144 h 1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2" h="144">
                    <a:moveTo>
                      <a:pt x="88" y="0"/>
                    </a:moveTo>
                    <a:lnTo>
                      <a:pt x="72" y="0"/>
                    </a:lnTo>
                    <a:lnTo>
                      <a:pt x="56" y="0"/>
                    </a:lnTo>
                    <a:lnTo>
                      <a:pt x="48" y="0"/>
                    </a:lnTo>
                    <a:lnTo>
                      <a:pt x="40" y="8"/>
                    </a:lnTo>
                    <a:lnTo>
                      <a:pt x="24" y="8"/>
                    </a:lnTo>
                    <a:lnTo>
                      <a:pt x="8" y="16"/>
                    </a:lnTo>
                    <a:lnTo>
                      <a:pt x="8" y="24"/>
                    </a:lnTo>
                    <a:lnTo>
                      <a:pt x="0" y="32"/>
                    </a:lnTo>
                    <a:lnTo>
                      <a:pt x="8" y="40"/>
                    </a:lnTo>
                    <a:lnTo>
                      <a:pt x="16" y="48"/>
                    </a:lnTo>
                    <a:lnTo>
                      <a:pt x="24" y="40"/>
                    </a:lnTo>
                    <a:lnTo>
                      <a:pt x="40" y="48"/>
                    </a:lnTo>
                    <a:lnTo>
                      <a:pt x="56" y="72"/>
                    </a:lnTo>
                    <a:lnTo>
                      <a:pt x="64" y="88"/>
                    </a:lnTo>
                    <a:lnTo>
                      <a:pt x="96" y="104"/>
                    </a:lnTo>
                    <a:lnTo>
                      <a:pt x="112" y="128"/>
                    </a:lnTo>
                    <a:lnTo>
                      <a:pt x="120" y="144"/>
                    </a:lnTo>
                    <a:lnTo>
                      <a:pt x="128" y="128"/>
                    </a:lnTo>
                    <a:lnTo>
                      <a:pt x="128" y="112"/>
                    </a:lnTo>
                    <a:lnTo>
                      <a:pt x="144" y="120"/>
                    </a:lnTo>
                    <a:lnTo>
                      <a:pt x="152" y="120"/>
                    </a:lnTo>
                    <a:lnTo>
                      <a:pt x="128" y="96"/>
                    </a:lnTo>
                    <a:lnTo>
                      <a:pt x="112" y="88"/>
                    </a:lnTo>
                    <a:lnTo>
                      <a:pt x="104" y="80"/>
                    </a:lnTo>
                    <a:lnTo>
                      <a:pt x="88" y="56"/>
                    </a:lnTo>
                    <a:lnTo>
                      <a:pt x="80" y="40"/>
                    </a:lnTo>
                    <a:lnTo>
                      <a:pt x="80" y="24"/>
                    </a:lnTo>
                    <a:lnTo>
                      <a:pt x="88" y="24"/>
                    </a:lnTo>
                    <a:lnTo>
                      <a:pt x="88" y="16"/>
                    </a:lnTo>
                    <a:lnTo>
                      <a:pt x="88" y="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50" name="Freeform 698">
                <a:extLst>
                  <a:ext uri="{FF2B5EF4-FFF2-40B4-BE49-F238E27FC236}">
                    <a16:creationId xmlns:a16="http://schemas.microsoft.com/office/drawing/2014/main" id="{EF123B3F-32CF-4EB9-A637-39E5FF502340}"/>
                  </a:ext>
                </a:extLst>
              </p:cNvPr>
              <p:cNvSpPr>
                <a:spLocks/>
              </p:cNvSpPr>
              <p:nvPr/>
            </p:nvSpPr>
            <p:spPr bwMode="auto">
              <a:xfrm>
                <a:off x="2800844" y="2592926"/>
                <a:ext cx="128217" cy="161137"/>
              </a:xfrm>
              <a:custGeom>
                <a:avLst/>
                <a:gdLst>
                  <a:gd name="T0" fmla="*/ 2147483647 w 121"/>
                  <a:gd name="T1" fmla="*/ 2147483647 h 152"/>
                  <a:gd name="T2" fmla="*/ 2147483647 w 121"/>
                  <a:gd name="T3" fmla="*/ 2147483647 h 152"/>
                  <a:gd name="T4" fmla="*/ 2147483647 w 121"/>
                  <a:gd name="T5" fmla="*/ 2147483647 h 152"/>
                  <a:gd name="T6" fmla="*/ 2147483647 w 121"/>
                  <a:gd name="T7" fmla="*/ 2147483647 h 152"/>
                  <a:gd name="T8" fmla="*/ 2147483647 w 121"/>
                  <a:gd name="T9" fmla="*/ 2147483647 h 152"/>
                  <a:gd name="T10" fmla="*/ 2147483647 w 121"/>
                  <a:gd name="T11" fmla="*/ 2147483647 h 152"/>
                  <a:gd name="T12" fmla="*/ 2147483647 w 121"/>
                  <a:gd name="T13" fmla="*/ 2147483647 h 152"/>
                  <a:gd name="T14" fmla="*/ 2147483647 w 121"/>
                  <a:gd name="T15" fmla="*/ 2147483647 h 152"/>
                  <a:gd name="T16" fmla="*/ 0 w 121"/>
                  <a:gd name="T17" fmla="*/ 2147483647 h 152"/>
                  <a:gd name="T18" fmla="*/ 2147483647 w 121"/>
                  <a:gd name="T19" fmla="*/ 2147483647 h 152"/>
                  <a:gd name="T20" fmla="*/ 2147483647 w 121"/>
                  <a:gd name="T21" fmla="*/ 2147483647 h 152"/>
                  <a:gd name="T22" fmla="*/ 2147483647 w 121"/>
                  <a:gd name="T23" fmla="*/ 2147483647 h 152"/>
                  <a:gd name="T24" fmla="*/ 2147483647 w 121"/>
                  <a:gd name="T25" fmla="*/ 2147483647 h 152"/>
                  <a:gd name="T26" fmla="*/ 2147483647 w 121"/>
                  <a:gd name="T27" fmla="*/ 2147483647 h 152"/>
                  <a:gd name="T28" fmla="*/ 2147483647 w 121"/>
                  <a:gd name="T29" fmla="*/ 2147483647 h 152"/>
                  <a:gd name="T30" fmla="*/ 2147483647 w 121"/>
                  <a:gd name="T31" fmla="*/ 2147483647 h 152"/>
                  <a:gd name="T32" fmla="*/ 2147483647 w 121"/>
                  <a:gd name="T33" fmla="*/ 2147483647 h 152"/>
                  <a:gd name="T34" fmla="*/ 2147483647 w 121"/>
                  <a:gd name="T35" fmla="*/ 2147483647 h 152"/>
                  <a:gd name="T36" fmla="*/ 2147483647 w 121"/>
                  <a:gd name="T37" fmla="*/ 2147483647 h 152"/>
                  <a:gd name="T38" fmla="*/ 2147483647 w 121"/>
                  <a:gd name="T39" fmla="*/ 2147483647 h 152"/>
                  <a:gd name="T40" fmla="*/ 2147483647 w 121"/>
                  <a:gd name="T41" fmla="*/ 2147483647 h 152"/>
                  <a:gd name="T42" fmla="*/ 2147483647 w 121"/>
                  <a:gd name="T43" fmla="*/ 2147483647 h 152"/>
                  <a:gd name="T44" fmla="*/ 2147483647 w 121"/>
                  <a:gd name="T45" fmla="*/ 2147483647 h 152"/>
                  <a:gd name="T46" fmla="*/ 2147483647 w 121"/>
                  <a:gd name="T47" fmla="*/ 2147483647 h 152"/>
                  <a:gd name="T48" fmla="*/ 2147483647 w 121"/>
                  <a:gd name="T49" fmla="*/ 2147483647 h 152"/>
                  <a:gd name="T50" fmla="*/ 2147483647 w 121"/>
                  <a:gd name="T51" fmla="*/ 2147483647 h 152"/>
                  <a:gd name="T52" fmla="*/ 2147483647 w 121"/>
                  <a:gd name="T53" fmla="*/ 2147483647 h 152"/>
                  <a:gd name="T54" fmla="*/ 2147483647 w 121"/>
                  <a:gd name="T55" fmla="*/ 2147483647 h 152"/>
                  <a:gd name="T56" fmla="*/ 2147483647 w 121"/>
                  <a:gd name="T57" fmla="*/ 2147483647 h 152"/>
                  <a:gd name="T58" fmla="*/ 2147483647 w 121"/>
                  <a:gd name="T59" fmla="*/ 2147483647 h 152"/>
                  <a:gd name="T60" fmla="*/ 2147483647 w 121"/>
                  <a:gd name="T61" fmla="*/ 2147483647 h 152"/>
                  <a:gd name="T62" fmla="*/ 2147483647 w 121"/>
                  <a:gd name="T63" fmla="*/ 2147483647 h 152"/>
                  <a:gd name="T64" fmla="*/ 2147483647 w 121"/>
                  <a:gd name="T65" fmla="*/ 2147483647 h 152"/>
                  <a:gd name="T66" fmla="*/ 2147483647 w 121"/>
                  <a:gd name="T67" fmla="*/ 2147483647 h 152"/>
                  <a:gd name="T68" fmla="*/ 2147483647 w 121"/>
                  <a:gd name="T69" fmla="*/ 2147483647 h 152"/>
                  <a:gd name="T70" fmla="*/ 2147483647 w 121"/>
                  <a:gd name="T71" fmla="*/ 2147483647 h 152"/>
                  <a:gd name="T72" fmla="*/ 2147483647 w 121"/>
                  <a:gd name="T73" fmla="*/ 2147483647 h 152"/>
                  <a:gd name="T74" fmla="*/ 2147483647 w 121"/>
                  <a:gd name="T75" fmla="*/ 2147483647 h 152"/>
                  <a:gd name="T76" fmla="*/ 2147483647 w 121"/>
                  <a:gd name="T77" fmla="*/ 2147483647 h 152"/>
                  <a:gd name="T78" fmla="*/ 2147483647 w 121"/>
                  <a:gd name="T79" fmla="*/ 2147483647 h 152"/>
                  <a:gd name="T80" fmla="*/ 2147483647 w 121"/>
                  <a:gd name="T81" fmla="*/ 2147483647 h 152"/>
                  <a:gd name="T82" fmla="*/ 2147483647 w 121"/>
                  <a:gd name="T83" fmla="*/ 2147483647 h 152"/>
                  <a:gd name="T84" fmla="*/ 2147483647 w 121"/>
                  <a:gd name="T85" fmla="*/ 2147483647 h 152"/>
                  <a:gd name="T86" fmla="*/ 2147483647 w 121"/>
                  <a:gd name="T87" fmla="*/ 2147483647 h 152"/>
                  <a:gd name="T88" fmla="*/ 2147483647 w 121"/>
                  <a:gd name="T89" fmla="*/ 2147483647 h 152"/>
                  <a:gd name="T90" fmla="*/ 2147483647 w 121"/>
                  <a:gd name="T91" fmla="*/ 0 h 152"/>
                  <a:gd name="T92" fmla="*/ 2147483647 w 121"/>
                  <a:gd name="T93" fmla="*/ 2147483647 h 152"/>
                  <a:gd name="T94" fmla="*/ 2147483647 w 121"/>
                  <a:gd name="T95" fmla="*/ 2147483647 h 152"/>
                  <a:gd name="T96" fmla="*/ 2147483647 w 121"/>
                  <a:gd name="T97" fmla="*/ 2147483647 h 152"/>
                  <a:gd name="T98" fmla="*/ 2147483647 w 121"/>
                  <a:gd name="T99" fmla="*/ 2147483647 h 152"/>
                  <a:gd name="T100" fmla="*/ 2147483647 w 121"/>
                  <a:gd name="T101" fmla="*/ 2147483647 h 152"/>
                  <a:gd name="T102" fmla="*/ 2147483647 w 121"/>
                  <a:gd name="T103" fmla="*/ 2147483647 h 1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1"/>
                  <a:gd name="T157" fmla="*/ 0 h 152"/>
                  <a:gd name="T158" fmla="*/ 121 w 121"/>
                  <a:gd name="T159" fmla="*/ 152 h 1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1" h="152">
                    <a:moveTo>
                      <a:pt x="25" y="40"/>
                    </a:moveTo>
                    <a:lnTo>
                      <a:pt x="17" y="48"/>
                    </a:lnTo>
                    <a:lnTo>
                      <a:pt x="17" y="64"/>
                    </a:lnTo>
                    <a:lnTo>
                      <a:pt x="9" y="72"/>
                    </a:lnTo>
                    <a:lnTo>
                      <a:pt x="9" y="80"/>
                    </a:lnTo>
                    <a:lnTo>
                      <a:pt x="9" y="88"/>
                    </a:lnTo>
                    <a:lnTo>
                      <a:pt x="9" y="96"/>
                    </a:lnTo>
                    <a:lnTo>
                      <a:pt x="9" y="104"/>
                    </a:lnTo>
                    <a:lnTo>
                      <a:pt x="0" y="112"/>
                    </a:lnTo>
                    <a:lnTo>
                      <a:pt x="17" y="120"/>
                    </a:lnTo>
                    <a:lnTo>
                      <a:pt x="25" y="120"/>
                    </a:lnTo>
                    <a:lnTo>
                      <a:pt x="33" y="128"/>
                    </a:lnTo>
                    <a:lnTo>
                      <a:pt x="25" y="136"/>
                    </a:lnTo>
                    <a:lnTo>
                      <a:pt x="25" y="152"/>
                    </a:lnTo>
                    <a:lnTo>
                      <a:pt x="33" y="152"/>
                    </a:lnTo>
                    <a:lnTo>
                      <a:pt x="41" y="152"/>
                    </a:lnTo>
                    <a:lnTo>
                      <a:pt x="49" y="152"/>
                    </a:lnTo>
                    <a:lnTo>
                      <a:pt x="57" y="152"/>
                    </a:lnTo>
                    <a:lnTo>
                      <a:pt x="65" y="152"/>
                    </a:lnTo>
                    <a:lnTo>
                      <a:pt x="73" y="152"/>
                    </a:lnTo>
                    <a:lnTo>
                      <a:pt x="89" y="152"/>
                    </a:lnTo>
                    <a:lnTo>
                      <a:pt x="97" y="152"/>
                    </a:lnTo>
                    <a:lnTo>
                      <a:pt x="97" y="144"/>
                    </a:lnTo>
                    <a:lnTo>
                      <a:pt x="97" y="136"/>
                    </a:lnTo>
                    <a:lnTo>
                      <a:pt x="105" y="136"/>
                    </a:lnTo>
                    <a:lnTo>
                      <a:pt x="105" y="128"/>
                    </a:lnTo>
                    <a:lnTo>
                      <a:pt x="97" y="112"/>
                    </a:lnTo>
                    <a:lnTo>
                      <a:pt x="89" y="104"/>
                    </a:lnTo>
                    <a:lnTo>
                      <a:pt x="81" y="104"/>
                    </a:lnTo>
                    <a:lnTo>
                      <a:pt x="89" y="96"/>
                    </a:lnTo>
                    <a:lnTo>
                      <a:pt x="97" y="96"/>
                    </a:lnTo>
                    <a:lnTo>
                      <a:pt x="105" y="88"/>
                    </a:lnTo>
                    <a:lnTo>
                      <a:pt x="113" y="88"/>
                    </a:lnTo>
                    <a:lnTo>
                      <a:pt x="121" y="88"/>
                    </a:lnTo>
                    <a:lnTo>
                      <a:pt x="121" y="72"/>
                    </a:lnTo>
                    <a:lnTo>
                      <a:pt x="113" y="56"/>
                    </a:lnTo>
                    <a:lnTo>
                      <a:pt x="113" y="48"/>
                    </a:lnTo>
                    <a:lnTo>
                      <a:pt x="113" y="40"/>
                    </a:lnTo>
                    <a:lnTo>
                      <a:pt x="113" y="32"/>
                    </a:lnTo>
                    <a:lnTo>
                      <a:pt x="113" y="24"/>
                    </a:lnTo>
                    <a:lnTo>
                      <a:pt x="97" y="16"/>
                    </a:lnTo>
                    <a:lnTo>
                      <a:pt x="81" y="24"/>
                    </a:lnTo>
                    <a:lnTo>
                      <a:pt x="73" y="16"/>
                    </a:lnTo>
                    <a:lnTo>
                      <a:pt x="73" y="8"/>
                    </a:lnTo>
                    <a:lnTo>
                      <a:pt x="57" y="8"/>
                    </a:lnTo>
                    <a:lnTo>
                      <a:pt x="49" y="0"/>
                    </a:lnTo>
                    <a:lnTo>
                      <a:pt x="49" y="8"/>
                    </a:lnTo>
                    <a:lnTo>
                      <a:pt x="41" y="24"/>
                    </a:lnTo>
                    <a:lnTo>
                      <a:pt x="41" y="32"/>
                    </a:lnTo>
                    <a:lnTo>
                      <a:pt x="33" y="32"/>
                    </a:lnTo>
                    <a:lnTo>
                      <a:pt x="25" y="32"/>
                    </a:lnTo>
                    <a:lnTo>
                      <a:pt x="25" y="4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51" name="Freeform 699">
                <a:extLst>
                  <a:ext uri="{FF2B5EF4-FFF2-40B4-BE49-F238E27FC236}">
                    <a16:creationId xmlns:a16="http://schemas.microsoft.com/office/drawing/2014/main" id="{D929EC85-D94E-4F41-9F2F-8B6BFF1ABA69}"/>
                  </a:ext>
                </a:extLst>
              </p:cNvPr>
              <p:cNvSpPr>
                <a:spLocks/>
              </p:cNvSpPr>
              <p:nvPr/>
            </p:nvSpPr>
            <p:spPr bwMode="auto">
              <a:xfrm>
                <a:off x="2775720" y="2627580"/>
                <a:ext cx="51980" cy="58910"/>
              </a:xfrm>
              <a:custGeom>
                <a:avLst/>
                <a:gdLst>
                  <a:gd name="T0" fmla="*/ 2147483647 w 49"/>
                  <a:gd name="T1" fmla="*/ 2147483647 h 56"/>
                  <a:gd name="T2" fmla="*/ 2147483647 w 49"/>
                  <a:gd name="T3" fmla="*/ 2147483647 h 56"/>
                  <a:gd name="T4" fmla="*/ 2147483647 w 49"/>
                  <a:gd name="T5" fmla="*/ 2147483647 h 56"/>
                  <a:gd name="T6" fmla="*/ 2147483647 w 49"/>
                  <a:gd name="T7" fmla="*/ 2147483647 h 56"/>
                  <a:gd name="T8" fmla="*/ 2147483647 w 49"/>
                  <a:gd name="T9" fmla="*/ 2147483647 h 56"/>
                  <a:gd name="T10" fmla="*/ 2147483647 w 49"/>
                  <a:gd name="T11" fmla="*/ 2147483647 h 56"/>
                  <a:gd name="T12" fmla="*/ 2147483647 w 49"/>
                  <a:gd name="T13" fmla="*/ 2147483647 h 56"/>
                  <a:gd name="T14" fmla="*/ 2147483647 w 49"/>
                  <a:gd name="T15" fmla="*/ 2147483647 h 56"/>
                  <a:gd name="T16" fmla="*/ 2147483647 w 49"/>
                  <a:gd name="T17" fmla="*/ 2147483647 h 56"/>
                  <a:gd name="T18" fmla="*/ 2147483647 w 49"/>
                  <a:gd name="T19" fmla="*/ 0 h 56"/>
                  <a:gd name="T20" fmla="*/ 2147483647 w 49"/>
                  <a:gd name="T21" fmla="*/ 0 h 56"/>
                  <a:gd name="T22" fmla="*/ 2147483647 w 49"/>
                  <a:gd name="T23" fmla="*/ 2147483647 h 56"/>
                  <a:gd name="T24" fmla="*/ 2147483647 w 49"/>
                  <a:gd name="T25" fmla="*/ 2147483647 h 56"/>
                  <a:gd name="T26" fmla="*/ 2147483647 w 49"/>
                  <a:gd name="T27" fmla="*/ 2147483647 h 56"/>
                  <a:gd name="T28" fmla="*/ 2147483647 w 49"/>
                  <a:gd name="T29" fmla="*/ 2147483647 h 56"/>
                  <a:gd name="T30" fmla="*/ 0 w 49"/>
                  <a:gd name="T31" fmla="*/ 2147483647 h 56"/>
                  <a:gd name="T32" fmla="*/ 2147483647 w 49"/>
                  <a:gd name="T33" fmla="*/ 2147483647 h 56"/>
                  <a:gd name="T34" fmla="*/ 2147483647 w 49"/>
                  <a:gd name="T35" fmla="*/ 2147483647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56"/>
                  <a:gd name="T56" fmla="*/ 49 w 49"/>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56">
                    <a:moveTo>
                      <a:pt x="16" y="48"/>
                    </a:moveTo>
                    <a:lnTo>
                      <a:pt x="24" y="48"/>
                    </a:lnTo>
                    <a:lnTo>
                      <a:pt x="24" y="56"/>
                    </a:lnTo>
                    <a:lnTo>
                      <a:pt x="33" y="56"/>
                    </a:lnTo>
                    <a:lnTo>
                      <a:pt x="33" y="48"/>
                    </a:lnTo>
                    <a:lnTo>
                      <a:pt x="33" y="40"/>
                    </a:lnTo>
                    <a:lnTo>
                      <a:pt x="41" y="32"/>
                    </a:lnTo>
                    <a:lnTo>
                      <a:pt x="41" y="16"/>
                    </a:lnTo>
                    <a:lnTo>
                      <a:pt x="49" y="8"/>
                    </a:lnTo>
                    <a:lnTo>
                      <a:pt x="49" y="0"/>
                    </a:lnTo>
                    <a:lnTo>
                      <a:pt x="41" y="0"/>
                    </a:lnTo>
                    <a:lnTo>
                      <a:pt x="24" y="8"/>
                    </a:lnTo>
                    <a:lnTo>
                      <a:pt x="24" y="16"/>
                    </a:lnTo>
                    <a:lnTo>
                      <a:pt x="16" y="8"/>
                    </a:lnTo>
                    <a:lnTo>
                      <a:pt x="8" y="32"/>
                    </a:lnTo>
                    <a:lnTo>
                      <a:pt x="0" y="40"/>
                    </a:lnTo>
                    <a:lnTo>
                      <a:pt x="8" y="48"/>
                    </a:lnTo>
                    <a:lnTo>
                      <a:pt x="16" y="4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52" name="Freeform 700">
                <a:extLst>
                  <a:ext uri="{FF2B5EF4-FFF2-40B4-BE49-F238E27FC236}">
                    <a16:creationId xmlns:a16="http://schemas.microsoft.com/office/drawing/2014/main" id="{BF18F70F-D285-4B59-B7F2-C6A3BA39829A}"/>
                  </a:ext>
                </a:extLst>
              </p:cNvPr>
              <p:cNvSpPr>
                <a:spLocks/>
              </p:cNvSpPr>
              <p:nvPr/>
            </p:nvSpPr>
            <p:spPr bwMode="auto">
              <a:xfrm>
                <a:off x="2819036" y="2771390"/>
                <a:ext cx="161137" cy="152474"/>
              </a:xfrm>
              <a:custGeom>
                <a:avLst/>
                <a:gdLst>
                  <a:gd name="T0" fmla="*/ 2147483647 w 152"/>
                  <a:gd name="T1" fmla="*/ 0 h 144"/>
                  <a:gd name="T2" fmla="*/ 2147483647 w 152"/>
                  <a:gd name="T3" fmla="*/ 0 h 144"/>
                  <a:gd name="T4" fmla="*/ 2147483647 w 152"/>
                  <a:gd name="T5" fmla="*/ 0 h 144"/>
                  <a:gd name="T6" fmla="*/ 2147483647 w 152"/>
                  <a:gd name="T7" fmla="*/ 0 h 144"/>
                  <a:gd name="T8" fmla="*/ 2147483647 w 152"/>
                  <a:gd name="T9" fmla="*/ 0 h 144"/>
                  <a:gd name="T10" fmla="*/ 2147483647 w 152"/>
                  <a:gd name="T11" fmla="*/ 2147483647 h 144"/>
                  <a:gd name="T12" fmla="*/ 2147483647 w 152"/>
                  <a:gd name="T13" fmla="*/ 2147483647 h 144"/>
                  <a:gd name="T14" fmla="*/ 2147483647 w 152"/>
                  <a:gd name="T15" fmla="*/ 2147483647 h 144"/>
                  <a:gd name="T16" fmla="*/ 2147483647 w 152"/>
                  <a:gd name="T17" fmla="*/ 2147483647 h 144"/>
                  <a:gd name="T18" fmla="*/ 2147483647 w 152"/>
                  <a:gd name="T19" fmla="*/ 2147483647 h 144"/>
                  <a:gd name="T20" fmla="*/ 2147483647 w 152"/>
                  <a:gd name="T21" fmla="*/ 2147483647 h 144"/>
                  <a:gd name="T22" fmla="*/ 0 w 152"/>
                  <a:gd name="T23" fmla="*/ 2147483647 h 144"/>
                  <a:gd name="T24" fmla="*/ 2147483647 w 152"/>
                  <a:gd name="T25" fmla="*/ 2147483647 h 144"/>
                  <a:gd name="T26" fmla="*/ 2147483647 w 152"/>
                  <a:gd name="T27" fmla="*/ 2147483647 h 144"/>
                  <a:gd name="T28" fmla="*/ 2147483647 w 152"/>
                  <a:gd name="T29" fmla="*/ 2147483647 h 144"/>
                  <a:gd name="T30" fmla="*/ 2147483647 w 152"/>
                  <a:gd name="T31" fmla="*/ 2147483647 h 144"/>
                  <a:gd name="T32" fmla="*/ 2147483647 w 152"/>
                  <a:gd name="T33" fmla="*/ 2147483647 h 144"/>
                  <a:gd name="T34" fmla="*/ 2147483647 w 152"/>
                  <a:gd name="T35" fmla="*/ 2147483647 h 144"/>
                  <a:gd name="T36" fmla="*/ 2147483647 w 152"/>
                  <a:gd name="T37" fmla="*/ 2147483647 h 144"/>
                  <a:gd name="T38" fmla="*/ 2147483647 w 152"/>
                  <a:gd name="T39" fmla="*/ 2147483647 h 144"/>
                  <a:gd name="T40" fmla="*/ 2147483647 w 152"/>
                  <a:gd name="T41" fmla="*/ 2147483647 h 144"/>
                  <a:gd name="T42" fmla="*/ 2147483647 w 152"/>
                  <a:gd name="T43" fmla="*/ 2147483647 h 144"/>
                  <a:gd name="T44" fmla="*/ 2147483647 w 152"/>
                  <a:gd name="T45" fmla="*/ 2147483647 h 144"/>
                  <a:gd name="T46" fmla="*/ 2147483647 w 152"/>
                  <a:gd name="T47" fmla="*/ 2147483647 h 144"/>
                  <a:gd name="T48" fmla="*/ 2147483647 w 152"/>
                  <a:gd name="T49" fmla="*/ 2147483647 h 144"/>
                  <a:gd name="T50" fmla="*/ 2147483647 w 152"/>
                  <a:gd name="T51" fmla="*/ 2147483647 h 144"/>
                  <a:gd name="T52" fmla="*/ 2147483647 w 152"/>
                  <a:gd name="T53" fmla="*/ 2147483647 h 144"/>
                  <a:gd name="T54" fmla="*/ 2147483647 w 152"/>
                  <a:gd name="T55" fmla="*/ 2147483647 h 144"/>
                  <a:gd name="T56" fmla="*/ 2147483647 w 152"/>
                  <a:gd name="T57" fmla="*/ 2147483647 h 144"/>
                  <a:gd name="T58" fmla="*/ 2147483647 w 152"/>
                  <a:gd name="T59" fmla="*/ 2147483647 h 144"/>
                  <a:gd name="T60" fmla="*/ 2147483647 w 152"/>
                  <a:gd name="T61" fmla="*/ 2147483647 h 144"/>
                  <a:gd name="T62" fmla="*/ 2147483647 w 152"/>
                  <a:gd name="T63" fmla="*/ 2147483647 h 144"/>
                  <a:gd name="T64" fmla="*/ 2147483647 w 152"/>
                  <a:gd name="T65" fmla="*/ 2147483647 h 144"/>
                  <a:gd name="T66" fmla="*/ 2147483647 w 152"/>
                  <a:gd name="T67" fmla="*/ 0 h 1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144"/>
                  <a:gd name="T104" fmla="*/ 152 w 152"/>
                  <a:gd name="T105" fmla="*/ 144 h 1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 h="144">
                    <a:moveTo>
                      <a:pt x="88" y="0"/>
                    </a:moveTo>
                    <a:lnTo>
                      <a:pt x="72" y="0"/>
                    </a:lnTo>
                    <a:lnTo>
                      <a:pt x="56" y="0"/>
                    </a:lnTo>
                    <a:lnTo>
                      <a:pt x="48" y="0"/>
                    </a:lnTo>
                    <a:lnTo>
                      <a:pt x="40" y="8"/>
                    </a:lnTo>
                    <a:lnTo>
                      <a:pt x="24" y="8"/>
                    </a:lnTo>
                    <a:lnTo>
                      <a:pt x="8" y="16"/>
                    </a:lnTo>
                    <a:lnTo>
                      <a:pt x="8" y="24"/>
                    </a:lnTo>
                    <a:lnTo>
                      <a:pt x="0" y="32"/>
                    </a:lnTo>
                    <a:lnTo>
                      <a:pt x="8" y="40"/>
                    </a:lnTo>
                    <a:lnTo>
                      <a:pt x="16" y="48"/>
                    </a:lnTo>
                    <a:lnTo>
                      <a:pt x="24" y="40"/>
                    </a:lnTo>
                    <a:lnTo>
                      <a:pt x="40" y="48"/>
                    </a:lnTo>
                    <a:lnTo>
                      <a:pt x="56" y="72"/>
                    </a:lnTo>
                    <a:lnTo>
                      <a:pt x="64" y="88"/>
                    </a:lnTo>
                    <a:lnTo>
                      <a:pt x="96" y="104"/>
                    </a:lnTo>
                    <a:lnTo>
                      <a:pt x="112" y="128"/>
                    </a:lnTo>
                    <a:lnTo>
                      <a:pt x="120" y="144"/>
                    </a:lnTo>
                    <a:lnTo>
                      <a:pt x="128" y="128"/>
                    </a:lnTo>
                    <a:lnTo>
                      <a:pt x="128" y="112"/>
                    </a:lnTo>
                    <a:lnTo>
                      <a:pt x="144" y="120"/>
                    </a:lnTo>
                    <a:lnTo>
                      <a:pt x="152" y="120"/>
                    </a:lnTo>
                    <a:lnTo>
                      <a:pt x="128" y="96"/>
                    </a:lnTo>
                    <a:lnTo>
                      <a:pt x="112" y="88"/>
                    </a:lnTo>
                    <a:lnTo>
                      <a:pt x="104" y="80"/>
                    </a:lnTo>
                    <a:lnTo>
                      <a:pt x="88" y="56"/>
                    </a:lnTo>
                    <a:lnTo>
                      <a:pt x="80" y="40"/>
                    </a:lnTo>
                    <a:lnTo>
                      <a:pt x="80" y="24"/>
                    </a:lnTo>
                    <a:lnTo>
                      <a:pt x="88" y="24"/>
                    </a:lnTo>
                    <a:lnTo>
                      <a:pt x="88" y="16"/>
                    </a:lnTo>
                    <a:lnTo>
                      <a:pt x="88" y="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53" name="Freeform 701">
                <a:extLst>
                  <a:ext uri="{FF2B5EF4-FFF2-40B4-BE49-F238E27FC236}">
                    <a16:creationId xmlns:a16="http://schemas.microsoft.com/office/drawing/2014/main" id="{A7E8F0C7-A7BB-45E8-868C-F5A19A21AE17}"/>
                  </a:ext>
                </a:extLst>
              </p:cNvPr>
              <p:cNvSpPr>
                <a:spLocks/>
              </p:cNvSpPr>
              <p:nvPr/>
            </p:nvSpPr>
            <p:spPr bwMode="auto">
              <a:xfrm>
                <a:off x="2775720" y="2627580"/>
                <a:ext cx="51980" cy="58910"/>
              </a:xfrm>
              <a:custGeom>
                <a:avLst/>
                <a:gdLst>
                  <a:gd name="T0" fmla="*/ 2147483647 w 49"/>
                  <a:gd name="T1" fmla="*/ 2147483647 h 56"/>
                  <a:gd name="T2" fmla="*/ 2147483647 w 49"/>
                  <a:gd name="T3" fmla="*/ 2147483647 h 56"/>
                  <a:gd name="T4" fmla="*/ 2147483647 w 49"/>
                  <a:gd name="T5" fmla="*/ 2147483647 h 56"/>
                  <a:gd name="T6" fmla="*/ 2147483647 w 49"/>
                  <a:gd name="T7" fmla="*/ 2147483647 h 56"/>
                  <a:gd name="T8" fmla="*/ 2147483647 w 49"/>
                  <a:gd name="T9" fmla="*/ 2147483647 h 56"/>
                  <a:gd name="T10" fmla="*/ 2147483647 w 49"/>
                  <a:gd name="T11" fmla="*/ 2147483647 h 56"/>
                  <a:gd name="T12" fmla="*/ 2147483647 w 49"/>
                  <a:gd name="T13" fmla="*/ 2147483647 h 56"/>
                  <a:gd name="T14" fmla="*/ 2147483647 w 49"/>
                  <a:gd name="T15" fmla="*/ 2147483647 h 56"/>
                  <a:gd name="T16" fmla="*/ 2147483647 w 49"/>
                  <a:gd name="T17" fmla="*/ 2147483647 h 56"/>
                  <a:gd name="T18" fmla="*/ 2147483647 w 49"/>
                  <a:gd name="T19" fmla="*/ 0 h 56"/>
                  <a:gd name="T20" fmla="*/ 2147483647 w 49"/>
                  <a:gd name="T21" fmla="*/ 0 h 56"/>
                  <a:gd name="T22" fmla="*/ 2147483647 w 49"/>
                  <a:gd name="T23" fmla="*/ 0 h 56"/>
                  <a:gd name="T24" fmla="*/ 2147483647 w 49"/>
                  <a:gd name="T25" fmla="*/ 2147483647 h 56"/>
                  <a:gd name="T26" fmla="*/ 2147483647 w 49"/>
                  <a:gd name="T27" fmla="*/ 2147483647 h 56"/>
                  <a:gd name="T28" fmla="*/ 2147483647 w 49"/>
                  <a:gd name="T29" fmla="*/ 2147483647 h 56"/>
                  <a:gd name="T30" fmla="*/ 2147483647 w 49"/>
                  <a:gd name="T31" fmla="*/ 2147483647 h 56"/>
                  <a:gd name="T32" fmla="*/ 0 w 49"/>
                  <a:gd name="T33" fmla="*/ 2147483647 h 56"/>
                  <a:gd name="T34" fmla="*/ 2147483647 w 49"/>
                  <a:gd name="T35" fmla="*/ 2147483647 h 56"/>
                  <a:gd name="T36" fmla="*/ 2147483647 w 49"/>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56"/>
                  <a:gd name="T59" fmla="*/ 49 w 49"/>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56">
                    <a:moveTo>
                      <a:pt x="16" y="48"/>
                    </a:moveTo>
                    <a:lnTo>
                      <a:pt x="24" y="48"/>
                    </a:lnTo>
                    <a:lnTo>
                      <a:pt x="24" y="56"/>
                    </a:lnTo>
                    <a:lnTo>
                      <a:pt x="33" y="56"/>
                    </a:lnTo>
                    <a:lnTo>
                      <a:pt x="33" y="48"/>
                    </a:lnTo>
                    <a:lnTo>
                      <a:pt x="33" y="40"/>
                    </a:lnTo>
                    <a:lnTo>
                      <a:pt x="41" y="32"/>
                    </a:lnTo>
                    <a:lnTo>
                      <a:pt x="41" y="16"/>
                    </a:lnTo>
                    <a:lnTo>
                      <a:pt x="49" y="8"/>
                    </a:lnTo>
                    <a:lnTo>
                      <a:pt x="49" y="0"/>
                    </a:lnTo>
                    <a:lnTo>
                      <a:pt x="41" y="0"/>
                    </a:lnTo>
                    <a:lnTo>
                      <a:pt x="24" y="8"/>
                    </a:lnTo>
                    <a:lnTo>
                      <a:pt x="24" y="16"/>
                    </a:lnTo>
                    <a:lnTo>
                      <a:pt x="16" y="8"/>
                    </a:lnTo>
                    <a:lnTo>
                      <a:pt x="8" y="32"/>
                    </a:lnTo>
                    <a:lnTo>
                      <a:pt x="0" y="40"/>
                    </a:lnTo>
                    <a:lnTo>
                      <a:pt x="8" y="48"/>
                    </a:lnTo>
                    <a:lnTo>
                      <a:pt x="16" y="4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54" name="Freeform 702">
                <a:extLst>
                  <a:ext uri="{FF2B5EF4-FFF2-40B4-BE49-F238E27FC236}">
                    <a16:creationId xmlns:a16="http://schemas.microsoft.com/office/drawing/2014/main" id="{BCDEA628-38FC-40F8-AEA7-D74D1228D496}"/>
                  </a:ext>
                </a:extLst>
              </p:cNvPr>
              <p:cNvSpPr>
                <a:spLocks/>
              </p:cNvSpPr>
              <p:nvPr/>
            </p:nvSpPr>
            <p:spPr bwMode="auto">
              <a:xfrm>
                <a:off x="2997500" y="2864954"/>
                <a:ext cx="84034" cy="84900"/>
              </a:xfrm>
              <a:custGeom>
                <a:avLst/>
                <a:gdLst>
                  <a:gd name="T0" fmla="*/ 2147483647 w 80"/>
                  <a:gd name="T1" fmla="*/ 2147483647 h 80"/>
                  <a:gd name="T2" fmla="*/ 2147483647 w 80"/>
                  <a:gd name="T3" fmla="*/ 0 h 80"/>
                  <a:gd name="T4" fmla="*/ 2147483647 w 80"/>
                  <a:gd name="T5" fmla="*/ 2147483647 h 80"/>
                  <a:gd name="T6" fmla="*/ 2147483647 w 80"/>
                  <a:gd name="T7" fmla="*/ 2147483647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0 w 80"/>
                  <a:gd name="T17" fmla="*/ 2147483647 h 80"/>
                  <a:gd name="T18" fmla="*/ 2147483647 w 80"/>
                  <a:gd name="T19" fmla="*/ 2147483647 h 80"/>
                  <a:gd name="T20" fmla="*/ 2147483647 w 80"/>
                  <a:gd name="T21" fmla="*/ 2147483647 h 80"/>
                  <a:gd name="T22" fmla="*/ 2147483647 w 80"/>
                  <a:gd name="T23" fmla="*/ 2147483647 h 80"/>
                  <a:gd name="T24" fmla="*/ 2147483647 w 80"/>
                  <a:gd name="T25" fmla="*/ 2147483647 h 80"/>
                  <a:gd name="T26" fmla="*/ 2147483647 w 80"/>
                  <a:gd name="T27" fmla="*/ 2147483647 h 80"/>
                  <a:gd name="T28" fmla="*/ 2147483647 w 80"/>
                  <a:gd name="T29" fmla="*/ 2147483647 h 80"/>
                  <a:gd name="T30" fmla="*/ 2147483647 w 80"/>
                  <a:gd name="T31" fmla="*/ 2147483647 h 80"/>
                  <a:gd name="T32" fmla="*/ 2147483647 w 80"/>
                  <a:gd name="T33" fmla="*/ 2147483647 h 80"/>
                  <a:gd name="T34" fmla="*/ 2147483647 w 80"/>
                  <a:gd name="T35" fmla="*/ 2147483647 h 80"/>
                  <a:gd name="T36" fmla="*/ 2147483647 w 80"/>
                  <a:gd name="T37" fmla="*/ 2147483647 h 80"/>
                  <a:gd name="T38" fmla="*/ 2147483647 w 80"/>
                  <a:gd name="T39" fmla="*/ 2147483647 h 80"/>
                  <a:gd name="T40" fmla="*/ 2147483647 w 80"/>
                  <a:gd name="T41" fmla="*/ 2147483647 h 80"/>
                  <a:gd name="T42" fmla="*/ 2147483647 w 80"/>
                  <a:gd name="T43" fmla="*/ 2147483647 h 80"/>
                  <a:gd name="T44" fmla="*/ 2147483647 w 80"/>
                  <a:gd name="T45" fmla="*/ 2147483647 h 80"/>
                  <a:gd name="T46" fmla="*/ 2147483647 w 80"/>
                  <a:gd name="T47" fmla="*/ 2147483647 h 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80"/>
                  <a:gd name="T74" fmla="*/ 80 w 80"/>
                  <a:gd name="T75" fmla="*/ 80 h 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80">
                    <a:moveTo>
                      <a:pt x="80" y="8"/>
                    </a:moveTo>
                    <a:lnTo>
                      <a:pt x="80" y="0"/>
                    </a:lnTo>
                    <a:lnTo>
                      <a:pt x="80" y="8"/>
                    </a:lnTo>
                    <a:lnTo>
                      <a:pt x="64" y="8"/>
                    </a:lnTo>
                    <a:lnTo>
                      <a:pt x="40" y="8"/>
                    </a:lnTo>
                    <a:lnTo>
                      <a:pt x="32" y="8"/>
                    </a:lnTo>
                    <a:lnTo>
                      <a:pt x="16" y="16"/>
                    </a:lnTo>
                    <a:lnTo>
                      <a:pt x="8" y="24"/>
                    </a:lnTo>
                    <a:lnTo>
                      <a:pt x="0" y="32"/>
                    </a:lnTo>
                    <a:lnTo>
                      <a:pt x="8" y="48"/>
                    </a:lnTo>
                    <a:lnTo>
                      <a:pt x="24" y="48"/>
                    </a:lnTo>
                    <a:lnTo>
                      <a:pt x="16" y="56"/>
                    </a:lnTo>
                    <a:lnTo>
                      <a:pt x="16" y="72"/>
                    </a:lnTo>
                    <a:lnTo>
                      <a:pt x="32" y="80"/>
                    </a:lnTo>
                    <a:lnTo>
                      <a:pt x="40" y="72"/>
                    </a:lnTo>
                    <a:lnTo>
                      <a:pt x="40" y="64"/>
                    </a:lnTo>
                    <a:lnTo>
                      <a:pt x="56" y="56"/>
                    </a:lnTo>
                    <a:lnTo>
                      <a:pt x="40" y="40"/>
                    </a:lnTo>
                    <a:lnTo>
                      <a:pt x="40" y="32"/>
                    </a:lnTo>
                    <a:lnTo>
                      <a:pt x="32" y="24"/>
                    </a:lnTo>
                    <a:lnTo>
                      <a:pt x="56" y="16"/>
                    </a:lnTo>
                    <a:lnTo>
                      <a:pt x="72" y="16"/>
                    </a:lnTo>
                    <a:lnTo>
                      <a:pt x="80" y="16"/>
                    </a:lnTo>
                    <a:lnTo>
                      <a:pt x="80" y="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55" name="Freeform 703">
                <a:extLst>
                  <a:ext uri="{FF2B5EF4-FFF2-40B4-BE49-F238E27FC236}">
                    <a16:creationId xmlns:a16="http://schemas.microsoft.com/office/drawing/2014/main" id="{623E7554-0536-4082-8A5E-218172F9D9EA}"/>
                  </a:ext>
                </a:extLst>
              </p:cNvPr>
              <p:cNvSpPr>
                <a:spLocks/>
              </p:cNvSpPr>
              <p:nvPr/>
            </p:nvSpPr>
            <p:spPr bwMode="auto">
              <a:xfrm>
                <a:off x="2792180" y="2101718"/>
                <a:ext cx="349131" cy="414972"/>
              </a:xfrm>
              <a:custGeom>
                <a:avLst/>
                <a:gdLst>
                  <a:gd name="T0" fmla="*/ 2147483647 w 329"/>
                  <a:gd name="T1" fmla="*/ 2147483647 h 392"/>
                  <a:gd name="T2" fmla="*/ 2147483647 w 329"/>
                  <a:gd name="T3" fmla="*/ 2147483647 h 392"/>
                  <a:gd name="T4" fmla="*/ 2147483647 w 329"/>
                  <a:gd name="T5" fmla="*/ 2147483647 h 392"/>
                  <a:gd name="T6" fmla="*/ 2147483647 w 329"/>
                  <a:gd name="T7" fmla="*/ 2147483647 h 392"/>
                  <a:gd name="T8" fmla="*/ 2147483647 w 329"/>
                  <a:gd name="T9" fmla="*/ 2147483647 h 392"/>
                  <a:gd name="T10" fmla="*/ 2147483647 w 329"/>
                  <a:gd name="T11" fmla="*/ 2147483647 h 392"/>
                  <a:gd name="T12" fmla="*/ 2147483647 w 329"/>
                  <a:gd name="T13" fmla="*/ 2147483647 h 392"/>
                  <a:gd name="T14" fmla="*/ 2147483647 w 329"/>
                  <a:gd name="T15" fmla="*/ 2147483647 h 392"/>
                  <a:gd name="T16" fmla="*/ 2147483647 w 329"/>
                  <a:gd name="T17" fmla="*/ 2147483647 h 392"/>
                  <a:gd name="T18" fmla="*/ 2147483647 w 329"/>
                  <a:gd name="T19" fmla="*/ 2147483647 h 392"/>
                  <a:gd name="T20" fmla="*/ 2147483647 w 329"/>
                  <a:gd name="T21" fmla="*/ 2147483647 h 392"/>
                  <a:gd name="T22" fmla="*/ 2147483647 w 329"/>
                  <a:gd name="T23" fmla="*/ 2147483647 h 392"/>
                  <a:gd name="T24" fmla="*/ 2147483647 w 329"/>
                  <a:gd name="T25" fmla="*/ 2147483647 h 392"/>
                  <a:gd name="T26" fmla="*/ 2147483647 w 329"/>
                  <a:gd name="T27" fmla="*/ 2147483647 h 392"/>
                  <a:gd name="T28" fmla="*/ 2147483647 w 329"/>
                  <a:gd name="T29" fmla="*/ 2147483647 h 392"/>
                  <a:gd name="T30" fmla="*/ 2147483647 w 329"/>
                  <a:gd name="T31" fmla="*/ 2147483647 h 392"/>
                  <a:gd name="T32" fmla="*/ 2147483647 w 329"/>
                  <a:gd name="T33" fmla="*/ 2147483647 h 392"/>
                  <a:gd name="T34" fmla="*/ 2147483647 w 329"/>
                  <a:gd name="T35" fmla="*/ 2147483647 h 392"/>
                  <a:gd name="T36" fmla="*/ 2147483647 w 329"/>
                  <a:gd name="T37" fmla="*/ 2147483647 h 392"/>
                  <a:gd name="T38" fmla="*/ 2147483647 w 329"/>
                  <a:gd name="T39" fmla="*/ 2147483647 h 392"/>
                  <a:gd name="T40" fmla="*/ 2147483647 w 329"/>
                  <a:gd name="T41" fmla="*/ 2147483647 h 392"/>
                  <a:gd name="T42" fmla="*/ 2147483647 w 329"/>
                  <a:gd name="T43" fmla="*/ 2147483647 h 392"/>
                  <a:gd name="T44" fmla="*/ 2147483647 w 329"/>
                  <a:gd name="T45" fmla="*/ 2147483647 h 392"/>
                  <a:gd name="T46" fmla="*/ 2147483647 w 329"/>
                  <a:gd name="T47" fmla="*/ 2147483647 h 392"/>
                  <a:gd name="T48" fmla="*/ 2147483647 w 329"/>
                  <a:gd name="T49" fmla="*/ 2147483647 h 392"/>
                  <a:gd name="T50" fmla="*/ 2147483647 w 329"/>
                  <a:gd name="T51" fmla="*/ 2147483647 h 392"/>
                  <a:gd name="T52" fmla="*/ 2147483647 w 329"/>
                  <a:gd name="T53" fmla="*/ 2147483647 h 392"/>
                  <a:gd name="T54" fmla="*/ 2147483647 w 329"/>
                  <a:gd name="T55" fmla="*/ 2147483647 h 392"/>
                  <a:gd name="T56" fmla="*/ 2147483647 w 329"/>
                  <a:gd name="T57" fmla="*/ 2147483647 h 392"/>
                  <a:gd name="T58" fmla="*/ 2147483647 w 329"/>
                  <a:gd name="T59" fmla="*/ 2147483647 h 392"/>
                  <a:gd name="T60" fmla="*/ 2147483647 w 329"/>
                  <a:gd name="T61" fmla="*/ 2147483647 h 392"/>
                  <a:gd name="T62" fmla="*/ 2147483647 w 329"/>
                  <a:gd name="T63" fmla="*/ 2147483647 h 392"/>
                  <a:gd name="T64" fmla="*/ 2147483647 w 329"/>
                  <a:gd name="T65" fmla="*/ 2147483647 h 392"/>
                  <a:gd name="T66" fmla="*/ 2147483647 w 329"/>
                  <a:gd name="T67" fmla="*/ 2147483647 h 392"/>
                  <a:gd name="T68" fmla="*/ 2147483647 w 329"/>
                  <a:gd name="T69" fmla="*/ 2147483647 h 392"/>
                  <a:gd name="T70" fmla="*/ 2147483647 w 329"/>
                  <a:gd name="T71" fmla="*/ 2147483647 h 392"/>
                  <a:gd name="T72" fmla="*/ 2147483647 w 329"/>
                  <a:gd name="T73" fmla="*/ 2147483647 h 392"/>
                  <a:gd name="T74" fmla="*/ 2147483647 w 329"/>
                  <a:gd name="T75" fmla="*/ 2147483647 h 392"/>
                  <a:gd name="T76" fmla="*/ 0 w 329"/>
                  <a:gd name="T77" fmla="*/ 2147483647 h 392"/>
                  <a:gd name="T78" fmla="*/ 2147483647 w 329"/>
                  <a:gd name="T79" fmla="*/ 2147483647 h 392"/>
                  <a:gd name="T80" fmla="*/ 2147483647 w 329"/>
                  <a:gd name="T81" fmla="*/ 2147483647 h 392"/>
                  <a:gd name="T82" fmla="*/ 2147483647 w 329"/>
                  <a:gd name="T83" fmla="*/ 2147483647 h 392"/>
                  <a:gd name="T84" fmla="*/ 2147483647 w 329"/>
                  <a:gd name="T85" fmla="*/ 2147483647 h 392"/>
                  <a:gd name="T86" fmla="*/ 2147483647 w 329"/>
                  <a:gd name="T87" fmla="*/ 2147483647 h 3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9"/>
                  <a:gd name="T133" fmla="*/ 0 h 392"/>
                  <a:gd name="T134" fmla="*/ 329 w 329"/>
                  <a:gd name="T135" fmla="*/ 392 h 3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9" h="392">
                    <a:moveTo>
                      <a:pt x="89" y="352"/>
                    </a:moveTo>
                    <a:lnTo>
                      <a:pt x="97" y="344"/>
                    </a:lnTo>
                    <a:lnTo>
                      <a:pt x="97" y="328"/>
                    </a:lnTo>
                    <a:lnTo>
                      <a:pt x="97" y="320"/>
                    </a:lnTo>
                    <a:lnTo>
                      <a:pt x="105" y="312"/>
                    </a:lnTo>
                    <a:lnTo>
                      <a:pt x="97" y="304"/>
                    </a:lnTo>
                    <a:lnTo>
                      <a:pt x="89" y="280"/>
                    </a:lnTo>
                    <a:lnTo>
                      <a:pt x="97" y="264"/>
                    </a:lnTo>
                    <a:lnTo>
                      <a:pt x="97" y="248"/>
                    </a:lnTo>
                    <a:lnTo>
                      <a:pt x="105" y="240"/>
                    </a:lnTo>
                    <a:lnTo>
                      <a:pt x="121" y="240"/>
                    </a:lnTo>
                    <a:lnTo>
                      <a:pt x="121" y="224"/>
                    </a:lnTo>
                    <a:lnTo>
                      <a:pt x="113" y="216"/>
                    </a:lnTo>
                    <a:lnTo>
                      <a:pt x="121" y="200"/>
                    </a:lnTo>
                    <a:lnTo>
                      <a:pt x="129" y="176"/>
                    </a:lnTo>
                    <a:lnTo>
                      <a:pt x="137" y="176"/>
                    </a:lnTo>
                    <a:lnTo>
                      <a:pt x="145" y="152"/>
                    </a:lnTo>
                    <a:lnTo>
                      <a:pt x="153" y="144"/>
                    </a:lnTo>
                    <a:lnTo>
                      <a:pt x="145" y="128"/>
                    </a:lnTo>
                    <a:lnTo>
                      <a:pt x="153" y="120"/>
                    </a:lnTo>
                    <a:lnTo>
                      <a:pt x="161" y="112"/>
                    </a:lnTo>
                    <a:lnTo>
                      <a:pt x="169" y="112"/>
                    </a:lnTo>
                    <a:lnTo>
                      <a:pt x="177" y="96"/>
                    </a:lnTo>
                    <a:lnTo>
                      <a:pt x="185" y="96"/>
                    </a:lnTo>
                    <a:lnTo>
                      <a:pt x="193" y="96"/>
                    </a:lnTo>
                    <a:lnTo>
                      <a:pt x="193" y="88"/>
                    </a:lnTo>
                    <a:lnTo>
                      <a:pt x="201" y="80"/>
                    </a:lnTo>
                    <a:lnTo>
                      <a:pt x="209" y="80"/>
                    </a:lnTo>
                    <a:lnTo>
                      <a:pt x="209" y="72"/>
                    </a:lnTo>
                    <a:lnTo>
                      <a:pt x="217" y="80"/>
                    </a:lnTo>
                    <a:lnTo>
                      <a:pt x="225" y="88"/>
                    </a:lnTo>
                    <a:lnTo>
                      <a:pt x="233" y="88"/>
                    </a:lnTo>
                    <a:lnTo>
                      <a:pt x="249" y="88"/>
                    </a:lnTo>
                    <a:lnTo>
                      <a:pt x="265" y="80"/>
                    </a:lnTo>
                    <a:lnTo>
                      <a:pt x="273" y="56"/>
                    </a:lnTo>
                    <a:lnTo>
                      <a:pt x="281" y="48"/>
                    </a:lnTo>
                    <a:lnTo>
                      <a:pt x="297" y="48"/>
                    </a:lnTo>
                    <a:lnTo>
                      <a:pt x="313" y="56"/>
                    </a:lnTo>
                    <a:lnTo>
                      <a:pt x="313" y="72"/>
                    </a:lnTo>
                    <a:lnTo>
                      <a:pt x="305" y="80"/>
                    </a:lnTo>
                    <a:lnTo>
                      <a:pt x="313" y="72"/>
                    </a:lnTo>
                    <a:lnTo>
                      <a:pt x="305" y="80"/>
                    </a:lnTo>
                    <a:lnTo>
                      <a:pt x="321" y="64"/>
                    </a:lnTo>
                    <a:lnTo>
                      <a:pt x="329" y="56"/>
                    </a:lnTo>
                    <a:lnTo>
                      <a:pt x="321" y="48"/>
                    </a:lnTo>
                    <a:lnTo>
                      <a:pt x="321" y="40"/>
                    </a:lnTo>
                    <a:lnTo>
                      <a:pt x="329" y="24"/>
                    </a:lnTo>
                    <a:lnTo>
                      <a:pt x="321" y="16"/>
                    </a:lnTo>
                    <a:lnTo>
                      <a:pt x="305" y="0"/>
                    </a:lnTo>
                    <a:lnTo>
                      <a:pt x="289" y="16"/>
                    </a:lnTo>
                    <a:lnTo>
                      <a:pt x="273" y="8"/>
                    </a:lnTo>
                    <a:lnTo>
                      <a:pt x="265" y="8"/>
                    </a:lnTo>
                    <a:lnTo>
                      <a:pt x="249" y="8"/>
                    </a:lnTo>
                    <a:lnTo>
                      <a:pt x="233" y="24"/>
                    </a:lnTo>
                    <a:lnTo>
                      <a:pt x="225" y="24"/>
                    </a:lnTo>
                    <a:lnTo>
                      <a:pt x="217" y="24"/>
                    </a:lnTo>
                    <a:lnTo>
                      <a:pt x="209" y="32"/>
                    </a:lnTo>
                    <a:lnTo>
                      <a:pt x="201" y="32"/>
                    </a:lnTo>
                    <a:lnTo>
                      <a:pt x="193" y="56"/>
                    </a:lnTo>
                    <a:lnTo>
                      <a:pt x="169" y="56"/>
                    </a:lnTo>
                    <a:lnTo>
                      <a:pt x="161" y="80"/>
                    </a:lnTo>
                    <a:lnTo>
                      <a:pt x="161" y="88"/>
                    </a:lnTo>
                    <a:lnTo>
                      <a:pt x="145" y="88"/>
                    </a:lnTo>
                    <a:lnTo>
                      <a:pt x="129" y="112"/>
                    </a:lnTo>
                    <a:lnTo>
                      <a:pt x="129" y="128"/>
                    </a:lnTo>
                    <a:lnTo>
                      <a:pt x="113" y="152"/>
                    </a:lnTo>
                    <a:lnTo>
                      <a:pt x="105" y="168"/>
                    </a:lnTo>
                    <a:lnTo>
                      <a:pt x="97" y="184"/>
                    </a:lnTo>
                    <a:lnTo>
                      <a:pt x="89" y="200"/>
                    </a:lnTo>
                    <a:lnTo>
                      <a:pt x="65" y="240"/>
                    </a:lnTo>
                    <a:lnTo>
                      <a:pt x="49" y="256"/>
                    </a:lnTo>
                    <a:lnTo>
                      <a:pt x="33" y="264"/>
                    </a:lnTo>
                    <a:lnTo>
                      <a:pt x="25" y="280"/>
                    </a:lnTo>
                    <a:lnTo>
                      <a:pt x="17" y="288"/>
                    </a:lnTo>
                    <a:lnTo>
                      <a:pt x="8" y="296"/>
                    </a:lnTo>
                    <a:lnTo>
                      <a:pt x="8" y="304"/>
                    </a:lnTo>
                    <a:lnTo>
                      <a:pt x="0" y="320"/>
                    </a:lnTo>
                    <a:lnTo>
                      <a:pt x="0" y="336"/>
                    </a:lnTo>
                    <a:lnTo>
                      <a:pt x="8" y="352"/>
                    </a:lnTo>
                    <a:lnTo>
                      <a:pt x="8" y="368"/>
                    </a:lnTo>
                    <a:lnTo>
                      <a:pt x="8" y="384"/>
                    </a:lnTo>
                    <a:lnTo>
                      <a:pt x="25" y="392"/>
                    </a:lnTo>
                    <a:lnTo>
                      <a:pt x="41" y="392"/>
                    </a:lnTo>
                    <a:lnTo>
                      <a:pt x="65" y="376"/>
                    </a:lnTo>
                    <a:lnTo>
                      <a:pt x="73" y="368"/>
                    </a:lnTo>
                    <a:lnTo>
                      <a:pt x="81" y="368"/>
                    </a:lnTo>
                    <a:lnTo>
                      <a:pt x="81" y="376"/>
                    </a:lnTo>
                    <a:lnTo>
                      <a:pt x="81" y="368"/>
                    </a:lnTo>
                    <a:lnTo>
                      <a:pt x="89" y="352"/>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56" name="Freeform 704">
                <a:extLst>
                  <a:ext uri="{FF2B5EF4-FFF2-40B4-BE49-F238E27FC236}">
                    <a16:creationId xmlns:a16="http://schemas.microsoft.com/office/drawing/2014/main" id="{BE61D06A-677B-4310-BE44-D7DF25683A4A}"/>
                  </a:ext>
                </a:extLst>
              </p:cNvPr>
              <p:cNvSpPr>
                <a:spLocks/>
              </p:cNvSpPr>
              <p:nvPr/>
            </p:nvSpPr>
            <p:spPr bwMode="auto">
              <a:xfrm>
                <a:off x="2877947" y="2186618"/>
                <a:ext cx="169801" cy="398512"/>
              </a:xfrm>
              <a:custGeom>
                <a:avLst/>
                <a:gdLst>
                  <a:gd name="T0" fmla="*/ 2147483647 w 160"/>
                  <a:gd name="T1" fmla="*/ 2147483647 h 376"/>
                  <a:gd name="T2" fmla="*/ 2147483647 w 160"/>
                  <a:gd name="T3" fmla="*/ 2147483647 h 376"/>
                  <a:gd name="T4" fmla="*/ 2147483647 w 160"/>
                  <a:gd name="T5" fmla="*/ 2147483647 h 376"/>
                  <a:gd name="T6" fmla="*/ 2147483647 w 160"/>
                  <a:gd name="T7" fmla="*/ 2147483647 h 376"/>
                  <a:gd name="T8" fmla="*/ 2147483647 w 160"/>
                  <a:gd name="T9" fmla="*/ 0 h 376"/>
                  <a:gd name="T10" fmla="*/ 2147483647 w 160"/>
                  <a:gd name="T11" fmla="*/ 2147483647 h 376"/>
                  <a:gd name="T12" fmla="*/ 2147483647 w 160"/>
                  <a:gd name="T13" fmla="*/ 2147483647 h 376"/>
                  <a:gd name="T14" fmla="*/ 2147483647 w 160"/>
                  <a:gd name="T15" fmla="*/ 2147483647 h 376"/>
                  <a:gd name="T16" fmla="*/ 2147483647 w 160"/>
                  <a:gd name="T17" fmla="*/ 2147483647 h 376"/>
                  <a:gd name="T18" fmla="*/ 2147483647 w 160"/>
                  <a:gd name="T19" fmla="*/ 2147483647 h 376"/>
                  <a:gd name="T20" fmla="*/ 2147483647 w 160"/>
                  <a:gd name="T21" fmla="*/ 2147483647 h 376"/>
                  <a:gd name="T22" fmla="*/ 2147483647 w 160"/>
                  <a:gd name="T23" fmla="*/ 2147483647 h 376"/>
                  <a:gd name="T24" fmla="*/ 2147483647 w 160"/>
                  <a:gd name="T25" fmla="*/ 2147483647 h 376"/>
                  <a:gd name="T26" fmla="*/ 2147483647 w 160"/>
                  <a:gd name="T27" fmla="*/ 2147483647 h 376"/>
                  <a:gd name="T28" fmla="*/ 2147483647 w 160"/>
                  <a:gd name="T29" fmla="*/ 2147483647 h 376"/>
                  <a:gd name="T30" fmla="*/ 2147483647 w 160"/>
                  <a:gd name="T31" fmla="*/ 2147483647 h 376"/>
                  <a:gd name="T32" fmla="*/ 2147483647 w 160"/>
                  <a:gd name="T33" fmla="*/ 2147483647 h 376"/>
                  <a:gd name="T34" fmla="*/ 2147483647 w 160"/>
                  <a:gd name="T35" fmla="*/ 2147483647 h 376"/>
                  <a:gd name="T36" fmla="*/ 0 w 160"/>
                  <a:gd name="T37" fmla="*/ 2147483647 h 376"/>
                  <a:gd name="T38" fmla="*/ 2147483647 w 160"/>
                  <a:gd name="T39" fmla="*/ 2147483647 h 376"/>
                  <a:gd name="T40" fmla="*/ 2147483647 w 160"/>
                  <a:gd name="T41" fmla="*/ 2147483647 h 376"/>
                  <a:gd name="T42" fmla="*/ 2147483647 w 160"/>
                  <a:gd name="T43" fmla="*/ 2147483647 h 376"/>
                  <a:gd name="T44" fmla="*/ 2147483647 w 160"/>
                  <a:gd name="T45" fmla="*/ 2147483647 h 376"/>
                  <a:gd name="T46" fmla="*/ 2147483647 w 160"/>
                  <a:gd name="T47" fmla="*/ 2147483647 h 376"/>
                  <a:gd name="T48" fmla="*/ 2147483647 w 160"/>
                  <a:gd name="T49" fmla="*/ 2147483647 h 376"/>
                  <a:gd name="T50" fmla="*/ 2147483647 w 160"/>
                  <a:gd name="T51" fmla="*/ 2147483647 h 376"/>
                  <a:gd name="T52" fmla="*/ 2147483647 w 160"/>
                  <a:gd name="T53" fmla="*/ 2147483647 h 376"/>
                  <a:gd name="T54" fmla="*/ 2147483647 w 160"/>
                  <a:gd name="T55" fmla="*/ 2147483647 h 376"/>
                  <a:gd name="T56" fmla="*/ 2147483647 w 160"/>
                  <a:gd name="T57" fmla="*/ 2147483647 h 376"/>
                  <a:gd name="T58" fmla="*/ 2147483647 w 160"/>
                  <a:gd name="T59" fmla="*/ 2147483647 h 376"/>
                  <a:gd name="T60" fmla="*/ 2147483647 w 160"/>
                  <a:gd name="T61" fmla="*/ 2147483647 h 376"/>
                  <a:gd name="T62" fmla="*/ 2147483647 w 160"/>
                  <a:gd name="T63" fmla="*/ 2147483647 h 376"/>
                  <a:gd name="T64" fmla="*/ 2147483647 w 160"/>
                  <a:gd name="T65" fmla="*/ 2147483647 h 376"/>
                  <a:gd name="T66" fmla="*/ 2147483647 w 160"/>
                  <a:gd name="T67" fmla="*/ 2147483647 h 3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0"/>
                  <a:gd name="T103" fmla="*/ 0 h 376"/>
                  <a:gd name="T104" fmla="*/ 160 w 160"/>
                  <a:gd name="T105" fmla="*/ 376 h 3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0" h="376">
                    <a:moveTo>
                      <a:pt x="160" y="88"/>
                    </a:moveTo>
                    <a:lnTo>
                      <a:pt x="160" y="80"/>
                    </a:lnTo>
                    <a:lnTo>
                      <a:pt x="160" y="72"/>
                    </a:lnTo>
                    <a:lnTo>
                      <a:pt x="160" y="56"/>
                    </a:lnTo>
                    <a:lnTo>
                      <a:pt x="160" y="40"/>
                    </a:lnTo>
                    <a:lnTo>
                      <a:pt x="152" y="24"/>
                    </a:lnTo>
                    <a:lnTo>
                      <a:pt x="144" y="24"/>
                    </a:lnTo>
                    <a:lnTo>
                      <a:pt x="136" y="16"/>
                    </a:lnTo>
                    <a:lnTo>
                      <a:pt x="128" y="8"/>
                    </a:lnTo>
                    <a:lnTo>
                      <a:pt x="120" y="0"/>
                    </a:lnTo>
                    <a:lnTo>
                      <a:pt x="112" y="8"/>
                    </a:lnTo>
                    <a:lnTo>
                      <a:pt x="112" y="16"/>
                    </a:lnTo>
                    <a:lnTo>
                      <a:pt x="104" y="16"/>
                    </a:lnTo>
                    <a:lnTo>
                      <a:pt x="96" y="16"/>
                    </a:lnTo>
                    <a:lnTo>
                      <a:pt x="88" y="32"/>
                    </a:lnTo>
                    <a:lnTo>
                      <a:pt x="80" y="32"/>
                    </a:lnTo>
                    <a:lnTo>
                      <a:pt x="72" y="40"/>
                    </a:lnTo>
                    <a:lnTo>
                      <a:pt x="64" y="48"/>
                    </a:lnTo>
                    <a:lnTo>
                      <a:pt x="72" y="64"/>
                    </a:lnTo>
                    <a:lnTo>
                      <a:pt x="64" y="72"/>
                    </a:lnTo>
                    <a:lnTo>
                      <a:pt x="56" y="96"/>
                    </a:lnTo>
                    <a:lnTo>
                      <a:pt x="48" y="96"/>
                    </a:lnTo>
                    <a:lnTo>
                      <a:pt x="40" y="120"/>
                    </a:lnTo>
                    <a:lnTo>
                      <a:pt x="32" y="136"/>
                    </a:lnTo>
                    <a:lnTo>
                      <a:pt x="40" y="144"/>
                    </a:lnTo>
                    <a:lnTo>
                      <a:pt x="40" y="160"/>
                    </a:lnTo>
                    <a:lnTo>
                      <a:pt x="24" y="160"/>
                    </a:lnTo>
                    <a:lnTo>
                      <a:pt x="16" y="168"/>
                    </a:lnTo>
                    <a:lnTo>
                      <a:pt x="16" y="184"/>
                    </a:lnTo>
                    <a:lnTo>
                      <a:pt x="8" y="200"/>
                    </a:lnTo>
                    <a:lnTo>
                      <a:pt x="16" y="224"/>
                    </a:lnTo>
                    <a:lnTo>
                      <a:pt x="24" y="232"/>
                    </a:lnTo>
                    <a:lnTo>
                      <a:pt x="16" y="240"/>
                    </a:lnTo>
                    <a:lnTo>
                      <a:pt x="16" y="248"/>
                    </a:lnTo>
                    <a:lnTo>
                      <a:pt x="16" y="264"/>
                    </a:lnTo>
                    <a:lnTo>
                      <a:pt x="8" y="272"/>
                    </a:lnTo>
                    <a:lnTo>
                      <a:pt x="0" y="288"/>
                    </a:lnTo>
                    <a:lnTo>
                      <a:pt x="0" y="296"/>
                    </a:lnTo>
                    <a:lnTo>
                      <a:pt x="8" y="312"/>
                    </a:lnTo>
                    <a:lnTo>
                      <a:pt x="8" y="328"/>
                    </a:lnTo>
                    <a:lnTo>
                      <a:pt x="16" y="352"/>
                    </a:lnTo>
                    <a:lnTo>
                      <a:pt x="16" y="360"/>
                    </a:lnTo>
                    <a:lnTo>
                      <a:pt x="24" y="368"/>
                    </a:lnTo>
                    <a:lnTo>
                      <a:pt x="24" y="376"/>
                    </a:lnTo>
                    <a:lnTo>
                      <a:pt x="40" y="376"/>
                    </a:lnTo>
                    <a:lnTo>
                      <a:pt x="40" y="368"/>
                    </a:lnTo>
                    <a:lnTo>
                      <a:pt x="48" y="360"/>
                    </a:lnTo>
                    <a:lnTo>
                      <a:pt x="64" y="360"/>
                    </a:lnTo>
                    <a:lnTo>
                      <a:pt x="72" y="344"/>
                    </a:lnTo>
                    <a:lnTo>
                      <a:pt x="72" y="312"/>
                    </a:lnTo>
                    <a:lnTo>
                      <a:pt x="72" y="296"/>
                    </a:lnTo>
                    <a:lnTo>
                      <a:pt x="80" y="296"/>
                    </a:lnTo>
                    <a:lnTo>
                      <a:pt x="96" y="288"/>
                    </a:lnTo>
                    <a:lnTo>
                      <a:pt x="96" y="272"/>
                    </a:lnTo>
                    <a:lnTo>
                      <a:pt x="88" y="256"/>
                    </a:lnTo>
                    <a:lnTo>
                      <a:pt x="80" y="248"/>
                    </a:lnTo>
                    <a:lnTo>
                      <a:pt x="80" y="224"/>
                    </a:lnTo>
                    <a:lnTo>
                      <a:pt x="80" y="200"/>
                    </a:lnTo>
                    <a:lnTo>
                      <a:pt x="96" y="184"/>
                    </a:lnTo>
                    <a:lnTo>
                      <a:pt x="104" y="176"/>
                    </a:lnTo>
                    <a:lnTo>
                      <a:pt x="128" y="160"/>
                    </a:lnTo>
                    <a:lnTo>
                      <a:pt x="136" y="144"/>
                    </a:lnTo>
                    <a:lnTo>
                      <a:pt x="128" y="136"/>
                    </a:lnTo>
                    <a:lnTo>
                      <a:pt x="136" y="120"/>
                    </a:lnTo>
                    <a:lnTo>
                      <a:pt x="152" y="104"/>
                    </a:lnTo>
                    <a:lnTo>
                      <a:pt x="160" y="112"/>
                    </a:lnTo>
                    <a:lnTo>
                      <a:pt x="160" y="104"/>
                    </a:lnTo>
                    <a:lnTo>
                      <a:pt x="160" y="8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57" name="Freeform 705">
                <a:extLst>
                  <a:ext uri="{FF2B5EF4-FFF2-40B4-BE49-F238E27FC236}">
                    <a16:creationId xmlns:a16="http://schemas.microsoft.com/office/drawing/2014/main" id="{8F75DC89-D417-4D01-A4BA-51B51F096631}"/>
                  </a:ext>
                </a:extLst>
              </p:cNvPr>
              <p:cNvSpPr>
                <a:spLocks/>
              </p:cNvSpPr>
              <p:nvPr/>
            </p:nvSpPr>
            <p:spPr bwMode="auto">
              <a:xfrm>
                <a:off x="3022624" y="2652703"/>
                <a:ext cx="246038" cy="161137"/>
              </a:xfrm>
              <a:custGeom>
                <a:avLst/>
                <a:gdLst>
                  <a:gd name="T0" fmla="*/ 2147483647 w 232"/>
                  <a:gd name="T1" fmla="*/ 2147483647 h 152"/>
                  <a:gd name="T2" fmla="*/ 2147483647 w 232"/>
                  <a:gd name="T3" fmla="*/ 2147483647 h 152"/>
                  <a:gd name="T4" fmla="*/ 2147483647 w 232"/>
                  <a:gd name="T5" fmla="*/ 2147483647 h 152"/>
                  <a:gd name="T6" fmla="*/ 2147483647 w 232"/>
                  <a:gd name="T7" fmla="*/ 2147483647 h 152"/>
                  <a:gd name="T8" fmla="*/ 2147483647 w 232"/>
                  <a:gd name="T9" fmla="*/ 2147483647 h 152"/>
                  <a:gd name="T10" fmla="*/ 2147483647 w 232"/>
                  <a:gd name="T11" fmla="*/ 2147483647 h 152"/>
                  <a:gd name="T12" fmla="*/ 2147483647 w 232"/>
                  <a:gd name="T13" fmla="*/ 2147483647 h 152"/>
                  <a:gd name="T14" fmla="*/ 2147483647 w 232"/>
                  <a:gd name="T15" fmla="*/ 2147483647 h 152"/>
                  <a:gd name="T16" fmla="*/ 2147483647 w 232"/>
                  <a:gd name="T17" fmla="*/ 2147483647 h 152"/>
                  <a:gd name="T18" fmla="*/ 2147483647 w 232"/>
                  <a:gd name="T19" fmla="*/ 2147483647 h 152"/>
                  <a:gd name="T20" fmla="*/ 2147483647 w 232"/>
                  <a:gd name="T21" fmla="*/ 2147483647 h 152"/>
                  <a:gd name="T22" fmla="*/ 2147483647 w 232"/>
                  <a:gd name="T23" fmla="*/ 0 h 152"/>
                  <a:gd name="T24" fmla="*/ 2147483647 w 232"/>
                  <a:gd name="T25" fmla="*/ 0 h 152"/>
                  <a:gd name="T26" fmla="*/ 2147483647 w 232"/>
                  <a:gd name="T27" fmla="*/ 2147483647 h 152"/>
                  <a:gd name="T28" fmla="*/ 2147483647 w 232"/>
                  <a:gd name="T29" fmla="*/ 2147483647 h 152"/>
                  <a:gd name="T30" fmla="*/ 2147483647 w 232"/>
                  <a:gd name="T31" fmla="*/ 2147483647 h 152"/>
                  <a:gd name="T32" fmla="*/ 2147483647 w 232"/>
                  <a:gd name="T33" fmla="*/ 2147483647 h 152"/>
                  <a:gd name="T34" fmla="*/ 2147483647 w 232"/>
                  <a:gd name="T35" fmla="*/ 2147483647 h 152"/>
                  <a:gd name="T36" fmla="*/ 2147483647 w 232"/>
                  <a:gd name="T37" fmla="*/ 2147483647 h 152"/>
                  <a:gd name="T38" fmla="*/ 2147483647 w 232"/>
                  <a:gd name="T39" fmla="*/ 2147483647 h 152"/>
                  <a:gd name="T40" fmla="*/ 2147483647 w 232"/>
                  <a:gd name="T41" fmla="*/ 2147483647 h 152"/>
                  <a:gd name="T42" fmla="*/ 2147483647 w 232"/>
                  <a:gd name="T43" fmla="*/ 2147483647 h 152"/>
                  <a:gd name="T44" fmla="*/ 0 w 232"/>
                  <a:gd name="T45" fmla="*/ 2147483647 h 152"/>
                  <a:gd name="T46" fmla="*/ 0 w 232"/>
                  <a:gd name="T47" fmla="*/ 2147483647 h 152"/>
                  <a:gd name="T48" fmla="*/ 2147483647 w 232"/>
                  <a:gd name="T49" fmla="*/ 2147483647 h 152"/>
                  <a:gd name="T50" fmla="*/ 2147483647 w 232"/>
                  <a:gd name="T51" fmla="*/ 2147483647 h 152"/>
                  <a:gd name="T52" fmla="*/ 2147483647 w 232"/>
                  <a:gd name="T53" fmla="*/ 2147483647 h 152"/>
                  <a:gd name="T54" fmla="*/ 2147483647 w 232"/>
                  <a:gd name="T55" fmla="*/ 2147483647 h 152"/>
                  <a:gd name="T56" fmla="*/ 2147483647 w 232"/>
                  <a:gd name="T57" fmla="*/ 2147483647 h 152"/>
                  <a:gd name="T58" fmla="*/ 2147483647 w 232"/>
                  <a:gd name="T59" fmla="*/ 2147483647 h 152"/>
                  <a:gd name="T60" fmla="*/ 2147483647 w 232"/>
                  <a:gd name="T61" fmla="*/ 2147483647 h 152"/>
                  <a:gd name="T62" fmla="*/ 2147483647 w 232"/>
                  <a:gd name="T63" fmla="*/ 2147483647 h 152"/>
                  <a:gd name="T64" fmla="*/ 2147483647 w 232"/>
                  <a:gd name="T65" fmla="*/ 2147483647 h 152"/>
                  <a:gd name="T66" fmla="*/ 2147483647 w 232"/>
                  <a:gd name="T67" fmla="*/ 2147483647 h 152"/>
                  <a:gd name="T68" fmla="*/ 2147483647 w 232"/>
                  <a:gd name="T69" fmla="*/ 2147483647 h 152"/>
                  <a:gd name="T70" fmla="*/ 2147483647 w 232"/>
                  <a:gd name="T71" fmla="*/ 2147483647 h 152"/>
                  <a:gd name="T72" fmla="*/ 2147483647 w 232"/>
                  <a:gd name="T73" fmla="*/ 2147483647 h 152"/>
                  <a:gd name="T74" fmla="*/ 2147483647 w 232"/>
                  <a:gd name="T75" fmla="*/ 2147483647 h 152"/>
                  <a:gd name="T76" fmla="*/ 2147483647 w 232"/>
                  <a:gd name="T77" fmla="*/ 2147483647 h 152"/>
                  <a:gd name="T78" fmla="*/ 2147483647 w 232"/>
                  <a:gd name="T79" fmla="*/ 2147483647 h 152"/>
                  <a:gd name="T80" fmla="*/ 2147483647 w 232"/>
                  <a:gd name="T81" fmla="*/ 2147483647 h 152"/>
                  <a:gd name="T82" fmla="*/ 2147483647 w 232"/>
                  <a:gd name="T83" fmla="*/ 2147483647 h 152"/>
                  <a:gd name="T84" fmla="*/ 2147483647 w 232"/>
                  <a:gd name="T85" fmla="*/ 2147483647 h 152"/>
                  <a:gd name="T86" fmla="*/ 2147483647 w 232"/>
                  <a:gd name="T87" fmla="*/ 2147483647 h 152"/>
                  <a:gd name="T88" fmla="*/ 2147483647 w 232"/>
                  <a:gd name="T89" fmla="*/ 2147483647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2"/>
                  <a:gd name="T136" fmla="*/ 0 h 152"/>
                  <a:gd name="T137" fmla="*/ 232 w 232"/>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2" h="152">
                    <a:moveTo>
                      <a:pt x="216" y="88"/>
                    </a:moveTo>
                    <a:lnTo>
                      <a:pt x="224" y="88"/>
                    </a:lnTo>
                    <a:lnTo>
                      <a:pt x="232" y="64"/>
                    </a:lnTo>
                    <a:lnTo>
                      <a:pt x="232" y="56"/>
                    </a:lnTo>
                    <a:lnTo>
                      <a:pt x="208" y="48"/>
                    </a:lnTo>
                    <a:lnTo>
                      <a:pt x="192" y="40"/>
                    </a:lnTo>
                    <a:lnTo>
                      <a:pt x="184" y="40"/>
                    </a:lnTo>
                    <a:lnTo>
                      <a:pt x="168" y="32"/>
                    </a:lnTo>
                    <a:lnTo>
                      <a:pt x="160" y="16"/>
                    </a:lnTo>
                    <a:lnTo>
                      <a:pt x="136" y="8"/>
                    </a:lnTo>
                    <a:lnTo>
                      <a:pt x="128" y="8"/>
                    </a:lnTo>
                    <a:lnTo>
                      <a:pt x="128" y="0"/>
                    </a:lnTo>
                    <a:lnTo>
                      <a:pt x="120" y="0"/>
                    </a:lnTo>
                    <a:lnTo>
                      <a:pt x="112" y="24"/>
                    </a:lnTo>
                    <a:lnTo>
                      <a:pt x="96" y="24"/>
                    </a:lnTo>
                    <a:lnTo>
                      <a:pt x="72" y="24"/>
                    </a:lnTo>
                    <a:lnTo>
                      <a:pt x="48" y="16"/>
                    </a:lnTo>
                    <a:lnTo>
                      <a:pt x="32" y="16"/>
                    </a:lnTo>
                    <a:lnTo>
                      <a:pt x="24" y="16"/>
                    </a:lnTo>
                    <a:lnTo>
                      <a:pt x="24" y="32"/>
                    </a:lnTo>
                    <a:lnTo>
                      <a:pt x="16" y="40"/>
                    </a:lnTo>
                    <a:lnTo>
                      <a:pt x="8" y="64"/>
                    </a:lnTo>
                    <a:lnTo>
                      <a:pt x="0" y="64"/>
                    </a:lnTo>
                    <a:lnTo>
                      <a:pt x="0" y="72"/>
                    </a:lnTo>
                    <a:lnTo>
                      <a:pt x="8" y="80"/>
                    </a:lnTo>
                    <a:lnTo>
                      <a:pt x="16" y="88"/>
                    </a:lnTo>
                    <a:lnTo>
                      <a:pt x="48" y="80"/>
                    </a:lnTo>
                    <a:lnTo>
                      <a:pt x="72" y="80"/>
                    </a:lnTo>
                    <a:lnTo>
                      <a:pt x="96" y="96"/>
                    </a:lnTo>
                    <a:lnTo>
                      <a:pt x="104" y="112"/>
                    </a:lnTo>
                    <a:lnTo>
                      <a:pt x="88" y="120"/>
                    </a:lnTo>
                    <a:lnTo>
                      <a:pt x="88" y="136"/>
                    </a:lnTo>
                    <a:lnTo>
                      <a:pt x="96" y="136"/>
                    </a:lnTo>
                    <a:lnTo>
                      <a:pt x="104" y="128"/>
                    </a:lnTo>
                    <a:lnTo>
                      <a:pt x="120" y="120"/>
                    </a:lnTo>
                    <a:lnTo>
                      <a:pt x="136" y="120"/>
                    </a:lnTo>
                    <a:lnTo>
                      <a:pt x="144" y="128"/>
                    </a:lnTo>
                    <a:lnTo>
                      <a:pt x="136" y="136"/>
                    </a:lnTo>
                    <a:lnTo>
                      <a:pt x="152" y="152"/>
                    </a:lnTo>
                    <a:lnTo>
                      <a:pt x="184" y="136"/>
                    </a:lnTo>
                    <a:lnTo>
                      <a:pt x="168" y="128"/>
                    </a:lnTo>
                    <a:lnTo>
                      <a:pt x="176" y="112"/>
                    </a:lnTo>
                    <a:lnTo>
                      <a:pt x="200" y="112"/>
                    </a:lnTo>
                    <a:lnTo>
                      <a:pt x="208" y="104"/>
                    </a:lnTo>
                    <a:lnTo>
                      <a:pt x="216" y="8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58" name="Freeform 706">
                <a:extLst>
                  <a:ext uri="{FF2B5EF4-FFF2-40B4-BE49-F238E27FC236}">
                    <a16:creationId xmlns:a16="http://schemas.microsoft.com/office/drawing/2014/main" id="{CC102FEA-286D-47F8-A463-C8CF8BB375A9}"/>
                  </a:ext>
                </a:extLst>
              </p:cNvPr>
              <p:cNvSpPr>
                <a:spLocks/>
              </p:cNvSpPr>
              <p:nvPr/>
            </p:nvSpPr>
            <p:spPr bwMode="auto">
              <a:xfrm>
                <a:off x="3166435" y="2652703"/>
                <a:ext cx="25990" cy="16460"/>
              </a:xfrm>
              <a:custGeom>
                <a:avLst/>
                <a:gdLst>
                  <a:gd name="T0" fmla="*/ 2147483647 w 24"/>
                  <a:gd name="T1" fmla="*/ 2147483647 h 16"/>
                  <a:gd name="T2" fmla="*/ 2147483647 w 24"/>
                  <a:gd name="T3" fmla="*/ 0 h 16"/>
                  <a:gd name="T4" fmla="*/ 0 w 24"/>
                  <a:gd name="T5" fmla="*/ 2147483647 h 16"/>
                  <a:gd name="T6" fmla="*/ 2147483647 w 24"/>
                  <a:gd name="T7" fmla="*/ 2147483647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24" y="16"/>
                    </a:moveTo>
                    <a:lnTo>
                      <a:pt x="8" y="0"/>
                    </a:lnTo>
                    <a:lnTo>
                      <a:pt x="0" y="8"/>
                    </a:lnTo>
                    <a:lnTo>
                      <a:pt x="24" y="16"/>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59" name="Freeform 707">
                <a:extLst>
                  <a:ext uri="{FF2B5EF4-FFF2-40B4-BE49-F238E27FC236}">
                    <a16:creationId xmlns:a16="http://schemas.microsoft.com/office/drawing/2014/main" id="{FC267993-E99A-4F7E-B567-F442D17453FF}"/>
                  </a:ext>
                </a:extLst>
              </p:cNvPr>
              <p:cNvSpPr>
                <a:spLocks/>
              </p:cNvSpPr>
              <p:nvPr/>
            </p:nvSpPr>
            <p:spPr bwMode="auto">
              <a:xfrm>
                <a:off x="2997500" y="2864954"/>
                <a:ext cx="84034" cy="84900"/>
              </a:xfrm>
              <a:custGeom>
                <a:avLst/>
                <a:gdLst>
                  <a:gd name="T0" fmla="*/ 2147483647 w 80"/>
                  <a:gd name="T1" fmla="*/ 2147483647 h 80"/>
                  <a:gd name="T2" fmla="*/ 2147483647 w 80"/>
                  <a:gd name="T3" fmla="*/ 0 h 80"/>
                  <a:gd name="T4" fmla="*/ 2147483647 w 80"/>
                  <a:gd name="T5" fmla="*/ 2147483647 h 80"/>
                  <a:gd name="T6" fmla="*/ 2147483647 w 80"/>
                  <a:gd name="T7" fmla="*/ 2147483647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w 80"/>
                  <a:gd name="T21" fmla="*/ 2147483647 h 80"/>
                  <a:gd name="T22" fmla="*/ 2147483647 w 80"/>
                  <a:gd name="T23" fmla="*/ 2147483647 h 80"/>
                  <a:gd name="T24" fmla="*/ 2147483647 w 80"/>
                  <a:gd name="T25" fmla="*/ 2147483647 h 80"/>
                  <a:gd name="T26" fmla="*/ 2147483647 w 80"/>
                  <a:gd name="T27" fmla="*/ 2147483647 h 80"/>
                  <a:gd name="T28" fmla="*/ 2147483647 w 80"/>
                  <a:gd name="T29" fmla="*/ 2147483647 h 80"/>
                  <a:gd name="T30" fmla="*/ 2147483647 w 80"/>
                  <a:gd name="T31" fmla="*/ 2147483647 h 80"/>
                  <a:gd name="T32" fmla="*/ 2147483647 w 80"/>
                  <a:gd name="T33" fmla="*/ 2147483647 h 80"/>
                  <a:gd name="T34" fmla="*/ 2147483647 w 80"/>
                  <a:gd name="T35" fmla="*/ 2147483647 h 80"/>
                  <a:gd name="T36" fmla="*/ 2147483647 w 80"/>
                  <a:gd name="T37" fmla="*/ 2147483647 h 80"/>
                  <a:gd name="T38" fmla="*/ 2147483647 w 80"/>
                  <a:gd name="T39" fmla="*/ 2147483647 h 80"/>
                  <a:gd name="T40" fmla="*/ 2147483647 w 80"/>
                  <a:gd name="T41" fmla="*/ 2147483647 h 80"/>
                  <a:gd name="T42" fmla="*/ 2147483647 w 80"/>
                  <a:gd name="T43" fmla="*/ 2147483647 h 80"/>
                  <a:gd name="T44" fmla="*/ 2147483647 w 80"/>
                  <a:gd name="T45" fmla="*/ 2147483647 h 80"/>
                  <a:gd name="T46" fmla="*/ 2147483647 w 80"/>
                  <a:gd name="T47" fmla="*/ 2147483647 h 80"/>
                  <a:gd name="T48" fmla="*/ 2147483647 w 80"/>
                  <a:gd name="T49" fmla="*/ 2147483647 h 80"/>
                  <a:gd name="T50" fmla="*/ 2147483647 w 80"/>
                  <a:gd name="T51" fmla="*/ 2147483647 h 80"/>
                  <a:gd name="T52" fmla="*/ 2147483647 w 80"/>
                  <a:gd name="T53" fmla="*/ 2147483647 h 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
                  <a:gd name="T82" fmla="*/ 0 h 80"/>
                  <a:gd name="T83" fmla="*/ 80 w 80"/>
                  <a:gd name="T84" fmla="*/ 80 h 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 h="80">
                    <a:moveTo>
                      <a:pt x="80" y="8"/>
                    </a:moveTo>
                    <a:lnTo>
                      <a:pt x="80" y="0"/>
                    </a:lnTo>
                    <a:lnTo>
                      <a:pt x="80" y="8"/>
                    </a:lnTo>
                    <a:lnTo>
                      <a:pt x="64" y="8"/>
                    </a:lnTo>
                    <a:lnTo>
                      <a:pt x="40" y="8"/>
                    </a:lnTo>
                    <a:lnTo>
                      <a:pt x="32" y="8"/>
                    </a:lnTo>
                    <a:lnTo>
                      <a:pt x="16" y="16"/>
                    </a:lnTo>
                    <a:lnTo>
                      <a:pt x="8" y="24"/>
                    </a:lnTo>
                    <a:lnTo>
                      <a:pt x="0" y="32"/>
                    </a:lnTo>
                    <a:lnTo>
                      <a:pt x="8" y="48"/>
                    </a:lnTo>
                    <a:lnTo>
                      <a:pt x="24" y="48"/>
                    </a:lnTo>
                    <a:lnTo>
                      <a:pt x="16" y="56"/>
                    </a:lnTo>
                    <a:lnTo>
                      <a:pt x="16" y="72"/>
                    </a:lnTo>
                    <a:lnTo>
                      <a:pt x="32" y="80"/>
                    </a:lnTo>
                    <a:lnTo>
                      <a:pt x="40" y="72"/>
                    </a:lnTo>
                    <a:lnTo>
                      <a:pt x="40" y="64"/>
                    </a:lnTo>
                    <a:lnTo>
                      <a:pt x="56" y="56"/>
                    </a:lnTo>
                    <a:lnTo>
                      <a:pt x="40" y="40"/>
                    </a:lnTo>
                    <a:lnTo>
                      <a:pt x="40" y="32"/>
                    </a:lnTo>
                    <a:lnTo>
                      <a:pt x="32" y="24"/>
                    </a:lnTo>
                    <a:lnTo>
                      <a:pt x="56" y="16"/>
                    </a:lnTo>
                    <a:lnTo>
                      <a:pt x="72" y="16"/>
                    </a:lnTo>
                    <a:lnTo>
                      <a:pt x="80" y="16"/>
                    </a:lnTo>
                    <a:lnTo>
                      <a:pt x="80" y="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60" name="Freeform 708">
                <a:extLst>
                  <a:ext uri="{FF2B5EF4-FFF2-40B4-BE49-F238E27FC236}">
                    <a16:creationId xmlns:a16="http://schemas.microsoft.com/office/drawing/2014/main" id="{D93480F6-4F24-4964-93A9-FC4DB6EE7C86}"/>
                  </a:ext>
                </a:extLst>
              </p:cNvPr>
              <p:cNvSpPr>
                <a:spLocks/>
              </p:cNvSpPr>
              <p:nvPr/>
            </p:nvSpPr>
            <p:spPr bwMode="auto">
              <a:xfrm>
                <a:off x="3166435" y="2652703"/>
                <a:ext cx="25990" cy="16460"/>
              </a:xfrm>
              <a:custGeom>
                <a:avLst/>
                <a:gdLst>
                  <a:gd name="T0" fmla="*/ 2147483647 w 24"/>
                  <a:gd name="T1" fmla="*/ 2147483647 h 16"/>
                  <a:gd name="T2" fmla="*/ 2147483647 w 24"/>
                  <a:gd name="T3" fmla="*/ 0 h 16"/>
                  <a:gd name="T4" fmla="*/ 0 w 24"/>
                  <a:gd name="T5" fmla="*/ 2147483647 h 16"/>
                  <a:gd name="T6" fmla="*/ 2147483647 w 24"/>
                  <a:gd name="T7" fmla="*/ 2147483647 h 16"/>
                  <a:gd name="T8" fmla="*/ 2147483647 w 24"/>
                  <a:gd name="T9" fmla="*/ 2147483647 h 16"/>
                  <a:gd name="T10" fmla="*/ 0 60000 65536"/>
                  <a:gd name="T11" fmla="*/ 0 60000 65536"/>
                  <a:gd name="T12" fmla="*/ 0 60000 65536"/>
                  <a:gd name="T13" fmla="*/ 0 60000 65536"/>
                  <a:gd name="T14" fmla="*/ 0 60000 65536"/>
                  <a:gd name="T15" fmla="*/ 0 w 24"/>
                  <a:gd name="T16" fmla="*/ 0 h 16"/>
                  <a:gd name="T17" fmla="*/ 24 w 24"/>
                  <a:gd name="T18" fmla="*/ 16 h 16"/>
                </a:gdLst>
                <a:ahLst/>
                <a:cxnLst>
                  <a:cxn ang="T10">
                    <a:pos x="T0" y="T1"/>
                  </a:cxn>
                  <a:cxn ang="T11">
                    <a:pos x="T2" y="T3"/>
                  </a:cxn>
                  <a:cxn ang="T12">
                    <a:pos x="T4" y="T5"/>
                  </a:cxn>
                  <a:cxn ang="T13">
                    <a:pos x="T6" y="T7"/>
                  </a:cxn>
                  <a:cxn ang="T14">
                    <a:pos x="T8" y="T9"/>
                  </a:cxn>
                </a:cxnLst>
                <a:rect l="T15" t="T16" r="T17" b="T18"/>
                <a:pathLst>
                  <a:path w="24" h="16">
                    <a:moveTo>
                      <a:pt x="24" y="16"/>
                    </a:moveTo>
                    <a:lnTo>
                      <a:pt x="8" y="0"/>
                    </a:lnTo>
                    <a:lnTo>
                      <a:pt x="0" y="8"/>
                    </a:lnTo>
                    <a:lnTo>
                      <a:pt x="24" y="16"/>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61" name="Freeform 709">
                <a:extLst>
                  <a:ext uri="{FF2B5EF4-FFF2-40B4-BE49-F238E27FC236}">
                    <a16:creationId xmlns:a16="http://schemas.microsoft.com/office/drawing/2014/main" id="{6107B4CA-6E69-48ED-B509-89FAA863AA76}"/>
                  </a:ext>
                </a:extLst>
              </p:cNvPr>
              <p:cNvSpPr>
                <a:spLocks/>
              </p:cNvSpPr>
              <p:nvPr/>
            </p:nvSpPr>
            <p:spPr bwMode="auto">
              <a:xfrm>
                <a:off x="2997500" y="2737604"/>
                <a:ext cx="135147" cy="92697"/>
              </a:xfrm>
              <a:custGeom>
                <a:avLst/>
                <a:gdLst>
                  <a:gd name="T0" fmla="*/ 2147483647 w 128"/>
                  <a:gd name="T1" fmla="*/ 2147483647 h 88"/>
                  <a:gd name="T2" fmla="*/ 2147483647 w 128"/>
                  <a:gd name="T3" fmla="*/ 2147483647 h 88"/>
                  <a:gd name="T4" fmla="*/ 2147483647 w 128"/>
                  <a:gd name="T5" fmla="*/ 2147483647 h 88"/>
                  <a:gd name="T6" fmla="*/ 2147483647 w 128"/>
                  <a:gd name="T7" fmla="*/ 0 h 88"/>
                  <a:gd name="T8" fmla="*/ 2147483647 w 128"/>
                  <a:gd name="T9" fmla="*/ 0 h 88"/>
                  <a:gd name="T10" fmla="*/ 2147483647 w 128"/>
                  <a:gd name="T11" fmla="*/ 2147483647 h 88"/>
                  <a:gd name="T12" fmla="*/ 2147483647 w 128"/>
                  <a:gd name="T13" fmla="*/ 0 h 88"/>
                  <a:gd name="T14" fmla="*/ 2147483647 w 128"/>
                  <a:gd name="T15" fmla="*/ 2147483647 h 88"/>
                  <a:gd name="T16" fmla="*/ 2147483647 w 128"/>
                  <a:gd name="T17" fmla="*/ 2147483647 h 88"/>
                  <a:gd name="T18" fmla="*/ 0 w 128"/>
                  <a:gd name="T19" fmla="*/ 2147483647 h 88"/>
                  <a:gd name="T20" fmla="*/ 2147483647 w 128"/>
                  <a:gd name="T21" fmla="*/ 2147483647 h 88"/>
                  <a:gd name="T22" fmla="*/ 2147483647 w 128"/>
                  <a:gd name="T23" fmla="*/ 2147483647 h 88"/>
                  <a:gd name="T24" fmla="*/ 2147483647 w 128"/>
                  <a:gd name="T25" fmla="*/ 2147483647 h 88"/>
                  <a:gd name="T26" fmla="*/ 2147483647 w 128"/>
                  <a:gd name="T27" fmla="*/ 2147483647 h 88"/>
                  <a:gd name="T28" fmla="*/ 2147483647 w 128"/>
                  <a:gd name="T29" fmla="*/ 2147483647 h 88"/>
                  <a:gd name="T30" fmla="*/ 2147483647 w 128"/>
                  <a:gd name="T31" fmla="*/ 2147483647 h 88"/>
                  <a:gd name="T32" fmla="*/ 2147483647 w 128"/>
                  <a:gd name="T33" fmla="*/ 2147483647 h 88"/>
                  <a:gd name="T34" fmla="*/ 2147483647 w 128"/>
                  <a:gd name="T35" fmla="*/ 2147483647 h 88"/>
                  <a:gd name="T36" fmla="*/ 2147483647 w 128"/>
                  <a:gd name="T37" fmla="*/ 2147483647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8"/>
                  <a:gd name="T58" fmla="*/ 0 h 88"/>
                  <a:gd name="T59" fmla="*/ 128 w 128"/>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8" h="88">
                    <a:moveTo>
                      <a:pt x="112" y="40"/>
                    </a:moveTo>
                    <a:lnTo>
                      <a:pt x="128" y="32"/>
                    </a:lnTo>
                    <a:lnTo>
                      <a:pt x="120" y="16"/>
                    </a:lnTo>
                    <a:lnTo>
                      <a:pt x="96" y="0"/>
                    </a:lnTo>
                    <a:lnTo>
                      <a:pt x="72" y="0"/>
                    </a:lnTo>
                    <a:lnTo>
                      <a:pt x="40" y="8"/>
                    </a:lnTo>
                    <a:lnTo>
                      <a:pt x="32" y="0"/>
                    </a:lnTo>
                    <a:lnTo>
                      <a:pt x="24" y="24"/>
                    </a:lnTo>
                    <a:lnTo>
                      <a:pt x="16" y="40"/>
                    </a:lnTo>
                    <a:lnTo>
                      <a:pt x="0" y="40"/>
                    </a:lnTo>
                    <a:lnTo>
                      <a:pt x="32" y="80"/>
                    </a:lnTo>
                    <a:lnTo>
                      <a:pt x="40" y="80"/>
                    </a:lnTo>
                    <a:lnTo>
                      <a:pt x="64" y="80"/>
                    </a:lnTo>
                    <a:lnTo>
                      <a:pt x="88" y="80"/>
                    </a:lnTo>
                    <a:lnTo>
                      <a:pt x="112" y="88"/>
                    </a:lnTo>
                    <a:lnTo>
                      <a:pt x="112" y="64"/>
                    </a:lnTo>
                    <a:lnTo>
                      <a:pt x="120" y="56"/>
                    </a:lnTo>
                    <a:lnTo>
                      <a:pt x="112" y="56"/>
                    </a:lnTo>
                    <a:lnTo>
                      <a:pt x="112" y="4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62" name="Freeform 710">
                <a:extLst>
                  <a:ext uri="{FF2B5EF4-FFF2-40B4-BE49-F238E27FC236}">
                    <a16:creationId xmlns:a16="http://schemas.microsoft.com/office/drawing/2014/main" id="{752B656D-3DB5-4F4A-B578-319D0BB36BCA}"/>
                  </a:ext>
                </a:extLst>
              </p:cNvPr>
              <p:cNvSpPr>
                <a:spLocks/>
              </p:cNvSpPr>
              <p:nvPr/>
            </p:nvSpPr>
            <p:spPr bwMode="auto">
              <a:xfrm>
                <a:off x="2997500" y="2780054"/>
                <a:ext cx="33787" cy="42450"/>
              </a:xfrm>
              <a:custGeom>
                <a:avLst/>
                <a:gdLst>
                  <a:gd name="T0" fmla="*/ 2147483647 w 32"/>
                  <a:gd name="T1" fmla="*/ 2147483647 h 40"/>
                  <a:gd name="T2" fmla="*/ 2147483647 w 32"/>
                  <a:gd name="T3" fmla="*/ 2147483647 h 40"/>
                  <a:gd name="T4" fmla="*/ 0 w 32"/>
                  <a:gd name="T5" fmla="*/ 0 h 40"/>
                  <a:gd name="T6" fmla="*/ 2147483647 w 32"/>
                  <a:gd name="T7" fmla="*/ 2147483647 h 40"/>
                  <a:gd name="T8" fmla="*/ 2147483647 w 32"/>
                  <a:gd name="T9" fmla="*/ 2147483647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32" y="32"/>
                    </a:moveTo>
                    <a:lnTo>
                      <a:pt x="32" y="40"/>
                    </a:lnTo>
                    <a:lnTo>
                      <a:pt x="0" y="0"/>
                    </a:lnTo>
                    <a:lnTo>
                      <a:pt x="8" y="16"/>
                    </a:lnTo>
                    <a:lnTo>
                      <a:pt x="32" y="32"/>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63" name="Freeform 711">
                <a:extLst>
                  <a:ext uri="{FF2B5EF4-FFF2-40B4-BE49-F238E27FC236}">
                    <a16:creationId xmlns:a16="http://schemas.microsoft.com/office/drawing/2014/main" id="{76A57C72-11E2-4EA9-B03F-A954D776A6FC}"/>
                  </a:ext>
                </a:extLst>
              </p:cNvPr>
              <p:cNvSpPr>
                <a:spLocks/>
              </p:cNvSpPr>
              <p:nvPr/>
            </p:nvSpPr>
            <p:spPr bwMode="auto">
              <a:xfrm>
                <a:off x="2886610" y="2686490"/>
                <a:ext cx="93564" cy="51114"/>
              </a:xfrm>
              <a:custGeom>
                <a:avLst/>
                <a:gdLst>
                  <a:gd name="T0" fmla="*/ 2147483647 w 88"/>
                  <a:gd name="T1" fmla="*/ 2147483647 h 48"/>
                  <a:gd name="T2" fmla="*/ 2147483647 w 88"/>
                  <a:gd name="T3" fmla="*/ 2147483647 h 48"/>
                  <a:gd name="T4" fmla="*/ 2147483647 w 88"/>
                  <a:gd name="T5" fmla="*/ 2147483647 h 48"/>
                  <a:gd name="T6" fmla="*/ 2147483647 w 88"/>
                  <a:gd name="T7" fmla="*/ 2147483647 h 48"/>
                  <a:gd name="T8" fmla="*/ 2147483647 w 88"/>
                  <a:gd name="T9" fmla="*/ 2147483647 h 48"/>
                  <a:gd name="T10" fmla="*/ 2147483647 w 88"/>
                  <a:gd name="T11" fmla="*/ 2147483647 h 48"/>
                  <a:gd name="T12" fmla="*/ 2147483647 w 88"/>
                  <a:gd name="T13" fmla="*/ 2147483647 h 48"/>
                  <a:gd name="T14" fmla="*/ 2147483647 w 88"/>
                  <a:gd name="T15" fmla="*/ 2147483647 h 48"/>
                  <a:gd name="T16" fmla="*/ 2147483647 w 88"/>
                  <a:gd name="T17" fmla="*/ 2147483647 h 48"/>
                  <a:gd name="T18" fmla="*/ 2147483647 w 88"/>
                  <a:gd name="T19" fmla="*/ 0 h 48"/>
                  <a:gd name="T20" fmla="*/ 2147483647 w 88"/>
                  <a:gd name="T21" fmla="*/ 0 h 48"/>
                  <a:gd name="T22" fmla="*/ 2147483647 w 88"/>
                  <a:gd name="T23" fmla="*/ 0 h 48"/>
                  <a:gd name="T24" fmla="*/ 2147483647 w 88"/>
                  <a:gd name="T25" fmla="*/ 2147483647 h 48"/>
                  <a:gd name="T26" fmla="*/ 2147483647 w 88"/>
                  <a:gd name="T27" fmla="*/ 2147483647 h 48"/>
                  <a:gd name="T28" fmla="*/ 0 w 88"/>
                  <a:gd name="T29" fmla="*/ 2147483647 h 48"/>
                  <a:gd name="T30" fmla="*/ 2147483647 w 88"/>
                  <a:gd name="T31" fmla="*/ 2147483647 h 48"/>
                  <a:gd name="T32" fmla="*/ 2147483647 w 88"/>
                  <a:gd name="T33" fmla="*/ 2147483647 h 48"/>
                  <a:gd name="T34" fmla="*/ 2147483647 w 88"/>
                  <a:gd name="T35" fmla="*/ 2147483647 h 48"/>
                  <a:gd name="T36" fmla="*/ 2147483647 w 88"/>
                  <a:gd name="T37" fmla="*/ 2147483647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48"/>
                  <a:gd name="T59" fmla="*/ 88 w 88"/>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48">
                    <a:moveTo>
                      <a:pt x="40" y="40"/>
                    </a:moveTo>
                    <a:lnTo>
                      <a:pt x="56" y="40"/>
                    </a:lnTo>
                    <a:lnTo>
                      <a:pt x="64" y="40"/>
                    </a:lnTo>
                    <a:lnTo>
                      <a:pt x="64" y="48"/>
                    </a:lnTo>
                    <a:lnTo>
                      <a:pt x="80" y="40"/>
                    </a:lnTo>
                    <a:lnTo>
                      <a:pt x="80" y="32"/>
                    </a:lnTo>
                    <a:lnTo>
                      <a:pt x="88" y="24"/>
                    </a:lnTo>
                    <a:lnTo>
                      <a:pt x="72" y="16"/>
                    </a:lnTo>
                    <a:lnTo>
                      <a:pt x="56" y="8"/>
                    </a:lnTo>
                    <a:lnTo>
                      <a:pt x="40" y="0"/>
                    </a:lnTo>
                    <a:lnTo>
                      <a:pt x="32" y="0"/>
                    </a:lnTo>
                    <a:lnTo>
                      <a:pt x="24" y="0"/>
                    </a:lnTo>
                    <a:lnTo>
                      <a:pt x="16" y="8"/>
                    </a:lnTo>
                    <a:lnTo>
                      <a:pt x="8" y="8"/>
                    </a:lnTo>
                    <a:lnTo>
                      <a:pt x="0" y="16"/>
                    </a:lnTo>
                    <a:lnTo>
                      <a:pt x="8" y="16"/>
                    </a:lnTo>
                    <a:lnTo>
                      <a:pt x="16" y="24"/>
                    </a:lnTo>
                    <a:lnTo>
                      <a:pt x="24" y="40"/>
                    </a:lnTo>
                    <a:lnTo>
                      <a:pt x="40" y="4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64" name="Freeform 712">
                <a:extLst>
                  <a:ext uri="{FF2B5EF4-FFF2-40B4-BE49-F238E27FC236}">
                    <a16:creationId xmlns:a16="http://schemas.microsoft.com/office/drawing/2014/main" id="{A29534F3-945D-48A5-A506-BF83C58060EA}"/>
                  </a:ext>
                </a:extLst>
              </p:cNvPr>
              <p:cNvSpPr>
                <a:spLocks/>
              </p:cNvSpPr>
              <p:nvPr/>
            </p:nvSpPr>
            <p:spPr bwMode="auto">
              <a:xfrm>
                <a:off x="2946387" y="2737604"/>
                <a:ext cx="84900" cy="51113"/>
              </a:xfrm>
              <a:custGeom>
                <a:avLst/>
                <a:gdLst>
                  <a:gd name="T0" fmla="*/ 2147483647 w 80"/>
                  <a:gd name="T1" fmla="*/ 0 h 48"/>
                  <a:gd name="T2" fmla="*/ 2147483647 w 80"/>
                  <a:gd name="T3" fmla="*/ 0 h 48"/>
                  <a:gd name="T4" fmla="*/ 2147483647 w 80"/>
                  <a:gd name="T5" fmla="*/ 2147483647 h 48"/>
                  <a:gd name="T6" fmla="*/ 2147483647 w 80"/>
                  <a:gd name="T7" fmla="*/ 2147483647 h 48"/>
                  <a:gd name="T8" fmla="*/ 2147483647 w 80"/>
                  <a:gd name="T9" fmla="*/ 2147483647 h 48"/>
                  <a:gd name="T10" fmla="*/ 2147483647 w 80"/>
                  <a:gd name="T11" fmla="*/ 2147483647 h 48"/>
                  <a:gd name="T12" fmla="*/ 2147483647 w 80"/>
                  <a:gd name="T13" fmla="*/ 2147483647 h 48"/>
                  <a:gd name="T14" fmla="*/ 0 w 80"/>
                  <a:gd name="T15" fmla="*/ 2147483647 h 48"/>
                  <a:gd name="T16" fmla="*/ 0 w 80"/>
                  <a:gd name="T17" fmla="*/ 2147483647 h 48"/>
                  <a:gd name="T18" fmla="*/ 2147483647 w 80"/>
                  <a:gd name="T19" fmla="*/ 2147483647 h 48"/>
                  <a:gd name="T20" fmla="*/ 2147483647 w 80"/>
                  <a:gd name="T21" fmla="*/ 2147483647 h 48"/>
                  <a:gd name="T22" fmla="*/ 2147483647 w 80"/>
                  <a:gd name="T23" fmla="*/ 2147483647 h 48"/>
                  <a:gd name="T24" fmla="*/ 2147483647 w 80"/>
                  <a:gd name="T25" fmla="*/ 2147483647 h 48"/>
                  <a:gd name="T26" fmla="*/ 2147483647 w 80"/>
                  <a:gd name="T27" fmla="*/ 2147483647 h 48"/>
                  <a:gd name="T28" fmla="*/ 2147483647 w 80"/>
                  <a:gd name="T29" fmla="*/ 0 h 48"/>
                  <a:gd name="T30" fmla="*/ 2147483647 w 80"/>
                  <a:gd name="T31" fmla="*/ 0 h 48"/>
                  <a:gd name="T32" fmla="*/ 2147483647 w 80"/>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48"/>
                  <a:gd name="T53" fmla="*/ 80 w 8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48">
                    <a:moveTo>
                      <a:pt x="56" y="0"/>
                    </a:moveTo>
                    <a:lnTo>
                      <a:pt x="48" y="0"/>
                    </a:lnTo>
                    <a:lnTo>
                      <a:pt x="32" y="8"/>
                    </a:lnTo>
                    <a:lnTo>
                      <a:pt x="24" y="8"/>
                    </a:lnTo>
                    <a:lnTo>
                      <a:pt x="16" y="8"/>
                    </a:lnTo>
                    <a:lnTo>
                      <a:pt x="8" y="8"/>
                    </a:lnTo>
                    <a:lnTo>
                      <a:pt x="8" y="16"/>
                    </a:lnTo>
                    <a:lnTo>
                      <a:pt x="0" y="24"/>
                    </a:lnTo>
                    <a:lnTo>
                      <a:pt x="0" y="32"/>
                    </a:lnTo>
                    <a:lnTo>
                      <a:pt x="16" y="40"/>
                    </a:lnTo>
                    <a:lnTo>
                      <a:pt x="32" y="48"/>
                    </a:lnTo>
                    <a:lnTo>
                      <a:pt x="48" y="40"/>
                    </a:lnTo>
                    <a:lnTo>
                      <a:pt x="64" y="40"/>
                    </a:lnTo>
                    <a:lnTo>
                      <a:pt x="72" y="24"/>
                    </a:lnTo>
                    <a:lnTo>
                      <a:pt x="80" y="0"/>
                    </a:lnTo>
                    <a:lnTo>
                      <a:pt x="72" y="0"/>
                    </a:lnTo>
                    <a:lnTo>
                      <a:pt x="56" y="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65" name="Freeform 713">
                <a:extLst>
                  <a:ext uri="{FF2B5EF4-FFF2-40B4-BE49-F238E27FC236}">
                    <a16:creationId xmlns:a16="http://schemas.microsoft.com/office/drawing/2014/main" id="{E241FACA-3E62-4EDC-B1CF-BDE5D3760E0C}"/>
                  </a:ext>
                </a:extLst>
              </p:cNvPr>
              <p:cNvSpPr>
                <a:spLocks/>
              </p:cNvSpPr>
              <p:nvPr/>
            </p:nvSpPr>
            <p:spPr bwMode="auto">
              <a:xfrm>
                <a:off x="2955050" y="2711614"/>
                <a:ext cx="76237" cy="34653"/>
              </a:xfrm>
              <a:custGeom>
                <a:avLst/>
                <a:gdLst>
                  <a:gd name="T0" fmla="*/ 2147483647 w 72"/>
                  <a:gd name="T1" fmla="*/ 2147483647 h 32"/>
                  <a:gd name="T2" fmla="*/ 2147483647 w 72"/>
                  <a:gd name="T3" fmla="*/ 0 h 32"/>
                  <a:gd name="T4" fmla="*/ 2147483647 w 72"/>
                  <a:gd name="T5" fmla="*/ 2147483647 h 32"/>
                  <a:gd name="T6" fmla="*/ 2147483647 w 72"/>
                  <a:gd name="T7" fmla="*/ 2147483647 h 32"/>
                  <a:gd name="T8" fmla="*/ 0 w 72"/>
                  <a:gd name="T9" fmla="*/ 2147483647 h 32"/>
                  <a:gd name="T10" fmla="*/ 0 w 72"/>
                  <a:gd name="T11" fmla="*/ 2147483647 h 32"/>
                  <a:gd name="T12" fmla="*/ 2147483647 w 72"/>
                  <a:gd name="T13" fmla="*/ 2147483647 h 32"/>
                  <a:gd name="T14" fmla="*/ 2147483647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2147483647 w 72"/>
                  <a:gd name="T27" fmla="*/ 2147483647 h 32"/>
                  <a:gd name="T28" fmla="*/ 2147483647 w 72"/>
                  <a:gd name="T29" fmla="*/ 2147483647 h 32"/>
                  <a:gd name="T30" fmla="*/ 2147483647 w 72"/>
                  <a:gd name="T31" fmla="*/ 2147483647 h 32"/>
                  <a:gd name="T32" fmla="*/ 2147483647 w 72"/>
                  <a:gd name="T33" fmla="*/ 2147483647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32"/>
                  <a:gd name="T53" fmla="*/ 72 w 7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32">
                    <a:moveTo>
                      <a:pt x="40" y="8"/>
                    </a:moveTo>
                    <a:lnTo>
                      <a:pt x="24" y="0"/>
                    </a:lnTo>
                    <a:lnTo>
                      <a:pt x="16" y="8"/>
                    </a:lnTo>
                    <a:lnTo>
                      <a:pt x="16" y="16"/>
                    </a:lnTo>
                    <a:lnTo>
                      <a:pt x="0" y="24"/>
                    </a:lnTo>
                    <a:lnTo>
                      <a:pt x="0" y="32"/>
                    </a:lnTo>
                    <a:lnTo>
                      <a:pt x="8" y="32"/>
                    </a:lnTo>
                    <a:lnTo>
                      <a:pt x="16" y="32"/>
                    </a:lnTo>
                    <a:lnTo>
                      <a:pt x="24" y="32"/>
                    </a:lnTo>
                    <a:lnTo>
                      <a:pt x="40" y="24"/>
                    </a:lnTo>
                    <a:lnTo>
                      <a:pt x="48" y="24"/>
                    </a:lnTo>
                    <a:lnTo>
                      <a:pt x="64" y="24"/>
                    </a:lnTo>
                    <a:lnTo>
                      <a:pt x="72" y="24"/>
                    </a:lnTo>
                    <a:lnTo>
                      <a:pt x="64" y="16"/>
                    </a:lnTo>
                    <a:lnTo>
                      <a:pt x="64" y="8"/>
                    </a:lnTo>
                    <a:lnTo>
                      <a:pt x="56" y="8"/>
                    </a:lnTo>
                    <a:lnTo>
                      <a:pt x="40" y="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66" name="Freeform 714">
                <a:extLst>
                  <a:ext uri="{FF2B5EF4-FFF2-40B4-BE49-F238E27FC236}">
                    <a16:creationId xmlns:a16="http://schemas.microsoft.com/office/drawing/2014/main" id="{E19DD373-B17A-4DB6-9854-0CD7D5A97702}"/>
                  </a:ext>
                </a:extLst>
              </p:cNvPr>
              <p:cNvSpPr>
                <a:spLocks/>
              </p:cNvSpPr>
              <p:nvPr/>
            </p:nvSpPr>
            <p:spPr bwMode="auto">
              <a:xfrm>
                <a:off x="2997500" y="2780054"/>
                <a:ext cx="33787" cy="42450"/>
              </a:xfrm>
              <a:custGeom>
                <a:avLst/>
                <a:gdLst>
                  <a:gd name="T0" fmla="*/ 2147483647 w 32"/>
                  <a:gd name="T1" fmla="*/ 2147483647 h 40"/>
                  <a:gd name="T2" fmla="*/ 2147483647 w 32"/>
                  <a:gd name="T3" fmla="*/ 2147483647 h 40"/>
                  <a:gd name="T4" fmla="*/ 0 w 32"/>
                  <a:gd name="T5" fmla="*/ 0 h 40"/>
                  <a:gd name="T6" fmla="*/ 2147483647 w 32"/>
                  <a:gd name="T7" fmla="*/ 2147483647 h 40"/>
                  <a:gd name="T8" fmla="*/ 2147483647 w 32"/>
                  <a:gd name="T9" fmla="*/ 2147483647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32" y="32"/>
                    </a:moveTo>
                    <a:lnTo>
                      <a:pt x="32" y="40"/>
                    </a:lnTo>
                    <a:lnTo>
                      <a:pt x="0" y="0"/>
                    </a:lnTo>
                    <a:lnTo>
                      <a:pt x="8" y="16"/>
                    </a:lnTo>
                    <a:lnTo>
                      <a:pt x="32" y="32"/>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67" name="Freeform 715">
                <a:extLst>
                  <a:ext uri="{FF2B5EF4-FFF2-40B4-BE49-F238E27FC236}">
                    <a16:creationId xmlns:a16="http://schemas.microsoft.com/office/drawing/2014/main" id="{F9C3A8AA-6765-4068-8FA7-EA5763923E1E}"/>
                  </a:ext>
                </a:extLst>
              </p:cNvPr>
              <p:cNvSpPr>
                <a:spLocks/>
              </p:cNvSpPr>
              <p:nvPr/>
            </p:nvSpPr>
            <p:spPr bwMode="auto">
              <a:xfrm>
                <a:off x="2955050" y="2711614"/>
                <a:ext cx="76237" cy="34653"/>
              </a:xfrm>
              <a:custGeom>
                <a:avLst/>
                <a:gdLst>
                  <a:gd name="T0" fmla="*/ 2147483647 w 72"/>
                  <a:gd name="T1" fmla="*/ 2147483647 h 32"/>
                  <a:gd name="T2" fmla="*/ 2147483647 w 72"/>
                  <a:gd name="T3" fmla="*/ 0 h 32"/>
                  <a:gd name="T4" fmla="*/ 2147483647 w 72"/>
                  <a:gd name="T5" fmla="*/ 0 h 32"/>
                  <a:gd name="T6" fmla="*/ 2147483647 w 72"/>
                  <a:gd name="T7" fmla="*/ 2147483647 h 32"/>
                  <a:gd name="T8" fmla="*/ 2147483647 w 72"/>
                  <a:gd name="T9" fmla="*/ 2147483647 h 32"/>
                  <a:gd name="T10" fmla="*/ 0 w 72"/>
                  <a:gd name="T11" fmla="*/ 2147483647 h 32"/>
                  <a:gd name="T12" fmla="*/ 0 w 72"/>
                  <a:gd name="T13" fmla="*/ 2147483647 h 32"/>
                  <a:gd name="T14" fmla="*/ 0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2147483647 w 72"/>
                  <a:gd name="T27" fmla="*/ 2147483647 h 32"/>
                  <a:gd name="T28" fmla="*/ 2147483647 w 72"/>
                  <a:gd name="T29" fmla="*/ 2147483647 h 32"/>
                  <a:gd name="T30" fmla="*/ 2147483647 w 72"/>
                  <a:gd name="T31" fmla="*/ 2147483647 h 32"/>
                  <a:gd name="T32" fmla="*/ 2147483647 w 72"/>
                  <a:gd name="T33" fmla="*/ 2147483647 h 32"/>
                  <a:gd name="T34" fmla="*/ 2147483647 w 72"/>
                  <a:gd name="T35" fmla="*/ 2147483647 h 32"/>
                  <a:gd name="T36" fmla="*/ 2147483647 w 72"/>
                  <a:gd name="T37" fmla="*/ 2147483647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32"/>
                  <a:gd name="T59" fmla="*/ 72 w 72"/>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32">
                    <a:moveTo>
                      <a:pt x="40" y="8"/>
                    </a:moveTo>
                    <a:lnTo>
                      <a:pt x="24" y="0"/>
                    </a:lnTo>
                    <a:lnTo>
                      <a:pt x="16" y="8"/>
                    </a:lnTo>
                    <a:lnTo>
                      <a:pt x="16" y="16"/>
                    </a:lnTo>
                    <a:lnTo>
                      <a:pt x="0" y="24"/>
                    </a:lnTo>
                    <a:lnTo>
                      <a:pt x="0" y="32"/>
                    </a:lnTo>
                    <a:lnTo>
                      <a:pt x="8" y="32"/>
                    </a:lnTo>
                    <a:lnTo>
                      <a:pt x="16" y="32"/>
                    </a:lnTo>
                    <a:lnTo>
                      <a:pt x="24" y="32"/>
                    </a:lnTo>
                    <a:lnTo>
                      <a:pt x="40" y="24"/>
                    </a:lnTo>
                    <a:lnTo>
                      <a:pt x="48" y="24"/>
                    </a:lnTo>
                    <a:lnTo>
                      <a:pt x="64" y="24"/>
                    </a:lnTo>
                    <a:lnTo>
                      <a:pt x="72" y="24"/>
                    </a:lnTo>
                    <a:lnTo>
                      <a:pt x="64" y="16"/>
                    </a:lnTo>
                    <a:lnTo>
                      <a:pt x="64" y="8"/>
                    </a:lnTo>
                    <a:lnTo>
                      <a:pt x="56" y="8"/>
                    </a:lnTo>
                    <a:lnTo>
                      <a:pt x="40" y="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68" name="Freeform 716">
                <a:extLst>
                  <a:ext uri="{FF2B5EF4-FFF2-40B4-BE49-F238E27FC236}">
                    <a16:creationId xmlns:a16="http://schemas.microsoft.com/office/drawing/2014/main" id="{41B6A2A0-C471-4089-9BA7-65FF8A367E1D}"/>
                  </a:ext>
                </a:extLst>
              </p:cNvPr>
              <p:cNvSpPr>
                <a:spLocks/>
              </p:cNvSpPr>
              <p:nvPr/>
            </p:nvSpPr>
            <p:spPr bwMode="auto">
              <a:xfrm>
                <a:off x="3031287" y="2822504"/>
                <a:ext cx="92697" cy="76237"/>
              </a:xfrm>
              <a:custGeom>
                <a:avLst/>
                <a:gdLst>
                  <a:gd name="T0" fmla="*/ 2147483647 w 88"/>
                  <a:gd name="T1" fmla="*/ 0 h 72"/>
                  <a:gd name="T2" fmla="*/ 2147483647 w 88"/>
                  <a:gd name="T3" fmla="*/ 0 h 72"/>
                  <a:gd name="T4" fmla="*/ 0 w 88"/>
                  <a:gd name="T5" fmla="*/ 0 h 72"/>
                  <a:gd name="T6" fmla="*/ 0 w 88"/>
                  <a:gd name="T7" fmla="*/ 2147483647 h 72"/>
                  <a:gd name="T8" fmla="*/ 2147483647 w 88"/>
                  <a:gd name="T9" fmla="*/ 2147483647 h 72"/>
                  <a:gd name="T10" fmla="*/ 0 w 88"/>
                  <a:gd name="T11" fmla="*/ 2147483647 h 72"/>
                  <a:gd name="T12" fmla="*/ 2147483647 w 88"/>
                  <a:gd name="T13" fmla="*/ 2147483647 h 72"/>
                  <a:gd name="T14" fmla="*/ 2147483647 w 88"/>
                  <a:gd name="T15" fmla="*/ 2147483647 h 72"/>
                  <a:gd name="T16" fmla="*/ 2147483647 w 88"/>
                  <a:gd name="T17" fmla="*/ 2147483647 h 72"/>
                  <a:gd name="T18" fmla="*/ 2147483647 w 88"/>
                  <a:gd name="T19" fmla="*/ 2147483647 h 72"/>
                  <a:gd name="T20" fmla="*/ 2147483647 w 88"/>
                  <a:gd name="T21" fmla="*/ 2147483647 h 72"/>
                  <a:gd name="T22" fmla="*/ 2147483647 w 88"/>
                  <a:gd name="T23" fmla="*/ 2147483647 h 72"/>
                  <a:gd name="T24" fmla="*/ 2147483647 w 88"/>
                  <a:gd name="T25" fmla="*/ 2147483647 h 72"/>
                  <a:gd name="T26" fmla="*/ 2147483647 w 88"/>
                  <a:gd name="T27" fmla="*/ 2147483647 h 72"/>
                  <a:gd name="T28" fmla="*/ 2147483647 w 88"/>
                  <a:gd name="T29" fmla="*/ 2147483647 h 72"/>
                  <a:gd name="T30" fmla="*/ 2147483647 w 88"/>
                  <a:gd name="T31" fmla="*/ 2147483647 h 72"/>
                  <a:gd name="T32" fmla="*/ 2147483647 w 88"/>
                  <a:gd name="T33" fmla="*/ 2147483647 h 72"/>
                  <a:gd name="T34" fmla="*/ 2147483647 w 88"/>
                  <a:gd name="T35" fmla="*/ 2147483647 h 72"/>
                  <a:gd name="T36" fmla="*/ 2147483647 w 88"/>
                  <a:gd name="T37" fmla="*/ 2147483647 h 72"/>
                  <a:gd name="T38" fmla="*/ 2147483647 w 88"/>
                  <a:gd name="T39" fmla="*/ 2147483647 h 72"/>
                  <a:gd name="T40" fmla="*/ 2147483647 w 88"/>
                  <a:gd name="T41" fmla="*/ 2147483647 h 72"/>
                  <a:gd name="T42" fmla="*/ 2147483647 w 88"/>
                  <a:gd name="T43" fmla="*/ 0 h 72"/>
                  <a:gd name="T44" fmla="*/ 2147483647 w 88"/>
                  <a:gd name="T45" fmla="*/ 0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8"/>
                  <a:gd name="T70" fmla="*/ 0 h 72"/>
                  <a:gd name="T71" fmla="*/ 88 w 88"/>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8" h="72">
                    <a:moveTo>
                      <a:pt x="32" y="0"/>
                    </a:moveTo>
                    <a:lnTo>
                      <a:pt x="8" y="0"/>
                    </a:lnTo>
                    <a:lnTo>
                      <a:pt x="0" y="0"/>
                    </a:lnTo>
                    <a:lnTo>
                      <a:pt x="0" y="8"/>
                    </a:lnTo>
                    <a:lnTo>
                      <a:pt x="8" y="16"/>
                    </a:lnTo>
                    <a:lnTo>
                      <a:pt x="0" y="32"/>
                    </a:lnTo>
                    <a:lnTo>
                      <a:pt x="8" y="40"/>
                    </a:lnTo>
                    <a:lnTo>
                      <a:pt x="8" y="48"/>
                    </a:lnTo>
                    <a:lnTo>
                      <a:pt x="32" y="48"/>
                    </a:lnTo>
                    <a:lnTo>
                      <a:pt x="48" y="48"/>
                    </a:lnTo>
                    <a:lnTo>
                      <a:pt x="48" y="40"/>
                    </a:lnTo>
                    <a:lnTo>
                      <a:pt x="48" y="48"/>
                    </a:lnTo>
                    <a:lnTo>
                      <a:pt x="48" y="56"/>
                    </a:lnTo>
                    <a:lnTo>
                      <a:pt x="40" y="56"/>
                    </a:lnTo>
                    <a:lnTo>
                      <a:pt x="48" y="72"/>
                    </a:lnTo>
                    <a:lnTo>
                      <a:pt x="64" y="64"/>
                    </a:lnTo>
                    <a:lnTo>
                      <a:pt x="80" y="64"/>
                    </a:lnTo>
                    <a:lnTo>
                      <a:pt x="88" y="48"/>
                    </a:lnTo>
                    <a:lnTo>
                      <a:pt x="64" y="40"/>
                    </a:lnTo>
                    <a:lnTo>
                      <a:pt x="64" y="24"/>
                    </a:lnTo>
                    <a:lnTo>
                      <a:pt x="80" y="8"/>
                    </a:lnTo>
                    <a:lnTo>
                      <a:pt x="56" y="0"/>
                    </a:lnTo>
                    <a:lnTo>
                      <a:pt x="32" y="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69" name="Freeform 717">
                <a:extLst>
                  <a:ext uri="{FF2B5EF4-FFF2-40B4-BE49-F238E27FC236}">
                    <a16:creationId xmlns:a16="http://schemas.microsoft.com/office/drawing/2014/main" id="{C0C2097D-56E8-44FE-A728-A6A0ECFA39CF}"/>
                  </a:ext>
                </a:extLst>
              </p:cNvPr>
              <p:cNvSpPr>
                <a:spLocks/>
              </p:cNvSpPr>
              <p:nvPr/>
            </p:nvSpPr>
            <p:spPr bwMode="auto">
              <a:xfrm>
                <a:off x="2971510" y="2780054"/>
                <a:ext cx="67574" cy="118687"/>
              </a:xfrm>
              <a:custGeom>
                <a:avLst/>
                <a:gdLst>
                  <a:gd name="T0" fmla="*/ 2147483647 w 64"/>
                  <a:gd name="T1" fmla="*/ 2147483647 h 112"/>
                  <a:gd name="T2" fmla="*/ 2147483647 w 64"/>
                  <a:gd name="T3" fmla="*/ 2147483647 h 112"/>
                  <a:gd name="T4" fmla="*/ 2147483647 w 64"/>
                  <a:gd name="T5" fmla="*/ 2147483647 h 112"/>
                  <a:gd name="T6" fmla="*/ 2147483647 w 64"/>
                  <a:gd name="T7" fmla="*/ 2147483647 h 112"/>
                  <a:gd name="T8" fmla="*/ 2147483647 w 64"/>
                  <a:gd name="T9" fmla="*/ 2147483647 h 112"/>
                  <a:gd name="T10" fmla="*/ 2147483647 w 64"/>
                  <a:gd name="T11" fmla="*/ 2147483647 h 112"/>
                  <a:gd name="T12" fmla="*/ 2147483647 w 64"/>
                  <a:gd name="T13" fmla="*/ 2147483647 h 112"/>
                  <a:gd name="T14" fmla="*/ 2147483647 w 64"/>
                  <a:gd name="T15" fmla="*/ 2147483647 h 112"/>
                  <a:gd name="T16" fmla="*/ 2147483647 w 64"/>
                  <a:gd name="T17" fmla="*/ 2147483647 h 112"/>
                  <a:gd name="T18" fmla="*/ 2147483647 w 64"/>
                  <a:gd name="T19" fmla="*/ 2147483647 h 112"/>
                  <a:gd name="T20" fmla="*/ 2147483647 w 64"/>
                  <a:gd name="T21" fmla="*/ 0 h 112"/>
                  <a:gd name="T22" fmla="*/ 2147483647 w 64"/>
                  <a:gd name="T23" fmla="*/ 2147483647 h 112"/>
                  <a:gd name="T24" fmla="*/ 2147483647 w 64"/>
                  <a:gd name="T25" fmla="*/ 2147483647 h 112"/>
                  <a:gd name="T26" fmla="*/ 2147483647 w 64"/>
                  <a:gd name="T27" fmla="*/ 2147483647 h 112"/>
                  <a:gd name="T28" fmla="*/ 2147483647 w 64"/>
                  <a:gd name="T29" fmla="*/ 2147483647 h 112"/>
                  <a:gd name="T30" fmla="*/ 2147483647 w 64"/>
                  <a:gd name="T31" fmla="*/ 2147483647 h 112"/>
                  <a:gd name="T32" fmla="*/ 0 w 64"/>
                  <a:gd name="T33" fmla="*/ 2147483647 h 112"/>
                  <a:gd name="T34" fmla="*/ 2147483647 w 64"/>
                  <a:gd name="T35" fmla="*/ 2147483647 h 112"/>
                  <a:gd name="T36" fmla="*/ 2147483647 w 64"/>
                  <a:gd name="T37" fmla="*/ 2147483647 h 112"/>
                  <a:gd name="T38" fmla="*/ 2147483647 w 64"/>
                  <a:gd name="T39" fmla="*/ 2147483647 h 112"/>
                  <a:gd name="T40" fmla="*/ 2147483647 w 64"/>
                  <a:gd name="T41" fmla="*/ 2147483647 h 112"/>
                  <a:gd name="T42" fmla="*/ 2147483647 w 64"/>
                  <a:gd name="T43" fmla="*/ 2147483647 h 1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12"/>
                  <a:gd name="T68" fmla="*/ 64 w 64"/>
                  <a:gd name="T69" fmla="*/ 112 h 1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12">
                    <a:moveTo>
                      <a:pt x="40" y="96"/>
                    </a:moveTo>
                    <a:lnTo>
                      <a:pt x="56" y="88"/>
                    </a:lnTo>
                    <a:lnTo>
                      <a:pt x="64" y="88"/>
                    </a:lnTo>
                    <a:lnTo>
                      <a:pt x="64" y="80"/>
                    </a:lnTo>
                    <a:lnTo>
                      <a:pt x="56" y="72"/>
                    </a:lnTo>
                    <a:lnTo>
                      <a:pt x="64" y="56"/>
                    </a:lnTo>
                    <a:lnTo>
                      <a:pt x="56" y="48"/>
                    </a:lnTo>
                    <a:lnTo>
                      <a:pt x="56" y="40"/>
                    </a:lnTo>
                    <a:lnTo>
                      <a:pt x="56" y="32"/>
                    </a:lnTo>
                    <a:lnTo>
                      <a:pt x="32" y="16"/>
                    </a:lnTo>
                    <a:lnTo>
                      <a:pt x="24" y="0"/>
                    </a:lnTo>
                    <a:lnTo>
                      <a:pt x="8" y="8"/>
                    </a:lnTo>
                    <a:lnTo>
                      <a:pt x="16" y="16"/>
                    </a:lnTo>
                    <a:lnTo>
                      <a:pt x="16" y="24"/>
                    </a:lnTo>
                    <a:lnTo>
                      <a:pt x="16" y="40"/>
                    </a:lnTo>
                    <a:lnTo>
                      <a:pt x="8" y="56"/>
                    </a:lnTo>
                    <a:lnTo>
                      <a:pt x="0" y="72"/>
                    </a:lnTo>
                    <a:lnTo>
                      <a:pt x="16" y="88"/>
                    </a:lnTo>
                    <a:lnTo>
                      <a:pt x="16" y="96"/>
                    </a:lnTo>
                    <a:lnTo>
                      <a:pt x="24" y="112"/>
                    </a:lnTo>
                    <a:lnTo>
                      <a:pt x="32" y="104"/>
                    </a:lnTo>
                    <a:lnTo>
                      <a:pt x="40" y="96"/>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70" name="Freeform 718">
                <a:extLst>
                  <a:ext uri="{FF2B5EF4-FFF2-40B4-BE49-F238E27FC236}">
                    <a16:creationId xmlns:a16="http://schemas.microsoft.com/office/drawing/2014/main" id="{539127D0-6B7B-47CC-BC0A-70393314A02E}"/>
                  </a:ext>
                </a:extLst>
              </p:cNvPr>
              <p:cNvSpPr>
                <a:spLocks/>
              </p:cNvSpPr>
              <p:nvPr/>
            </p:nvSpPr>
            <p:spPr bwMode="auto">
              <a:xfrm>
                <a:off x="2912600" y="2762727"/>
                <a:ext cx="76237" cy="93564"/>
              </a:xfrm>
              <a:custGeom>
                <a:avLst/>
                <a:gdLst>
                  <a:gd name="T0" fmla="*/ 2147483647 w 72"/>
                  <a:gd name="T1" fmla="*/ 2147483647 h 88"/>
                  <a:gd name="T2" fmla="*/ 2147483647 w 72"/>
                  <a:gd name="T3" fmla="*/ 2147483647 h 88"/>
                  <a:gd name="T4" fmla="*/ 2147483647 w 72"/>
                  <a:gd name="T5" fmla="*/ 2147483647 h 88"/>
                  <a:gd name="T6" fmla="*/ 2147483647 w 72"/>
                  <a:gd name="T7" fmla="*/ 2147483647 h 88"/>
                  <a:gd name="T8" fmla="*/ 2147483647 w 72"/>
                  <a:gd name="T9" fmla="*/ 2147483647 h 88"/>
                  <a:gd name="T10" fmla="*/ 2147483647 w 72"/>
                  <a:gd name="T11" fmla="*/ 2147483647 h 88"/>
                  <a:gd name="T12" fmla="*/ 2147483647 w 72"/>
                  <a:gd name="T13" fmla="*/ 0 h 88"/>
                  <a:gd name="T14" fmla="*/ 2147483647 w 72"/>
                  <a:gd name="T15" fmla="*/ 2147483647 h 88"/>
                  <a:gd name="T16" fmla="*/ 0 w 72"/>
                  <a:gd name="T17" fmla="*/ 2147483647 h 88"/>
                  <a:gd name="T18" fmla="*/ 0 w 72"/>
                  <a:gd name="T19" fmla="*/ 2147483647 h 88"/>
                  <a:gd name="T20" fmla="*/ 0 w 72"/>
                  <a:gd name="T21" fmla="*/ 2147483647 h 88"/>
                  <a:gd name="T22" fmla="*/ 2147483647 w 72"/>
                  <a:gd name="T23" fmla="*/ 2147483647 h 88"/>
                  <a:gd name="T24" fmla="*/ 2147483647 w 72"/>
                  <a:gd name="T25" fmla="*/ 2147483647 h 88"/>
                  <a:gd name="T26" fmla="*/ 2147483647 w 72"/>
                  <a:gd name="T27" fmla="*/ 2147483647 h 88"/>
                  <a:gd name="T28" fmla="*/ 2147483647 w 72"/>
                  <a:gd name="T29" fmla="*/ 2147483647 h 88"/>
                  <a:gd name="T30" fmla="*/ 2147483647 w 72"/>
                  <a:gd name="T31" fmla="*/ 2147483647 h 88"/>
                  <a:gd name="T32" fmla="*/ 2147483647 w 72"/>
                  <a:gd name="T33" fmla="*/ 2147483647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88"/>
                  <a:gd name="T53" fmla="*/ 72 w 72"/>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88">
                    <a:moveTo>
                      <a:pt x="72" y="56"/>
                    </a:moveTo>
                    <a:lnTo>
                      <a:pt x="72" y="40"/>
                    </a:lnTo>
                    <a:lnTo>
                      <a:pt x="72" y="32"/>
                    </a:lnTo>
                    <a:lnTo>
                      <a:pt x="64" y="24"/>
                    </a:lnTo>
                    <a:lnTo>
                      <a:pt x="48" y="16"/>
                    </a:lnTo>
                    <a:lnTo>
                      <a:pt x="32" y="8"/>
                    </a:lnTo>
                    <a:lnTo>
                      <a:pt x="32" y="0"/>
                    </a:lnTo>
                    <a:lnTo>
                      <a:pt x="16" y="8"/>
                    </a:lnTo>
                    <a:lnTo>
                      <a:pt x="0" y="8"/>
                    </a:lnTo>
                    <a:lnTo>
                      <a:pt x="0" y="24"/>
                    </a:lnTo>
                    <a:lnTo>
                      <a:pt x="0" y="32"/>
                    </a:lnTo>
                    <a:lnTo>
                      <a:pt x="8" y="32"/>
                    </a:lnTo>
                    <a:lnTo>
                      <a:pt x="24" y="48"/>
                    </a:lnTo>
                    <a:lnTo>
                      <a:pt x="32" y="72"/>
                    </a:lnTo>
                    <a:lnTo>
                      <a:pt x="56" y="88"/>
                    </a:lnTo>
                    <a:lnTo>
                      <a:pt x="64" y="72"/>
                    </a:lnTo>
                    <a:lnTo>
                      <a:pt x="72" y="56"/>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71" name="Freeform 719">
                <a:extLst>
                  <a:ext uri="{FF2B5EF4-FFF2-40B4-BE49-F238E27FC236}">
                    <a16:creationId xmlns:a16="http://schemas.microsoft.com/office/drawing/2014/main" id="{41667E8C-C392-4B94-A9F5-8DAB1E5A5C05}"/>
                  </a:ext>
                </a:extLst>
              </p:cNvPr>
              <p:cNvSpPr>
                <a:spLocks/>
              </p:cNvSpPr>
              <p:nvPr/>
            </p:nvSpPr>
            <p:spPr bwMode="auto">
              <a:xfrm>
                <a:off x="2997500" y="2585130"/>
                <a:ext cx="41584" cy="25123"/>
              </a:xfrm>
              <a:custGeom>
                <a:avLst/>
                <a:gdLst>
                  <a:gd name="T0" fmla="*/ 2147483647 w 40"/>
                  <a:gd name="T1" fmla="*/ 2147483647 h 24"/>
                  <a:gd name="T2" fmla="*/ 2147483647 w 40"/>
                  <a:gd name="T3" fmla="*/ 2147483647 h 24"/>
                  <a:gd name="T4" fmla="*/ 2147483647 w 40"/>
                  <a:gd name="T5" fmla="*/ 2147483647 h 24"/>
                  <a:gd name="T6" fmla="*/ 2147483647 w 40"/>
                  <a:gd name="T7" fmla="*/ 2147483647 h 24"/>
                  <a:gd name="T8" fmla="*/ 2147483647 w 40"/>
                  <a:gd name="T9" fmla="*/ 0 h 24"/>
                  <a:gd name="T10" fmla="*/ 2147483647 w 40"/>
                  <a:gd name="T11" fmla="*/ 0 h 24"/>
                  <a:gd name="T12" fmla="*/ 0 w 40"/>
                  <a:gd name="T13" fmla="*/ 2147483647 h 24"/>
                  <a:gd name="T14" fmla="*/ 0 w 40"/>
                  <a:gd name="T15" fmla="*/ 2147483647 h 24"/>
                  <a:gd name="T16" fmla="*/ 2147483647 w 40"/>
                  <a:gd name="T17" fmla="*/ 2147483647 h 24"/>
                  <a:gd name="T18" fmla="*/ 2147483647 w 40"/>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4"/>
                  <a:gd name="T32" fmla="*/ 40 w 40"/>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4">
                    <a:moveTo>
                      <a:pt x="32" y="24"/>
                    </a:moveTo>
                    <a:lnTo>
                      <a:pt x="40" y="16"/>
                    </a:lnTo>
                    <a:lnTo>
                      <a:pt x="32" y="8"/>
                    </a:lnTo>
                    <a:lnTo>
                      <a:pt x="24" y="8"/>
                    </a:lnTo>
                    <a:lnTo>
                      <a:pt x="16" y="0"/>
                    </a:lnTo>
                    <a:lnTo>
                      <a:pt x="8" y="0"/>
                    </a:lnTo>
                    <a:lnTo>
                      <a:pt x="0" y="8"/>
                    </a:lnTo>
                    <a:lnTo>
                      <a:pt x="0" y="16"/>
                    </a:lnTo>
                    <a:lnTo>
                      <a:pt x="8" y="24"/>
                    </a:lnTo>
                    <a:lnTo>
                      <a:pt x="32" y="24"/>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72" name="Freeform 720">
                <a:extLst>
                  <a:ext uri="{FF2B5EF4-FFF2-40B4-BE49-F238E27FC236}">
                    <a16:creationId xmlns:a16="http://schemas.microsoft.com/office/drawing/2014/main" id="{8370B0DB-2223-404B-8E07-411FD5244999}"/>
                  </a:ext>
                </a:extLst>
              </p:cNvPr>
              <p:cNvSpPr>
                <a:spLocks/>
              </p:cNvSpPr>
              <p:nvPr/>
            </p:nvSpPr>
            <p:spPr bwMode="auto">
              <a:xfrm>
                <a:off x="3031287" y="2822504"/>
                <a:ext cx="92697" cy="76237"/>
              </a:xfrm>
              <a:custGeom>
                <a:avLst/>
                <a:gdLst>
                  <a:gd name="T0" fmla="*/ 2147483647 w 88"/>
                  <a:gd name="T1" fmla="*/ 0 h 72"/>
                  <a:gd name="T2" fmla="*/ 2147483647 w 88"/>
                  <a:gd name="T3" fmla="*/ 0 h 72"/>
                  <a:gd name="T4" fmla="*/ 0 w 88"/>
                  <a:gd name="T5" fmla="*/ 0 h 72"/>
                  <a:gd name="T6" fmla="*/ 0 w 88"/>
                  <a:gd name="T7" fmla="*/ 2147483647 h 72"/>
                  <a:gd name="T8" fmla="*/ 2147483647 w 88"/>
                  <a:gd name="T9" fmla="*/ 2147483647 h 72"/>
                  <a:gd name="T10" fmla="*/ 0 w 88"/>
                  <a:gd name="T11" fmla="*/ 2147483647 h 72"/>
                  <a:gd name="T12" fmla="*/ 2147483647 w 88"/>
                  <a:gd name="T13" fmla="*/ 2147483647 h 72"/>
                  <a:gd name="T14" fmla="*/ 2147483647 w 88"/>
                  <a:gd name="T15" fmla="*/ 2147483647 h 72"/>
                  <a:gd name="T16" fmla="*/ 2147483647 w 88"/>
                  <a:gd name="T17" fmla="*/ 2147483647 h 72"/>
                  <a:gd name="T18" fmla="*/ 2147483647 w 88"/>
                  <a:gd name="T19" fmla="*/ 2147483647 h 72"/>
                  <a:gd name="T20" fmla="*/ 2147483647 w 88"/>
                  <a:gd name="T21" fmla="*/ 2147483647 h 72"/>
                  <a:gd name="T22" fmla="*/ 2147483647 w 88"/>
                  <a:gd name="T23" fmla="*/ 2147483647 h 72"/>
                  <a:gd name="T24" fmla="*/ 2147483647 w 88"/>
                  <a:gd name="T25" fmla="*/ 2147483647 h 72"/>
                  <a:gd name="T26" fmla="*/ 2147483647 w 88"/>
                  <a:gd name="T27" fmla="*/ 2147483647 h 72"/>
                  <a:gd name="T28" fmla="*/ 2147483647 w 88"/>
                  <a:gd name="T29" fmla="*/ 2147483647 h 72"/>
                  <a:gd name="T30" fmla="*/ 2147483647 w 88"/>
                  <a:gd name="T31" fmla="*/ 2147483647 h 72"/>
                  <a:gd name="T32" fmla="*/ 2147483647 w 88"/>
                  <a:gd name="T33" fmla="*/ 2147483647 h 72"/>
                  <a:gd name="T34" fmla="*/ 2147483647 w 88"/>
                  <a:gd name="T35" fmla="*/ 2147483647 h 72"/>
                  <a:gd name="T36" fmla="*/ 2147483647 w 88"/>
                  <a:gd name="T37" fmla="*/ 2147483647 h 72"/>
                  <a:gd name="T38" fmla="*/ 2147483647 w 88"/>
                  <a:gd name="T39" fmla="*/ 2147483647 h 72"/>
                  <a:gd name="T40" fmla="*/ 2147483647 w 88"/>
                  <a:gd name="T41" fmla="*/ 2147483647 h 72"/>
                  <a:gd name="T42" fmla="*/ 2147483647 w 88"/>
                  <a:gd name="T43" fmla="*/ 2147483647 h 72"/>
                  <a:gd name="T44" fmla="*/ 2147483647 w 88"/>
                  <a:gd name="T45" fmla="*/ 2147483647 h 72"/>
                  <a:gd name="T46" fmla="*/ 2147483647 w 88"/>
                  <a:gd name="T47" fmla="*/ 2147483647 h 72"/>
                  <a:gd name="T48" fmla="*/ 2147483647 w 88"/>
                  <a:gd name="T49" fmla="*/ 0 h 72"/>
                  <a:gd name="T50" fmla="*/ 2147483647 w 88"/>
                  <a:gd name="T51" fmla="*/ 0 h 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8"/>
                  <a:gd name="T79" fmla="*/ 0 h 72"/>
                  <a:gd name="T80" fmla="*/ 88 w 88"/>
                  <a:gd name="T81" fmla="*/ 72 h 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8" h="72">
                    <a:moveTo>
                      <a:pt x="32" y="0"/>
                    </a:moveTo>
                    <a:lnTo>
                      <a:pt x="8" y="0"/>
                    </a:lnTo>
                    <a:lnTo>
                      <a:pt x="0" y="0"/>
                    </a:lnTo>
                    <a:lnTo>
                      <a:pt x="0" y="8"/>
                    </a:lnTo>
                    <a:lnTo>
                      <a:pt x="8" y="16"/>
                    </a:lnTo>
                    <a:lnTo>
                      <a:pt x="0" y="32"/>
                    </a:lnTo>
                    <a:lnTo>
                      <a:pt x="8" y="40"/>
                    </a:lnTo>
                    <a:lnTo>
                      <a:pt x="8" y="48"/>
                    </a:lnTo>
                    <a:lnTo>
                      <a:pt x="32" y="48"/>
                    </a:lnTo>
                    <a:lnTo>
                      <a:pt x="48" y="48"/>
                    </a:lnTo>
                    <a:lnTo>
                      <a:pt x="48" y="40"/>
                    </a:lnTo>
                    <a:lnTo>
                      <a:pt x="48" y="48"/>
                    </a:lnTo>
                    <a:lnTo>
                      <a:pt x="48" y="56"/>
                    </a:lnTo>
                    <a:lnTo>
                      <a:pt x="40" y="56"/>
                    </a:lnTo>
                    <a:lnTo>
                      <a:pt x="48" y="72"/>
                    </a:lnTo>
                    <a:lnTo>
                      <a:pt x="64" y="64"/>
                    </a:lnTo>
                    <a:lnTo>
                      <a:pt x="80" y="64"/>
                    </a:lnTo>
                    <a:lnTo>
                      <a:pt x="88" y="48"/>
                    </a:lnTo>
                    <a:lnTo>
                      <a:pt x="64" y="40"/>
                    </a:lnTo>
                    <a:lnTo>
                      <a:pt x="64" y="24"/>
                    </a:lnTo>
                    <a:lnTo>
                      <a:pt x="80" y="8"/>
                    </a:lnTo>
                    <a:lnTo>
                      <a:pt x="56" y="0"/>
                    </a:lnTo>
                    <a:lnTo>
                      <a:pt x="32" y="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73" name="Freeform 721">
                <a:extLst>
                  <a:ext uri="{FF2B5EF4-FFF2-40B4-BE49-F238E27FC236}">
                    <a16:creationId xmlns:a16="http://schemas.microsoft.com/office/drawing/2014/main" id="{16240B68-451D-452E-9620-5B8650CB93B6}"/>
                  </a:ext>
                </a:extLst>
              </p:cNvPr>
              <p:cNvSpPr>
                <a:spLocks/>
              </p:cNvSpPr>
              <p:nvPr/>
            </p:nvSpPr>
            <p:spPr bwMode="auto">
              <a:xfrm>
                <a:off x="2997500" y="2585130"/>
                <a:ext cx="41584" cy="25123"/>
              </a:xfrm>
              <a:custGeom>
                <a:avLst/>
                <a:gdLst>
                  <a:gd name="T0" fmla="*/ 2147483647 w 40"/>
                  <a:gd name="T1" fmla="*/ 2147483647 h 24"/>
                  <a:gd name="T2" fmla="*/ 2147483647 w 40"/>
                  <a:gd name="T3" fmla="*/ 2147483647 h 24"/>
                  <a:gd name="T4" fmla="*/ 2147483647 w 40"/>
                  <a:gd name="T5" fmla="*/ 2147483647 h 24"/>
                  <a:gd name="T6" fmla="*/ 2147483647 w 40"/>
                  <a:gd name="T7" fmla="*/ 2147483647 h 24"/>
                  <a:gd name="T8" fmla="*/ 2147483647 w 40"/>
                  <a:gd name="T9" fmla="*/ 0 h 24"/>
                  <a:gd name="T10" fmla="*/ 2147483647 w 40"/>
                  <a:gd name="T11" fmla="*/ 0 h 24"/>
                  <a:gd name="T12" fmla="*/ 0 w 40"/>
                  <a:gd name="T13" fmla="*/ 2147483647 h 24"/>
                  <a:gd name="T14" fmla="*/ 0 w 40"/>
                  <a:gd name="T15" fmla="*/ 2147483647 h 24"/>
                  <a:gd name="T16" fmla="*/ 2147483647 w 40"/>
                  <a:gd name="T17" fmla="*/ 2147483647 h 24"/>
                  <a:gd name="T18" fmla="*/ 2147483647 w 40"/>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4"/>
                  <a:gd name="T32" fmla="*/ 40 w 40"/>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4">
                    <a:moveTo>
                      <a:pt x="32" y="24"/>
                    </a:moveTo>
                    <a:lnTo>
                      <a:pt x="40" y="16"/>
                    </a:lnTo>
                    <a:lnTo>
                      <a:pt x="32" y="8"/>
                    </a:lnTo>
                    <a:lnTo>
                      <a:pt x="24" y="8"/>
                    </a:lnTo>
                    <a:lnTo>
                      <a:pt x="16" y="0"/>
                    </a:lnTo>
                    <a:lnTo>
                      <a:pt x="8" y="0"/>
                    </a:lnTo>
                    <a:lnTo>
                      <a:pt x="0" y="8"/>
                    </a:lnTo>
                    <a:lnTo>
                      <a:pt x="0" y="16"/>
                    </a:lnTo>
                    <a:lnTo>
                      <a:pt x="8" y="24"/>
                    </a:lnTo>
                    <a:lnTo>
                      <a:pt x="32" y="24"/>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74" name="Freeform 722">
                <a:extLst>
                  <a:ext uri="{FF2B5EF4-FFF2-40B4-BE49-F238E27FC236}">
                    <a16:creationId xmlns:a16="http://schemas.microsoft.com/office/drawing/2014/main" id="{445CE988-4AA9-4560-AA1E-DC43A5C4F22C}"/>
                  </a:ext>
                </a:extLst>
              </p:cNvPr>
              <p:cNvSpPr>
                <a:spLocks/>
              </p:cNvSpPr>
              <p:nvPr/>
            </p:nvSpPr>
            <p:spPr bwMode="auto">
              <a:xfrm>
                <a:off x="2920397" y="2601590"/>
                <a:ext cx="127350" cy="118687"/>
              </a:xfrm>
              <a:custGeom>
                <a:avLst/>
                <a:gdLst>
                  <a:gd name="T0" fmla="*/ 0 w 120"/>
                  <a:gd name="T1" fmla="*/ 2147483647 h 112"/>
                  <a:gd name="T2" fmla="*/ 0 w 120"/>
                  <a:gd name="T3" fmla="*/ 2147483647 h 112"/>
                  <a:gd name="T4" fmla="*/ 0 w 120"/>
                  <a:gd name="T5" fmla="*/ 2147483647 h 112"/>
                  <a:gd name="T6" fmla="*/ 2147483647 w 120"/>
                  <a:gd name="T7" fmla="*/ 2147483647 h 112"/>
                  <a:gd name="T8" fmla="*/ 2147483647 w 120"/>
                  <a:gd name="T9" fmla="*/ 2147483647 h 112"/>
                  <a:gd name="T10" fmla="*/ 2147483647 w 120"/>
                  <a:gd name="T11" fmla="*/ 2147483647 h 112"/>
                  <a:gd name="T12" fmla="*/ 2147483647 w 120"/>
                  <a:gd name="T13" fmla="*/ 2147483647 h 112"/>
                  <a:gd name="T14" fmla="*/ 2147483647 w 120"/>
                  <a:gd name="T15" fmla="*/ 2147483647 h 112"/>
                  <a:gd name="T16" fmla="*/ 2147483647 w 120"/>
                  <a:gd name="T17" fmla="*/ 2147483647 h 112"/>
                  <a:gd name="T18" fmla="*/ 2147483647 w 120"/>
                  <a:gd name="T19" fmla="*/ 2147483647 h 112"/>
                  <a:gd name="T20" fmla="*/ 2147483647 w 120"/>
                  <a:gd name="T21" fmla="*/ 2147483647 h 112"/>
                  <a:gd name="T22" fmla="*/ 2147483647 w 120"/>
                  <a:gd name="T23" fmla="*/ 2147483647 h 112"/>
                  <a:gd name="T24" fmla="*/ 2147483647 w 120"/>
                  <a:gd name="T25" fmla="*/ 2147483647 h 112"/>
                  <a:gd name="T26" fmla="*/ 2147483647 w 120"/>
                  <a:gd name="T27" fmla="*/ 2147483647 h 112"/>
                  <a:gd name="T28" fmla="*/ 2147483647 w 120"/>
                  <a:gd name="T29" fmla="*/ 2147483647 h 112"/>
                  <a:gd name="T30" fmla="*/ 2147483647 w 120"/>
                  <a:gd name="T31" fmla="*/ 2147483647 h 112"/>
                  <a:gd name="T32" fmla="*/ 2147483647 w 120"/>
                  <a:gd name="T33" fmla="*/ 2147483647 h 112"/>
                  <a:gd name="T34" fmla="*/ 2147483647 w 120"/>
                  <a:gd name="T35" fmla="*/ 2147483647 h 112"/>
                  <a:gd name="T36" fmla="*/ 2147483647 w 120"/>
                  <a:gd name="T37" fmla="*/ 2147483647 h 112"/>
                  <a:gd name="T38" fmla="*/ 2147483647 w 120"/>
                  <a:gd name="T39" fmla="*/ 2147483647 h 112"/>
                  <a:gd name="T40" fmla="*/ 2147483647 w 120"/>
                  <a:gd name="T41" fmla="*/ 2147483647 h 112"/>
                  <a:gd name="T42" fmla="*/ 2147483647 w 120"/>
                  <a:gd name="T43" fmla="*/ 2147483647 h 112"/>
                  <a:gd name="T44" fmla="*/ 2147483647 w 120"/>
                  <a:gd name="T45" fmla="*/ 0 h 112"/>
                  <a:gd name="T46" fmla="*/ 2147483647 w 120"/>
                  <a:gd name="T47" fmla="*/ 0 h 112"/>
                  <a:gd name="T48" fmla="*/ 2147483647 w 120"/>
                  <a:gd name="T49" fmla="*/ 0 h 112"/>
                  <a:gd name="T50" fmla="*/ 2147483647 w 120"/>
                  <a:gd name="T51" fmla="*/ 2147483647 h 112"/>
                  <a:gd name="T52" fmla="*/ 0 w 120"/>
                  <a:gd name="T53" fmla="*/ 2147483647 h 112"/>
                  <a:gd name="T54" fmla="*/ 0 w 120"/>
                  <a:gd name="T55" fmla="*/ 2147483647 h 112"/>
                  <a:gd name="T56" fmla="*/ 0 w 120"/>
                  <a:gd name="T57" fmla="*/ 2147483647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0"/>
                  <a:gd name="T88" fmla="*/ 0 h 112"/>
                  <a:gd name="T89" fmla="*/ 120 w 120"/>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0" h="112">
                    <a:moveTo>
                      <a:pt x="0" y="32"/>
                    </a:moveTo>
                    <a:lnTo>
                      <a:pt x="0" y="40"/>
                    </a:lnTo>
                    <a:lnTo>
                      <a:pt x="0" y="48"/>
                    </a:lnTo>
                    <a:lnTo>
                      <a:pt x="8" y="64"/>
                    </a:lnTo>
                    <a:lnTo>
                      <a:pt x="8" y="80"/>
                    </a:lnTo>
                    <a:lnTo>
                      <a:pt x="24" y="88"/>
                    </a:lnTo>
                    <a:lnTo>
                      <a:pt x="40" y="96"/>
                    </a:lnTo>
                    <a:lnTo>
                      <a:pt x="56" y="104"/>
                    </a:lnTo>
                    <a:lnTo>
                      <a:pt x="72" y="112"/>
                    </a:lnTo>
                    <a:lnTo>
                      <a:pt x="88" y="112"/>
                    </a:lnTo>
                    <a:lnTo>
                      <a:pt x="96" y="112"/>
                    </a:lnTo>
                    <a:lnTo>
                      <a:pt x="104" y="112"/>
                    </a:lnTo>
                    <a:lnTo>
                      <a:pt x="112" y="88"/>
                    </a:lnTo>
                    <a:lnTo>
                      <a:pt x="120" y="80"/>
                    </a:lnTo>
                    <a:lnTo>
                      <a:pt x="120" y="64"/>
                    </a:lnTo>
                    <a:lnTo>
                      <a:pt x="120" y="56"/>
                    </a:lnTo>
                    <a:lnTo>
                      <a:pt x="112" y="48"/>
                    </a:lnTo>
                    <a:lnTo>
                      <a:pt x="120" y="40"/>
                    </a:lnTo>
                    <a:lnTo>
                      <a:pt x="120" y="24"/>
                    </a:lnTo>
                    <a:lnTo>
                      <a:pt x="112" y="8"/>
                    </a:lnTo>
                    <a:lnTo>
                      <a:pt x="104" y="8"/>
                    </a:lnTo>
                    <a:lnTo>
                      <a:pt x="80" y="8"/>
                    </a:lnTo>
                    <a:lnTo>
                      <a:pt x="72" y="0"/>
                    </a:lnTo>
                    <a:lnTo>
                      <a:pt x="56" y="0"/>
                    </a:lnTo>
                    <a:lnTo>
                      <a:pt x="48" y="0"/>
                    </a:lnTo>
                    <a:lnTo>
                      <a:pt x="16" y="8"/>
                    </a:lnTo>
                    <a:lnTo>
                      <a:pt x="0" y="16"/>
                    </a:lnTo>
                    <a:lnTo>
                      <a:pt x="0" y="24"/>
                    </a:lnTo>
                    <a:lnTo>
                      <a:pt x="0" y="32"/>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75" name="Freeform 723">
                <a:extLst>
                  <a:ext uri="{FF2B5EF4-FFF2-40B4-BE49-F238E27FC236}">
                    <a16:creationId xmlns:a16="http://schemas.microsoft.com/office/drawing/2014/main" id="{20099E00-3920-43CB-A9DA-96ABE3933C62}"/>
                  </a:ext>
                </a:extLst>
              </p:cNvPr>
              <p:cNvSpPr>
                <a:spLocks/>
              </p:cNvSpPr>
              <p:nvPr/>
            </p:nvSpPr>
            <p:spPr bwMode="auto">
              <a:xfrm>
                <a:off x="2810373" y="2754064"/>
                <a:ext cx="59777" cy="34653"/>
              </a:xfrm>
              <a:custGeom>
                <a:avLst/>
                <a:gdLst>
                  <a:gd name="T0" fmla="*/ 2147483647 w 56"/>
                  <a:gd name="T1" fmla="*/ 2147483647 h 32"/>
                  <a:gd name="T2" fmla="*/ 2147483647 w 56"/>
                  <a:gd name="T3" fmla="*/ 0 h 32"/>
                  <a:gd name="T4" fmla="*/ 2147483647 w 56"/>
                  <a:gd name="T5" fmla="*/ 0 h 32"/>
                  <a:gd name="T6" fmla="*/ 2147483647 w 56"/>
                  <a:gd name="T7" fmla="*/ 0 h 32"/>
                  <a:gd name="T8" fmla="*/ 2147483647 w 56"/>
                  <a:gd name="T9" fmla="*/ 0 h 32"/>
                  <a:gd name="T10" fmla="*/ 0 w 56"/>
                  <a:gd name="T11" fmla="*/ 2147483647 h 32"/>
                  <a:gd name="T12" fmla="*/ 0 w 56"/>
                  <a:gd name="T13" fmla="*/ 2147483647 h 32"/>
                  <a:gd name="T14" fmla="*/ 2147483647 w 56"/>
                  <a:gd name="T15" fmla="*/ 2147483647 h 32"/>
                  <a:gd name="T16" fmla="*/ 2147483647 w 56"/>
                  <a:gd name="T17" fmla="*/ 2147483647 h 32"/>
                  <a:gd name="T18" fmla="*/ 2147483647 w 56"/>
                  <a:gd name="T19" fmla="*/ 2147483647 h 32"/>
                  <a:gd name="T20" fmla="*/ 2147483647 w 56"/>
                  <a:gd name="T21" fmla="*/ 2147483647 h 32"/>
                  <a:gd name="T22" fmla="*/ 2147483647 w 56"/>
                  <a:gd name="T23" fmla="*/ 2147483647 h 32"/>
                  <a:gd name="T24" fmla="*/ 2147483647 w 56"/>
                  <a:gd name="T25" fmla="*/ 2147483647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32"/>
                  <a:gd name="T41" fmla="*/ 56 w 5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32">
                    <a:moveTo>
                      <a:pt x="48" y="8"/>
                    </a:moveTo>
                    <a:lnTo>
                      <a:pt x="40" y="0"/>
                    </a:lnTo>
                    <a:lnTo>
                      <a:pt x="32" y="0"/>
                    </a:lnTo>
                    <a:lnTo>
                      <a:pt x="24" y="0"/>
                    </a:lnTo>
                    <a:lnTo>
                      <a:pt x="16" y="0"/>
                    </a:lnTo>
                    <a:lnTo>
                      <a:pt x="0" y="16"/>
                    </a:lnTo>
                    <a:lnTo>
                      <a:pt x="0" y="24"/>
                    </a:lnTo>
                    <a:lnTo>
                      <a:pt x="8" y="24"/>
                    </a:lnTo>
                    <a:lnTo>
                      <a:pt x="16" y="32"/>
                    </a:lnTo>
                    <a:lnTo>
                      <a:pt x="32" y="24"/>
                    </a:lnTo>
                    <a:lnTo>
                      <a:pt x="48" y="24"/>
                    </a:lnTo>
                    <a:lnTo>
                      <a:pt x="56" y="16"/>
                    </a:lnTo>
                    <a:lnTo>
                      <a:pt x="48" y="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76" name="Freeform 724">
                <a:extLst>
                  <a:ext uri="{FF2B5EF4-FFF2-40B4-BE49-F238E27FC236}">
                    <a16:creationId xmlns:a16="http://schemas.microsoft.com/office/drawing/2014/main" id="{026660C5-4BED-4B29-98E3-EF5C78583359}"/>
                  </a:ext>
                </a:extLst>
              </p:cNvPr>
              <p:cNvSpPr>
                <a:spLocks/>
              </p:cNvSpPr>
              <p:nvPr/>
            </p:nvSpPr>
            <p:spPr bwMode="auto">
              <a:xfrm>
                <a:off x="2836363" y="2534016"/>
                <a:ext cx="41584" cy="67574"/>
              </a:xfrm>
              <a:custGeom>
                <a:avLst/>
                <a:gdLst>
                  <a:gd name="T0" fmla="*/ 2147483647 w 40"/>
                  <a:gd name="T1" fmla="*/ 2147483647 h 64"/>
                  <a:gd name="T2" fmla="*/ 2147483647 w 40"/>
                  <a:gd name="T3" fmla="*/ 2147483647 h 64"/>
                  <a:gd name="T4" fmla="*/ 2147483647 w 40"/>
                  <a:gd name="T5" fmla="*/ 2147483647 h 64"/>
                  <a:gd name="T6" fmla="*/ 2147483647 w 40"/>
                  <a:gd name="T7" fmla="*/ 2147483647 h 64"/>
                  <a:gd name="T8" fmla="*/ 2147483647 w 40"/>
                  <a:gd name="T9" fmla="*/ 2147483647 h 64"/>
                  <a:gd name="T10" fmla="*/ 2147483647 w 40"/>
                  <a:gd name="T11" fmla="*/ 2147483647 h 64"/>
                  <a:gd name="T12" fmla="*/ 2147483647 w 40"/>
                  <a:gd name="T13" fmla="*/ 2147483647 h 64"/>
                  <a:gd name="T14" fmla="*/ 2147483647 w 40"/>
                  <a:gd name="T15" fmla="*/ 0 h 64"/>
                  <a:gd name="T16" fmla="*/ 2147483647 w 40"/>
                  <a:gd name="T17" fmla="*/ 2147483647 h 64"/>
                  <a:gd name="T18" fmla="*/ 2147483647 w 40"/>
                  <a:gd name="T19" fmla="*/ 2147483647 h 64"/>
                  <a:gd name="T20" fmla="*/ 0 w 40"/>
                  <a:gd name="T21" fmla="*/ 2147483647 h 64"/>
                  <a:gd name="T22" fmla="*/ 0 w 40"/>
                  <a:gd name="T23" fmla="*/ 2147483647 h 64"/>
                  <a:gd name="T24" fmla="*/ 2147483647 w 40"/>
                  <a:gd name="T25" fmla="*/ 2147483647 h 64"/>
                  <a:gd name="T26" fmla="*/ 2147483647 w 40"/>
                  <a:gd name="T27" fmla="*/ 2147483647 h 64"/>
                  <a:gd name="T28" fmla="*/ 2147483647 w 40"/>
                  <a:gd name="T29" fmla="*/ 2147483647 h 64"/>
                  <a:gd name="T30" fmla="*/ 2147483647 w 40"/>
                  <a:gd name="T31" fmla="*/ 2147483647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64"/>
                  <a:gd name="T50" fmla="*/ 40 w 40"/>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64">
                    <a:moveTo>
                      <a:pt x="24" y="64"/>
                    </a:moveTo>
                    <a:lnTo>
                      <a:pt x="24" y="48"/>
                    </a:lnTo>
                    <a:lnTo>
                      <a:pt x="24" y="32"/>
                    </a:lnTo>
                    <a:lnTo>
                      <a:pt x="32" y="32"/>
                    </a:lnTo>
                    <a:lnTo>
                      <a:pt x="40" y="24"/>
                    </a:lnTo>
                    <a:lnTo>
                      <a:pt x="32" y="24"/>
                    </a:lnTo>
                    <a:lnTo>
                      <a:pt x="32" y="16"/>
                    </a:lnTo>
                    <a:lnTo>
                      <a:pt x="32" y="0"/>
                    </a:lnTo>
                    <a:lnTo>
                      <a:pt x="16" y="8"/>
                    </a:lnTo>
                    <a:lnTo>
                      <a:pt x="8" y="8"/>
                    </a:lnTo>
                    <a:lnTo>
                      <a:pt x="0" y="24"/>
                    </a:lnTo>
                    <a:lnTo>
                      <a:pt x="0" y="40"/>
                    </a:lnTo>
                    <a:lnTo>
                      <a:pt x="8" y="48"/>
                    </a:lnTo>
                    <a:lnTo>
                      <a:pt x="16" y="64"/>
                    </a:lnTo>
                    <a:lnTo>
                      <a:pt x="16" y="56"/>
                    </a:lnTo>
                    <a:lnTo>
                      <a:pt x="24" y="64"/>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77" name="Freeform 725">
                <a:extLst>
                  <a:ext uri="{FF2B5EF4-FFF2-40B4-BE49-F238E27FC236}">
                    <a16:creationId xmlns:a16="http://schemas.microsoft.com/office/drawing/2014/main" id="{2EA6E938-C31C-4690-91BE-0898CFA68BF8}"/>
                  </a:ext>
                </a:extLst>
              </p:cNvPr>
              <p:cNvSpPr>
                <a:spLocks/>
              </p:cNvSpPr>
              <p:nvPr/>
            </p:nvSpPr>
            <p:spPr bwMode="auto">
              <a:xfrm>
                <a:off x="2767057" y="2669163"/>
                <a:ext cx="43316" cy="42450"/>
              </a:xfrm>
              <a:custGeom>
                <a:avLst/>
                <a:gdLst>
                  <a:gd name="T0" fmla="*/ 2147483647 w 41"/>
                  <a:gd name="T1" fmla="*/ 2147483647 h 40"/>
                  <a:gd name="T2" fmla="*/ 2147483647 w 41"/>
                  <a:gd name="T3" fmla="*/ 2147483647 h 40"/>
                  <a:gd name="T4" fmla="*/ 2147483647 w 41"/>
                  <a:gd name="T5" fmla="*/ 2147483647 h 40"/>
                  <a:gd name="T6" fmla="*/ 2147483647 w 41"/>
                  <a:gd name="T7" fmla="*/ 2147483647 h 40"/>
                  <a:gd name="T8" fmla="*/ 2147483647 w 41"/>
                  <a:gd name="T9" fmla="*/ 2147483647 h 40"/>
                  <a:gd name="T10" fmla="*/ 2147483647 w 41"/>
                  <a:gd name="T11" fmla="*/ 2147483647 h 40"/>
                  <a:gd name="T12" fmla="*/ 2147483647 w 41"/>
                  <a:gd name="T13" fmla="*/ 2147483647 h 40"/>
                  <a:gd name="T14" fmla="*/ 2147483647 w 41"/>
                  <a:gd name="T15" fmla="*/ 2147483647 h 40"/>
                  <a:gd name="T16" fmla="*/ 2147483647 w 41"/>
                  <a:gd name="T17" fmla="*/ 2147483647 h 40"/>
                  <a:gd name="T18" fmla="*/ 2147483647 w 41"/>
                  <a:gd name="T19" fmla="*/ 2147483647 h 40"/>
                  <a:gd name="T20" fmla="*/ 2147483647 w 41"/>
                  <a:gd name="T21" fmla="*/ 2147483647 h 40"/>
                  <a:gd name="T22" fmla="*/ 2147483647 w 41"/>
                  <a:gd name="T23" fmla="*/ 0 h 40"/>
                  <a:gd name="T24" fmla="*/ 0 w 41"/>
                  <a:gd name="T25" fmla="*/ 2147483647 h 40"/>
                  <a:gd name="T26" fmla="*/ 0 w 41"/>
                  <a:gd name="T27" fmla="*/ 2147483647 h 40"/>
                  <a:gd name="T28" fmla="*/ 2147483647 w 41"/>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40"/>
                  <a:gd name="T47" fmla="*/ 41 w 41"/>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40">
                    <a:moveTo>
                      <a:pt x="8" y="24"/>
                    </a:moveTo>
                    <a:lnTo>
                      <a:pt x="16" y="32"/>
                    </a:lnTo>
                    <a:lnTo>
                      <a:pt x="24" y="32"/>
                    </a:lnTo>
                    <a:lnTo>
                      <a:pt x="32" y="40"/>
                    </a:lnTo>
                    <a:lnTo>
                      <a:pt x="41" y="32"/>
                    </a:lnTo>
                    <a:lnTo>
                      <a:pt x="41" y="24"/>
                    </a:lnTo>
                    <a:lnTo>
                      <a:pt x="41" y="16"/>
                    </a:lnTo>
                    <a:lnTo>
                      <a:pt x="32" y="16"/>
                    </a:lnTo>
                    <a:lnTo>
                      <a:pt x="32" y="8"/>
                    </a:lnTo>
                    <a:lnTo>
                      <a:pt x="24" y="8"/>
                    </a:lnTo>
                    <a:lnTo>
                      <a:pt x="16" y="8"/>
                    </a:lnTo>
                    <a:lnTo>
                      <a:pt x="8" y="0"/>
                    </a:lnTo>
                    <a:lnTo>
                      <a:pt x="0" y="8"/>
                    </a:lnTo>
                    <a:lnTo>
                      <a:pt x="0" y="16"/>
                    </a:lnTo>
                    <a:lnTo>
                      <a:pt x="8" y="24"/>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78" name="Freeform 726">
                <a:extLst>
                  <a:ext uri="{FF2B5EF4-FFF2-40B4-BE49-F238E27FC236}">
                    <a16:creationId xmlns:a16="http://schemas.microsoft.com/office/drawing/2014/main" id="{6C15BDD5-2E94-4ABB-AF32-22A008D9B3A0}"/>
                  </a:ext>
                </a:extLst>
              </p:cNvPr>
              <p:cNvSpPr>
                <a:spLocks/>
              </p:cNvSpPr>
              <p:nvPr/>
            </p:nvSpPr>
            <p:spPr bwMode="auto">
              <a:xfrm>
                <a:off x="2810373" y="2754064"/>
                <a:ext cx="59777" cy="34653"/>
              </a:xfrm>
              <a:custGeom>
                <a:avLst/>
                <a:gdLst>
                  <a:gd name="T0" fmla="*/ 2147483647 w 56"/>
                  <a:gd name="T1" fmla="*/ 2147483647 h 32"/>
                  <a:gd name="T2" fmla="*/ 2147483647 w 56"/>
                  <a:gd name="T3" fmla="*/ 0 h 32"/>
                  <a:gd name="T4" fmla="*/ 2147483647 w 56"/>
                  <a:gd name="T5" fmla="*/ 0 h 32"/>
                  <a:gd name="T6" fmla="*/ 2147483647 w 56"/>
                  <a:gd name="T7" fmla="*/ 0 h 32"/>
                  <a:gd name="T8" fmla="*/ 2147483647 w 56"/>
                  <a:gd name="T9" fmla="*/ 0 h 32"/>
                  <a:gd name="T10" fmla="*/ 2147483647 w 56"/>
                  <a:gd name="T11" fmla="*/ 0 h 32"/>
                  <a:gd name="T12" fmla="*/ 2147483647 w 56"/>
                  <a:gd name="T13" fmla="*/ 0 h 32"/>
                  <a:gd name="T14" fmla="*/ 0 w 56"/>
                  <a:gd name="T15" fmla="*/ 2147483647 h 32"/>
                  <a:gd name="T16" fmla="*/ 0 w 56"/>
                  <a:gd name="T17" fmla="*/ 2147483647 h 32"/>
                  <a:gd name="T18" fmla="*/ 2147483647 w 56"/>
                  <a:gd name="T19" fmla="*/ 2147483647 h 32"/>
                  <a:gd name="T20" fmla="*/ 2147483647 w 56"/>
                  <a:gd name="T21" fmla="*/ 2147483647 h 32"/>
                  <a:gd name="T22" fmla="*/ 2147483647 w 56"/>
                  <a:gd name="T23" fmla="*/ 2147483647 h 32"/>
                  <a:gd name="T24" fmla="*/ 2147483647 w 56"/>
                  <a:gd name="T25" fmla="*/ 2147483647 h 32"/>
                  <a:gd name="T26" fmla="*/ 2147483647 w 56"/>
                  <a:gd name="T27" fmla="*/ 2147483647 h 32"/>
                  <a:gd name="T28" fmla="*/ 2147483647 w 56"/>
                  <a:gd name="T29" fmla="*/ 2147483647 h 32"/>
                  <a:gd name="T30" fmla="*/ 2147483647 w 56"/>
                  <a:gd name="T31" fmla="*/ 2147483647 h 32"/>
                  <a:gd name="T32" fmla="*/ 2147483647 w 56"/>
                  <a:gd name="T33" fmla="*/ 2147483647 h 32"/>
                  <a:gd name="T34" fmla="*/ 2147483647 w 56"/>
                  <a:gd name="T35" fmla="*/ 2147483647 h 32"/>
                  <a:gd name="T36" fmla="*/ 2147483647 w 56"/>
                  <a:gd name="T37" fmla="*/ 2147483647 h 32"/>
                  <a:gd name="T38" fmla="*/ 2147483647 w 56"/>
                  <a:gd name="T39" fmla="*/ 2147483647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32"/>
                  <a:gd name="T62" fmla="*/ 56 w 56"/>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32">
                    <a:moveTo>
                      <a:pt x="48" y="8"/>
                    </a:moveTo>
                    <a:lnTo>
                      <a:pt x="40" y="0"/>
                    </a:lnTo>
                    <a:lnTo>
                      <a:pt x="32" y="0"/>
                    </a:lnTo>
                    <a:lnTo>
                      <a:pt x="24" y="0"/>
                    </a:lnTo>
                    <a:lnTo>
                      <a:pt x="16" y="0"/>
                    </a:lnTo>
                    <a:lnTo>
                      <a:pt x="0" y="16"/>
                    </a:lnTo>
                    <a:lnTo>
                      <a:pt x="0" y="24"/>
                    </a:lnTo>
                    <a:lnTo>
                      <a:pt x="8" y="24"/>
                    </a:lnTo>
                    <a:lnTo>
                      <a:pt x="16" y="32"/>
                    </a:lnTo>
                    <a:lnTo>
                      <a:pt x="32" y="24"/>
                    </a:lnTo>
                    <a:lnTo>
                      <a:pt x="48" y="24"/>
                    </a:lnTo>
                    <a:lnTo>
                      <a:pt x="56" y="16"/>
                    </a:lnTo>
                    <a:lnTo>
                      <a:pt x="48" y="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79" name="Freeform 727">
                <a:extLst>
                  <a:ext uri="{FF2B5EF4-FFF2-40B4-BE49-F238E27FC236}">
                    <a16:creationId xmlns:a16="http://schemas.microsoft.com/office/drawing/2014/main" id="{E5440C8A-0E0E-414D-B532-9874680675D7}"/>
                  </a:ext>
                </a:extLst>
              </p:cNvPr>
              <p:cNvSpPr>
                <a:spLocks/>
              </p:cNvSpPr>
              <p:nvPr/>
            </p:nvSpPr>
            <p:spPr bwMode="auto">
              <a:xfrm>
                <a:off x="2767057" y="2669163"/>
                <a:ext cx="43316" cy="42450"/>
              </a:xfrm>
              <a:custGeom>
                <a:avLst/>
                <a:gdLst>
                  <a:gd name="T0" fmla="*/ 2147483647 w 41"/>
                  <a:gd name="T1" fmla="*/ 2147483647 h 40"/>
                  <a:gd name="T2" fmla="*/ 2147483647 w 41"/>
                  <a:gd name="T3" fmla="*/ 2147483647 h 40"/>
                  <a:gd name="T4" fmla="*/ 2147483647 w 41"/>
                  <a:gd name="T5" fmla="*/ 2147483647 h 40"/>
                  <a:gd name="T6" fmla="*/ 2147483647 w 41"/>
                  <a:gd name="T7" fmla="*/ 2147483647 h 40"/>
                  <a:gd name="T8" fmla="*/ 2147483647 w 41"/>
                  <a:gd name="T9" fmla="*/ 2147483647 h 40"/>
                  <a:gd name="T10" fmla="*/ 2147483647 w 41"/>
                  <a:gd name="T11" fmla="*/ 2147483647 h 40"/>
                  <a:gd name="T12" fmla="*/ 2147483647 w 41"/>
                  <a:gd name="T13" fmla="*/ 2147483647 h 40"/>
                  <a:gd name="T14" fmla="*/ 2147483647 w 41"/>
                  <a:gd name="T15" fmla="*/ 2147483647 h 40"/>
                  <a:gd name="T16" fmla="*/ 2147483647 w 41"/>
                  <a:gd name="T17" fmla="*/ 2147483647 h 40"/>
                  <a:gd name="T18" fmla="*/ 2147483647 w 41"/>
                  <a:gd name="T19" fmla="*/ 2147483647 h 40"/>
                  <a:gd name="T20" fmla="*/ 2147483647 w 41"/>
                  <a:gd name="T21" fmla="*/ 2147483647 h 40"/>
                  <a:gd name="T22" fmla="*/ 2147483647 w 41"/>
                  <a:gd name="T23" fmla="*/ 2147483647 h 40"/>
                  <a:gd name="T24" fmla="*/ 2147483647 w 41"/>
                  <a:gd name="T25" fmla="*/ 2147483647 h 40"/>
                  <a:gd name="T26" fmla="*/ 2147483647 w 41"/>
                  <a:gd name="T27" fmla="*/ 0 h 40"/>
                  <a:gd name="T28" fmla="*/ 0 w 41"/>
                  <a:gd name="T29" fmla="*/ 2147483647 h 40"/>
                  <a:gd name="T30" fmla="*/ 0 w 41"/>
                  <a:gd name="T31" fmla="*/ 2147483647 h 40"/>
                  <a:gd name="T32" fmla="*/ 0 w 41"/>
                  <a:gd name="T33" fmla="*/ 2147483647 h 40"/>
                  <a:gd name="T34" fmla="*/ 2147483647 w 41"/>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40"/>
                  <a:gd name="T56" fmla="*/ 41 w 41"/>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40">
                    <a:moveTo>
                      <a:pt x="8" y="24"/>
                    </a:moveTo>
                    <a:lnTo>
                      <a:pt x="16" y="32"/>
                    </a:lnTo>
                    <a:lnTo>
                      <a:pt x="24" y="32"/>
                    </a:lnTo>
                    <a:lnTo>
                      <a:pt x="32" y="40"/>
                    </a:lnTo>
                    <a:lnTo>
                      <a:pt x="41" y="32"/>
                    </a:lnTo>
                    <a:lnTo>
                      <a:pt x="41" y="24"/>
                    </a:lnTo>
                    <a:lnTo>
                      <a:pt x="41" y="16"/>
                    </a:lnTo>
                    <a:lnTo>
                      <a:pt x="32" y="16"/>
                    </a:lnTo>
                    <a:lnTo>
                      <a:pt x="32" y="8"/>
                    </a:lnTo>
                    <a:lnTo>
                      <a:pt x="24" y="8"/>
                    </a:lnTo>
                    <a:lnTo>
                      <a:pt x="16" y="8"/>
                    </a:lnTo>
                    <a:lnTo>
                      <a:pt x="8" y="0"/>
                    </a:lnTo>
                    <a:lnTo>
                      <a:pt x="0" y="8"/>
                    </a:lnTo>
                    <a:lnTo>
                      <a:pt x="0" y="16"/>
                    </a:lnTo>
                    <a:lnTo>
                      <a:pt x="8" y="24"/>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80" name="Freeform 728">
                <a:extLst>
                  <a:ext uri="{FF2B5EF4-FFF2-40B4-BE49-F238E27FC236}">
                    <a16:creationId xmlns:a16="http://schemas.microsoft.com/office/drawing/2014/main" id="{253F9CA7-338D-4BA4-B979-13BA5947AF83}"/>
                  </a:ext>
                </a:extLst>
              </p:cNvPr>
              <p:cNvSpPr>
                <a:spLocks/>
              </p:cNvSpPr>
              <p:nvPr/>
            </p:nvSpPr>
            <p:spPr bwMode="auto">
              <a:xfrm>
                <a:off x="2733270" y="3152575"/>
                <a:ext cx="213117" cy="161137"/>
              </a:xfrm>
              <a:custGeom>
                <a:avLst/>
                <a:gdLst>
                  <a:gd name="T0" fmla="*/ 2147483647 w 201"/>
                  <a:gd name="T1" fmla="*/ 2147483647 h 152"/>
                  <a:gd name="T2" fmla="*/ 2147483647 w 201"/>
                  <a:gd name="T3" fmla="*/ 2147483647 h 152"/>
                  <a:gd name="T4" fmla="*/ 2147483647 w 201"/>
                  <a:gd name="T5" fmla="*/ 2147483647 h 152"/>
                  <a:gd name="T6" fmla="*/ 2147483647 w 201"/>
                  <a:gd name="T7" fmla="*/ 2147483647 h 152"/>
                  <a:gd name="T8" fmla="*/ 2147483647 w 201"/>
                  <a:gd name="T9" fmla="*/ 2147483647 h 152"/>
                  <a:gd name="T10" fmla="*/ 2147483647 w 201"/>
                  <a:gd name="T11" fmla="*/ 2147483647 h 152"/>
                  <a:gd name="T12" fmla="*/ 2147483647 w 201"/>
                  <a:gd name="T13" fmla="*/ 2147483647 h 152"/>
                  <a:gd name="T14" fmla="*/ 2147483647 w 201"/>
                  <a:gd name="T15" fmla="*/ 2147483647 h 152"/>
                  <a:gd name="T16" fmla="*/ 2147483647 w 201"/>
                  <a:gd name="T17" fmla="*/ 2147483647 h 152"/>
                  <a:gd name="T18" fmla="*/ 2147483647 w 201"/>
                  <a:gd name="T19" fmla="*/ 2147483647 h 152"/>
                  <a:gd name="T20" fmla="*/ 2147483647 w 201"/>
                  <a:gd name="T21" fmla="*/ 2147483647 h 152"/>
                  <a:gd name="T22" fmla="*/ 2147483647 w 201"/>
                  <a:gd name="T23" fmla="*/ 2147483647 h 152"/>
                  <a:gd name="T24" fmla="*/ 2147483647 w 201"/>
                  <a:gd name="T25" fmla="*/ 2147483647 h 152"/>
                  <a:gd name="T26" fmla="*/ 2147483647 w 201"/>
                  <a:gd name="T27" fmla="*/ 0 h 152"/>
                  <a:gd name="T28" fmla="*/ 2147483647 w 201"/>
                  <a:gd name="T29" fmla="*/ 2147483647 h 152"/>
                  <a:gd name="T30" fmla="*/ 2147483647 w 201"/>
                  <a:gd name="T31" fmla="*/ 2147483647 h 152"/>
                  <a:gd name="T32" fmla="*/ 2147483647 w 201"/>
                  <a:gd name="T33" fmla="*/ 2147483647 h 152"/>
                  <a:gd name="T34" fmla="*/ 2147483647 w 201"/>
                  <a:gd name="T35" fmla="*/ 2147483647 h 152"/>
                  <a:gd name="T36" fmla="*/ 2147483647 w 201"/>
                  <a:gd name="T37" fmla="*/ 2147483647 h 152"/>
                  <a:gd name="T38" fmla="*/ 0 w 201"/>
                  <a:gd name="T39" fmla="*/ 2147483647 h 152"/>
                  <a:gd name="T40" fmla="*/ 2147483647 w 201"/>
                  <a:gd name="T41" fmla="*/ 2147483647 h 152"/>
                  <a:gd name="T42" fmla="*/ 2147483647 w 201"/>
                  <a:gd name="T43" fmla="*/ 2147483647 h 152"/>
                  <a:gd name="T44" fmla="*/ 2147483647 w 201"/>
                  <a:gd name="T45" fmla="*/ 2147483647 h 152"/>
                  <a:gd name="T46" fmla="*/ 2147483647 w 201"/>
                  <a:gd name="T47" fmla="*/ 2147483647 h 1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1"/>
                  <a:gd name="T73" fmla="*/ 0 h 152"/>
                  <a:gd name="T74" fmla="*/ 201 w 201"/>
                  <a:gd name="T75" fmla="*/ 152 h 1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1" h="152">
                    <a:moveTo>
                      <a:pt x="40" y="152"/>
                    </a:move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81" name="Freeform 729">
                <a:extLst>
                  <a:ext uri="{FF2B5EF4-FFF2-40B4-BE49-F238E27FC236}">
                    <a16:creationId xmlns:a16="http://schemas.microsoft.com/office/drawing/2014/main" id="{B587C30A-666E-4CF7-817C-8B3504FBE402}"/>
                  </a:ext>
                </a:extLst>
              </p:cNvPr>
              <p:cNvSpPr>
                <a:spLocks/>
              </p:cNvSpPr>
              <p:nvPr/>
            </p:nvSpPr>
            <p:spPr bwMode="auto">
              <a:xfrm>
                <a:off x="2563469" y="3136115"/>
                <a:ext cx="220914" cy="203587"/>
              </a:xfrm>
              <a:custGeom>
                <a:avLst/>
                <a:gdLst>
                  <a:gd name="T0" fmla="*/ 2147483647 w 208"/>
                  <a:gd name="T1" fmla="*/ 2147483647 h 192"/>
                  <a:gd name="T2" fmla="*/ 2147483647 w 208"/>
                  <a:gd name="T3" fmla="*/ 2147483647 h 192"/>
                  <a:gd name="T4" fmla="*/ 2147483647 w 208"/>
                  <a:gd name="T5" fmla="*/ 2147483647 h 192"/>
                  <a:gd name="T6" fmla="*/ 2147483647 w 208"/>
                  <a:gd name="T7" fmla="*/ 2147483647 h 192"/>
                  <a:gd name="T8" fmla="*/ 2147483647 w 208"/>
                  <a:gd name="T9" fmla="*/ 2147483647 h 192"/>
                  <a:gd name="T10" fmla="*/ 2147483647 w 208"/>
                  <a:gd name="T11" fmla="*/ 2147483647 h 192"/>
                  <a:gd name="T12" fmla="*/ 2147483647 w 208"/>
                  <a:gd name="T13" fmla="*/ 2147483647 h 192"/>
                  <a:gd name="T14" fmla="*/ 2147483647 w 208"/>
                  <a:gd name="T15" fmla="*/ 2147483647 h 192"/>
                  <a:gd name="T16" fmla="*/ 2147483647 w 208"/>
                  <a:gd name="T17" fmla="*/ 2147483647 h 192"/>
                  <a:gd name="T18" fmla="*/ 2147483647 w 208"/>
                  <a:gd name="T19" fmla="*/ 2147483647 h 192"/>
                  <a:gd name="T20" fmla="*/ 2147483647 w 208"/>
                  <a:gd name="T21" fmla="*/ 2147483647 h 192"/>
                  <a:gd name="T22" fmla="*/ 2147483647 w 208"/>
                  <a:gd name="T23" fmla="*/ 0 h 192"/>
                  <a:gd name="T24" fmla="*/ 2147483647 w 208"/>
                  <a:gd name="T25" fmla="*/ 0 h 192"/>
                  <a:gd name="T26" fmla="*/ 2147483647 w 208"/>
                  <a:gd name="T27" fmla="*/ 2147483647 h 192"/>
                  <a:gd name="T28" fmla="*/ 2147483647 w 208"/>
                  <a:gd name="T29" fmla="*/ 2147483647 h 192"/>
                  <a:gd name="T30" fmla="*/ 2147483647 w 208"/>
                  <a:gd name="T31" fmla="*/ 2147483647 h 192"/>
                  <a:gd name="T32" fmla="*/ 2147483647 w 208"/>
                  <a:gd name="T33" fmla="*/ 2147483647 h 192"/>
                  <a:gd name="T34" fmla="*/ 2147483647 w 208"/>
                  <a:gd name="T35" fmla="*/ 2147483647 h 192"/>
                  <a:gd name="T36" fmla="*/ 0 w 208"/>
                  <a:gd name="T37" fmla="*/ 2147483647 h 192"/>
                  <a:gd name="T38" fmla="*/ 2147483647 w 208"/>
                  <a:gd name="T39" fmla="*/ 2147483647 h 192"/>
                  <a:gd name="T40" fmla="*/ 2147483647 w 208"/>
                  <a:gd name="T41" fmla="*/ 2147483647 h 192"/>
                  <a:gd name="T42" fmla="*/ 2147483647 w 208"/>
                  <a:gd name="T43" fmla="*/ 2147483647 h 192"/>
                  <a:gd name="T44" fmla="*/ 2147483647 w 208"/>
                  <a:gd name="T45" fmla="*/ 2147483647 h 192"/>
                  <a:gd name="T46" fmla="*/ 2147483647 w 208"/>
                  <a:gd name="T47" fmla="*/ 2147483647 h 192"/>
                  <a:gd name="T48" fmla="*/ 2147483647 w 208"/>
                  <a:gd name="T49" fmla="*/ 2147483647 h 192"/>
                  <a:gd name="T50" fmla="*/ 2147483647 w 208"/>
                  <a:gd name="T51" fmla="*/ 2147483647 h 192"/>
                  <a:gd name="T52" fmla="*/ 2147483647 w 208"/>
                  <a:gd name="T53" fmla="*/ 2147483647 h 192"/>
                  <a:gd name="T54" fmla="*/ 2147483647 w 208"/>
                  <a:gd name="T55" fmla="*/ 2147483647 h 192"/>
                  <a:gd name="T56" fmla="*/ 2147483647 w 208"/>
                  <a:gd name="T57" fmla="*/ 2147483647 h 192"/>
                  <a:gd name="T58" fmla="*/ 2147483647 w 208"/>
                  <a:gd name="T59" fmla="*/ 2147483647 h 192"/>
                  <a:gd name="T60" fmla="*/ 2147483647 w 208"/>
                  <a:gd name="T61" fmla="*/ 2147483647 h 192"/>
                  <a:gd name="T62" fmla="*/ 2147483647 w 208"/>
                  <a:gd name="T63" fmla="*/ 2147483647 h 192"/>
                  <a:gd name="T64" fmla="*/ 2147483647 w 208"/>
                  <a:gd name="T65" fmla="*/ 2147483647 h 1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8"/>
                  <a:gd name="T100" fmla="*/ 0 h 192"/>
                  <a:gd name="T101" fmla="*/ 208 w 208"/>
                  <a:gd name="T102" fmla="*/ 192 h 1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8" h="192">
                    <a:moveTo>
                      <a:pt x="96" y="176"/>
                    </a:moveTo>
                    <a:lnTo>
                      <a:pt x="112" y="160"/>
                    </a:lnTo>
                    <a:lnTo>
                      <a:pt x="128" y="144"/>
                    </a:lnTo>
                    <a:lnTo>
                      <a:pt x="152" y="128"/>
                    </a:lnTo>
                    <a:lnTo>
                      <a:pt x="160" y="128"/>
                    </a:lnTo>
                    <a:lnTo>
                      <a:pt x="176" y="128"/>
                    </a:lnTo>
                    <a:lnTo>
                      <a:pt x="200" y="128"/>
                    </a:lnTo>
                    <a:lnTo>
                      <a:pt x="208" y="112"/>
                    </a:lnTo>
                    <a:lnTo>
                      <a:pt x="208" y="80"/>
                    </a:lnTo>
                    <a:lnTo>
                      <a:pt x="200" y="80"/>
                    </a:lnTo>
                    <a:lnTo>
                      <a:pt x="192" y="72"/>
                    </a:lnTo>
                    <a:lnTo>
                      <a:pt x="88" y="0"/>
                    </a:lnTo>
                    <a:lnTo>
                      <a:pt x="72" y="0"/>
                    </a:lnTo>
                    <a:lnTo>
                      <a:pt x="88" y="112"/>
                    </a:lnTo>
                    <a:lnTo>
                      <a:pt x="96" y="120"/>
                    </a:lnTo>
                    <a:lnTo>
                      <a:pt x="80" y="128"/>
                    </a:lnTo>
                    <a:lnTo>
                      <a:pt x="24" y="128"/>
                    </a:lnTo>
                    <a:lnTo>
                      <a:pt x="16" y="120"/>
                    </a:lnTo>
                    <a:lnTo>
                      <a:pt x="0" y="136"/>
                    </a:lnTo>
                    <a:lnTo>
                      <a:pt x="8" y="152"/>
                    </a:lnTo>
                    <a:lnTo>
                      <a:pt x="16" y="168"/>
                    </a:lnTo>
                    <a:lnTo>
                      <a:pt x="8" y="168"/>
                    </a:lnTo>
                    <a:lnTo>
                      <a:pt x="24" y="168"/>
                    </a:lnTo>
                    <a:lnTo>
                      <a:pt x="40" y="168"/>
                    </a:lnTo>
                    <a:lnTo>
                      <a:pt x="48" y="176"/>
                    </a:lnTo>
                    <a:lnTo>
                      <a:pt x="56" y="192"/>
                    </a:lnTo>
                    <a:lnTo>
                      <a:pt x="64" y="192"/>
                    </a:lnTo>
                    <a:lnTo>
                      <a:pt x="72" y="192"/>
                    </a:lnTo>
                    <a:lnTo>
                      <a:pt x="80" y="192"/>
                    </a:lnTo>
                    <a:lnTo>
                      <a:pt x="88" y="192"/>
                    </a:lnTo>
                    <a:lnTo>
                      <a:pt x="96" y="192"/>
                    </a:lnTo>
                    <a:lnTo>
                      <a:pt x="96" y="184"/>
                    </a:lnTo>
                    <a:lnTo>
                      <a:pt x="96" y="176"/>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82" name="Freeform 730">
                <a:extLst>
                  <a:ext uri="{FF2B5EF4-FFF2-40B4-BE49-F238E27FC236}">
                    <a16:creationId xmlns:a16="http://schemas.microsoft.com/office/drawing/2014/main" id="{5C3DE4A9-3A0E-4429-BB79-B3F2DE4A8DF9}"/>
                  </a:ext>
                </a:extLst>
              </p:cNvPr>
              <p:cNvSpPr>
                <a:spLocks/>
              </p:cNvSpPr>
              <p:nvPr/>
            </p:nvSpPr>
            <p:spPr bwMode="auto">
              <a:xfrm>
                <a:off x="3285122" y="3322376"/>
                <a:ext cx="127351" cy="178464"/>
              </a:xfrm>
              <a:custGeom>
                <a:avLst/>
                <a:gdLst>
                  <a:gd name="T0" fmla="*/ 2147483647 w 120"/>
                  <a:gd name="T1" fmla="*/ 2147483647 h 168"/>
                  <a:gd name="T2" fmla="*/ 2147483647 w 120"/>
                  <a:gd name="T3" fmla="*/ 2147483647 h 168"/>
                  <a:gd name="T4" fmla="*/ 2147483647 w 120"/>
                  <a:gd name="T5" fmla="*/ 2147483647 h 168"/>
                  <a:gd name="T6" fmla="*/ 2147483647 w 120"/>
                  <a:gd name="T7" fmla="*/ 2147483647 h 168"/>
                  <a:gd name="T8" fmla="*/ 2147483647 w 120"/>
                  <a:gd name="T9" fmla="*/ 2147483647 h 168"/>
                  <a:gd name="T10" fmla="*/ 2147483647 w 120"/>
                  <a:gd name="T11" fmla="*/ 2147483647 h 168"/>
                  <a:gd name="T12" fmla="*/ 2147483647 w 120"/>
                  <a:gd name="T13" fmla="*/ 2147483647 h 168"/>
                  <a:gd name="T14" fmla="*/ 2147483647 w 120"/>
                  <a:gd name="T15" fmla="*/ 2147483647 h 168"/>
                  <a:gd name="T16" fmla="*/ 2147483647 w 120"/>
                  <a:gd name="T17" fmla="*/ 2147483647 h 168"/>
                  <a:gd name="T18" fmla="*/ 2147483647 w 120"/>
                  <a:gd name="T19" fmla="*/ 2147483647 h 168"/>
                  <a:gd name="T20" fmla="*/ 2147483647 w 120"/>
                  <a:gd name="T21" fmla="*/ 2147483647 h 168"/>
                  <a:gd name="T22" fmla="*/ 2147483647 w 120"/>
                  <a:gd name="T23" fmla="*/ 2147483647 h 168"/>
                  <a:gd name="T24" fmla="*/ 0 w 120"/>
                  <a:gd name="T25" fmla="*/ 2147483647 h 168"/>
                  <a:gd name="T26" fmla="*/ 0 w 120"/>
                  <a:gd name="T27" fmla="*/ 2147483647 h 168"/>
                  <a:gd name="T28" fmla="*/ 2147483647 w 120"/>
                  <a:gd name="T29" fmla="*/ 2147483647 h 168"/>
                  <a:gd name="T30" fmla="*/ 2147483647 w 120"/>
                  <a:gd name="T31" fmla="*/ 2147483647 h 168"/>
                  <a:gd name="T32" fmla="*/ 2147483647 w 120"/>
                  <a:gd name="T33" fmla="*/ 2147483647 h 168"/>
                  <a:gd name="T34" fmla="*/ 2147483647 w 120"/>
                  <a:gd name="T35" fmla="*/ 2147483647 h 168"/>
                  <a:gd name="T36" fmla="*/ 2147483647 w 120"/>
                  <a:gd name="T37" fmla="*/ 2147483647 h 168"/>
                  <a:gd name="T38" fmla="*/ 2147483647 w 120"/>
                  <a:gd name="T39" fmla="*/ 0 h 168"/>
                  <a:gd name="T40" fmla="*/ 2147483647 w 120"/>
                  <a:gd name="T41" fmla="*/ 2147483647 h 1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168"/>
                  <a:gd name="T65" fmla="*/ 120 w 120"/>
                  <a:gd name="T66" fmla="*/ 168 h 1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168">
                    <a:moveTo>
                      <a:pt x="48" y="16"/>
                    </a:moveTo>
                    <a:lnTo>
                      <a:pt x="32" y="8"/>
                    </a:lnTo>
                    <a:lnTo>
                      <a:pt x="16" y="16"/>
                    </a:lnTo>
                    <a:lnTo>
                      <a:pt x="24" y="24"/>
                    </a:lnTo>
                    <a:lnTo>
                      <a:pt x="56" y="40"/>
                    </a:lnTo>
                    <a:lnTo>
                      <a:pt x="80" y="48"/>
                    </a:lnTo>
                    <a:lnTo>
                      <a:pt x="48" y="80"/>
                    </a:lnTo>
                    <a:lnTo>
                      <a:pt x="24" y="88"/>
                    </a:lnTo>
                    <a:lnTo>
                      <a:pt x="8" y="96"/>
                    </a:lnTo>
                    <a:lnTo>
                      <a:pt x="16" y="104"/>
                    </a:lnTo>
                    <a:lnTo>
                      <a:pt x="8" y="96"/>
                    </a:lnTo>
                    <a:lnTo>
                      <a:pt x="8" y="104"/>
                    </a:lnTo>
                    <a:lnTo>
                      <a:pt x="0" y="112"/>
                    </a:lnTo>
                    <a:lnTo>
                      <a:pt x="0" y="152"/>
                    </a:lnTo>
                    <a:lnTo>
                      <a:pt x="8" y="168"/>
                    </a:lnTo>
                    <a:lnTo>
                      <a:pt x="24" y="136"/>
                    </a:lnTo>
                    <a:lnTo>
                      <a:pt x="56" y="120"/>
                    </a:lnTo>
                    <a:lnTo>
                      <a:pt x="88" y="88"/>
                    </a:lnTo>
                    <a:lnTo>
                      <a:pt x="112" y="32"/>
                    </a:lnTo>
                    <a:lnTo>
                      <a:pt x="120" y="0"/>
                    </a:lnTo>
                    <a:lnTo>
                      <a:pt x="48" y="16"/>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83" name="Freeform 731">
                <a:extLst>
                  <a:ext uri="{FF2B5EF4-FFF2-40B4-BE49-F238E27FC236}">
                    <a16:creationId xmlns:a16="http://schemas.microsoft.com/office/drawing/2014/main" id="{CD71049D-F94A-4E59-A59F-937A02B52362}"/>
                  </a:ext>
                </a:extLst>
              </p:cNvPr>
              <p:cNvSpPr>
                <a:spLocks/>
              </p:cNvSpPr>
              <p:nvPr/>
            </p:nvSpPr>
            <p:spPr bwMode="auto">
              <a:xfrm>
                <a:off x="2733270" y="3152575"/>
                <a:ext cx="213117" cy="161137"/>
              </a:xfrm>
              <a:custGeom>
                <a:avLst/>
                <a:gdLst>
                  <a:gd name="T0" fmla="*/ 2147483647 w 201"/>
                  <a:gd name="T1" fmla="*/ 2147483647 h 152"/>
                  <a:gd name="T2" fmla="*/ 2147483647 w 201"/>
                  <a:gd name="T3" fmla="*/ 2147483647 h 152"/>
                  <a:gd name="T4" fmla="*/ 2147483647 w 201"/>
                  <a:gd name="T5" fmla="*/ 2147483647 h 152"/>
                  <a:gd name="T6" fmla="*/ 2147483647 w 201"/>
                  <a:gd name="T7" fmla="*/ 2147483647 h 152"/>
                  <a:gd name="T8" fmla="*/ 2147483647 w 201"/>
                  <a:gd name="T9" fmla="*/ 2147483647 h 152"/>
                  <a:gd name="T10" fmla="*/ 2147483647 w 201"/>
                  <a:gd name="T11" fmla="*/ 2147483647 h 152"/>
                  <a:gd name="T12" fmla="*/ 2147483647 w 201"/>
                  <a:gd name="T13" fmla="*/ 2147483647 h 152"/>
                  <a:gd name="T14" fmla="*/ 2147483647 w 201"/>
                  <a:gd name="T15" fmla="*/ 2147483647 h 152"/>
                  <a:gd name="T16" fmla="*/ 2147483647 w 201"/>
                  <a:gd name="T17" fmla="*/ 2147483647 h 152"/>
                  <a:gd name="T18" fmla="*/ 2147483647 w 201"/>
                  <a:gd name="T19" fmla="*/ 2147483647 h 152"/>
                  <a:gd name="T20" fmla="*/ 2147483647 w 201"/>
                  <a:gd name="T21" fmla="*/ 2147483647 h 152"/>
                  <a:gd name="T22" fmla="*/ 2147483647 w 201"/>
                  <a:gd name="T23" fmla="*/ 2147483647 h 152"/>
                  <a:gd name="T24" fmla="*/ 2147483647 w 201"/>
                  <a:gd name="T25" fmla="*/ 2147483647 h 152"/>
                  <a:gd name="T26" fmla="*/ 2147483647 w 201"/>
                  <a:gd name="T27" fmla="*/ 2147483647 h 152"/>
                  <a:gd name="T28" fmla="*/ 2147483647 w 201"/>
                  <a:gd name="T29" fmla="*/ 2147483647 h 152"/>
                  <a:gd name="T30" fmla="*/ 2147483647 w 201"/>
                  <a:gd name="T31" fmla="*/ 0 h 152"/>
                  <a:gd name="T32" fmla="*/ 2147483647 w 201"/>
                  <a:gd name="T33" fmla="*/ 2147483647 h 152"/>
                  <a:gd name="T34" fmla="*/ 2147483647 w 201"/>
                  <a:gd name="T35" fmla="*/ 2147483647 h 152"/>
                  <a:gd name="T36" fmla="*/ 2147483647 w 201"/>
                  <a:gd name="T37" fmla="*/ 2147483647 h 152"/>
                  <a:gd name="T38" fmla="*/ 2147483647 w 201"/>
                  <a:gd name="T39" fmla="*/ 2147483647 h 152"/>
                  <a:gd name="T40" fmla="*/ 2147483647 w 201"/>
                  <a:gd name="T41" fmla="*/ 2147483647 h 152"/>
                  <a:gd name="T42" fmla="*/ 2147483647 w 201"/>
                  <a:gd name="T43" fmla="*/ 2147483647 h 152"/>
                  <a:gd name="T44" fmla="*/ 0 w 201"/>
                  <a:gd name="T45" fmla="*/ 2147483647 h 152"/>
                  <a:gd name="T46" fmla="*/ 2147483647 w 201"/>
                  <a:gd name="T47" fmla="*/ 2147483647 h 152"/>
                  <a:gd name="T48" fmla="*/ 2147483647 w 201"/>
                  <a:gd name="T49" fmla="*/ 2147483647 h 152"/>
                  <a:gd name="T50" fmla="*/ 2147483647 w 201"/>
                  <a:gd name="T51" fmla="*/ 2147483647 h 152"/>
                  <a:gd name="T52" fmla="*/ 2147483647 w 201"/>
                  <a:gd name="T53" fmla="*/ 2147483647 h 152"/>
                  <a:gd name="T54" fmla="*/ 2147483647 w 201"/>
                  <a:gd name="T55" fmla="*/ 2147483647 h 152"/>
                  <a:gd name="T56" fmla="*/ 2147483647 w 201"/>
                  <a:gd name="T57" fmla="*/ 2147483647 h 152"/>
                  <a:gd name="T58" fmla="*/ 2147483647 w 201"/>
                  <a:gd name="T59" fmla="*/ 2147483647 h 152"/>
                  <a:gd name="T60" fmla="*/ 2147483647 w 201"/>
                  <a:gd name="T61" fmla="*/ 2147483647 h 152"/>
                  <a:gd name="T62" fmla="*/ 2147483647 w 201"/>
                  <a:gd name="T63" fmla="*/ 2147483647 h 152"/>
                  <a:gd name="T64" fmla="*/ 2147483647 w 201"/>
                  <a:gd name="T65" fmla="*/ 2147483647 h 152"/>
                  <a:gd name="T66" fmla="*/ 2147483647 w 201"/>
                  <a:gd name="T67" fmla="*/ 2147483647 h 152"/>
                  <a:gd name="T68" fmla="*/ 2147483647 w 201"/>
                  <a:gd name="T69" fmla="*/ 2147483647 h 152"/>
                  <a:gd name="T70" fmla="*/ 2147483647 w 201"/>
                  <a:gd name="T71" fmla="*/ 2147483647 h 152"/>
                  <a:gd name="T72" fmla="*/ 2147483647 w 201"/>
                  <a:gd name="T73" fmla="*/ 2147483647 h 152"/>
                  <a:gd name="T74" fmla="*/ 2147483647 w 201"/>
                  <a:gd name="T75" fmla="*/ 2147483647 h 152"/>
                  <a:gd name="T76" fmla="*/ 2147483647 w 201"/>
                  <a:gd name="T77" fmla="*/ 2147483647 h 152"/>
                  <a:gd name="T78" fmla="*/ 2147483647 w 201"/>
                  <a:gd name="T79" fmla="*/ 2147483647 h 152"/>
                  <a:gd name="T80" fmla="*/ 2147483647 w 201"/>
                  <a:gd name="T81" fmla="*/ 2147483647 h 152"/>
                  <a:gd name="T82" fmla="*/ 2147483647 w 201"/>
                  <a:gd name="T83" fmla="*/ 2147483647 h 152"/>
                  <a:gd name="T84" fmla="*/ 2147483647 w 201"/>
                  <a:gd name="T85" fmla="*/ 0 h 152"/>
                  <a:gd name="T86" fmla="*/ 2147483647 w 201"/>
                  <a:gd name="T87" fmla="*/ 2147483647 h 152"/>
                  <a:gd name="T88" fmla="*/ 2147483647 w 201"/>
                  <a:gd name="T89" fmla="*/ 2147483647 h 152"/>
                  <a:gd name="T90" fmla="*/ 2147483647 w 201"/>
                  <a:gd name="T91" fmla="*/ 2147483647 h 152"/>
                  <a:gd name="T92" fmla="*/ 2147483647 w 201"/>
                  <a:gd name="T93" fmla="*/ 2147483647 h 152"/>
                  <a:gd name="T94" fmla="*/ 2147483647 w 201"/>
                  <a:gd name="T95" fmla="*/ 2147483647 h 152"/>
                  <a:gd name="T96" fmla="*/ 2147483647 w 201"/>
                  <a:gd name="T97" fmla="*/ 2147483647 h 152"/>
                  <a:gd name="T98" fmla="*/ 0 w 201"/>
                  <a:gd name="T99" fmla="*/ 2147483647 h 152"/>
                  <a:gd name="T100" fmla="*/ 2147483647 w 201"/>
                  <a:gd name="T101" fmla="*/ 2147483647 h 152"/>
                  <a:gd name="T102" fmla="*/ 2147483647 w 201"/>
                  <a:gd name="T103" fmla="*/ 2147483647 h 152"/>
                  <a:gd name="T104" fmla="*/ 2147483647 w 201"/>
                  <a:gd name="T105" fmla="*/ 2147483647 h 152"/>
                  <a:gd name="T106" fmla="*/ 2147483647 w 201"/>
                  <a:gd name="T107" fmla="*/ 2147483647 h 152"/>
                  <a:gd name="T108" fmla="*/ 2147483647 w 201"/>
                  <a:gd name="T109" fmla="*/ 2147483647 h 1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
                  <a:gd name="T166" fmla="*/ 0 h 152"/>
                  <a:gd name="T167" fmla="*/ 201 w 201"/>
                  <a:gd name="T168" fmla="*/ 152 h 1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 h="152">
                    <a:moveTo>
                      <a:pt x="40" y="152"/>
                    </a:move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84" name="Freeform 732">
                <a:extLst>
                  <a:ext uri="{FF2B5EF4-FFF2-40B4-BE49-F238E27FC236}">
                    <a16:creationId xmlns:a16="http://schemas.microsoft.com/office/drawing/2014/main" id="{C06C0A9B-7DF4-4C74-ADF5-2D230CE608C3}"/>
                  </a:ext>
                </a:extLst>
              </p:cNvPr>
              <p:cNvSpPr>
                <a:spLocks/>
              </p:cNvSpPr>
              <p:nvPr/>
            </p:nvSpPr>
            <p:spPr bwMode="auto">
              <a:xfrm>
                <a:off x="3285122" y="3322376"/>
                <a:ext cx="127351" cy="178464"/>
              </a:xfrm>
              <a:custGeom>
                <a:avLst/>
                <a:gdLst>
                  <a:gd name="T0" fmla="*/ 2147483647 w 120"/>
                  <a:gd name="T1" fmla="*/ 2147483647 h 168"/>
                  <a:gd name="T2" fmla="*/ 2147483647 w 120"/>
                  <a:gd name="T3" fmla="*/ 2147483647 h 168"/>
                  <a:gd name="T4" fmla="*/ 2147483647 w 120"/>
                  <a:gd name="T5" fmla="*/ 2147483647 h 168"/>
                  <a:gd name="T6" fmla="*/ 2147483647 w 120"/>
                  <a:gd name="T7" fmla="*/ 2147483647 h 168"/>
                  <a:gd name="T8" fmla="*/ 2147483647 w 120"/>
                  <a:gd name="T9" fmla="*/ 2147483647 h 168"/>
                  <a:gd name="T10" fmla="*/ 2147483647 w 120"/>
                  <a:gd name="T11" fmla="*/ 2147483647 h 168"/>
                  <a:gd name="T12" fmla="*/ 2147483647 w 120"/>
                  <a:gd name="T13" fmla="*/ 2147483647 h 168"/>
                  <a:gd name="T14" fmla="*/ 2147483647 w 120"/>
                  <a:gd name="T15" fmla="*/ 2147483647 h 168"/>
                  <a:gd name="T16" fmla="*/ 2147483647 w 120"/>
                  <a:gd name="T17" fmla="*/ 2147483647 h 168"/>
                  <a:gd name="T18" fmla="*/ 2147483647 w 120"/>
                  <a:gd name="T19" fmla="*/ 2147483647 h 168"/>
                  <a:gd name="T20" fmla="*/ 2147483647 w 120"/>
                  <a:gd name="T21" fmla="*/ 2147483647 h 168"/>
                  <a:gd name="T22" fmla="*/ 2147483647 w 120"/>
                  <a:gd name="T23" fmla="*/ 2147483647 h 168"/>
                  <a:gd name="T24" fmla="*/ 2147483647 w 120"/>
                  <a:gd name="T25" fmla="*/ 2147483647 h 168"/>
                  <a:gd name="T26" fmla="*/ 0 w 120"/>
                  <a:gd name="T27" fmla="*/ 2147483647 h 168"/>
                  <a:gd name="T28" fmla="*/ 0 w 120"/>
                  <a:gd name="T29" fmla="*/ 2147483647 h 168"/>
                  <a:gd name="T30" fmla="*/ 2147483647 w 120"/>
                  <a:gd name="T31" fmla="*/ 2147483647 h 168"/>
                  <a:gd name="T32" fmla="*/ 2147483647 w 120"/>
                  <a:gd name="T33" fmla="*/ 2147483647 h 168"/>
                  <a:gd name="T34" fmla="*/ 2147483647 w 120"/>
                  <a:gd name="T35" fmla="*/ 2147483647 h 168"/>
                  <a:gd name="T36" fmla="*/ 2147483647 w 120"/>
                  <a:gd name="T37" fmla="*/ 2147483647 h 168"/>
                  <a:gd name="T38" fmla="*/ 2147483647 w 120"/>
                  <a:gd name="T39" fmla="*/ 2147483647 h 168"/>
                  <a:gd name="T40" fmla="*/ 2147483647 w 120"/>
                  <a:gd name="T41" fmla="*/ 0 h 168"/>
                  <a:gd name="T42" fmla="*/ 2147483647 w 120"/>
                  <a:gd name="T43" fmla="*/ 2147483647 h 1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68"/>
                  <a:gd name="T68" fmla="*/ 120 w 120"/>
                  <a:gd name="T69" fmla="*/ 168 h 1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68">
                    <a:moveTo>
                      <a:pt x="48" y="16"/>
                    </a:moveTo>
                    <a:lnTo>
                      <a:pt x="32" y="8"/>
                    </a:lnTo>
                    <a:lnTo>
                      <a:pt x="16" y="16"/>
                    </a:lnTo>
                    <a:lnTo>
                      <a:pt x="24" y="24"/>
                    </a:lnTo>
                    <a:lnTo>
                      <a:pt x="56" y="40"/>
                    </a:lnTo>
                    <a:lnTo>
                      <a:pt x="80" y="48"/>
                    </a:lnTo>
                    <a:lnTo>
                      <a:pt x="48" y="80"/>
                    </a:lnTo>
                    <a:lnTo>
                      <a:pt x="24" y="88"/>
                    </a:lnTo>
                    <a:lnTo>
                      <a:pt x="8" y="96"/>
                    </a:lnTo>
                    <a:lnTo>
                      <a:pt x="16" y="104"/>
                    </a:lnTo>
                    <a:lnTo>
                      <a:pt x="8" y="96"/>
                    </a:lnTo>
                    <a:lnTo>
                      <a:pt x="8" y="104"/>
                    </a:lnTo>
                    <a:lnTo>
                      <a:pt x="0" y="112"/>
                    </a:lnTo>
                    <a:lnTo>
                      <a:pt x="0" y="152"/>
                    </a:lnTo>
                    <a:lnTo>
                      <a:pt x="8" y="168"/>
                    </a:lnTo>
                    <a:lnTo>
                      <a:pt x="24" y="136"/>
                    </a:lnTo>
                    <a:lnTo>
                      <a:pt x="56" y="120"/>
                    </a:lnTo>
                    <a:lnTo>
                      <a:pt x="88" y="88"/>
                    </a:lnTo>
                    <a:lnTo>
                      <a:pt x="112" y="32"/>
                    </a:lnTo>
                    <a:lnTo>
                      <a:pt x="120" y="0"/>
                    </a:lnTo>
                    <a:lnTo>
                      <a:pt x="48" y="16"/>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85" name="Freeform 733">
                <a:extLst>
                  <a:ext uri="{FF2B5EF4-FFF2-40B4-BE49-F238E27FC236}">
                    <a16:creationId xmlns:a16="http://schemas.microsoft.com/office/drawing/2014/main" id="{3F79A3C5-1C97-4267-B8BD-F959775622E3}"/>
                  </a:ext>
                </a:extLst>
              </p:cNvPr>
              <p:cNvSpPr>
                <a:spLocks/>
              </p:cNvSpPr>
              <p:nvPr/>
            </p:nvSpPr>
            <p:spPr bwMode="auto">
              <a:xfrm>
                <a:off x="2920397" y="3313713"/>
                <a:ext cx="17327" cy="68440"/>
              </a:xfrm>
              <a:custGeom>
                <a:avLst/>
                <a:gdLst>
                  <a:gd name="T0" fmla="*/ 2147483647 w 16"/>
                  <a:gd name="T1" fmla="*/ 0 h 64"/>
                  <a:gd name="T2" fmla="*/ 2147483647 w 16"/>
                  <a:gd name="T3" fmla="*/ 2147483647 h 64"/>
                  <a:gd name="T4" fmla="*/ 0 w 16"/>
                  <a:gd name="T5" fmla="*/ 2147483647 h 64"/>
                  <a:gd name="T6" fmla="*/ 0 w 16"/>
                  <a:gd name="T7" fmla="*/ 2147483647 h 64"/>
                  <a:gd name="T8" fmla="*/ 2147483647 w 16"/>
                  <a:gd name="T9" fmla="*/ 2147483647 h 64"/>
                  <a:gd name="T10" fmla="*/ 2147483647 w 16"/>
                  <a:gd name="T11" fmla="*/ 2147483647 h 64"/>
                  <a:gd name="T12" fmla="*/ 2147483647 w 16"/>
                  <a:gd name="T13" fmla="*/ 0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16" y="24"/>
                    </a:lnTo>
                    <a:lnTo>
                      <a:pt x="0" y="32"/>
                    </a:lnTo>
                    <a:lnTo>
                      <a:pt x="0" y="40"/>
                    </a:lnTo>
                    <a:lnTo>
                      <a:pt x="8" y="64"/>
                    </a:lnTo>
                    <a:lnTo>
                      <a:pt x="16" y="64"/>
                    </a:lnTo>
                    <a:lnTo>
                      <a:pt x="8" y="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86" name="Freeform 734">
                <a:extLst>
                  <a:ext uri="{FF2B5EF4-FFF2-40B4-BE49-F238E27FC236}">
                    <a16:creationId xmlns:a16="http://schemas.microsoft.com/office/drawing/2014/main" id="{1A318472-7B8F-4F36-A63E-0A15F053D7A7}"/>
                  </a:ext>
                </a:extLst>
              </p:cNvPr>
              <p:cNvSpPr>
                <a:spLocks/>
              </p:cNvSpPr>
              <p:nvPr/>
            </p:nvSpPr>
            <p:spPr bwMode="auto">
              <a:xfrm>
                <a:off x="2920397" y="3313713"/>
                <a:ext cx="17327" cy="68440"/>
              </a:xfrm>
              <a:custGeom>
                <a:avLst/>
                <a:gdLst>
                  <a:gd name="T0" fmla="*/ 2147483647 w 16"/>
                  <a:gd name="T1" fmla="*/ 0 h 64"/>
                  <a:gd name="T2" fmla="*/ 2147483647 w 16"/>
                  <a:gd name="T3" fmla="*/ 0 h 64"/>
                  <a:gd name="T4" fmla="*/ 2147483647 w 16"/>
                  <a:gd name="T5" fmla="*/ 2147483647 h 64"/>
                  <a:gd name="T6" fmla="*/ 0 w 16"/>
                  <a:gd name="T7" fmla="*/ 2147483647 h 64"/>
                  <a:gd name="T8" fmla="*/ 0 w 16"/>
                  <a:gd name="T9" fmla="*/ 2147483647 h 64"/>
                  <a:gd name="T10" fmla="*/ 2147483647 w 16"/>
                  <a:gd name="T11" fmla="*/ 2147483647 h 64"/>
                  <a:gd name="T12" fmla="*/ 2147483647 w 16"/>
                  <a:gd name="T13" fmla="*/ 2147483647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8" y="0"/>
                    </a:lnTo>
                    <a:lnTo>
                      <a:pt x="16" y="24"/>
                    </a:lnTo>
                    <a:lnTo>
                      <a:pt x="0" y="32"/>
                    </a:lnTo>
                    <a:lnTo>
                      <a:pt x="0" y="40"/>
                    </a:lnTo>
                    <a:lnTo>
                      <a:pt x="8" y="64"/>
                    </a:lnTo>
                    <a:lnTo>
                      <a:pt x="16" y="64"/>
                    </a:lnTo>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87" name="Freeform 735">
                <a:extLst>
                  <a:ext uri="{FF2B5EF4-FFF2-40B4-BE49-F238E27FC236}">
                    <a16:creationId xmlns:a16="http://schemas.microsoft.com/office/drawing/2014/main" id="{5CA8985B-1AF1-4BEE-BD6E-B92B2A76136D}"/>
                  </a:ext>
                </a:extLst>
              </p:cNvPr>
              <p:cNvSpPr>
                <a:spLocks/>
              </p:cNvSpPr>
              <p:nvPr/>
            </p:nvSpPr>
            <p:spPr bwMode="auto">
              <a:xfrm>
                <a:off x="2920397" y="3313713"/>
                <a:ext cx="17327" cy="68440"/>
              </a:xfrm>
              <a:custGeom>
                <a:avLst/>
                <a:gdLst>
                  <a:gd name="T0" fmla="*/ 2147483647 w 16"/>
                  <a:gd name="T1" fmla="*/ 0 h 64"/>
                  <a:gd name="T2" fmla="*/ 2147483647 w 16"/>
                  <a:gd name="T3" fmla="*/ 0 h 64"/>
                  <a:gd name="T4" fmla="*/ 2147483647 w 16"/>
                  <a:gd name="T5" fmla="*/ 2147483647 h 64"/>
                  <a:gd name="T6" fmla="*/ 0 w 16"/>
                  <a:gd name="T7" fmla="*/ 2147483647 h 64"/>
                  <a:gd name="T8" fmla="*/ 0 w 16"/>
                  <a:gd name="T9" fmla="*/ 2147483647 h 64"/>
                  <a:gd name="T10" fmla="*/ 2147483647 w 16"/>
                  <a:gd name="T11" fmla="*/ 2147483647 h 64"/>
                  <a:gd name="T12" fmla="*/ 2147483647 w 16"/>
                  <a:gd name="T13" fmla="*/ 2147483647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8" y="0"/>
                    </a:lnTo>
                    <a:lnTo>
                      <a:pt x="16" y="24"/>
                    </a:lnTo>
                    <a:lnTo>
                      <a:pt x="0" y="32"/>
                    </a:lnTo>
                    <a:lnTo>
                      <a:pt x="0" y="40"/>
                    </a:lnTo>
                    <a:lnTo>
                      <a:pt x="8" y="64"/>
                    </a:lnTo>
                    <a:lnTo>
                      <a:pt x="16" y="64"/>
                    </a:lnTo>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88" name="Freeform 736">
                <a:extLst>
                  <a:ext uri="{FF2B5EF4-FFF2-40B4-BE49-F238E27FC236}">
                    <a16:creationId xmlns:a16="http://schemas.microsoft.com/office/drawing/2014/main" id="{BD46DCEC-8333-4DF6-913F-1B4A09DD685B}"/>
                  </a:ext>
                </a:extLst>
              </p:cNvPr>
              <p:cNvSpPr>
                <a:spLocks/>
              </p:cNvSpPr>
              <p:nvPr/>
            </p:nvSpPr>
            <p:spPr bwMode="auto">
              <a:xfrm>
                <a:off x="2912600" y="3161239"/>
                <a:ext cx="135147" cy="220914"/>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0 h 208"/>
                  <a:gd name="T24" fmla="*/ 2147483647 w 128"/>
                  <a:gd name="T25" fmla="*/ 2147483647 h 208"/>
                  <a:gd name="T26" fmla="*/ 2147483647 w 128"/>
                  <a:gd name="T27" fmla="*/ 2147483647 h 208"/>
                  <a:gd name="T28" fmla="*/ 2147483647 w 128"/>
                  <a:gd name="T29" fmla="*/ 2147483647 h 208"/>
                  <a:gd name="T30" fmla="*/ 2147483647 w 128"/>
                  <a:gd name="T31" fmla="*/ 2147483647 h 208"/>
                  <a:gd name="T32" fmla="*/ 0 w 128"/>
                  <a:gd name="T33" fmla="*/ 2147483647 h 208"/>
                  <a:gd name="T34" fmla="*/ 2147483647 w 128"/>
                  <a:gd name="T35" fmla="*/ 2147483647 h 208"/>
                  <a:gd name="T36" fmla="*/ 0 w 128"/>
                  <a:gd name="T37" fmla="*/ 2147483647 h 208"/>
                  <a:gd name="T38" fmla="*/ 2147483647 w 128"/>
                  <a:gd name="T39" fmla="*/ 2147483647 h 208"/>
                  <a:gd name="T40" fmla="*/ 2147483647 w 128"/>
                  <a:gd name="T41" fmla="*/ 2147483647 h 208"/>
                  <a:gd name="T42" fmla="*/ 2147483647 w 128"/>
                  <a:gd name="T43" fmla="*/ 2147483647 h 208"/>
                  <a:gd name="T44" fmla="*/ 2147483647 w 128"/>
                  <a:gd name="T45" fmla="*/ 2147483647 h 2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208"/>
                  <a:gd name="T71" fmla="*/ 128 w 128"/>
                  <a:gd name="T72" fmla="*/ 208 h 20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lnTo>
                      <a:pt x="24" y="20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89" name="Freeform 737">
                <a:extLst>
                  <a:ext uri="{FF2B5EF4-FFF2-40B4-BE49-F238E27FC236}">
                    <a16:creationId xmlns:a16="http://schemas.microsoft.com/office/drawing/2014/main" id="{A0882895-2372-42C4-A53C-BFDD5B65D362}"/>
                  </a:ext>
                </a:extLst>
              </p:cNvPr>
              <p:cNvSpPr>
                <a:spLocks/>
              </p:cNvSpPr>
              <p:nvPr/>
            </p:nvSpPr>
            <p:spPr bwMode="auto">
              <a:xfrm>
                <a:off x="2912600" y="3161239"/>
                <a:ext cx="135147" cy="220914"/>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2147483647 h 208"/>
                  <a:gd name="T24" fmla="*/ 2147483647 w 128"/>
                  <a:gd name="T25" fmla="*/ 0 h 208"/>
                  <a:gd name="T26" fmla="*/ 2147483647 w 128"/>
                  <a:gd name="T27" fmla="*/ 2147483647 h 208"/>
                  <a:gd name="T28" fmla="*/ 2147483647 w 128"/>
                  <a:gd name="T29" fmla="*/ 2147483647 h 208"/>
                  <a:gd name="T30" fmla="*/ 2147483647 w 128"/>
                  <a:gd name="T31" fmla="*/ 2147483647 h 208"/>
                  <a:gd name="T32" fmla="*/ 2147483647 w 128"/>
                  <a:gd name="T33" fmla="*/ 2147483647 h 208"/>
                  <a:gd name="T34" fmla="*/ 2147483647 w 128"/>
                  <a:gd name="T35" fmla="*/ 2147483647 h 208"/>
                  <a:gd name="T36" fmla="*/ 0 w 128"/>
                  <a:gd name="T37" fmla="*/ 2147483647 h 208"/>
                  <a:gd name="T38" fmla="*/ 2147483647 w 128"/>
                  <a:gd name="T39" fmla="*/ 2147483647 h 208"/>
                  <a:gd name="T40" fmla="*/ 0 w 128"/>
                  <a:gd name="T41" fmla="*/ 2147483647 h 208"/>
                  <a:gd name="T42" fmla="*/ 0 w 128"/>
                  <a:gd name="T43" fmla="*/ 2147483647 h 208"/>
                  <a:gd name="T44" fmla="*/ 2147483647 w 128"/>
                  <a:gd name="T45" fmla="*/ 2147483647 h 208"/>
                  <a:gd name="T46" fmla="*/ 2147483647 w 128"/>
                  <a:gd name="T47" fmla="*/ 2147483647 h 208"/>
                  <a:gd name="T48" fmla="*/ 2147483647 w 128"/>
                  <a:gd name="T49" fmla="*/ 2147483647 h 2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08"/>
                  <a:gd name="T77" fmla="*/ 128 w 128"/>
                  <a:gd name="T78" fmla="*/ 208 h 2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90" name="Freeform 738">
                <a:extLst>
                  <a:ext uri="{FF2B5EF4-FFF2-40B4-BE49-F238E27FC236}">
                    <a16:creationId xmlns:a16="http://schemas.microsoft.com/office/drawing/2014/main" id="{B4F0FFC4-1CA7-4184-81DF-1A1764A537A3}"/>
                  </a:ext>
                </a:extLst>
              </p:cNvPr>
              <p:cNvSpPr>
                <a:spLocks/>
              </p:cNvSpPr>
              <p:nvPr/>
            </p:nvSpPr>
            <p:spPr bwMode="auto">
              <a:xfrm>
                <a:off x="2912600" y="3161239"/>
                <a:ext cx="135147" cy="220914"/>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2147483647 h 208"/>
                  <a:gd name="T24" fmla="*/ 2147483647 w 128"/>
                  <a:gd name="T25" fmla="*/ 0 h 208"/>
                  <a:gd name="T26" fmla="*/ 2147483647 w 128"/>
                  <a:gd name="T27" fmla="*/ 2147483647 h 208"/>
                  <a:gd name="T28" fmla="*/ 2147483647 w 128"/>
                  <a:gd name="T29" fmla="*/ 2147483647 h 208"/>
                  <a:gd name="T30" fmla="*/ 2147483647 w 128"/>
                  <a:gd name="T31" fmla="*/ 2147483647 h 208"/>
                  <a:gd name="T32" fmla="*/ 2147483647 w 128"/>
                  <a:gd name="T33" fmla="*/ 2147483647 h 208"/>
                  <a:gd name="T34" fmla="*/ 2147483647 w 128"/>
                  <a:gd name="T35" fmla="*/ 2147483647 h 208"/>
                  <a:gd name="T36" fmla="*/ 0 w 128"/>
                  <a:gd name="T37" fmla="*/ 2147483647 h 208"/>
                  <a:gd name="T38" fmla="*/ 2147483647 w 128"/>
                  <a:gd name="T39" fmla="*/ 2147483647 h 208"/>
                  <a:gd name="T40" fmla="*/ 0 w 128"/>
                  <a:gd name="T41" fmla="*/ 2147483647 h 208"/>
                  <a:gd name="T42" fmla="*/ 0 w 128"/>
                  <a:gd name="T43" fmla="*/ 2147483647 h 208"/>
                  <a:gd name="T44" fmla="*/ 2147483647 w 128"/>
                  <a:gd name="T45" fmla="*/ 2147483647 h 208"/>
                  <a:gd name="T46" fmla="*/ 2147483647 w 128"/>
                  <a:gd name="T47" fmla="*/ 2147483647 h 208"/>
                  <a:gd name="T48" fmla="*/ 2147483647 w 128"/>
                  <a:gd name="T49" fmla="*/ 2147483647 h 2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08"/>
                  <a:gd name="T77" fmla="*/ 128 w 128"/>
                  <a:gd name="T78" fmla="*/ 208 h 2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91" name="Freeform 739">
                <a:extLst>
                  <a:ext uri="{FF2B5EF4-FFF2-40B4-BE49-F238E27FC236}">
                    <a16:creationId xmlns:a16="http://schemas.microsoft.com/office/drawing/2014/main" id="{70A17F6E-2B24-4A1F-A325-335D2A7B1ABF}"/>
                  </a:ext>
                </a:extLst>
              </p:cNvPr>
              <p:cNvSpPr>
                <a:spLocks/>
              </p:cNvSpPr>
              <p:nvPr/>
            </p:nvSpPr>
            <p:spPr bwMode="auto">
              <a:xfrm>
                <a:off x="2955050" y="3780665"/>
                <a:ext cx="211384" cy="194924"/>
              </a:xfrm>
              <a:custGeom>
                <a:avLst/>
                <a:gdLst>
                  <a:gd name="T0" fmla="*/ 2147483647 w 200"/>
                  <a:gd name="T1" fmla="*/ 2147483647 h 184"/>
                  <a:gd name="T2" fmla="*/ 2147483647 w 200"/>
                  <a:gd name="T3" fmla="*/ 2147483647 h 184"/>
                  <a:gd name="T4" fmla="*/ 2147483647 w 200"/>
                  <a:gd name="T5" fmla="*/ 0 h 184"/>
                  <a:gd name="T6" fmla="*/ 2147483647 w 200"/>
                  <a:gd name="T7" fmla="*/ 2147483647 h 184"/>
                  <a:gd name="T8" fmla="*/ 2147483647 w 200"/>
                  <a:gd name="T9" fmla="*/ 2147483647 h 184"/>
                  <a:gd name="T10" fmla="*/ 2147483647 w 200"/>
                  <a:gd name="T11" fmla="*/ 2147483647 h 184"/>
                  <a:gd name="T12" fmla="*/ 2147483647 w 200"/>
                  <a:gd name="T13" fmla="*/ 2147483647 h 184"/>
                  <a:gd name="T14" fmla="*/ 2147483647 w 200"/>
                  <a:gd name="T15" fmla="*/ 2147483647 h 184"/>
                  <a:gd name="T16" fmla="*/ 2147483647 w 200"/>
                  <a:gd name="T17" fmla="*/ 2147483647 h 184"/>
                  <a:gd name="T18" fmla="*/ 2147483647 w 200"/>
                  <a:gd name="T19" fmla="*/ 2147483647 h 184"/>
                  <a:gd name="T20" fmla="*/ 2147483647 w 200"/>
                  <a:gd name="T21" fmla="*/ 2147483647 h 184"/>
                  <a:gd name="T22" fmla="*/ 2147483647 w 200"/>
                  <a:gd name="T23" fmla="*/ 2147483647 h 184"/>
                  <a:gd name="T24" fmla="*/ 2147483647 w 200"/>
                  <a:gd name="T25" fmla="*/ 2147483647 h 184"/>
                  <a:gd name="T26" fmla="*/ 2147483647 w 200"/>
                  <a:gd name="T27" fmla="*/ 2147483647 h 184"/>
                  <a:gd name="T28" fmla="*/ 0 w 200"/>
                  <a:gd name="T29" fmla="*/ 2147483647 h 184"/>
                  <a:gd name="T30" fmla="*/ 0 w 200"/>
                  <a:gd name="T31" fmla="*/ 2147483647 h 184"/>
                  <a:gd name="T32" fmla="*/ 2147483647 w 200"/>
                  <a:gd name="T33" fmla="*/ 2147483647 h 184"/>
                  <a:gd name="T34" fmla="*/ 2147483647 w 200"/>
                  <a:gd name="T35" fmla="*/ 2147483647 h 184"/>
                  <a:gd name="T36" fmla="*/ 2147483647 w 200"/>
                  <a:gd name="T37" fmla="*/ 2147483647 h 184"/>
                  <a:gd name="T38" fmla="*/ 2147483647 w 200"/>
                  <a:gd name="T39" fmla="*/ 2147483647 h 184"/>
                  <a:gd name="T40" fmla="*/ 2147483647 w 200"/>
                  <a:gd name="T41" fmla="*/ 2147483647 h 184"/>
                  <a:gd name="T42" fmla="*/ 2147483647 w 200"/>
                  <a:gd name="T43" fmla="*/ 2147483647 h 184"/>
                  <a:gd name="T44" fmla="*/ 2147483647 w 200"/>
                  <a:gd name="T45" fmla="*/ 2147483647 h 184"/>
                  <a:gd name="T46" fmla="*/ 2147483647 w 200"/>
                  <a:gd name="T47" fmla="*/ 2147483647 h 184"/>
                  <a:gd name="T48" fmla="*/ 2147483647 w 200"/>
                  <a:gd name="T49" fmla="*/ 2147483647 h 184"/>
                  <a:gd name="T50" fmla="*/ 2147483647 w 200"/>
                  <a:gd name="T51" fmla="*/ 2147483647 h 184"/>
                  <a:gd name="T52" fmla="*/ 2147483647 w 200"/>
                  <a:gd name="T53" fmla="*/ 2147483647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
                  <a:gd name="T82" fmla="*/ 0 h 184"/>
                  <a:gd name="T83" fmla="*/ 200 w 200"/>
                  <a:gd name="T84" fmla="*/ 184 h 1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 h="184">
                    <a:moveTo>
                      <a:pt x="192" y="8"/>
                    </a:moveTo>
                    <a:lnTo>
                      <a:pt x="184" y="8"/>
                    </a:lnTo>
                    <a:lnTo>
                      <a:pt x="160" y="0"/>
                    </a:lnTo>
                    <a:lnTo>
                      <a:pt x="136" y="24"/>
                    </a:lnTo>
                    <a:lnTo>
                      <a:pt x="104" y="48"/>
                    </a:lnTo>
                    <a:lnTo>
                      <a:pt x="88" y="48"/>
                    </a:lnTo>
                    <a:lnTo>
                      <a:pt x="64" y="64"/>
                    </a:lnTo>
                    <a:lnTo>
                      <a:pt x="56" y="64"/>
                    </a:lnTo>
                    <a:lnTo>
                      <a:pt x="48" y="56"/>
                    </a:lnTo>
                    <a:lnTo>
                      <a:pt x="40" y="40"/>
                    </a:lnTo>
                    <a:lnTo>
                      <a:pt x="40" y="48"/>
                    </a:lnTo>
                    <a:lnTo>
                      <a:pt x="40" y="40"/>
                    </a:lnTo>
                    <a:lnTo>
                      <a:pt x="32" y="96"/>
                    </a:lnTo>
                    <a:lnTo>
                      <a:pt x="24" y="96"/>
                    </a:lnTo>
                    <a:lnTo>
                      <a:pt x="0" y="88"/>
                    </a:lnTo>
                    <a:lnTo>
                      <a:pt x="0" y="96"/>
                    </a:lnTo>
                    <a:lnTo>
                      <a:pt x="8" y="112"/>
                    </a:lnTo>
                    <a:lnTo>
                      <a:pt x="16" y="144"/>
                    </a:lnTo>
                    <a:lnTo>
                      <a:pt x="16" y="160"/>
                    </a:lnTo>
                    <a:lnTo>
                      <a:pt x="32" y="184"/>
                    </a:lnTo>
                    <a:lnTo>
                      <a:pt x="64" y="176"/>
                    </a:lnTo>
                    <a:lnTo>
                      <a:pt x="96" y="168"/>
                    </a:lnTo>
                    <a:lnTo>
                      <a:pt x="128" y="168"/>
                    </a:lnTo>
                    <a:lnTo>
                      <a:pt x="184" y="104"/>
                    </a:lnTo>
                    <a:lnTo>
                      <a:pt x="200" y="64"/>
                    </a:lnTo>
                    <a:lnTo>
                      <a:pt x="192" y="64"/>
                    </a:lnTo>
                    <a:lnTo>
                      <a:pt x="192" y="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92" name="Freeform 740">
                <a:extLst>
                  <a:ext uri="{FF2B5EF4-FFF2-40B4-BE49-F238E27FC236}">
                    <a16:creationId xmlns:a16="http://schemas.microsoft.com/office/drawing/2014/main" id="{12DA4596-451A-4C1A-9850-D1FE31A0E28C}"/>
                  </a:ext>
                </a:extLst>
              </p:cNvPr>
              <p:cNvSpPr>
                <a:spLocks/>
              </p:cNvSpPr>
              <p:nvPr/>
            </p:nvSpPr>
            <p:spPr bwMode="auto">
              <a:xfrm>
                <a:off x="2997500" y="3720888"/>
                <a:ext cx="126484" cy="127351"/>
              </a:xfrm>
              <a:custGeom>
                <a:avLst/>
                <a:gdLst>
                  <a:gd name="T0" fmla="*/ 2147483647 w 120"/>
                  <a:gd name="T1" fmla="*/ 2147483647 h 120"/>
                  <a:gd name="T2" fmla="*/ 2147483647 w 120"/>
                  <a:gd name="T3" fmla="*/ 2147483647 h 120"/>
                  <a:gd name="T4" fmla="*/ 2147483647 w 120"/>
                  <a:gd name="T5" fmla="*/ 2147483647 h 120"/>
                  <a:gd name="T6" fmla="*/ 2147483647 w 120"/>
                  <a:gd name="T7" fmla="*/ 0 h 120"/>
                  <a:gd name="T8" fmla="*/ 2147483647 w 120"/>
                  <a:gd name="T9" fmla="*/ 0 h 120"/>
                  <a:gd name="T10" fmla="*/ 2147483647 w 120"/>
                  <a:gd name="T11" fmla="*/ 2147483647 h 120"/>
                  <a:gd name="T12" fmla="*/ 2147483647 w 120"/>
                  <a:gd name="T13" fmla="*/ 0 h 120"/>
                  <a:gd name="T14" fmla="*/ 2147483647 w 120"/>
                  <a:gd name="T15" fmla="*/ 0 h 120"/>
                  <a:gd name="T16" fmla="*/ 2147483647 w 120"/>
                  <a:gd name="T17" fmla="*/ 0 h 120"/>
                  <a:gd name="T18" fmla="*/ 2147483647 w 120"/>
                  <a:gd name="T19" fmla="*/ 2147483647 h 120"/>
                  <a:gd name="T20" fmla="*/ 2147483647 w 120"/>
                  <a:gd name="T21" fmla="*/ 2147483647 h 120"/>
                  <a:gd name="T22" fmla="*/ 0 w 120"/>
                  <a:gd name="T23" fmla="*/ 2147483647 h 120"/>
                  <a:gd name="T24" fmla="*/ 0 w 120"/>
                  <a:gd name="T25" fmla="*/ 2147483647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2147483647 w 120"/>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20"/>
                  <a:gd name="T68" fmla="*/ 120 w 120"/>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20">
                    <a:moveTo>
                      <a:pt x="96" y="32"/>
                    </a:moveTo>
                    <a:lnTo>
                      <a:pt x="88" y="32"/>
                    </a:lnTo>
                    <a:lnTo>
                      <a:pt x="80" y="16"/>
                    </a:lnTo>
                    <a:lnTo>
                      <a:pt x="72" y="0"/>
                    </a:lnTo>
                    <a:lnTo>
                      <a:pt x="64" y="0"/>
                    </a:lnTo>
                    <a:lnTo>
                      <a:pt x="56" y="8"/>
                    </a:lnTo>
                    <a:lnTo>
                      <a:pt x="64" y="0"/>
                    </a:lnTo>
                    <a:lnTo>
                      <a:pt x="56" y="0"/>
                    </a:lnTo>
                    <a:lnTo>
                      <a:pt x="48" y="0"/>
                    </a:lnTo>
                    <a:lnTo>
                      <a:pt x="16" y="8"/>
                    </a:lnTo>
                    <a:lnTo>
                      <a:pt x="8" y="56"/>
                    </a:lnTo>
                    <a:lnTo>
                      <a:pt x="0" y="56"/>
                    </a:lnTo>
                    <a:lnTo>
                      <a:pt x="0" y="96"/>
                    </a:lnTo>
                    <a:lnTo>
                      <a:pt x="8" y="112"/>
                    </a:lnTo>
                    <a:lnTo>
                      <a:pt x="16" y="120"/>
                    </a:lnTo>
                    <a:lnTo>
                      <a:pt x="24" y="120"/>
                    </a:lnTo>
                    <a:lnTo>
                      <a:pt x="48" y="104"/>
                    </a:lnTo>
                    <a:lnTo>
                      <a:pt x="64" y="104"/>
                    </a:lnTo>
                    <a:lnTo>
                      <a:pt x="96" y="80"/>
                    </a:lnTo>
                    <a:lnTo>
                      <a:pt x="120" y="56"/>
                    </a:lnTo>
                    <a:lnTo>
                      <a:pt x="104" y="48"/>
                    </a:lnTo>
                    <a:lnTo>
                      <a:pt x="96" y="32"/>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93" name="Freeform 741">
                <a:extLst>
                  <a:ext uri="{FF2B5EF4-FFF2-40B4-BE49-F238E27FC236}">
                    <a16:creationId xmlns:a16="http://schemas.microsoft.com/office/drawing/2014/main" id="{CF001AD4-7356-4E4F-8EE3-C2307A8256C8}"/>
                  </a:ext>
                </a:extLst>
              </p:cNvPr>
              <p:cNvSpPr>
                <a:spLocks/>
              </p:cNvSpPr>
              <p:nvPr/>
            </p:nvSpPr>
            <p:spPr bwMode="auto">
              <a:xfrm>
                <a:off x="3132648" y="3619527"/>
                <a:ext cx="144677" cy="228711"/>
              </a:xfrm>
              <a:custGeom>
                <a:avLst/>
                <a:gdLst>
                  <a:gd name="T0" fmla="*/ 2147483647 w 136"/>
                  <a:gd name="T1" fmla="*/ 2147483647 h 216"/>
                  <a:gd name="T2" fmla="*/ 2147483647 w 136"/>
                  <a:gd name="T3" fmla="*/ 2147483647 h 216"/>
                  <a:gd name="T4" fmla="*/ 2147483647 w 136"/>
                  <a:gd name="T5" fmla="*/ 2147483647 h 216"/>
                  <a:gd name="T6" fmla="*/ 2147483647 w 136"/>
                  <a:gd name="T7" fmla="*/ 2147483647 h 216"/>
                  <a:gd name="T8" fmla="*/ 2147483647 w 136"/>
                  <a:gd name="T9" fmla="*/ 2147483647 h 216"/>
                  <a:gd name="T10" fmla="*/ 2147483647 w 136"/>
                  <a:gd name="T11" fmla="*/ 2147483647 h 216"/>
                  <a:gd name="T12" fmla="*/ 2147483647 w 136"/>
                  <a:gd name="T13" fmla="*/ 2147483647 h 216"/>
                  <a:gd name="T14" fmla="*/ 2147483647 w 136"/>
                  <a:gd name="T15" fmla="*/ 2147483647 h 216"/>
                  <a:gd name="T16" fmla="*/ 2147483647 w 136"/>
                  <a:gd name="T17" fmla="*/ 2147483647 h 216"/>
                  <a:gd name="T18" fmla="*/ 0 w 136"/>
                  <a:gd name="T19" fmla="*/ 2147483647 h 216"/>
                  <a:gd name="T20" fmla="*/ 2147483647 w 136"/>
                  <a:gd name="T21" fmla="*/ 2147483647 h 216"/>
                  <a:gd name="T22" fmla="*/ 0 w 136"/>
                  <a:gd name="T23" fmla="*/ 2147483647 h 216"/>
                  <a:gd name="T24" fmla="*/ 2147483647 w 136"/>
                  <a:gd name="T25" fmla="*/ 2147483647 h 216"/>
                  <a:gd name="T26" fmla="*/ 2147483647 w 136"/>
                  <a:gd name="T27" fmla="*/ 2147483647 h 216"/>
                  <a:gd name="T28" fmla="*/ 2147483647 w 136"/>
                  <a:gd name="T29" fmla="*/ 2147483647 h 216"/>
                  <a:gd name="T30" fmla="*/ 2147483647 w 136"/>
                  <a:gd name="T31" fmla="*/ 2147483647 h 216"/>
                  <a:gd name="T32" fmla="*/ 2147483647 w 136"/>
                  <a:gd name="T33" fmla="*/ 2147483647 h 216"/>
                  <a:gd name="T34" fmla="*/ 2147483647 w 136"/>
                  <a:gd name="T35" fmla="*/ 2147483647 h 216"/>
                  <a:gd name="T36" fmla="*/ 2147483647 w 136"/>
                  <a:gd name="T37" fmla="*/ 2147483647 h 216"/>
                  <a:gd name="T38" fmla="*/ 2147483647 w 136"/>
                  <a:gd name="T39" fmla="*/ 2147483647 h 216"/>
                  <a:gd name="T40" fmla="*/ 2147483647 w 136"/>
                  <a:gd name="T41" fmla="*/ 2147483647 h 216"/>
                  <a:gd name="T42" fmla="*/ 2147483647 w 136"/>
                  <a:gd name="T43" fmla="*/ 2147483647 h 216"/>
                  <a:gd name="T44" fmla="*/ 2147483647 w 136"/>
                  <a:gd name="T45" fmla="*/ 2147483647 h 216"/>
                  <a:gd name="T46" fmla="*/ 2147483647 w 136"/>
                  <a:gd name="T47" fmla="*/ 2147483647 h 216"/>
                  <a:gd name="T48" fmla="*/ 2147483647 w 136"/>
                  <a:gd name="T49" fmla="*/ 2147483647 h 216"/>
                  <a:gd name="T50" fmla="*/ 2147483647 w 136"/>
                  <a:gd name="T51" fmla="*/ 2147483647 h 216"/>
                  <a:gd name="T52" fmla="*/ 2147483647 w 136"/>
                  <a:gd name="T53" fmla="*/ 2147483647 h 216"/>
                  <a:gd name="T54" fmla="*/ 2147483647 w 136"/>
                  <a:gd name="T55" fmla="*/ 2147483647 h 216"/>
                  <a:gd name="T56" fmla="*/ 2147483647 w 136"/>
                  <a:gd name="T57" fmla="*/ 2147483647 h 216"/>
                  <a:gd name="T58" fmla="*/ 2147483647 w 136"/>
                  <a:gd name="T59" fmla="*/ 0 h 216"/>
                  <a:gd name="T60" fmla="*/ 2147483647 w 136"/>
                  <a:gd name="T61" fmla="*/ 2147483647 h 216"/>
                  <a:gd name="T62" fmla="*/ 2147483647 w 136"/>
                  <a:gd name="T63" fmla="*/ 2147483647 h 2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216"/>
                  <a:gd name="T98" fmla="*/ 136 w 136"/>
                  <a:gd name="T99" fmla="*/ 216 h 2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216">
                    <a:moveTo>
                      <a:pt x="88" y="8"/>
                    </a:moveTo>
                    <a:lnTo>
                      <a:pt x="64" y="16"/>
                    </a:lnTo>
                    <a:lnTo>
                      <a:pt x="64" y="32"/>
                    </a:lnTo>
                    <a:lnTo>
                      <a:pt x="72" y="56"/>
                    </a:lnTo>
                    <a:lnTo>
                      <a:pt x="72" y="64"/>
                    </a:lnTo>
                    <a:lnTo>
                      <a:pt x="64" y="72"/>
                    </a:lnTo>
                    <a:lnTo>
                      <a:pt x="56" y="64"/>
                    </a:lnTo>
                    <a:lnTo>
                      <a:pt x="48" y="56"/>
                    </a:lnTo>
                    <a:lnTo>
                      <a:pt x="32" y="48"/>
                    </a:lnTo>
                    <a:lnTo>
                      <a:pt x="0" y="64"/>
                    </a:lnTo>
                    <a:lnTo>
                      <a:pt x="8" y="64"/>
                    </a:lnTo>
                    <a:lnTo>
                      <a:pt x="0" y="64"/>
                    </a:lnTo>
                    <a:lnTo>
                      <a:pt x="32" y="80"/>
                    </a:lnTo>
                    <a:lnTo>
                      <a:pt x="32" y="96"/>
                    </a:lnTo>
                    <a:lnTo>
                      <a:pt x="32" y="112"/>
                    </a:lnTo>
                    <a:lnTo>
                      <a:pt x="24" y="144"/>
                    </a:lnTo>
                    <a:lnTo>
                      <a:pt x="16" y="160"/>
                    </a:lnTo>
                    <a:lnTo>
                      <a:pt x="24" y="160"/>
                    </a:lnTo>
                    <a:lnTo>
                      <a:pt x="24" y="216"/>
                    </a:lnTo>
                    <a:lnTo>
                      <a:pt x="32" y="216"/>
                    </a:lnTo>
                    <a:lnTo>
                      <a:pt x="32" y="208"/>
                    </a:lnTo>
                    <a:lnTo>
                      <a:pt x="64" y="184"/>
                    </a:lnTo>
                    <a:lnTo>
                      <a:pt x="72" y="160"/>
                    </a:lnTo>
                    <a:lnTo>
                      <a:pt x="64" y="128"/>
                    </a:lnTo>
                    <a:lnTo>
                      <a:pt x="80" y="104"/>
                    </a:lnTo>
                    <a:lnTo>
                      <a:pt x="120" y="80"/>
                    </a:lnTo>
                    <a:lnTo>
                      <a:pt x="128" y="64"/>
                    </a:lnTo>
                    <a:lnTo>
                      <a:pt x="136" y="48"/>
                    </a:lnTo>
                    <a:lnTo>
                      <a:pt x="128" y="16"/>
                    </a:lnTo>
                    <a:lnTo>
                      <a:pt x="128" y="0"/>
                    </a:lnTo>
                    <a:lnTo>
                      <a:pt x="120" y="8"/>
                    </a:lnTo>
                    <a:lnTo>
                      <a:pt x="88" y="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94" name="Freeform 742">
                <a:extLst>
                  <a:ext uri="{FF2B5EF4-FFF2-40B4-BE49-F238E27FC236}">
                    <a16:creationId xmlns:a16="http://schemas.microsoft.com/office/drawing/2014/main" id="{B876DC95-3D19-4D66-97E1-F50C62C89EFE}"/>
                  </a:ext>
                </a:extLst>
              </p:cNvPr>
              <p:cNvSpPr>
                <a:spLocks/>
              </p:cNvSpPr>
              <p:nvPr/>
            </p:nvSpPr>
            <p:spPr bwMode="auto">
              <a:xfrm>
                <a:off x="3132648" y="3492177"/>
                <a:ext cx="136014" cy="143811"/>
              </a:xfrm>
              <a:custGeom>
                <a:avLst/>
                <a:gdLst>
                  <a:gd name="T0" fmla="*/ 2147483647 w 128"/>
                  <a:gd name="T1" fmla="*/ 2147483647 h 136"/>
                  <a:gd name="T2" fmla="*/ 2147483647 w 128"/>
                  <a:gd name="T3" fmla="*/ 0 h 136"/>
                  <a:gd name="T4" fmla="*/ 2147483647 w 128"/>
                  <a:gd name="T5" fmla="*/ 0 h 136"/>
                  <a:gd name="T6" fmla="*/ 2147483647 w 128"/>
                  <a:gd name="T7" fmla="*/ 2147483647 h 136"/>
                  <a:gd name="T8" fmla="*/ 2147483647 w 128"/>
                  <a:gd name="T9" fmla="*/ 2147483647 h 136"/>
                  <a:gd name="T10" fmla="*/ 2147483647 w 128"/>
                  <a:gd name="T11" fmla="*/ 2147483647 h 136"/>
                  <a:gd name="T12" fmla="*/ 2147483647 w 128"/>
                  <a:gd name="T13" fmla="*/ 0 h 136"/>
                  <a:gd name="T14" fmla="*/ 0 w 128"/>
                  <a:gd name="T15" fmla="*/ 0 h 136"/>
                  <a:gd name="T16" fmla="*/ 2147483647 w 128"/>
                  <a:gd name="T17" fmla="*/ 2147483647 h 136"/>
                  <a:gd name="T18" fmla="*/ 0 w 128"/>
                  <a:gd name="T19" fmla="*/ 2147483647 h 136"/>
                  <a:gd name="T20" fmla="*/ 2147483647 w 128"/>
                  <a:gd name="T21" fmla="*/ 2147483647 h 136"/>
                  <a:gd name="T22" fmla="*/ 2147483647 w 128"/>
                  <a:gd name="T23" fmla="*/ 2147483647 h 136"/>
                  <a:gd name="T24" fmla="*/ 2147483647 w 128"/>
                  <a:gd name="T25" fmla="*/ 2147483647 h 136"/>
                  <a:gd name="T26" fmla="*/ 2147483647 w 128"/>
                  <a:gd name="T27" fmla="*/ 2147483647 h 136"/>
                  <a:gd name="T28" fmla="*/ 2147483647 w 128"/>
                  <a:gd name="T29" fmla="*/ 2147483647 h 136"/>
                  <a:gd name="T30" fmla="*/ 2147483647 w 128"/>
                  <a:gd name="T31" fmla="*/ 2147483647 h 136"/>
                  <a:gd name="T32" fmla="*/ 2147483647 w 128"/>
                  <a:gd name="T33" fmla="*/ 2147483647 h 136"/>
                  <a:gd name="T34" fmla="*/ 2147483647 w 128"/>
                  <a:gd name="T35" fmla="*/ 2147483647 h 136"/>
                  <a:gd name="T36" fmla="*/ 2147483647 w 128"/>
                  <a:gd name="T37" fmla="*/ 2147483647 h 136"/>
                  <a:gd name="T38" fmla="*/ 2147483647 w 128"/>
                  <a:gd name="T39" fmla="*/ 2147483647 h 136"/>
                  <a:gd name="T40" fmla="*/ 2147483647 w 128"/>
                  <a:gd name="T41" fmla="*/ 2147483647 h 136"/>
                  <a:gd name="T42" fmla="*/ 2147483647 w 128"/>
                  <a:gd name="T43" fmla="*/ 2147483647 h 136"/>
                  <a:gd name="T44" fmla="*/ 2147483647 w 128"/>
                  <a:gd name="T45" fmla="*/ 2147483647 h 136"/>
                  <a:gd name="T46" fmla="*/ 2147483647 w 128"/>
                  <a:gd name="T47" fmla="*/ 2147483647 h 136"/>
                  <a:gd name="T48" fmla="*/ 2147483647 w 128"/>
                  <a:gd name="T49" fmla="*/ 2147483647 h 1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136"/>
                  <a:gd name="T77" fmla="*/ 128 w 128"/>
                  <a:gd name="T78" fmla="*/ 136 h 1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136">
                    <a:moveTo>
                      <a:pt x="96" y="24"/>
                    </a:moveTo>
                    <a:lnTo>
                      <a:pt x="56" y="0"/>
                    </a:lnTo>
                    <a:lnTo>
                      <a:pt x="48" y="0"/>
                    </a:lnTo>
                    <a:lnTo>
                      <a:pt x="48" y="8"/>
                    </a:lnTo>
                    <a:lnTo>
                      <a:pt x="48" y="16"/>
                    </a:lnTo>
                    <a:lnTo>
                      <a:pt x="32" y="16"/>
                    </a:lnTo>
                    <a:lnTo>
                      <a:pt x="24" y="0"/>
                    </a:lnTo>
                    <a:lnTo>
                      <a:pt x="0" y="0"/>
                    </a:lnTo>
                    <a:lnTo>
                      <a:pt x="8" y="32"/>
                    </a:lnTo>
                    <a:lnTo>
                      <a:pt x="0" y="40"/>
                    </a:lnTo>
                    <a:lnTo>
                      <a:pt x="8" y="72"/>
                    </a:lnTo>
                    <a:lnTo>
                      <a:pt x="16" y="96"/>
                    </a:lnTo>
                    <a:lnTo>
                      <a:pt x="32" y="104"/>
                    </a:lnTo>
                    <a:lnTo>
                      <a:pt x="56" y="104"/>
                    </a:lnTo>
                    <a:lnTo>
                      <a:pt x="56" y="112"/>
                    </a:lnTo>
                    <a:lnTo>
                      <a:pt x="64" y="136"/>
                    </a:lnTo>
                    <a:lnTo>
                      <a:pt x="88" y="128"/>
                    </a:lnTo>
                    <a:lnTo>
                      <a:pt x="120" y="128"/>
                    </a:lnTo>
                    <a:lnTo>
                      <a:pt x="128" y="120"/>
                    </a:lnTo>
                    <a:lnTo>
                      <a:pt x="120" y="112"/>
                    </a:lnTo>
                    <a:lnTo>
                      <a:pt x="120" y="72"/>
                    </a:lnTo>
                    <a:lnTo>
                      <a:pt x="112" y="56"/>
                    </a:lnTo>
                    <a:lnTo>
                      <a:pt x="120" y="48"/>
                    </a:lnTo>
                    <a:lnTo>
                      <a:pt x="96" y="32"/>
                    </a:lnTo>
                    <a:lnTo>
                      <a:pt x="96" y="24"/>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95" name="Freeform 743">
                <a:extLst>
                  <a:ext uri="{FF2B5EF4-FFF2-40B4-BE49-F238E27FC236}">
                    <a16:creationId xmlns:a16="http://schemas.microsoft.com/office/drawing/2014/main" id="{FBCA8231-187A-4658-BCE9-DB147DC62AAB}"/>
                  </a:ext>
                </a:extLst>
              </p:cNvPr>
              <p:cNvSpPr>
                <a:spLocks/>
              </p:cNvSpPr>
              <p:nvPr/>
            </p:nvSpPr>
            <p:spPr bwMode="auto">
              <a:xfrm>
                <a:off x="2895273" y="3559750"/>
                <a:ext cx="161137" cy="161137"/>
              </a:xfrm>
              <a:custGeom>
                <a:avLst/>
                <a:gdLst>
                  <a:gd name="T0" fmla="*/ 2147483647 w 152"/>
                  <a:gd name="T1" fmla="*/ 2147483647 h 152"/>
                  <a:gd name="T2" fmla="*/ 2147483647 w 152"/>
                  <a:gd name="T3" fmla="*/ 2147483647 h 152"/>
                  <a:gd name="T4" fmla="*/ 2147483647 w 152"/>
                  <a:gd name="T5" fmla="*/ 2147483647 h 152"/>
                  <a:gd name="T6" fmla="*/ 2147483647 w 152"/>
                  <a:gd name="T7" fmla="*/ 2147483647 h 152"/>
                  <a:gd name="T8" fmla="*/ 2147483647 w 152"/>
                  <a:gd name="T9" fmla="*/ 2147483647 h 152"/>
                  <a:gd name="T10" fmla="*/ 2147483647 w 152"/>
                  <a:gd name="T11" fmla="*/ 2147483647 h 152"/>
                  <a:gd name="T12" fmla="*/ 2147483647 w 152"/>
                  <a:gd name="T13" fmla="*/ 2147483647 h 152"/>
                  <a:gd name="T14" fmla="*/ 2147483647 w 152"/>
                  <a:gd name="T15" fmla="*/ 2147483647 h 152"/>
                  <a:gd name="T16" fmla="*/ 2147483647 w 152"/>
                  <a:gd name="T17" fmla="*/ 2147483647 h 152"/>
                  <a:gd name="T18" fmla="*/ 2147483647 w 152"/>
                  <a:gd name="T19" fmla="*/ 2147483647 h 152"/>
                  <a:gd name="T20" fmla="*/ 2147483647 w 152"/>
                  <a:gd name="T21" fmla="*/ 2147483647 h 152"/>
                  <a:gd name="T22" fmla="*/ 2147483647 w 152"/>
                  <a:gd name="T23" fmla="*/ 2147483647 h 152"/>
                  <a:gd name="T24" fmla="*/ 2147483647 w 152"/>
                  <a:gd name="T25" fmla="*/ 2147483647 h 152"/>
                  <a:gd name="T26" fmla="*/ 2147483647 w 152"/>
                  <a:gd name="T27" fmla="*/ 2147483647 h 152"/>
                  <a:gd name="T28" fmla="*/ 2147483647 w 152"/>
                  <a:gd name="T29" fmla="*/ 2147483647 h 152"/>
                  <a:gd name="T30" fmla="*/ 2147483647 w 152"/>
                  <a:gd name="T31" fmla="*/ 2147483647 h 152"/>
                  <a:gd name="T32" fmla="*/ 2147483647 w 152"/>
                  <a:gd name="T33" fmla="*/ 0 h 152"/>
                  <a:gd name="T34" fmla="*/ 2147483647 w 152"/>
                  <a:gd name="T35" fmla="*/ 0 h 152"/>
                  <a:gd name="T36" fmla="*/ 0 w 152"/>
                  <a:gd name="T37" fmla="*/ 2147483647 h 152"/>
                  <a:gd name="T38" fmla="*/ 2147483647 w 152"/>
                  <a:gd name="T39" fmla="*/ 2147483647 h 152"/>
                  <a:gd name="T40" fmla="*/ 2147483647 w 152"/>
                  <a:gd name="T41" fmla="*/ 2147483647 h 152"/>
                  <a:gd name="T42" fmla="*/ 0 w 152"/>
                  <a:gd name="T43" fmla="*/ 2147483647 h 152"/>
                  <a:gd name="T44" fmla="*/ 0 w 152"/>
                  <a:gd name="T45" fmla="*/ 2147483647 h 152"/>
                  <a:gd name="T46" fmla="*/ 2147483647 w 152"/>
                  <a:gd name="T47" fmla="*/ 2147483647 h 152"/>
                  <a:gd name="T48" fmla="*/ 2147483647 w 152"/>
                  <a:gd name="T49" fmla="*/ 2147483647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2"/>
                  <a:gd name="T76" fmla="*/ 0 h 152"/>
                  <a:gd name="T77" fmla="*/ 152 w 152"/>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2" h="152">
                    <a:moveTo>
                      <a:pt x="16" y="144"/>
                    </a:moveTo>
                    <a:lnTo>
                      <a:pt x="72" y="144"/>
                    </a:lnTo>
                    <a:lnTo>
                      <a:pt x="80" y="152"/>
                    </a:lnTo>
                    <a:lnTo>
                      <a:pt x="112" y="152"/>
                    </a:lnTo>
                    <a:lnTo>
                      <a:pt x="136" y="144"/>
                    </a:lnTo>
                    <a:lnTo>
                      <a:pt x="128" y="128"/>
                    </a:lnTo>
                    <a:lnTo>
                      <a:pt x="128" y="88"/>
                    </a:lnTo>
                    <a:lnTo>
                      <a:pt x="152" y="80"/>
                    </a:lnTo>
                    <a:lnTo>
                      <a:pt x="152" y="64"/>
                    </a:lnTo>
                    <a:lnTo>
                      <a:pt x="144" y="64"/>
                    </a:lnTo>
                    <a:lnTo>
                      <a:pt x="152" y="64"/>
                    </a:lnTo>
                    <a:lnTo>
                      <a:pt x="128" y="64"/>
                    </a:lnTo>
                    <a:lnTo>
                      <a:pt x="120" y="16"/>
                    </a:lnTo>
                    <a:lnTo>
                      <a:pt x="96" y="16"/>
                    </a:lnTo>
                    <a:lnTo>
                      <a:pt x="80" y="24"/>
                    </a:lnTo>
                    <a:lnTo>
                      <a:pt x="72" y="24"/>
                    </a:lnTo>
                    <a:lnTo>
                      <a:pt x="48" y="0"/>
                    </a:lnTo>
                    <a:lnTo>
                      <a:pt x="16" y="0"/>
                    </a:lnTo>
                    <a:lnTo>
                      <a:pt x="0" y="8"/>
                    </a:lnTo>
                    <a:lnTo>
                      <a:pt x="8" y="56"/>
                    </a:lnTo>
                    <a:lnTo>
                      <a:pt x="16" y="80"/>
                    </a:lnTo>
                    <a:lnTo>
                      <a:pt x="0" y="112"/>
                    </a:lnTo>
                    <a:lnTo>
                      <a:pt x="0" y="144"/>
                    </a:lnTo>
                    <a:lnTo>
                      <a:pt x="8" y="136"/>
                    </a:lnTo>
                    <a:lnTo>
                      <a:pt x="16" y="144"/>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96" name="Freeform 744">
                <a:extLst>
                  <a:ext uri="{FF2B5EF4-FFF2-40B4-BE49-F238E27FC236}">
                    <a16:creationId xmlns:a16="http://schemas.microsoft.com/office/drawing/2014/main" id="{FE2D4280-4BA4-4EAE-B51F-8EDBC51B3D7B}"/>
                  </a:ext>
                </a:extLst>
              </p:cNvPr>
              <p:cNvSpPr>
                <a:spLocks/>
              </p:cNvSpPr>
              <p:nvPr/>
            </p:nvSpPr>
            <p:spPr bwMode="auto">
              <a:xfrm>
                <a:off x="2895273" y="3407276"/>
                <a:ext cx="246038" cy="246038"/>
              </a:xfrm>
              <a:custGeom>
                <a:avLst/>
                <a:gdLst>
                  <a:gd name="T0" fmla="*/ 2147483647 w 232"/>
                  <a:gd name="T1" fmla="*/ 2147483647 h 232"/>
                  <a:gd name="T2" fmla="*/ 2147483647 w 232"/>
                  <a:gd name="T3" fmla="*/ 2147483647 h 232"/>
                  <a:gd name="T4" fmla="*/ 2147483647 w 232"/>
                  <a:gd name="T5" fmla="*/ 2147483647 h 232"/>
                  <a:gd name="T6" fmla="*/ 2147483647 w 232"/>
                  <a:gd name="T7" fmla="*/ 2147483647 h 232"/>
                  <a:gd name="T8" fmla="*/ 2147483647 w 232"/>
                  <a:gd name="T9" fmla="*/ 2147483647 h 232"/>
                  <a:gd name="T10" fmla="*/ 2147483647 w 232"/>
                  <a:gd name="T11" fmla="*/ 2147483647 h 232"/>
                  <a:gd name="T12" fmla="*/ 0 w 232"/>
                  <a:gd name="T13" fmla="*/ 2147483647 h 232"/>
                  <a:gd name="T14" fmla="*/ 0 w 232"/>
                  <a:gd name="T15" fmla="*/ 2147483647 h 232"/>
                  <a:gd name="T16" fmla="*/ 2147483647 w 232"/>
                  <a:gd name="T17" fmla="*/ 2147483647 h 232"/>
                  <a:gd name="T18" fmla="*/ 2147483647 w 232"/>
                  <a:gd name="T19" fmla="*/ 2147483647 h 232"/>
                  <a:gd name="T20" fmla="*/ 2147483647 w 232"/>
                  <a:gd name="T21" fmla="*/ 2147483647 h 232"/>
                  <a:gd name="T22" fmla="*/ 2147483647 w 232"/>
                  <a:gd name="T23" fmla="*/ 2147483647 h 232"/>
                  <a:gd name="T24" fmla="*/ 2147483647 w 232"/>
                  <a:gd name="T25" fmla="*/ 2147483647 h 232"/>
                  <a:gd name="T26" fmla="*/ 2147483647 w 232"/>
                  <a:gd name="T27" fmla="*/ 2147483647 h 232"/>
                  <a:gd name="T28" fmla="*/ 2147483647 w 232"/>
                  <a:gd name="T29" fmla="*/ 2147483647 h 232"/>
                  <a:gd name="T30" fmla="*/ 2147483647 w 232"/>
                  <a:gd name="T31" fmla="*/ 2147483647 h 232"/>
                  <a:gd name="T32" fmla="*/ 2147483647 w 232"/>
                  <a:gd name="T33" fmla="*/ 2147483647 h 232"/>
                  <a:gd name="T34" fmla="*/ 2147483647 w 232"/>
                  <a:gd name="T35" fmla="*/ 2147483647 h 232"/>
                  <a:gd name="T36" fmla="*/ 2147483647 w 232"/>
                  <a:gd name="T37" fmla="*/ 2147483647 h 232"/>
                  <a:gd name="T38" fmla="*/ 2147483647 w 232"/>
                  <a:gd name="T39" fmla="*/ 2147483647 h 232"/>
                  <a:gd name="T40" fmla="*/ 2147483647 w 232"/>
                  <a:gd name="T41" fmla="*/ 2147483647 h 232"/>
                  <a:gd name="T42" fmla="*/ 2147483647 w 232"/>
                  <a:gd name="T43" fmla="*/ 2147483647 h 232"/>
                  <a:gd name="T44" fmla="*/ 2147483647 w 232"/>
                  <a:gd name="T45" fmla="*/ 2147483647 h 232"/>
                  <a:gd name="T46" fmla="*/ 2147483647 w 232"/>
                  <a:gd name="T47" fmla="*/ 2147483647 h 232"/>
                  <a:gd name="T48" fmla="*/ 2147483647 w 232"/>
                  <a:gd name="T49" fmla="*/ 2147483647 h 232"/>
                  <a:gd name="T50" fmla="*/ 2147483647 w 232"/>
                  <a:gd name="T51" fmla="*/ 2147483647 h 232"/>
                  <a:gd name="T52" fmla="*/ 2147483647 w 232"/>
                  <a:gd name="T53" fmla="*/ 2147483647 h 232"/>
                  <a:gd name="T54" fmla="*/ 2147483647 w 232"/>
                  <a:gd name="T55" fmla="*/ 2147483647 h 232"/>
                  <a:gd name="T56" fmla="*/ 2147483647 w 232"/>
                  <a:gd name="T57" fmla="*/ 2147483647 h 232"/>
                  <a:gd name="T58" fmla="*/ 2147483647 w 232"/>
                  <a:gd name="T59" fmla="*/ 2147483647 h 232"/>
                  <a:gd name="T60" fmla="*/ 2147483647 w 232"/>
                  <a:gd name="T61" fmla="*/ 2147483647 h 232"/>
                  <a:gd name="T62" fmla="*/ 2147483647 w 232"/>
                  <a:gd name="T63" fmla="*/ 2147483647 h 232"/>
                  <a:gd name="T64" fmla="*/ 2147483647 w 232"/>
                  <a:gd name="T65" fmla="*/ 0 h 232"/>
                  <a:gd name="T66" fmla="*/ 2147483647 w 232"/>
                  <a:gd name="T67" fmla="*/ 0 h 232"/>
                  <a:gd name="T68" fmla="*/ 2147483647 w 232"/>
                  <a:gd name="T69" fmla="*/ 2147483647 h 232"/>
                  <a:gd name="T70" fmla="*/ 2147483647 w 232"/>
                  <a:gd name="T71" fmla="*/ 0 h 232"/>
                  <a:gd name="T72" fmla="*/ 2147483647 w 232"/>
                  <a:gd name="T73" fmla="*/ 2147483647 h 232"/>
                  <a:gd name="T74" fmla="*/ 2147483647 w 232"/>
                  <a:gd name="T75" fmla="*/ 2147483647 h 2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2"/>
                  <a:gd name="T115" fmla="*/ 0 h 232"/>
                  <a:gd name="T116" fmla="*/ 232 w 232"/>
                  <a:gd name="T117" fmla="*/ 232 h 2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2" h="232">
                    <a:moveTo>
                      <a:pt x="80" y="24"/>
                    </a:moveTo>
                    <a:lnTo>
                      <a:pt x="72" y="72"/>
                    </a:lnTo>
                    <a:lnTo>
                      <a:pt x="56" y="80"/>
                    </a:lnTo>
                    <a:lnTo>
                      <a:pt x="40" y="112"/>
                    </a:lnTo>
                    <a:lnTo>
                      <a:pt x="24" y="128"/>
                    </a:lnTo>
                    <a:lnTo>
                      <a:pt x="8" y="128"/>
                    </a:lnTo>
                    <a:lnTo>
                      <a:pt x="0" y="136"/>
                    </a:lnTo>
                    <a:lnTo>
                      <a:pt x="0" y="152"/>
                    </a:lnTo>
                    <a:lnTo>
                      <a:pt x="16" y="144"/>
                    </a:lnTo>
                    <a:lnTo>
                      <a:pt x="48" y="144"/>
                    </a:lnTo>
                    <a:lnTo>
                      <a:pt x="72" y="168"/>
                    </a:lnTo>
                    <a:lnTo>
                      <a:pt x="80" y="168"/>
                    </a:lnTo>
                    <a:lnTo>
                      <a:pt x="96" y="160"/>
                    </a:lnTo>
                    <a:lnTo>
                      <a:pt x="120" y="160"/>
                    </a:lnTo>
                    <a:lnTo>
                      <a:pt x="128" y="208"/>
                    </a:lnTo>
                    <a:lnTo>
                      <a:pt x="152" y="208"/>
                    </a:lnTo>
                    <a:lnTo>
                      <a:pt x="168" y="208"/>
                    </a:lnTo>
                    <a:lnTo>
                      <a:pt x="192" y="224"/>
                    </a:lnTo>
                    <a:lnTo>
                      <a:pt x="216" y="232"/>
                    </a:lnTo>
                    <a:lnTo>
                      <a:pt x="216" y="224"/>
                    </a:lnTo>
                    <a:lnTo>
                      <a:pt x="208" y="208"/>
                    </a:lnTo>
                    <a:lnTo>
                      <a:pt x="208" y="200"/>
                    </a:lnTo>
                    <a:lnTo>
                      <a:pt x="216" y="176"/>
                    </a:lnTo>
                    <a:lnTo>
                      <a:pt x="224" y="168"/>
                    </a:lnTo>
                    <a:lnTo>
                      <a:pt x="216" y="144"/>
                    </a:lnTo>
                    <a:lnTo>
                      <a:pt x="216" y="120"/>
                    </a:lnTo>
                    <a:lnTo>
                      <a:pt x="208" y="96"/>
                    </a:lnTo>
                    <a:lnTo>
                      <a:pt x="216" y="72"/>
                    </a:lnTo>
                    <a:lnTo>
                      <a:pt x="232" y="40"/>
                    </a:lnTo>
                    <a:lnTo>
                      <a:pt x="232" y="16"/>
                    </a:lnTo>
                    <a:lnTo>
                      <a:pt x="224" y="8"/>
                    </a:lnTo>
                    <a:lnTo>
                      <a:pt x="200" y="8"/>
                    </a:lnTo>
                    <a:lnTo>
                      <a:pt x="192" y="0"/>
                    </a:lnTo>
                    <a:lnTo>
                      <a:pt x="160" y="0"/>
                    </a:lnTo>
                    <a:lnTo>
                      <a:pt x="128" y="8"/>
                    </a:lnTo>
                    <a:lnTo>
                      <a:pt x="104" y="0"/>
                    </a:lnTo>
                    <a:lnTo>
                      <a:pt x="80" y="8"/>
                    </a:lnTo>
                    <a:lnTo>
                      <a:pt x="80" y="24"/>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97" name="Freeform 745">
                <a:extLst>
                  <a:ext uri="{FF2B5EF4-FFF2-40B4-BE49-F238E27FC236}">
                    <a16:creationId xmlns:a16="http://schemas.microsoft.com/office/drawing/2014/main" id="{069B11D9-B92D-44DB-B02D-E6FEEC638E8F}"/>
                  </a:ext>
                </a:extLst>
              </p:cNvPr>
              <p:cNvSpPr>
                <a:spLocks/>
              </p:cNvSpPr>
              <p:nvPr/>
            </p:nvSpPr>
            <p:spPr bwMode="auto">
              <a:xfrm>
                <a:off x="3175098" y="3237476"/>
                <a:ext cx="194924" cy="187127"/>
              </a:xfrm>
              <a:custGeom>
                <a:avLst/>
                <a:gdLst>
                  <a:gd name="T0" fmla="*/ 2147483647 w 184"/>
                  <a:gd name="T1" fmla="*/ 2147483647 h 176"/>
                  <a:gd name="T2" fmla="*/ 2147483647 w 184"/>
                  <a:gd name="T3" fmla="*/ 2147483647 h 176"/>
                  <a:gd name="T4" fmla="*/ 2147483647 w 184"/>
                  <a:gd name="T5" fmla="*/ 2147483647 h 176"/>
                  <a:gd name="T6" fmla="*/ 2147483647 w 184"/>
                  <a:gd name="T7" fmla="*/ 2147483647 h 176"/>
                  <a:gd name="T8" fmla="*/ 2147483647 w 184"/>
                  <a:gd name="T9" fmla="*/ 2147483647 h 176"/>
                  <a:gd name="T10" fmla="*/ 2147483647 w 184"/>
                  <a:gd name="T11" fmla="*/ 2147483647 h 176"/>
                  <a:gd name="T12" fmla="*/ 2147483647 w 184"/>
                  <a:gd name="T13" fmla="*/ 2147483647 h 176"/>
                  <a:gd name="T14" fmla="*/ 2147483647 w 184"/>
                  <a:gd name="T15" fmla="*/ 2147483647 h 176"/>
                  <a:gd name="T16" fmla="*/ 2147483647 w 184"/>
                  <a:gd name="T17" fmla="*/ 2147483647 h 176"/>
                  <a:gd name="T18" fmla="*/ 2147483647 w 184"/>
                  <a:gd name="T19" fmla="*/ 2147483647 h 176"/>
                  <a:gd name="T20" fmla="*/ 2147483647 w 184"/>
                  <a:gd name="T21" fmla="*/ 2147483647 h 176"/>
                  <a:gd name="T22" fmla="*/ 2147483647 w 184"/>
                  <a:gd name="T23" fmla="*/ 2147483647 h 176"/>
                  <a:gd name="T24" fmla="*/ 2147483647 w 184"/>
                  <a:gd name="T25" fmla="*/ 2147483647 h 176"/>
                  <a:gd name="T26" fmla="*/ 2147483647 w 184"/>
                  <a:gd name="T27" fmla="*/ 2147483647 h 176"/>
                  <a:gd name="T28" fmla="*/ 2147483647 w 184"/>
                  <a:gd name="T29" fmla="*/ 0 h 176"/>
                  <a:gd name="T30" fmla="*/ 2147483647 w 184"/>
                  <a:gd name="T31" fmla="*/ 0 h 176"/>
                  <a:gd name="T32" fmla="*/ 2147483647 w 184"/>
                  <a:gd name="T33" fmla="*/ 2147483647 h 176"/>
                  <a:gd name="T34" fmla="*/ 2147483647 w 184"/>
                  <a:gd name="T35" fmla="*/ 2147483647 h 176"/>
                  <a:gd name="T36" fmla="*/ 2147483647 w 184"/>
                  <a:gd name="T37" fmla="*/ 2147483647 h 176"/>
                  <a:gd name="T38" fmla="*/ 2147483647 w 184"/>
                  <a:gd name="T39" fmla="*/ 2147483647 h 176"/>
                  <a:gd name="T40" fmla="*/ 2147483647 w 184"/>
                  <a:gd name="T41" fmla="*/ 2147483647 h 176"/>
                  <a:gd name="T42" fmla="*/ 0 w 184"/>
                  <a:gd name="T43" fmla="*/ 2147483647 h 176"/>
                  <a:gd name="T44" fmla="*/ 0 w 184"/>
                  <a:gd name="T45" fmla="*/ 2147483647 h 176"/>
                  <a:gd name="T46" fmla="*/ 2147483647 w 184"/>
                  <a:gd name="T47" fmla="*/ 2147483647 h 176"/>
                  <a:gd name="T48" fmla="*/ 2147483647 w 184"/>
                  <a:gd name="T49" fmla="*/ 2147483647 h 176"/>
                  <a:gd name="T50" fmla="*/ 2147483647 w 184"/>
                  <a:gd name="T51" fmla="*/ 2147483647 h 176"/>
                  <a:gd name="T52" fmla="*/ 2147483647 w 184"/>
                  <a:gd name="T53" fmla="*/ 2147483647 h 176"/>
                  <a:gd name="T54" fmla="*/ 2147483647 w 184"/>
                  <a:gd name="T55" fmla="*/ 2147483647 h 176"/>
                  <a:gd name="T56" fmla="*/ 2147483647 w 184"/>
                  <a:gd name="T57" fmla="*/ 2147483647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4"/>
                  <a:gd name="T88" fmla="*/ 0 h 176"/>
                  <a:gd name="T89" fmla="*/ 184 w 184"/>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4" h="176">
                    <a:moveTo>
                      <a:pt x="88" y="176"/>
                    </a:moveTo>
                    <a:lnTo>
                      <a:pt x="96" y="176"/>
                    </a:lnTo>
                    <a:lnTo>
                      <a:pt x="104" y="176"/>
                    </a:lnTo>
                    <a:lnTo>
                      <a:pt x="112" y="176"/>
                    </a:lnTo>
                    <a:lnTo>
                      <a:pt x="128" y="168"/>
                    </a:lnTo>
                    <a:lnTo>
                      <a:pt x="152" y="160"/>
                    </a:lnTo>
                    <a:lnTo>
                      <a:pt x="184" y="128"/>
                    </a:lnTo>
                    <a:lnTo>
                      <a:pt x="160" y="120"/>
                    </a:lnTo>
                    <a:lnTo>
                      <a:pt x="128" y="104"/>
                    </a:lnTo>
                    <a:lnTo>
                      <a:pt x="120" y="96"/>
                    </a:lnTo>
                    <a:lnTo>
                      <a:pt x="136" y="88"/>
                    </a:lnTo>
                    <a:lnTo>
                      <a:pt x="128" y="80"/>
                    </a:lnTo>
                    <a:lnTo>
                      <a:pt x="96" y="32"/>
                    </a:lnTo>
                    <a:lnTo>
                      <a:pt x="80" y="24"/>
                    </a:lnTo>
                    <a:lnTo>
                      <a:pt x="64" y="0"/>
                    </a:lnTo>
                    <a:lnTo>
                      <a:pt x="56" y="0"/>
                    </a:lnTo>
                    <a:lnTo>
                      <a:pt x="48" y="8"/>
                    </a:lnTo>
                    <a:lnTo>
                      <a:pt x="40" y="56"/>
                    </a:lnTo>
                    <a:lnTo>
                      <a:pt x="32" y="80"/>
                    </a:lnTo>
                    <a:lnTo>
                      <a:pt x="16" y="96"/>
                    </a:lnTo>
                    <a:lnTo>
                      <a:pt x="8" y="120"/>
                    </a:lnTo>
                    <a:lnTo>
                      <a:pt x="0" y="120"/>
                    </a:lnTo>
                    <a:lnTo>
                      <a:pt x="0" y="128"/>
                    </a:lnTo>
                    <a:lnTo>
                      <a:pt x="16" y="144"/>
                    </a:lnTo>
                    <a:lnTo>
                      <a:pt x="24" y="152"/>
                    </a:lnTo>
                    <a:lnTo>
                      <a:pt x="32" y="160"/>
                    </a:lnTo>
                    <a:lnTo>
                      <a:pt x="32" y="168"/>
                    </a:lnTo>
                    <a:lnTo>
                      <a:pt x="48" y="168"/>
                    </a:lnTo>
                    <a:lnTo>
                      <a:pt x="88" y="176"/>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98" name="Freeform 746">
                <a:extLst>
                  <a:ext uri="{FF2B5EF4-FFF2-40B4-BE49-F238E27FC236}">
                    <a16:creationId xmlns:a16="http://schemas.microsoft.com/office/drawing/2014/main" id="{6A4ED036-1C9F-4952-A98D-F839D18EE675}"/>
                  </a:ext>
                </a:extLst>
              </p:cNvPr>
              <p:cNvSpPr>
                <a:spLocks/>
              </p:cNvSpPr>
              <p:nvPr/>
            </p:nvSpPr>
            <p:spPr bwMode="auto">
              <a:xfrm>
                <a:off x="3183761" y="3415940"/>
                <a:ext cx="110024" cy="127351"/>
              </a:xfrm>
              <a:custGeom>
                <a:avLst/>
                <a:gdLst>
                  <a:gd name="T0" fmla="*/ 2147483647 w 104"/>
                  <a:gd name="T1" fmla="*/ 2147483647 h 120"/>
                  <a:gd name="T2" fmla="*/ 2147483647 w 104"/>
                  <a:gd name="T3" fmla="*/ 2147483647 h 120"/>
                  <a:gd name="T4" fmla="*/ 2147483647 w 104"/>
                  <a:gd name="T5" fmla="*/ 2147483647 h 120"/>
                  <a:gd name="T6" fmla="*/ 2147483647 w 104"/>
                  <a:gd name="T7" fmla="*/ 2147483647 h 120"/>
                  <a:gd name="T8" fmla="*/ 2147483647 w 104"/>
                  <a:gd name="T9" fmla="*/ 2147483647 h 120"/>
                  <a:gd name="T10" fmla="*/ 2147483647 w 104"/>
                  <a:gd name="T11" fmla="*/ 2147483647 h 120"/>
                  <a:gd name="T12" fmla="*/ 2147483647 w 104"/>
                  <a:gd name="T13" fmla="*/ 0 h 120"/>
                  <a:gd name="T14" fmla="*/ 2147483647 w 104"/>
                  <a:gd name="T15" fmla="*/ 0 h 120"/>
                  <a:gd name="T16" fmla="*/ 2147483647 w 104"/>
                  <a:gd name="T17" fmla="*/ 0 h 120"/>
                  <a:gd name="T18" fmla="*/ 0 w 104"/>
                  <a:gd name="T19" fmla="*/ 2147483647 h 120"/>
                  <a:gd name="T20" fmla="*/ 2147483647 w 104"/>
                  <a:gd name="T21" fmla="*/ 2147483647 h 120"/>
                  <a:gd name="T22" fmla="*/ 2147483647 w 104"/>
                  <a:gd name="T23" fmla="*/ 2147483647 h 120"/>
                  <a:gd name="T24" fmla="*/ 0 w 104"/>
                  <a:gd name="T25" fmla="*/ 2147483647 h 120"/>
                  <a:gd name="T26" fmla="*/ 2147483647 w 104"/>
                  <a:gd name="T27" fmla="*/ 2147483647 h 120"/>
                  <a:gd name="T28" fmla="*/ 2147483647 w 104"/>
                  <a:gd name="T29" fmla="*/ 2147483647 h 120"/>
                  <a:gd name="T30" fmla="*/ 2147483647 w 104"/>
                  <a:gd name="T31" fmla="*/ 2147483647 h 120"/>
                  <a:gd name="T32" fmla="*/ 2147483647 w 104"/>
                  <a:gd name="T33" fmla="*/ 2147483647 h 120"/>
                  <a:gd name="T34" fmla="*/ 2147483647 w 104"/>
                  <a:gd name="T35" fmla="*/ 2147483647 h 120"/>
                  <a:gd name="T36" fmla="*/ 2147483647 w 104"/>
                  <a:gd name="T37" fmla="*/ 2147483647 h 120"/>
                  <a:gd name="T38" fmla="*/ 2147483647 w 104"/>
                  <a:gd name="T39" fmla="*/ 2147483647 h 120"/>
                  <a:gd name="T40" fmla="*/ 2147483647 w 104"/>
                  <a:gd name="T41" fmla="*/ 2147483647 h 120"/>
                  <a:gd name="T42" fmla="*/ 2147483647 w 104"/>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
                  <a:gd name="T67" fmla="*/ 0 h 120"/>
                  <a:gd name="T68" fmla="*/ 104 w 104"/>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 h="120">
                    <a:moveTo>
                      <a:pt x="96" y="24"/>
                    </a:moveTo>
                    <a:lnTo>
                      <a:pt x="104" y="16"/>
                    </a:lnTo>
                    <a:lnTo>
                      <a:pt x="104" y="8"/>
                    </a:lnTo>
                    <a:lnTo>
                      <a:pt x="96" y="8"/>
                    </a:lnTo>
                    <a:lnTo>
                      <a:pt x="88" y="8"/>
                    </a:lnTo>
                    <a:lnTo>
                      <a:pt x="80" y="8"/>
                    </a:lnTo>
                    <a:lnTo>
                      <a:pt x="40" y="0"/>
                    </a:lnTo>
                    <a:lnTo>
                      <a:pt x="24" y="0"/>
                    </a:lnTo>
                    <a:lnTo>
                      <a:pt x="16" y="0"/>
                    </a:lnTo>
                    <a:lnTo>
                      <a:pt x="0" y="8"/>
                    </a:lnTo>
                    <a:lnTo>
                      <a:pt x="8" y="16"/>
                    </a:lnTo>
                    <a:lnTo>
                      <a:pt x="8" y="32"/>
                    </a:lnTo>
                    <a:lnTo>
                      <a:pt x="0" y="48"/>
                    </a:lnTo>
                    <a:lnTo>
                      <a:pt x="8" y="72"/>
                    </a:lnTo>
                    <a:lnTo>
                      <a:pt x="48" y="96"/>
                    </a:lnTo>
                    <a:lnTo>
                      <a:pt x="48" y="104"/>
                    </a:lnTo>
                    <a:lnTo>
                      <a:pt x="72" y="120"/>
                    </a:lnTo>
                    <a:lnTo>
                      <a:pt x="72" y="112"/>
                    </a:lnTo>
                    <a:lnTo>
                      <a:pt x="88" y="88"/>
                    </a:lnTo>
                    <a:lnTo>
                      <a:pt x="104" y="80"/>
                    </a:lnTo>
                    <a:lnTo>
                      <a:pt x="96" y="64"/>
                    </a:lnTo>
                    <a:lnTo>
                      <a:pt x="96" y="24"/>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199" name="Freeform 747">
                <a:extLst>
                  <a:ext uri="{FF2B5EF4-FFF2-40B4-BE49-F238E27FC236}">
                    <a16:creationId xmlns:a16="http://schemas.microsoft.com/office/drawing/2014/main" id="{3A9D9E25-C8E3-4607-802F-054D1D9EF279}"/>
                  </a:ext>
                </a:extLst>
              </p:cNvPr>
              <p:cNvSpPr>
                <a:spLocks/>
              </p:cNvSpPr>
              <p:nvPr/>
            </p:nvSpPr>
            <p:spPr bwMode="auto">
              <a:xfrm>
                <a:off x="3065074" y="3687101"/>
                <a:ext cx="101361" cy="102227"/>
              </a:xfrm>
              <a:custGeom>
                <a:avLst/>
                <a:gdLst>
                  <a:gd name="T0" fmla="*/ 2147483647 w 96"/>
                  <a:gd name="T1" fmla="*/ 2147483647 h 96"/>
                  <a:gd name="T2" fmla="*/ 2147483647 w 96"/>
                  <a:gd name="T3" fmla="*/ 2147483647 h 96"/>
                  <a:gd name="T4" fmla="*/ 2147483647 w 96"/>
                  <a:gd name="T5" fmla="*/ 2147483647 h 96"/>
                  <a:gd name="T6" fmla="*/ 0 w 96"/>
                  <a:gd name="T7" fmla="*/ 2147483647 h 96"/>
                  <a:gd name="T8" fmla="*/ 2147483647 w 96"/>
                  <a:gd name="T9" fmla="*/ 2147483647 h 96"/>
                  <a:gd name="T10" fmla="*/ 2147483647 w 96"/>
                  <a:gd name="T11" fmla="*/ 2147483647 h 96"/>
                  <a:gd name="T12" fmla="*/ 2147483647 w 96"/>
                  <a:gd name="T13" fmla="*/ 2147483647 h 96"/>
                  <a:gd name="T14" fmla="*/ 2147483647 w 96"/>
                  <a:gd name="T15" fmla="*/ 2147483647 h 96"/>
                  <a:gd name="T16" fmla="*/ 2147483647 w 96"/>
                  <a:gd name="T17" fmla="*/ 2147483647 h 96"/>
                  <a:gd name="T18" fmla="*/ 2147483647 w 96"/>
                  <a:gd name="T19" fmla="*/ 2147483647 h 96"/>
                  <a:gd name="T20" fmla="*/ 2147483647 w 96"/>
                  <a:gd name="T21" fmla="*/ 2147483647 h 96"/>
                  <a:gd name="T22" fmla="*/ 2147483647 w 96"/>
                  <a:gd name="T23" fmla="*/ 2147483647 h 96"/>
                  <a:gd name="T24" fmla="*/ 2147483647 w 96"/>
                  <a:gd name="T25" fmla="*/ 2147483647 h 96"/>
                  <a:gd name="T26" fmla="*/ 2147483647 w 96"/>
                  <a:gd name="T27" fmla="*/ 2147483647 h 96"/>
                  <a:gd name="T28" fmla="*/ 2147483647 w 96"/>
                  <a:gd name="T29" fmla="*/ 2147483647 h 96"/>
                  <a:gd name="T30" fmla="*/ 2147483647 w 96"/>
                  <a:gd name="T31" fmla="*/ 0 h 96"/>
                  <a:gd name="T32" fmla="*/ 2147483647 w 96"/>
                  <a:gd name="T33" fmla="*/ 2147483647 h 96"/>
                  <a:gd name="T34" fmla="*/ 2147483647 w 96"/>
                  <a:gd name="T35" fmla="*/ 2147483647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96"/>
                  <a:gd name="T56" fmla="*/ 96 w 96"/>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96">
                    <a:moveTo>
                      <a:pt x="40" y="24"/>
                    </a:moveTo>
                    <a:lnTo>
                      <a:pt x="24" y="32"/>
                    </a:lnTo>
                    <a:lnTo>
                      <a:pt x="8" y="32"/>
                    </a:lnTo>
                    <a:lnTo>
                      <a:pt x="0" y="32"/>
                    </a:lnTo>
                    <a:lnTo>
                      <a:pt x="8" y="32"/>
                    </a:lnTo>
                    <a:lnTo>
                      <a:pt x="16" y="48"/>
                    </a:lnTo>
                    <a:lnTo>
                      <a:pt x="24" y="64"/>
                    </a:lnTo>
                    <a:lnTo>
                      <a:pt x="32" y="64"/>
                    </a:lnTo>
                    <a:lnTo>
                      <a:pt x="40" y="80"/>
                    </a:lnTo>
                    <a:lnTo>
                      <a:pt x="56" y="88"/>
                    </a:lnTo>
                    <a:lnTo>
                      <a:pt x="80" y="96"/>
                    </a:lnTo>
                    <a:lnTo>
                      <a:pt x="88" y="80"/>
                    </a:lnTo>
                    <a:lnTo>
                      <a:pt x="96" y="48"/>
                    </a:lnTo>
                    <a:lnTo>
                      <a:pt x="96" y="32"/>
                    </a:lnTo>
                    <a:lnTo>
                      <a:pt x="96" y="16"/>
                    </a:lnTo>
                    <a:lnTo>
                      <a:pt x="64" y="0"/>
                    </a:lnTo>
                    <a:lnTo>
                      <a:pt x="56" y="8"/>
                    </a:lnTo>
                    <a:lnTo>
                      <a:pt x="40" y="24"/>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200" name="Freeform 748">
                <a:extLst>
                  <a:ext uri="{FF2B5EF4-FFF2-40B4-BE49-F238E27FC236}">
                    <a16:creationId xmlns:a16="http://schemas.microsoft.com/office/drawing/2014/main" id="{3D7239A6-0AC4-4D8D-8EA0-755DB5242D81}"/>
                  </a:ext>
                </a:extLst>
              </p:cNvPr>
              <p:cNvSpPr>
                <a:spLocks/>
              </p:cNvSpPr>
              <p:nvPr/>
            </p:nvSpPr>
            <p:spPr bwMode="auto">
              <a:xfrm>
                <a:off x="3031287" y="3424603"/>
                <a:ext cx="177597" cy="296285"/>
              </a:xfrm>
              <a:custGeom>
                <a:avLst/>
                <a:gdLst>
                  <a:gd name="T0" fmla="*/ 2147483647 w 168"/>
                  <a:gd name="T1" fmla="*/ 2147483647 h 280"/>
                  <a:gd name="T2" fmla="*/ 2147483647 w 168"/>
                  <a:gd name="T3" fmla="*/ 2147483647 h 280"/>
                  <a:gd name="T4" fmla="*/ 2147483647 w 168"/>
                  <a:gd name="T5" fmla="*/ 2147483647 h 280"/>
                  <a:gd name="T6" fmla="*/ 2147483647 w 168"/>
                  <a:gd name="T7" fmla="*/ 2147483647 h 280"/>
                  <a:gd name="T8" fmla="*/ 2147483647 w 168"/>
                  <a:gd name="T9" fmla="*/ 2147483647 h 280"/>
                  <a:gd name="T10" fmla="*/ 2147483647 w 168"/>
                  <a:gd name="T11" fmla="*/ 2147483647 h 280"/>
                  <a:gd name="T12" fmla="*/ 2147483647 w 168"/>
                  <a:gd name="T13" fmla="*/ 2147483647 h 280"/>
                  <a:gd name="T14" fmla="*/ 2147483647 w 168"/>
                  <a:gd name="T15" fmla="*/ 2147483647 h 280"/>
                  <a:gd name="T16" fmla="*/ 2147483647 w 168"/>
                  <a:gd name="T17" fmla="*/ 2147483647 h 280"/>
                  <a:gd name="T18" fmla="*/ 2147483647 w 168"/>
                  <a:gd name="T19" fmla="*/ 2147483647 h 280"/>
                  <a:gd name="T20" fmla="*/ 2147483647 w 168"/>
                  <a:gd name="T21" fmla="*/ 2147483647 h 280"/>
                  <a:gd name="T22" fmla="*/ 2147483647 w 168"/>
                  <a:gd name="T23" fmla="*/ 2147483647 h 280"/>
                  <a:gd name="T24" fmla="*/ 2147483647 w 168"/>
                  <a:gd name="T25" fmla="*/ 2147483647 h 280"/>
                  <a:gd name="T26" fmla="*/ 2147483647 w 168"/>
                  <a:gd name="T27" fmla="*/ 2147483647 h 280"/>
                  <a:gd name="T28" fmla="*/ 2147483647 w 168"/>
                  <a:gd name="T29" fmla="*/ 2147483647 h 280"/>
                  <a:gd name="T30" fmla="*/ 0 w 168"/>
                  <a:gd name="T31" fmla="*/ 2147483647 h 280"/>
                  <a:gd name="T32" fmla="*/ 0 w 168"/>
                  <a:gd name="T33" fmla="*/ 2147483647 h 280"/>
                  <a:gd name="T34" fmla="*/ 2147483647 w 168"/>
                  <a:gd name="T35" fmla="*/ 2147483647 h 280"/>
                  <a:gd name="T36" fmla="*/ 2147483647 w 168"/>
                  <a:gd name="T37" fmla="*/ 2147483647 h 280"/>
                  <a:gd name="T38" fmla="*/ 2147483647 w 168"/>
                  <a:gd name="T39" fmla="*/ 2147483647 h 280"/>
                  <a:gd name="T40" fmla="*/ 2147483647 w 168"/>
                  <a:gd name="T41" fmla="*/ 2147483647 h 280"/>
                  <a:gd name="T42" fmla="*/ 2147483647 w 168"/>
                  <a:gd name="T43" fmla="*/ 2147483647 h 280"/>
                  <a:gd name="T44" fmla="*/ 2147483647 w 168"/>
                  <a:gd name="T45" fmla="*/ 2147483647 h 280"/>
                  <a:gd name="T46" fmla="*/ 2147483647 w 168"/>
                  <a:gd name="T47" fmla="*/ 2147483647 h 280"/>
                  <a:gd name="T48" fmla="*/ 2147483647 w 168"/>
                  <a:gd name="T49" fmla="*/ 2147483647 h 280"/>
                  <a:gd name="T50" fmla="*/ 2147483647 w 168"/>
                  <a:gd name="T51" fmla="*/ 2147483647 h 280"/>
                  <a:gd name="T52" fmla="*/ 2147483647 w 168"/>
                  <a:gd name="T53" fmla="*/ 2147483647 h 280"/>
                  <a:gd name="T54" fmla="*/ 2147483647 w 168"/>
                  <a:gd name="T55" fmla="*/ 2147483647 h 280"/>
                  <a:gd name="T56" fmla="*/ 2147483647 w 168"/>
                  <a:gd name="T57" fmla="*/ 2147483647 h 280"/>
                  <a:gd name="T58" fmla="*/ 2147483647 w 168"/>
                  <a:gd name="T59" fmla="*/ 2147483647 h 280"/>
                  <a:gd name="T60" fmla="*/ 2147483647 w 168"/>
                  <a:gd name="T61" fmla="*/ 2147483647 h 280"/>
                  <a:gd name="T62" fmla="*/ 2147483647 w 168"/>
                  <a:gd name="T63" fmla="*/ 2147483647 h 280"/>
                  <a:gd name="T64" fmla="*/ 2147483647 w 168"/>
                  <a:gd name="T65" fmla="*/ 2147483647 h 280"/>
                  <a:gd name="T66" fmla="*/ 2147483647 w 168"/>
                  <a:gd name="T67" fmla="*/ 2147483647 h 280"/>
                  <a:gd name="T68" fmla="*/ 2147483647 w 168"/>
                  <a:gd name="T69" fmla="*/ 2147483647 h 280"/>
                  <a:gd name="T70" fmla="*/ 2147483647 w 168"/>
                  <a:gd name="T71" fmla="*/ 2147483647 h 280"/>
                  <a:gd name="T72" fmla="*/ 2147483647 w 168"/>
                  <a:gd name="T73" fmla="*/ 2147483647 h 280"/>
                  <a:gd name="T74" fmla="*/ 2147483647 w 168"/>
                  <a:gd name="T75" fmla="*/ 2147483647 h 280"/>
                  <a:gd name="T76" fmla="*/ 2147483647 w 168"/>
                  <a:gd name="T77" fmla="*/ 2147483647 h 280"/>
                  <a:gd name="T78" fmla="*/ 2147483647 w 168"/>
                  <a:gd name="T79" fmla="*/ 2147483647 h 280"/>
                  <a:gd name="T80" fmla="*/ 2147483647 w 168"/>
                  <a:gd name="T81" fmla="*/ 2147483647 h 280"/>
                  <a:gd name="T82" fmla="*/ 2147483647 w 168"/>
                  <a:gd name="T83" fmla="*/ 2147483647 h 280"/>
                  <a:gd name="T84" fmla="*/ 2147483647 w 168"/>
                  <a:gd name="T85" fmla="*/ 2147483647 h 280"/>
                  <a:gd name="T86" fmla="*/ 2147483647 w 168"/>
                  <a:gd name="T87" fmla="*/ 2147483647 h 280"/>
                  <a:gd name="T88" fmla="*/ 2147483647 w 168"/>
                  <a:gd name="T89" fmla="*/ 2147483647 h 280"/>
                  <a:gd name="T90" fmla="*/ 2147483647 w 168"/>
                  <a:gd name="T91" fmla="*/ 2147483647 h 280"/>
                  <a:gd name="T92" fmla="*/ 2147483647 w 168"/>
                  <a:gd name="T93" fmla="*/ 2147483647 h 280"/>
                  <a:gd name="T94" fmla="*/ 2147483647 w 168"/>
                  <a:gd name="T95" fmla="*/ 2147483647 h 280"/>
                  <a:gd name="T96" fmla="*/ 2147483647 w 168"/>
                  <a:gd name="T97" fmla="*/ 2147483647 h 280"/>
                  <a:gd name="T98" fmla="*/ 2147483647 w 168"/>
                  <a:gd name="T99" fmla="*/ 2147483647 h 280"/>
                  <a:gd name="T100" fmla="*/ 2147483647 w 168"/>
                  <a:gd name="T101" fmla="*/ 2147483647 h 280"/>
                  <a:gd name="T102" fmla="*/ 2147483647 w 168"/>
                  <a:gd name="T103" fmla="*/ 2147483647 h 280"/>
                  <a:gd name="T104" fmla="*/ 2147483647 w 168"/>
                  <a:gd name="T105" fmla="*/ 0 h 280"/>
                  <a:gd name="T106" fmla="*/ 2147483647 w 168"/>
                  <a:gd name="T107" fmla="*/ 0 h 280"/>
                  <a:gd name="T108" fmla="*/ 2147483647 w 168"/>
                  <a:gd name="T109" fmla="*/ 2147483647 h 280"/>
                  <a:gd name="T110" fmla="*/ 2147483647 w 168"/>
                  <a:gd name="T111" fmla="*/ 0 h 280"/>
                  <a:gd name="T112" fmla="*/ 2147483647 w 168"/>
                  <a:gd name="T113" fmla="*/ 2147483647 h 2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8"/>
                  <a:gd name="T172" fmla="*/ 0 h 280"/>
                  <a:gd name="T173" fmla="*/ 168 w 168"/>
                  <a:gd name="T174" fmla="*/ 280 h 2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8" h="280">
                    <a:moveTo>
                      <a:pt x="104" y="24"/>
                    </a:moveTo>
                    <a:lnTo>
                      <a:pt x="88" y="56"/>
                    </a:lnTo>
                    <a:lnTo>
                      <a:pt x="80" y="80"/>
                    </a:lnTo>
                    <a:lnTo>
                      <a:pt x="88" y="104"/>
                    </a:lnTo>
                    <a:lnTo>
                      <a:pt x="88" y="128"/>
                    </a:lnTo>
                    <a:lnTo>
                      <a:pt x="96" y="152"/>
                    </a:lnTo>
                    <a:lnTo>
                      <a:pt x="88" y="160"/>
                    </a:lnTo>
                    <a:lnTo>
                      <a:pt x="80" y="184"/>
                    </a:lnTo>
                    <a:lnTo>
                      <a:pt x="80" y="192"/>
                    </a:lnTo>
                    <a:lnTo>
                      <a:pt x="88" y="208"/>
                    </a:lnTo>
                    <a:lnTo>
                      <a:pt x="88" y="216"/>
                    </a:lnTo>
                    <a:lnTo>
                      <a:pt x="64" y="208"/>
                    </a:lnTo>
                    <a:lnTo>
                      <a:pt x="40" y="192"/>
                    </a:lnTo>
                    <a:lnTo>
                      <a:pt x="24" y="192"/>
                    </a:lnTo>
                    <a:lnTo>
                      <a:pt x="24" y="208"/>
                    </a:lnTo>
                    <a:lnTo>
                      <a:pt x="0" y="216"/>
                    </a:lnTo>
                    <a:lnTo>
                      <a:pt x="0" y="256"/>
                    </a:lnTo>
                    <a:lnTo>
                      <a:pt x="8" y="272"/>
                    </a:lnTo>
                    <a:lnTo>
                      <a:pt x="24" y="272"/>
                    </a:lnTo>
                    <a:lnTo>
                      <a:pt x="32" y="280"/>
                    </a:lnTo>
                    <a:lnTo>
                      <a:pt x="24" y="280"/>
                    </a:lnTo>
                    <a:lnTo>
                      <a:pt x="32" y="280"/>
                    </a:lnTo>
                    <a:lnTo>
                      <a:pt x="40" y="280"/>
                    </a:lnTo>
                    <a:lnTo>
                      <a:pt x="56" y="280"/>
                    </a:lnTo>
                    <a:lnTo>
                      <a:pt x="72" y="272"/>
                    </a:lnTo>
                    <a:lnTo>
                      <a:pt x="88" y="256"/>
                    </a:lnTo>
                    <a:lnTo>
                      <a:pt x="96" y="248"/>
                    </a:lnTo>
                    <a:lnTo>
                      <a:pt x="128" y="232"/>
                    </a:lnTo>
                    <a:lnTo>
                      <a:pt x="144" y="240"/>
                    </a:lnTo>
                    <a:lnTo>
                      <a:pt x="152" y="248"/>
                    </a:lnTo>
                    <a:lnTo>
                      <a:pt x="160" y="256"/>
                    </a:lnTo>
                    <a:lnTo>
                      <a:pt x="168" y="248"/>
                    </a:lnTo>
                    <a:lnTo>
                      <a:pt x="168" y="240"/>
                    </a:lnTo>
                    <a:lnTo>
                      <a:pt x="160" y="216"/>
                    </a:lnTo>
                    <a:lnTo>
                      <a:pt x="160" y="200"/>
                    </a:lnTo>
                    <a:lnTo>
                      <a:pt x="152" y="176"/>
                    </a:lnTo>
                    <a:lnTo>
                      <a:pt x="152" y="168"/>
                    </a:lnTo>
                    <a:lnTo>
                      <a:pt x="128" y="168"/>
                    </a:lnTo>
                    <a:lnTo>
                      <a:pt x="112" y="160"/>
                    </a:lnTo>
                    <a:lnTo>
                      <a:pt x="104" y="136"/>
                    </a:lnTo>
                    <a:lnTo>
                      <a:pt x="96" y="104"/>
                    </a:lnTo>
                    <a:lnTo>
                      <a:pt x="104" y="96"/>
                    </a:lnTo>
                    <a:lnTo>
                      <a:pt x="96" y="64"/>
                    </a:lnTo>
                    <a:lnTo>
                      <a:pt x="120" y="64"/>
                    </a:lnTo>
                    <a:lnTo>
                      <a:pt x="128" y="80"/>
                    </a:lnTo>
                    <a:lnTo>
                      <a:pt x="144" y="80"/>
                    </a:lnTo>
                    <a:lnTo>
                      <a:pt x="144" y="72"/>
                    </a:lnTo>
                    <a:lnTo>
                      <a:pt x="144" y="64"/>
                    </a:lnTo>
                    <a:lnTo>
                      <a:pt x="152" y="64"/>
                    </a:lnTo>
                    <a:lnTo>
                      <a:pt x="144" y="40"/>
                    </a:lnTo>
                    <a:lnTo>
                      <a:pt x="152" y="24"/>
                    </a:lnTo>
                    <a:lnTo>
                      <a:pt x="152" y="8"/>
                    </a:lnTo>
                    <a:lnTo>
                      <a:pt x="144" y="0"/>
                    </a:lnTo>
                    <a:lnTo>
                      <a:pt x="136" y="0"/>
                    </a:lnTo>
                    <a:lnTo>
                      <a:pt x="112" y="8"/>
                    </a:lnTo>
                    <a:lnTo>
                      <a:pt x="104" y="0"/>
                    </a:lnTo>
                    <a:lnTo>
                      <a:pt x="104" y="24"/>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201" name="Freeform 749">
                <a:extLst>
                  <a:ext uri="{FF2B5EF4-FFF2-40B4-BE49-F238E27FC236}">
                    <a16:creationId xmlns:a16="http://schemas.microsoft.com/office/drawing/2014/main" id="{7BE79F45-58C4-4CAB-83EF-01617ECC9608}"/>
                  </a:ext>
                </a:extLst>
              </p:cNvPr>
              <p:cNvSpPr>
                <a:spLocks/>
              </p:cNvSpPr>
              <p:nvPr/>
            </p:nvSpPr>
            <p:spPr bwMode="auto">
              <a:xfrm>
                <a:off x="2665696" y="3272129"/>
                <a:ext cx="101360" cy="76237"/>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lnTo>
                      <a:pt x="72" y="56"/>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202" name="Freeform 750">
                <a:extLst>
                  <a:ext uri="{FF2B5EF4-FFF2-40B4-BE49-F238E27FC236}">
                    <a16:creationId xmlns:a16="http://schemas.microsoft.com/office/drawing/2014/main" id="{85C8E266-6C59-4AE6-B77F-FB9EC15E7B27}"/>
                  </a:ext>
                </a:extLst>
              </p:cNvPr>
              <p:cNvSpPr>
                <a:spLocks/>
              </p:cNvSpPr>
              <p:nvPr/>
            </p:nvSpPr>
            <p:spPr bwMode="auto">
              <a:xfrm>
                <a:off x="2990570" y="3720888"/>
                <a:ext cx="126484" cy="127351"/>
              </a:xfrm>
              <a:custGeom>
                <a:avLst/>
                <a:gdLst>
                  <a:gd name="T0" fmla="*/ 2147483647 w 120"/>
                  <a:gd name="T1" fmla="*/ 2147483647 h 120"/>
                  <a:gd name="T2" fmla="*/ 2147483647 w 120"/>
                  <a:gd name="T3" fmla="*/ 2147483647 h 120"/>
                  <a:gd name="T4" fmla="*/ 2147483647 w 120"/>
                  <a:gd name="T5" fmla="*/ 2147483647 h 120"/>
                  <a:gd name="T6" fmla="*/ 2147483647 w 120"/>
                  <a:gd name="T7" fmla="*/ 0 h 120"/>
                  <a:gd name="T8" fmla="*/ 2147483647 w 120"/>
                  <a:gd name="T9" fmla="*/ 0 h 120"/>
                  <a:gd name="T10" fmla="*/ 2147483647 w 120"/>
                  <a:gd name="T11" fmla="*/ 2147483647 h 120"/>
                  <a:gd name="T12" fmla="*/ 2147483647 w 120"/>
                  <a:gd name="T13" fmla="*/ 0 h 120"/>
                  <a:gd name="T14" fmla="*/ 2147483647 w 120"/>
                  <a:gd name="T15" fmla="*/ 0 h 120"/>
                  <a:gd name="T16" fmla="*/ 2147483647 w 120"/>
                  <a:gd name="T17" fmla="*/ 0 h 120"/>
                  <a:gd name="T18" fmla="*/ 2147483647 w 120"/>
                  <a:gd name="T19" fmla="*/ 2147483647 h 120"/>
                  <a:gd name="T20" fmla="*/ 2147483647 w 120"/>
                  <a:gd name="T21" fmla="*/ 2147483647 h 120"/>
                  <a:gd name="T22" fmla="*/ 0 w 120"/>
                  <a:gd name="T23" fmla="*/ 2147483647 h 120"/>
                  <a:gd name="T24" fmla="*/ 0 w 120"/>
                  <a:gd name="T25" fmla="*/ 2147483647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2147483647 w 120"/>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20"/>
                  <a:gd name="T68" fmla="*/ 120 w 120"/>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20">
                    <a:moveTo>
                      <a:pt x="96" y="32"/>
                    </a:moveTo>
                    <a:lnTo>
                      <a:pt x="88" y="32"/>
                    </a:lnTo>
                    <a:lnTo>
                      <a:pt x="80" y="16"/>
                    </a:lnTo>
                    <a:lnTo>
                      <a:pt x="72" y="0"/>
                    </a:lnTo>
                    <a:lnTo>
                      <a:pt x="64" y="0"/>
                    </a:lnTo>
                    <a:lnTo>
                      <a:pt x="56" y="8"/>
                    </a:lnTo>
                    <a:lnTo>
                      <a:pt x="64" y="0"/>
                    </a:lnTo>
                    <a:lnTo>
                      <a:pt x="56" y="0"/>
                    </a:lnTo>
                    <a:lnTo>
                      <a:pt x="48" y="0"/>
                    </a:lnTo>
                    <a:lnTo>
                      <a:pt x="16" y="8"/>
                    </a:lnTo>
                    <a:lnTo>
                      <a:pt x="8" y="56"/>
                    </a:lnTo>
                    <a:lnTo>
                      <a:pt x="0" y="56"/>
                    </a:lnTo>
                    <a:lnTo>
                      <a:pt x="0" y="96"/>
                    </a:lnTo>
                    <a:lnTo>
                      <a:pt x="8" y="112"/>
                    </a:lnTo>
                    <a:lnTo>
                      <a:pt x="16" y="120"/>
                    </a:lnTo>
                    <a:lnTo>
                      <a:pt x="24" y="120"/>
                    </a:lnTo>
                    <a:lnTo>
                      <a:pt x="48" y="104"/>
                    </a:lnTo>
                    <a:lnTo>
                      <a:pt x="64" y="104"/>
                    </a:lnTo>
                    <a:lnTo>
                      <a:pt x="96" y="80"/>
                    </a:lnTo>
                    <a:lnTo>
                      <a:pt x="120" y="56"/>
                    </a:lnTo>
                    <a:lnTo>
                      <a:pt x="104" y="48"/>
                    </a:lnTo>
                    <a:lnTo>
                      <a:pt x="96" y="32"/>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203" name="Freeform 751">
                <a:extLst>
                  <a:ext uri="{FF2B5EF4-FFF2-40B4-BE49-F238E27FC236}">
                    <a16:creationId xmlns:a16="http://schemas.microsoft.com/office/drawing/2014/main" id="{0B7630E3-5D28-4B6C-8D30-916358A17AE1}"/>
                  </a:ext>
                </a:extLst>
              </p:cNvPr>
              <p:cNvSpPr>
                <a:spLocks/>
              </p:cNvSpPr>
              <p:nvPr/>
            </p:nvSpPr>
            <p:spPr bwMode="auto">
              <a:xfrm>
                <a:off x="2665696" y="3272129"/>
                <a:ext cx="101360" cy="76237"/>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204" name="Freeform 752">
                <a:extLst>
                  <a:ext uri="{FF2B5EF4-FFF2-40B4-BE49-F238E27FC236}">
                    <a16:creationId xmlns:a16="http://schemas.microsoft.com/office/drawing/2014/main" id="{ED4436D2-F18A-4479-9046-D299E6AFB02C}"/>
                  </a:ext>
                </a:extLst>
              </p:cNvPr>
              <p:cNvSpPr>
                <a:spLocks/>
              </p:cNvSpPr>
              <p:nvPr/>
            </p:nvSpPr>
            <p:spPr bwMode="auto">
              <a:xfrm>
                <a:off x="2665696" y="3272129"/>
                <a:ext cx="101360" cy="76237"/>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205" name="Freeform 753">
                <a:extLst>
                  <a:ext uri="{FF2B5EF4-FFF2-40B4-BE49-F238E27FC236}">
                    <a16:creationId xmlns:a16="http://schemas.microsoft.com/office/drawing/2014/main" id="{6B4E8979-8164-499A-A321-2D3C1ACBD795}"/>
                  </a:ext>
                </a:extLst>
              </p:cNvPr>
              <p:cNvSpPr>
                <a:spLocks/>
              </p:cNvSpPr>
              <p:nvPr/>
            </p:nvSpPr>
            <p:spPr bwMode="auto">
              <a:xfrm>
                <a:off x="2733270" y="3331039"/>
                <a:ext cx="8663" cy="867"/>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206" name="Freeform 754">
                <a:extLst>
                  <a:ext uri="{FF2B5EF4-FFF2-40B4-BE49-F238E27FC236}">
                    <a16:creationId xmlns:a16="http://schemas.microsoft.com/office/drawing/2014/main" id="{78118B10-58F4-494C-B446-A5EFD335E6F3}"/>
                  </a:ext>
                </a:extLst>
              </p:cNvPr>
              <p:cNvSpPr>
                <a:spLocks/>
              </p:cNvSpPr>
              <p:nvPr/>
            </p:nvSpPr>
            <p:spPr bwMode="auto">
              <a:xfrm>
                <a:off x="2733270" y="3331039"/>
                <a:ext cx="8663" cy="867"/>
              </a:xfrm>
              <a:custGeom>
                <a:avLst/>
                <a:gdLst>
                  <a:gd name="T0" fmla="*/ 0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0" y="0"/>
                    </a:lnTo>
                    <a:lnTo>
                      <a:pt x="8" y="0"/>
                    </a:lnTo>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207" name="Freeform 755">
                <a:extLst>
                  <a:ext uri="{FF2B5EF4-FFF2-40B4-BE49-F238E27FC236}">
                    <a16:creationId xmlns:a16="http://schemas.microsoft.com/office/drawing/2014/main" id="{9AC573B0-BE16-4997-840B-038CE1398BB6}"/>
                  </a:ext>
                </a:extLst>
              </p:cNvPr>
              <p:cNvSpPr>
                <a:spLocks/>
              </p:cNvSpPr>
              <p:nvPr/>
            </p:nvSpPr>
            <p:spPr bwMode="auto">
              <a:xfrm>
                <a:off x="2733270" y="3331039"/>
                <a:ext cx="8663" cy="867"/>
              </a:xfrm>
              <a:custGeom>
                <a:avLst/>
                <a:gdLst>
                  <a:gd name="T0" fmla="*/ 0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0" y="0"/>
                    </a:lnTo>
                    <a:lnTo>
                      <a:pt x="8" y="0"/>
                    </a:lnTo>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208" name="Freeform 756">
                <a:extLst>
                  <a:ext uri="{FF2B5EF4-FFF2-40B4-BE49-F238E27FC236}">
                    <a16:creationId xmlns:a16="http://schemas.microsoft.com/office/drawing/2014/main" id="{2E58E74B-A42E-4555-AA3D-D16E477BBE98}"/>
                  </a:ext>
                </a:extLst>
              </p:cNvPr>
              <p:cNvSpPr>
                <a:spLocks/>
              </p:cNvSpPr>
              <p:nvPr/>
            </p:nvSpPr>
            <p:spPr bwMode="auto">
              <a:xfrm>
                <a:off x="2690820" y="3331039"/>
                <a:ext cx="51114" cy="76237"/>
              </a:xfrm>
              <a:custGeom>
                <a:avLst/>
                <a:gdLst>
                  <a:gd name="T0" fmla="*/ 2147483647 w 48"/>
                  <a:gd name="T1" fmla="*/ 2147483647 h 72"/>
                  <a:gd name="T2" fmla="*/ 2147483647 w 48"/>
                  <a:gd name="T3" fmla="*/ 0 h 72"/>
                  <a:gd name="T4" fmla="*/ 2147483647 w 48"/>
                  <a:gd name="T5" fmla="*/ 0 h 72"/>
                  <a:gd name="T6" fmla="*/ 0 w 48"/>
                  <a:gd name="T7" fmla="*/ 0 h 72"/>
                  <a:gd name="T8" fmla="*/ 0 w 48"/>
                  <a:gd name="T9" fmla="*/ 2147483647 h 72"/>
                  <a:gd name="T10" fmla="*/ 2147483647 w 48"/>
                  <a:gd name="T11" fmla="*/ 2147483647 h 72"/>
                  <a:gd name="T12" fmla="*/ 0 w 48"/>
                  <a:gd name="T13" fmla="*/ 2147483647 h 72"/>
                  <a:gd name="T14" fmla="*/ 0 w 48"/>
                  <a:gd name="T15" fmla="*/ 2147483647 h 72"/>
                  <a:gd name="T16" fmla="*/ 0 w 48"/>
                  <a:gd name="T17" fmla="*/ 2147483647 h 72"/>
                  <a:gd name="T18" fmla="*/ 2147483647 w 48"/>
                  <a:gd name="T19" fmla="*/ 2147483647 h 72"/>
                  <a:gd name="T20" fmla="*/ 2147483647 w 48"/>
                  <a:gd name="T21" fmla="*/ 2147483647 h 72"/>
                  <a:gd name="T22" fmla="*/ 2147483647 w 48"/>
                  <a:gd name="T23" fmla="*/ 2147483647 h 72"/>
                  <a:gd name="T24" fmla="*/ 2147483647 w 48"/>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72"/>
                  <a:gd name="T41" fmla="*/ 48 w 48"/>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72">
                    <a:moveTo>
                      <a:pt x="40" y="8"/>
                    </a:moveTo>
                    <a:lnTo>
                      <a:pt x="40" y="0"/>
                    </a:lnTo>
                    <a:lnTo>
                      <a:pt x="24" y="0"/>
                    </a:lnTo>
                    <a:lnTo>
                      <a:pt x="0" y="0"/>
                    </a:lnTo>
                    <a:lnTo>
                      <a:pt x="0" y="16"/>
                    </a:lnTo>
                    <a:lnTo>
                      <a:pt x="8" y="32"/>
                    </a:lnTo>
                    <a:lnTo>
                      <a:pt x="0" y="48"/>
                    </a:lnTo>
                    <a:lnTo>
                      <a:pt x="0" y="56"/>
                    </a:lnTo>
                    <a:lnTo>
                      <a:pt x="0" y="72"/>
                    </a:lnTo>
                    <a:lnTo>
                      <a:pt x="24" y="72"/>
                    </a:lnTo>
                    <a:lnTo>
                      <a:pt x="48" y="64"/>
                    </a:lnTo>
                    <a:lnTo>
                      <a:pt x="40" y="24"/>
                    </a:lnTo>
                    <a:lnTo>
                      <a:pt x="40" y="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209" name="Freeform 757">
                <a:extLst>
                  <a:ext uri="{FF2B5EF4-FFF2-40B4-BE49-F238E27FC236}">
                    <a16:creationId xmlns:a16="http://schemas.microsoft.com/office/drawing/2014/main" id="{426F85D0-F572-4E91-A88B-E96DF79463E5}"/>
                  </a:ext>
                </a:extLst>
              </p:cNvPr>
              <p:cNvSpPr>
                <a:spLocks/>
              </p:cNvSpPr>
              <p:nvPr/>
            </p:nvSpPr>
            <p:spPr bwMode="auto">
              <a:xfrm>
                <a:off x="2767057" y="3279926"/>
                <a:ext cx="162004" cy="144677"/>
              </a:xfrm>
              <a:custGeom>
                <a:avLst/>
                <a:gdLst>
                  <a:gd name="T0" fmla="*/ 2147483647 w 153"/>
                  <a:gd name="T1" fmla="*/ 2147483647 h 136"/>
                  <a:gd name="T2" fmla="*/ 2147483647 w 153"/>
                  <a:gd name="T3" fmla="*/ 2147483647 h 136"/>
                  <a:gd name="T4" fmla="*/ 2147483647 w 153"/>
                  <a:gd name="T5" fmla="*/ 2147483647 h 136"/>
                  <a:gd name="T6" fmla="*/ 2147483647 w 153"/>
                  <a:gd name="T7" fmla="*/ 2147483647 h 136"/>
                  <a:gd name="T8" fmla="*/ 2147483647 w 153"/>
                  <a:gd name="T9" fmla="*/ 2147483647 h 136"/>
                  <a:gd name="T10" fmla="*/ 2147483647 w 153"/>
                  <a:gd name="T11" fmla="*/ 2147483647 h 136"/>
                  <a:gd name="T12" fmla="*/ 2147483647 w 153"/>
                  <a:gd name="T13" fmla="*/ 2147483647 h 136"/>
                  <a:gd name="T14" fmla="*/ 2147483647 w 153"/>
                  <a:gd name="T15" fmla="*/ 2147483647 h 136"/>
                  <a:gd name="T16" fmla="*/ 2147483647 w 153"/>
                  <a:gd name="T17" fmla="*/ 0 h 136"/>
                  <a:gd name="T18" fmla="*/ 2147483647 w 153"/>
                  <a:gd name="T19" fmla="*/ 2147483647 h 136"/>
                  <a:gd name="T20" fmla="*/ 2147483647 w 153"/>
                  <a:gd name="T21" fmla="*/ 2147483647 h 136"/>
                  <a:gd name="T22" fmla="*/ 2147483647 w 153"/>
                  <a:gd name="T23" fmla="*/ 2147483647 h 136"/>
                  <a:gd name="T24" fmla="*/ 2147483647 w 153"/>
                  <a:gd name="T25" fmla="*/ 2147483647 h 136"/>
                  <a:gd name="T26" fmla="*/ 2147483647 w 153"/>
                  <a:gd name="T27" fmla="*/ 2147483647 h 136"/>
                  <a:gd name="T28" fmla="*/ 2147483647 w 153"/>
                  <a:gd name="T29" fmla="*/ 2147483647 h 136"/>
                  <a:gd name="T30" fmla="*/ 2147483647 w 153"/>
                  <a:gd name="T31" fmla="*/ 2147483647 h 136"/>
                  <a:gd name="T32" fmla="*/ 2147483647 w 153"/>
                  <a:gd name="T33" fmla="*/ 2147483647 h 136"/>
                  <a:gd name="T34" fmla="*/ 2147483647 w 153"/>
                  <a:gd name="T35" fmla="*/ 2147483647 h 136"/>
                  <a:gd name="T36" fmla="*/ 0 w 153"/>
                  <a:gd name="T37" fmla="*/ 2147483647 h 136"/>
                  <a:gd name="T38" fmla="*/ 0 w 153"/>
                  <a:gd name="T39" fmla="*/ 2147483647 h 136"/>
                  <a:gd name="T40" fmla="*/ 2147483647 w 153"/>
                  <a:gd name="T41" fmla="*/ 2147483647 h 136"/>
                  <a:gd name="T42" fmla="*/ 2147483647 w 153"/>
                  <a:gd name="T43" fmla="*/ 2147483647 h 136"/>
                  <a:gd name="T44" fmla="*/ 2147483647 w 153"/>
                  <a:gd name="T45" fmla="*/ 2147483647 h 136"/>
                  <a:gd name="T46" fmla="*/ 2147483647 w 153"/>
                  <a:gd name="T47" fmla="*/ 2147483647 h 136"/>
                  <a:gd name="T48" fmla="*/ 2147483647 w 153"/>
                  <a:gd name="T49" fmla="*/ 2147483647 h 136"/>
                  <a:gd name="T50" fmla="*/ 2147483647 w 153"/>
                  <a:gd name="T51" fmla="*/ 2147483647 h 1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36"/>
                  <a:gd name="T80" fmla="*/ 153 w 153"/>
                  <a:gd name="T81" fmla="*/ 136 h 1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36">
                    <a:moveTo>
                      <a:pt x="81" y="96"/>
                    </a:moveTo>
                    <a:lnTo>
                      <a:pt x="105" y="104"/>
                    </a:lnTo>
                    <a:lnTo>
                      <a:pt x="121" y="80"/>
                    </a:lnTo>
                    <a:lnTo>
                      <a:pt x="137" y="48"/>
                    </a:lnTo>
                    <a:lnTo>
                      <a:pt x="137" y="32"/>
                    </a:lnTo>
                    <a:lnTo>
                      <a:pt x="153" y="32"/>
                    </a:lnTo>
                    <a:lnTo>
                      <a:pt x="153" y="16"/>
                    </a:lnTo>
                    <a:lnTo>
                      <a:pt x="145" y="16"/>
                    </a:lnTo>
                    <a:lnTo>
                      <a:pt x="137" y="0"/>
                    </a:lnTo>
                    <a:lnTo>
                      <a:pt x="121" y="16"/>
                    </a:lnTo>
                    <a:lnTo>
                      <a:pt x="97" y="16"/>
                    </a:lnTo>
                    <a:lnTo>
                      <a:pt x="73" y="16"/>
                    </a:lnTo>
                    <a:lnTo>
                      <a:pt x="57" y="24"/>
                    </a:lnTo>
                    <a:lnTo>
                      <a:pt x="32" y="16"/>
                    </a:lnTo>
                    <a:lnTo>
                      <a:pt x="16" y="16"/>
                    </a:lnTo>
                    <a:lnTo>
                      <a:pt x="8" y="32"/>
                    </a:lnTo>
                    <a:lnTo>
                      <a:pt x="8" y="40"/>
                    </a:lnTo>
                    <a:lnTo>
                      <a:pt x="8" y="56"/>
                    </a:lnTo>
                    <a:lnTo>
                      <a:pt x="0" y="88"/>
                    </a:lnTo>
                    <a:lnTo>
                      <a:pt x="0" y="104"/>
                    </a:lnTo>
                    <a:lnTo>
                      <a:pt x="16" y="104"/>
                    </a:lnTo>
                    <a:lnTo>
                      <a:pt x="32" y="128"/>
                    </a:lnTo>
                    <a:lnTo>
                      <a:pt x="49" y="128"/>
                    </a:lnTo>
                    <a:lnTo>
                      <a:pt x="65" y="136"/>
                    </a:lnTo>
                    <a:lnTo>
                      <a:pt x="73" y="112"/>
                    </a:lnTo>
                    <a:lnTo>
                      <a:pt x="81" y="96"/>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210" name="Freeform 758">
                <a:extLst>
                  <a:ext uri="{FF2B5EF4-FFF2-40B4-BE49-F238E27FC236}">
                    <a16:creationId xmlns:a16="http://schemas.microsoft.com/office/drawing/2014/main" id="{1A0AD2DB-BB65-45E9-AA1C-17C88DEE6A90}"/>
                  </a:ext>
                </a:extLst>
              </p:cNvPr>
              <p:cNvSpPr>
                <a:spLocks/>
              </p:cNvSpPr>
              <p:nvPr/>
            </p:nvSpPr>
            <p:spPr bwMode="auto">
              <a:xfrm>
                <a:off x="2929060" y="3331039"/>
                <a:ext cx="169801" cy="102227"/>
              </a:xfrm>
              <a:custGeom>
                <a:avLst/>
                <a:gdLst>
                  <a:gd name="T0" fmla="*/ 2147483647 w 160"/>
                  <a:gd name="T1" fmla="*/ 2147483647 h 96"/>
                  <a:gd name="T2" fmla="*/ 2147483647 w 160"/>
                  <a:gd name="T3" fmla="*/ 2147483647 h 96"/>
                  <a:gd name="T4" fmla="*/ 2147483647 w 160"/>
                  <a:gd name="T5" fmla="*/ 2147483647 h 96"/>
                  <a:gd name="T6" fmla="*/ 2147483647 w 160"/>
                  <a:gd name="T7" fmla="*/ 2147483647 h 96"/>
                  <a:gd name="T8" fmla="*/ 0 w 160"/>
                  <a:gd name="T9" fmla="*/ 2147483647 h 96"/>
                  <a:gd name="T10" fmla="*/ 2147483647 w 160"/>
                  <a:gd name="T11" fmla="*/ 2147483647 h 96"/>
                  <a:gd name="T12" fmla="*/ 2147483647 w 160"/>
                  <a:gd name="T13" fmla="*/ 2147483647 h 96"/>
                  <a:gd name="T14" fmla="*/ 2147483647 w 160"/>
                  <a:gd name="T15" fmla="*/ 2147483647 h 96"/>
                  <a:gd name="T16" fmla="*/ 2147483647 w 160"/>
                  <a:gd name="T17" fmla="*/ 2147483647 h 96"/>
                  <a:gd name="T18" fmla="*/ 2147483647 w 160"/>
                  <a:gd name="T19" fmla="*/ 2147483647 h 96"/>
                  <a:gd name="T20" fmla="*/ 2147483647 w 160"/>
                  <a:gd name="T21" fmla="*/ 2147483647 h 96"/>
                  <a:gd name="T22" fmla="*/ 2147483647 w 160"/>
                  <a:gd name="T23" fmla="*/ 2147483647 h 96"/>
                  <a:gd name="T24" fmla="*/ 2147483647 w 160"/>
                  <a:gd name="T25" fmla="*/ 2147483647 h 96"/>
                  <a:gd name="T26" fmla="*/ 2147483647 w 160"/>
                  <a:gd name="T27" fmla="*/ 2147483647 h 96"/>
                  <a:gd name="T28" fmla="*/ 2147483647 w 160"/>
                  <a:gd name="T29" fmla="*/ 2147483647 h 96"/>
                  <a:gd name="T30" fmla="*/ 2147483647 w 160"/>
                  <a:gd name="T31" fmla="*/ 2147483647 h 96"/>
                  <a:gd name="T32" fmla="*/ 2147483647 w 160"/>
                  <a:gd name="T33" fmla="*/ 2147483647 h 96"/>
                  <a:gd name="T34" fmla="*/ 2147483647 w 160"/>
                  <a:gd name="T35" fmla="*/ 2147483647 h 96"/>
                  <a:gd name="T36" fmla="*/ 2147483647 w 160"/>
                  <a:gd name="T37" fmla="*/ 0 h 96"/>
                  <a:gd name="T38" fmla="*/ 2147483647 w 160"/>
                  <a:gd name="T39" fmla="*/ 2147483647 h 96"/>
                  <a:gd name="T40" fmla="*/ 2147483647 w 160"/>
                  <a:gd name="T41" fmla="*/ 2147483647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0"/>
                  <a:gd name="T64" fmla="*/ 0 h 96"/>
                  <a:gd name="T65" fmla="*/ 160 w 160"/>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0" h="96">
                    <a:moveTo>
                      <a:pt x="48" y="24"/>
                    </a:moveTo>
                    <a:lnTo>
                      <a:pt x="48" y="32"/>
                    </a:lnTo>
                    <a:lnTo>
                      <a:pt x="24" y="40"/>
                    </a:lnTo>
                    <a:lnTo>
                      <a:pt x="8" y="48"/>
                    </a:lnTo>
                    <a:lnTo>
                      <a:pt x="0" y="72"/>
                    </a:lnTo>
                    <a:lnTo>
                      <a:pt x="8" y="88"/>
                    </a:lnTo>
                    <a:lnTo>
                      <a:pt x="8" y="96"/>
                    </a:lnTo>
                    <a:lnTo>
                      <a:pt x="24" y="88"/>
                    </a:lnTo>
                    <a:lnTo>
                      <a:pt x="40" y="88"/>
                    </a:lnTo>
                    <a:lnTo>
                      <a:pt x="48" y="96"/>
                    </a:lnTo>
                    <a:lnTo>
                      <a:pt x="48" y="80"/>
                    </a:lnTo>
                    <a:lnTo>
                      <a:pt x="72" y="72"/>
                    </a:lnTo>
                    <a:lnTo>
                      <a:pt x="96" y="80"/>
                    </a:lnTo>
                    <a:lnTo>
                      <a:pt x="128" y="72"/>
                    </a:lnTo>
                    <a:lnTo>
                      <a:pt x="160" y="72"/>
                    </a:lnTo>
                    <a:lnTo>
                      <a:pt x="136" y="48"/>
                    </a:lnTo>
                    <a:lnTo>
                      <a:pt x="120" y="40"/>
                    </a:lnTo>
                    <a:lnTo>
                      <a:pt x="112" y="16"/>
                    </a:lnTo>
                    <a:lnTo>
                      <a:pt x="104" y="0"/>
                    </a:lnTo>
                    <a:lnTo>
                      <a:pt x="72" y="24"/>
                    </a:lnTo>
                    <a:lnTo>
                      <a:pt x="48" y="24"/>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211" name="Freeform 759">
                <a:extLst>
                  <a:ext uri="{FF2B5EF4-FFF2-40B4-BE49-F238E27FC236}">
                    <a16:creationId xmlns:a16="http://schemas.microsoft.com/office/drawing/2014/main" id="{E2C21F98-FC3B-448D-AA31-8DC4AF2BCC43}"/>
                  </a:ext>
                </a:extLst>
              </p:cNvPr>
              <p:cNvSpPr>
                <a:spLocks/>
              </p:cNvSpPr>
              <p:nvPr/>
            </p:nvSpPr>
            <p:spPr bwMode="auto">
              <a:xfrm>
                <a:off x="2767057" y="3279926"/>
                <a:ext cx="162004" cy="144677"/>
              </a:xfrm>
              <a:custGeom>
                <a:avLst/>
                <a:gdLst>
                  <a:gd name="T0" fmla="*/ 2147483647 w 153"/>
                  <a:gd name="T1" fmla="*/ 2147483647 h 136"/>
                  <a:gd name="T2" fmla="*/ 2147483647 w 153"/>
                  <a:gd name="T3" fmla="*/ 2147483647 h 136"/>
                  <a:gd name="T4" fmla="*/ 2147483647 w 153"/>
                  <a:gd name="T5" fmla="*/ 2147483647 h 136"/>
                  <a:gd name="T6" fmla="*/ 2147483647 w 153"/>
                  <a:gd name="T7" fmla="*/ 2147483647 h 136"/>
                  <a:gd name="T8" fmla="*/ 2147483647 w 153"/>
                  <a:gd name="T9" fmla="*/ 2147483647 h 136"/>
                  <a:gd name="T10" fmla="*/ 2147483647 w 153"/>
                  <a:gd name="T11" fmla="*/ 2147483647 h 136"/>
                  <a:gd name="T12" fmla="*/ 2147483647 w 153"/>
                  <a:gd name="T13" fmla="*/ 2147483647 h 136"/>
                  <a:gd name="T14" fmla="*/ 2147483647 w 153"/>
                  <a:gd name="T15" fmla="*/ 2147483647 h 136"/>
                  <a:gd name="T16" fmla="*/ 2147483647 w 153"/>
                  <a:gd name="T17" fmla="*/ 0 h 136"/>
                  <a:gd name="T18" fmla="*/ 2147483647 w 153"/>
                  <a:gd name="T19" fmla="*/ 0 h 136"/>
                  <a:gd name="T20" fmla="*/ 2147483647 w 153"/>
                  <a:gd name="T21" fmla="*/ 2147483647 h 136"/>
                  <a:gd name="T22" fmla="*/ 2147483647 w 153"/>
                  <a:gd name="T23" fmla="*/ 2147483647 h 136"/>
                  <a:gd name="T24" fmla="*/ 2147483647 w 153"/>
                  <a:gd name="T25" fmla="*/ 2147483647 h 136"/>
                  <a:gd name="T26" fmla="*/ 2147483647 w 153"/>
                  <a:gd name="T27" fmla="*/ 2147483647 h 136"/>
                  <a:gd name="T28" fmla="*/ 2147483647 w 153"/>
                  <a:gd name="T29" fmla="*/ 2147483647 h 136"/>
                  <a:gd name="T30" fmla="*/ 2147483647 w 153"/>
                  <a:gd name="T31" fmla="*/ 2147483647 h 136"/>
                  <a:gd name="T32" fmla="*/ 2147483647 w 153"/>
                  <a:gd name="T33" fmla="*/ 2147483647 h 136"/>
                  <a:gd name="T34" fmla="*/ 2147483647 w 153"/>
                  <a:gd name="T35" fmla="*/ 2147483647 h 136"/>
                  <a:gd name="T36" fmla="*/ 2147483647 w 153"/>
                  <a:gd name="T37" fmla="*/ 2147483647 h 136"/>
                  <a:gd name="T38" fmla="*/ 0 w 153"/>
                  <a:gd name="T39" fmla="*/ 2147483647 h 136"/>
                  <a:gd name="T40" fmla="*/ 0 w 153"/>
                  <a:gd name="T41" fmla="*/ 2147483647 h 136"/>
                  <a:gd name="T42" fmla="*/ 2147483647 w 153"/>
                  <a:gd name="T43" fmla="*/ 2147483647 h 136"/>
                  <a:gd name="T44" fmla="*/ 2147483647 w 153"/>
                  <a:gd name="T45" fmla="*/ 2147483647 h 136"/>
                  <a:gd name="T46" fmla="*/ 2147483647 w 153"/>
                  <a:gd name="T47" fmla="*/ 2147483647 h 136"/>
                  <a:gd name="T48" fmla="*/ 2147483647 w 153"/>
                  <a:gd name="T49" fmla="*/ 2147483647 h 136"/>
                  <a:gd name="T50" fmla="*/ 2147483647 w 153"/>
                  <a:gd name="T51" fmla="*/ 2147483647 h 136"/>
                  <a:gd name="T52" fmla="*/ 2147483647 w 153"/>
                  <a:gd name="T53" fmla="*/ 2147483647 h 1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3"/>
                  <a:gd name="T82" fmla="*/ 0 h 136"/>
                  <a:gd name="T83" fmla="*/ 153 w 153"/>
                  <a:gd name="T84" fmla="*/ 136 h 1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3" h="136">
                    <a:moveTo>
                      <a:pt x="81" y="96"/>
                    </a:moveTo>
                    <a:lnTo>
                      <a:pt x="105" y="104"/>
                    </a:lnTo>
                    <a:lnTo>
                      <a:pt x="121" y="80"/>
                    </a:lnTo>
                    <a:lnTo>
                      <a:pt x="137" y="48"/>
                    </a:lnTo>
                    <a:lnTo>
                      <a:pt x="137" y="32"/>
                    </a:lnTo>
                    <a:lnTo>
                      <a:pt x="153" y="32"/>
                    </a:lnTo>
                    <a:lnTo>
                      <a:pt x="153" y="16"/>
                    </a:lnTo>
                    <a:lnTo>
                      <a:pt x="145" y="16"/>
                    </a:lnTo>
                    <a:lnTo>
                      <a:pt x="137" y="0"/>
                    </a:lnTo>
                    <a:lnTo>
                      <a:pt x="121" y="16"/>
                    </a:lnTo>
                    <a:lnTo>
                      <a:pt x="97" y="16"/>
                    </a:lnTo>
                    <a:lnTo>
                      <a:pt x="73" y="16"/>
                    </a:lnTo>
                    <a:lnTo>
                      <a:pt x="57" y="24"/>
                    </a:lnTo>
                    <a:lnTo>
                      <a:pt x="32" y="16"/>
                    </a:lnTo>
                    <a:lnTo>
                      <a:pt x="16" y="16"/>
                    </a:lnTo>
                    <a:lnTo>
                      <a:pt x="8" y="32"/>
                    </a:lnTo>
                    <a:lnTo>
                      <a:pt x="8" y="40"/>
                    </a:lnTo>
                    <a:lnTo>
                      <a:pt x="8" y="56"/>
                    </a:lnTo>
                    <a:lnTo>
                      <a:pt x="0" y="88"/>
                    </a:lnTo>
                    <a:lnTo>
                      <a:pt x="0" y="104"/>
                    </a:lnTo>
                    <a:lnTo>
                      <a:pt x="16" y="104"/>
                    </a:lnTo>
                    <a:lnTo>
                      <a:pt x="32" y="128"/>
                    </a:lnTo>
                    <a:lnTo>
                      <a:pt x="49" y="128"/>
                    </a:lnTo>
                    <a:lnTo>
                      <a:pt x="65" y="136"/>
                    </a:lnTo>
                    <a:lnTo>
                      <a:pt x="73" y="112"/>
                    </a:lnTo>
                    <a:lnTo>
                      <a:pt x="81" y="96"/>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212" name="Freeform 760">
                <a:extLst>
                  <a:ext uri="{FF2B5EF4-FFF2-40B4-BE49-F238E27FC236}">
                    <a16:creationId xmlns:a16="http://schemas.microsoft.com/office/drawing/2014/main" id="{90494CCA-8395-4DEA-92FE-6C37A0A0094F}"/>
                  </a:ext>
                </a:extLst>
              </p:cNvPr>
              <p:cNvSpPr>
                <a:spLocks/>
              </p:cNvSpPr>
              <p:nvPr/>
            </p:nvSpPr>
            <p:spPr bwMode="auto">
              <a:xfrm>
                <a:off x="2929060" y="3331039"/>
                <a:ext cx="169801" cy="102227"/>
              </a:xfrm>
              <a:custGeom>
                <a:avLst/>
                <a:gdLst>
                  <a:gd name="T0" fmla="*/ 2147483647 w 160"/>
                  <a:gd name="T1" fmla="*/ 2147483647 h 96"/>
                  <a:gd name="T2" fmla="*/ 2147483647 w 160"/>
                  <a:gd name="T3" fmla="*/ 2147483647 h 96"/>
                  <a:gd name="T4" fmla="*/ 2147483647 w 160"/>
                  <a:gd name="T5" fmla="*/ 2147483647 h 96"/>
                  <a:gd name="T6" fmla="*/ 2147483647 w 160"/>
                  <a:gd name="T7" fmla="*/ 2147483647 h 96"/>
                  <a:gd name="T8" fmla="*/ 0 w 160"/>
                  <a:gd name="T9" fmla="*/ 2147483647 h 96"/>
                  <a:gd name="T10" fmla="*/ 2147483647 w 160"/>
                  <a:gd name="T11" fmla="*/ 2147483647 h 96"/>
                  <a:gd name="T12" fmla="*/ 2147483647 w 160"/>
                  <a:gd name="T13" fmla="*/ 2147483647 h 96"/>
                  <a:gd name="T14" fmla="*/ 2147483647 w 160"/>
                  <a:gd name="T15" fmla="*/ 2147483647 h 96"/>
                  <a:gd name="T16" fmla="*/ 2147483647 w 160"/>
                  <a:gd name="T17" fmla="*/ 2147483647 h 96"/>
                  <a:gd name="T18" fmla="*/ 2147483647 w 160"/>
                  <a:gd name="T19" fmla="*/ 2147483647 h 96"/>
                  <a:gd name="T20" fmla="*/ 2147483647 w 160"/>
                  <a:gd name="T21" fmla="*/ 2147483647 h 96"/>
                  <a:gd name="T22" fmla="*/ 2147483647 w 160"/>
                  <a:gd name="T23" fmla="*/ 2147483647 h 96"/>
                  <a:gd name="T24" fmla="*/ 2147483647 w 160"/>
                  <a:gd name="T25" fmla="*/ 2147483647 h 96"/>
                  <a:gd name="T26" fmla="*/ 2147483647 w 160"/>
                  <a:gd name="T27" fmla="*/ 2147483647 h 96"/>
                  <a:gd name="T28" fmla="*/ 2147483647 w 160"/>
                  <a:gd name="T29" fmla="*/ 2147483647 h 96"/>
                  <a:gd name="T30" fmla="*/ 2147483647 w 160"/>
                  <a:gd name="T31" fmla="*/ 2147483647 h 96"/>
                  <a:gd name="T32" fmla="*/ 2147483647 w 160"/>
                  <a:gd name="T33" fmla="*/ 2147483647 h 96"/>
                  <a:gd name="T34" fmla="*/ 2147483647 w 160"/>
                  <a:gd name="T35" fmla="*/ 2147483647 h 96"/>
                  <a:gd name="T36" fmla="*/ 2147483647 w 160"/>
                  <a:gd name="T37" fmla="*/ 2147483647 h 96"/>
                  <a:gd name="T38" fmla="*/ 2147483647 w 160"/>
                  <a:gd name="T39" fmla="*/ 0 h 96"/>
                  <a:gd name="T40" fmla="*/ 2147483647 w 160"/>
                  <a:gd name="T41" fmla="*/ 2147483647 h 96"/>
                  <a:gd name="T42" fmla="*/ 2147483647 w 160"/>
                  <a:gd name="T43" fmla="*/ 2147483647 h 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0"/>
                  <a:gd name="T67" fmla="*/ 0 h 96"/>
                  <a:gd name="T68" fmla="*/ 160 w 160"/>
                  <a:gd name="T69" fmla="*/ 96 h 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0" h="96">
                    <a:moveTo>
                      <a:pt x="48" y="24"/>
                    </a:moveTo>
                    <a:lnTo>
                      <a:pt x="48" y="32"/>
                    </a:lnTo>
                    <a:lnTo>
                      <a:pt x="24" y="40"/>
                    </a:lnTo>
                    <a:lnTo>
                      <a:pt x="8" y="48"/>
                    </a:lnTo>
                    <a:lnTo>
                      <a:pt x="0" y="72"/>
                    </a:lnTo>
                    <a:lnTo>
                      <a:pt x="8" y="88"/>
                    </a:lnTo>
                    <a:lnTo>
                      <a:pt x="8" y="96"/>
                    </a:lnTo>
                    <a:lnTo>
                      <a:pt x="24" y="88"/>
                    </a:lnTo>
                    <a:lnTo>
                      <a:pt x="40" y="88"/>
                    </a:lnTo>
                    <a:lnTo>
                      <a:pt x="48" y="96"/>
                    </a:lnTo>
                    <a:lnTo>
                      <a:pt x="48" y="80"/>
                    </a:lnTo>
                    <a:lnTo>
                      <a:pt x="72" y="72"/>
                    </a:lnTo>
                    <a:lnTo>
                      <a:pt x="96" y="80"/>
                    </a:lnTo>
                    <a:lnTo>
                      <a:pt x="128" y="72"/>
                    </a:lnTo>
                    <a:lnTo>
                      <a:pt x="160" y="72"/>
                    </a:lnTo>
                    <a:lnTo>
                      <a:pt x="136" y="48"/>
                    </a:lnTo>
                    <a:lnTo>
                      <a:pt x="120" y="40"/>
                    </a:lnTo>
                    <a:lnTo>
                      <a:pt x="112" y="16"/>
                    </a:lnTo>
                    <a:lnTo>
                      <a:pt x="104" y="0"/>
                    </a:lnTo>
                    <a:lnTo>
                      <a:pt x="72" y="24"/>
                    </a:lnTo>
                    <a:lnTo>
                      <a:pt x="48" y="24"/>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213" name="Freeform 761">
                <a:extLst>
                  <a:ext uri="{FF2B5EF4-FFF2-40B4-BE49-F238E27FC236}">
                    <a16:creationId xmlns:a16="http://schemas.microsoft.com/office/drawing/2014/main" id="{3E638586-6D98-433C-BD1D-6A3EA0D5E499}"/>
                  </a:ext>
                </a:extLst>
              </p:cNvPr>
              <p:cNvSpPr>
                <a:spLocks/>
              </p:cNvSpPr>
              <p:nvPr/>
            </p:nvSpPr>
            <p:spPr bwMode="auto">
              <a:xfrm>
                <a:off x="2877947" y="3424603"/>
                <a:ext cx="102227" cy="127351"/>
              </a:xfrm>
              <a:custGeom>
                <a:avLst/>
                <a:gdLst>
                  <a:gd name="T0" fmla="*/ 2147483647 w 96"/>
                  <a:gd name="T1" fmla="*/ 2147483647 h 120"/>
                  <a:gd name="T2" fmla="*/ 2147483647 w 96"/>
                  <a:gd name="T3" fmla="*/ 2147483647 h 120"/>
                  <a:gd name="T4" fmla="*/ 2147483647 w 96"/>
                  <a:gd name="T5" fmla="*/ 2147483647 h 120"/>
                  <a:gd name="T6" fmla="*/ 2147483647 w 96"/>
                  <a:gd name="T7" fmla="*/ 2147483647 h 120"/>
                  <a:gd name="T8" fmla="*/ 2147483647 w 96"/>
                  <a:gd name="T9" fmla="*/ 2147483647 h 120"/>
                  <a:gd name="T10" fmla="*/ 2147483647 w 96"/>
                  <a:gd name="T11" fmla="*/ 0 h 120"/>
                  <a:gd name="T12" fmla="*/ 2147483647 w 96"/>
                  <a:gd name="T13" fmla="*/ 0 h 120"/>
                  <a:gd name="T14" fmla="*/ 2147483647 w 96"/>
                  <a:gd name="T15" fmla="*/ 2147483647 h 120"/>
                  <a:gd name="T16" fmla="*/ 2147483647 w 96"/>
                  <a:gd name="T17" fmla="*/ 2147483647 h 120"/>
                  <a:gd name="T18" fmla="*/ 2147483647 w 96"/>
                  <a:gd name="T19" fmla="*/ 2147483647 h 120"/>
                  <a:gd name="T20" fmla="*/ 2147483647 w 96"/>
                  <a:gd name="T21" fmla="*/ 2147483647 h 120"/>
                  <a:gd name="T22" fmla="*/ 2147483647 w 96"/>
                  <a:gd name="T23" fmla="*/ 2147483647 h 120"/>
                  <a:gd name="T24" fmla="*/ 2147483647 w 96"/>
                  <a:gd name="T25" fmla="*/ 2147483647 h 120"/>
                  <a:gd name="T26" fmla="*/ 2147483647 w 96"/>
                  <a:gd name="T27" fmla="*/ 2147483647 h 120"/>
                  <a:gd name="T28" fmla="*/ 2147483647 w 96"/>
                  <a:gd name="T29" fmla="*/ 2147483647 h 120"/>
                  <a:gd name="T30" fmla="*/ 2147483647 w 96"/>
                  <a:gd name="T31" fmla="*/ 2147483647 h 120"/>
                  <a:gd name="T32" fmla="*/ 2147483647 w 96"/>
                  <a:gd name="T33" fmla="*/ 2147483647 h 120"/>
                  <a:gd name="T34" fmla="*/ 0 w 96"/>
                  <a:gd name="T35" fmla="*/ 2147483647 h 120"/>
                  <a:gd name="T36" fmla="*/ 2147483647 w 96"/>
                  <a:gd name="T37" fmla="*/ 2147483647 h 120"/>
                  <a:gd name="T38" fmla="*/ 2147483647 w 96"/>
                  <a:gd name="T39" fmla="*/ 2147483647 h 120"/>
                  <a:gd name="T40" fmla="*/ 2147483647 w 96"/>
                  <a:gd name="T41" fmla="*/ 2147483647 h 120"/>
                  <a:gd name="T42" fmla="*/ 2147483647 w 96"/>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6"/>
                  <a:gd name="T67" fmla="*/ 0 h 120"/>
                  <a:gd name="T68" fmla="*/ 96 w 96"/>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6" h="120">
                    <a:moveTo>
                      <a:pt x="40" y="112"/>
                    </a:moveTo>
                    <a:lnTo>
                      <a:pt x="56" y="96"/>
                    </a:lnTo>
                    <a:lnTo>
                      <a:pt x="72" y="64"/>
                    </a:lnTo>
                    <a:lnTo>
                      <a:pt x="88" y="56"/>
                    </a:lnTo>
                    <a:lnTo>
                      <a:pt x="96" y="8"/>
                    </a:lnTo>
                    <a:lnTo>
                      <a:pt x="88" y="0"/>
                    </a:lnTo>
                    <a:lnTo>
                      <a:pt x="72" y="0"/>
                    </a:lnTo>
                    <a:lnTo>
                      <a:pt x="56" y="8"/>
                    </a:lnTo>
                    <a:lnTo>
                      <a:pt x="48" y="16"/>
                    </a:lnTo>
                    <a:lnTo>
                      <a:pt x="40" y="24"/>
                    </a:lnTo>
                    <a:lnTo>
                      <a:pt x="32" y="24"/>
                    </a:lnTo>
                    <a:lnTo>
                      <a:pt x="32" y="32"/>
                    </a:lnTo>
                    <a:lnTo>
                      <a:pt x="40" y="40"/>
                    </a:lnTo>
                    <a:lnTo>
                      <a:pt x="32" y="56"/>
                    </a:lnTo>
                    <a:lnTo>
                      <a:pt x="32" y="80"/>
                    </a:lnTo>
                    <a:lnTo>
                      <a:pt x="16" y="80"/>
                    </a:lnTo>
                    <a:lnTo>
                      <a:pt x="8" y="88"/>
                    </a:lnTo>
                    <a:lnTo>
                      <a:pt x="0" y="96"/>
                    </a:lnTo>
                    <a:lnTo>
                      <a:pt x="8" y="104"/>
                    </a:lnTo>
                    <a:lnTo>
                      <a:pt x="16" y="120"/>
                    </a:lnTo>
                    <a:lnTo>
                      <a:pt x="24" y="112"/>
                    </a:lnTo>
                    <a:lnTo>
                      <a:pt x="40" y="112"/>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214" name="Freeform 762">
                <a:extLst>
                  <a:ext uri="{FF2B5EF4-FFF2-40B4-BE49-F238E27FC236}">
                    <a16:creationId xmlns:a16="http://schemas.microsoft.com/office/drawing/2014/main" id="{BFC1A1D5-2F86-441B-983B-9B4E476192BF}"/>
                  </a:ext>
                </a:extLst>
              </p:cNvPr>
              <p:cNvSpPr>
                <a:spLocks/>
              </p:cNvSpPr>
              <p:nvPr/>
            </p:nvSpPr>
            <p:spPr bwMode="auto">
              <a:xfrm>
                <a:off x="2852823" y="3449727"/>
                <a:ext cx="67574" cy="76237"/>
              </a:xfrm>
              <a:custGeom>
                <a:avLst/>
                <a:gdLst>
                  <a:gd name="T0" fmla="*/ 2147483647 w 64"/>
                  <a:gd name="T1" fmla="*/ 2147483647 h 72"/>
                  <a:gd name="T2" fmla="*/ 2147483647 w 64"/>
                  <a:gd name="T3" fmla="*/ 2147483647 h 72"/>
                  <a:gd name="T4" fmla="*/ 2147483647 w 64"/>
                  <a:gd name="T5" fmla="*/ 2147483647 h 72"/>
                  <a:gd name="T6" fmla="*/ 2147483647 w 64"/>
                  <a:gd name="T7" fmla="*/ 2147483647 h 72"/>
                  <a:gd name="T8" fmla="*/ 2147483647 w 64"/>
                  <a:gd name="T9" fmla="*/ 2147483647 h 72"/>
                  <a:gd name="T10" fmla="*/ 2147483647 w 64"/>
                  <a:gd name="T11" fmla="*/ 0 h 72"/>
                  <a:gd name="T12" fmla="*/ 2147483647 w 64"/>
                  <a:gd name="T13" fmla="*/ 0 h 72"/>
                  <a:gd name="T14" fmla="*/ 0 w 64"/>
                  <a:gd name="T15" fmla="*/ 0 h 72"/>
                  <a:gd name="T16" fmla="*/ 0 w 64"/>
                  <a:gd name="T17" fmla="*/ 2147483647 h 72"/>
                  <a:gd name="T18" fmla="*/ 0 w 64"/>
                  <a:gd name="T19" fmla="*/ 2147483647 h 72"/>
                  <a:gd name="T20" fmla="*/ 2147483647 w 64"/>
                  <a:gd name="T21" fmla="*/ 2147483647 h 72"/>
                  <a:gd name="T22" fmla="*/ 2147483647 w 64"/>
                  <a:gd name="T23" fmla="*/ 2147483647 h 72"/>
                  <a:gd name="T24" fmla="*/ 2147483647 w 64"/>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72"/>
                  <a:gd name="T41" fmla="*/ 64 w 64"/>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72">
                    <a:moveTo>
                      <a:pt x="40" y="56"/>
                    </a:moveTo>
                    <a:lnTo>
                      <a:pt x="56" y="56"/>
                    </a:lnTo>
                    <a:lnTo>
                      <a:pt x="56" y="32"/>
                    </a:lnTo>
                    <a:lnTo>
                      <a:pt x="64" y="16"/>
                    </a:lnTo>
                    <a:lnTo>
                      <a:pt x="56" y="8"/>
                    </a:lnTo>
                    <a:lnTo>
                      <a:pt x="56" y="0"/>
                    </a:lnTo>
                    <a:lnTo>
                      <a:pt x="32" y="0"/>
                    </a:lnTo>
                    <a:lnTo>
                      <a:pt x="0" y="0"/>
                    </a:lnTo>
                    <a:lnTo>
                      <a:pt x="0" y="16"/>
                    </a:lnTo>
                    <a:lnTo>
                      <a:pt x="0" y="40"/>
                    </a:lnTo>
                    <a:lnTo>
                      <a:pt x="24" y="72"/>
                    </a:lnTo>
                    <a:lnTo>
                      <a:pt x="32" y="64"/>
                    </a:lnTo>
                    <a:lnTo>
                      <a:pt x="40" y="56"/>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215" name="Freeform 763">
                <a:extLst>
                  <a:ext uri="{FF2B5EF4-FFF2-40B4-BE49-F238E27FC236}">
                    <a16:creationId xmlns:a16="http://schemas.microsoft.com/office/drawing/2014/main" id="{55C18E48-7275-4E63-B5E4-967181984E6C}"/>
                  </a:ext>
                </a:extLst>
              </p:cNvPr>
              <p:cNvSpPr>
                <a:spLocks/>
              </p:cNvSpPr>
              <p:nvPr/>
            </p:nvSpPr>
            <p:spPr bwMode="auto">
              <a:xfrm>
                <a:off x="2836363" y="3313713"/>
                <a:ext cx="101361" cy="136014"/>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2147483647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0 w 96"/>
                  <a:gd name="T31" fmla="*/ 2147483647 h 128"/>
                  <a:gd name="T32" fmla="*/ 2147483647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lnTo>
                      <a:pt x="96" y="112"/>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216" name="Freeform 764">
                <a:extLst>
                  <a:ext uri="{FF2B5EF4-FFF2-40B4-BE49-F238E27FC236}">
                    <a16:creationId xmlns:a16="http://schemas.microsoft.com/office/drawing/2014/main" id="{D3307779-79E8-4E14-BE51-271E9D7FD474}"/>
                  </a:ext>
                </a:extLst>
              </p:cNvPr>
              <p:cNvSpPr>
                <a:spLocks/>
              </p:cNvSpPr>
              <p:nvPr/>
            </p:nvSpPr>
            <p:spPr bwMode="auto">
              <a:xfrm>
                <a:off x="2852823" y="3449727"/>
                <a:ext cx="67574" cy="76237"/>
              </a:xfrm>
              <a:custGeom>
                <a:avLst/>
                <a:gdLst>
                  <a:gd name="T0" fmla="*/ 2147483647 w 64"/>
                  <a:gd name="T1" fmla="*/ 2147483647 h 72"/>
                  <a:gd name="T2" fmla="*/ 2147483647 w 64"/>
                  <a:gd name="T3" fmla="*/ 2147483647 h 72"/>
                  <a:gd name="T4" fmla="*/ 2147483647 w 64"/>
                  <a:gd name="T5" fmla="*/ 2147483647 h 72"/>
                  <a:gd name="T6" fmla="*/ 2147483647 w 64"/>
                  <a:gd name="T7" fmla="*/ 2147483647 h 72"/>
                  <a:gd name="T8" fmla="*/ 2147483647 w 64"/>
                  <a:gd name="T9" fmla="*/ 2147483647 h 72"/>
                  <a:gd name="T10" fmla="*/ 2147483647 w 64"/>
                  <a:gd name="T11" fmla="*/ 0 h 72"/>
                  <a:gd name="T12" fmla="*/ 2147483647 w 64"/>
                  <a:gd name="T13" fmla="*/ 0 h 72"/>
                  <a:gd name="T14" fmla="*/ 0 w 64"/>
                  <a:gd name="T15" fmla="*/ 0 h 72"/>
                  <a:gd name="T16" fmla="*/ 0 w 64"/>
                  <a:gd name="T17" fmla="*/ 2147483647 h 72"/>
                  <a:gd name="T18" fmla="*/ 0 w 64"/>
                  <a:gd name="T19" fmla="*/ 2147483647 h 72"/>
                  <a:gd name="T20" fmla="*/ 2147483647 w 64"/>
                  <a:gd name="T21" fmla="*/ 2147483647 h 72"/>
                  <a:gd name="T22" fmla="*/ 2147483647 w 64"/>
                  <a:gd name="T23" fmla="*/ 2147483647 h 72"/>
                  <a:gd name="T24" fmla="*/ 2147483647 w 64"/>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72"/>
                  <a:gd name="T41" fmla="*/ 64 w 64"/>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72">
                    <a:moveTo>
                      <a:pt x="40" y="56"/>
                    </a:moveTo>
                    <a:lnTo>
                      <a:pt x="56" y="56"/>
                    </a:lnTo>
                    <a:lnTo>
                      <a:pt x="56" y="32"/>
                    </a:lnTo>
                    <a:lnTo>
                      <a:pt x="64" y="16"/>
                    </a:lnTo>
                    <a:lnTo>
                      <a:pt x="56" y="8"/>
                    </a:lnTo>
                    <a:lnTo>
                      <a:pt x="56" y="0"/>
                    </a:lnTo>
                    <a:lnTo>
                      <a:pt x="32" y="0"/>
                    </a:lnTo>
                    <a:lnTo>
                      <a:pt x="0" y="0"/>
                    </a:lnTo>
                    <a:lnTo>
                      <a:pt x="0" y="16"/>
                    </a:lnTo>
                    <a:lnTo>
                      <a:pt x="0" y="40"/>
                    </a:lnTo>
                    <a:lnTo>
                      <a:pt x="24" y="72"/>
                    </a:lnTo>
                    <a:lnTo>
                      <a:pt x="32" y="64"/>
                    </a:lnTo>
                    <a:lnTo>
                      <a:pt x="40" y="56"/>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217" name="Freeform 765">
                <a:extLst>
                  <a:ext uri="{FF2B5EF4-FFF2-40B4-BE49-F238E27FC236}">
                    <a16:creationId xmlns:a16="http://schemas.microsoft.com/office/drawing/2014/main" id="{6C9A02C9-4C0C-491B-8650-D677B0090687}"/>
                  </a:ext>
                </a:extLst>
              </p:cNvPr>
              <p:cNvSpPr>
                <a:spLocks/>
              </p:cNvSpPr>
              <p:nvPr/>
            </p:nvSpPr>
            <p:spPr bwMode="auto">
              <a:xfrm>
                <a:off x="2836363" y="3313713"/>
                <a:ext cx="101361" cy="136014"/>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0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2147483647 w 96"/>
                  <a:gd name="T31" fmla="*/ 2147483647 h 128"/>
                  <a:gd name="T32" fmla="*/ 0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218" name="Freeform 766">
                <a:extLst>
                  <a:ext uri="{FF2B5EF4-FFF2-40B4-BE49-F238E27FC236}">
                    <a16:creationId xmlns:a16="http://schemas.microsoft.com/office/drawing/2014/main" id="{96CA4B90-CDE4-46B3-9F25-51751630DCA4}"/>
                  </a:ext>
                </a:extLst>
              </p:cNvPr>
              <p:cNvSpPr>
                <a:spLocks/>
              </p:cNvSpPr>
              <p:nvPr/>
            </p:nvSpPr>
            <p:spPr bwMode="auto">
              <a:xfrm>
                <a:off x="2836363" y="3313713"/>
                <a:ext cx="101361" cy="136014"/>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0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2147483647 w 96"/>
                  <a:gd name="T31" fmla="*/ 2147483647 h 128"/>
                  <a:gd name="T32" fmla="*/ 0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219" name="Freeform 767">
                <a:extLst>
                  <a:ext uri="{FF2B5EF4-FFF2-40B4-BE49-F238E27FC236}">
                    <a16:creationId xmlns:a16="http://schemas.microsoft.com/office/drawing/2014/main" id="{DA73CFD2-9722-4F43-AB31-BC983A230F89}"/>
                  </a:ext>
                </a:extLst>
              </p:cNvPr>
              <p:cNvSpPr>
                <a:spLocks/>
              </p:cNvSpPr>
              <p:nvPr/>
            </p:nvSpPr>
            <p:spPr bwMode="auto">
              <a:xfrm>
                <a:off x="2741933" y="3305916"/>
                <a:ext cx="33787" cy="84900"/>
              </a:xfrm>
              <a:custGeom>
                <a:avLst/>
                <a:gdLst>
                  <a:gd name="T0" fmla="*/ 2147483647 w 32"/>
                  <a:gd name="T1" fmla="*/ 2147483647 h 80"/>
                  <a:gd name="T2" fmla="*/ 2147483647 w 32"/>
                  <a:gd name="T3" fmla="*/ 2147483647 h 80"/>
                  <a:gd name="T4" fmla="*/ 2147483647 w 32"/>
                  <a:gd name="T5" fmla="*/ 2147483647 h 80"/>
                  <a:gd name="T6" fmla="*/ 2147483647 w 32"/>
                  <a:gd name="T7" fmla="*/ 0 h 80"/>
                  <a:gd name="T8" fmla="*/ 2147483647 w 32"/>
                  <a:gd name="T9" fmla="*/ 2147483647 h 80"/>
                  <a:gd name="T10" fmla="*/ 2147483647 w 32"/>
                  <a:gd name="T11" fmla="*/ 2147483647 h 80"/>
                  <a:gd name="T12" fmla="*/ 0 w 32"/>
                  <a:gd name="T13" fmla="*/ 2147483647 h 80"/>
                  <a:gd name="T14" fmla="*/ 0 w 32"/>
                  <a:gd name="T15" fmla="*/ 2147483647 h 80"/>
                  <a:gd name="T16" fmla="*/ 2147483647 w 32"/>
                  <a:gd name="T17" fmla="*/ 2147483647 h 80"/>
                  <a:gd name="T18" fmla="*/ 2147483647 w 32"/>
                  <a:gd name="T19" fmla="*/ 2147483647 h 80"/>
                  <a:gd name="T20" fmla="*/ 2147483647 w 32"/>
                  <a:gd name="T21" fmla="*/ 2147483647 h 80"/>
                  <a:gd name="T22" fmla="*/ 2147483647 w 32"/>
                  <a:gd name="T23" fmla="*/ 2147483647 h 80"/>
                  <a:gd name="T24" fmla="*/ 2147483647 w 32"/>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80"/>
                  <a:gd name="T41" fmla="*/ 32 w 32"/>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80">
                    <a:moveTo>
                      <a:pt x="32" y="32"/>
                    </a:moveTo>
                    <a:lnTo>
                      <a:pt x="32" y="16"/>
                    </a:lnTo>
                    <a:lnTo>
                      <a:pt x="32" y="8"/>
                    </a:lnTo>
                    <a:lnTo>
                      <a:pt x="24" y="0"/>
                    </a:lnTo>
                    <a:lnTo>
                      <a:pt x="16" y="8"/>
                    </a:lnTo>
                    <a:lnTo>
                      <a:pt x="8" y="24"/>
                    </a:lnTo>
                    <a:lnTo>
                      <a:pt x="0" y="24"/>
                    </a:lnTo>
                    <a:lnTo>
                      <a:pt x="0" y="32"/>
                    </a:lnTo>
                    <a:lnTo>
                      <a:pt x="8" y="64"/>
                    </a:lnTo>
                    <a:lnTo>
                      <a:pt x="16" y="80"/>
                    </a:lnTo>
                    <a:lnTo>
                      <a:pt x="24" y="80"/>
                    </a:lnTo>
                    <a:lnTo>
                      <a:pt x="24" y="64"/>
                    </a:lnTo>
                    <a:lnTo>
                      <a:pt x="32" y="32"/>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220" name="Freeform 768">
                <a:extLst>
                  <a:ext uri="{FF2B5EF4-FFF2-40B4-BE49-F238E27FC236}">
                    <a16:creationId xmlns:a16="http://schemas.microsoft.com/office/drawing/2014/main" id="{5C7D93C0-A4C4-4FD8-96DD-07C2A012788E}"/>
                  </a:ext>
                </a:extLst>
              </p:cNvPr>
              <p:cNvSpPr>
                <a:spLocks/>
              </p:cNvSpPr>
              <p:nvPr/>
            </p:nvSpPr>
            <p:spPr bwMode="auto">
              <a:xfrm>
                <a:off x="2733270" y="3331039"/>
                <a:ext cx="25123" cy="67574"/>
              </a:xfrm>
              <a:custGeom>
                <a:avLst/>
                <a:gdLst>
                  <a:gd name="T0" fmla="*/ 2147483647 w 24"/>
                  <a:gd name="T1" fmla="*/ 2147483647 h 64"/>
                  <a:gd name="T2" fmla="*/ 2147483647 w 24"/>
                  <a:gd name="T3" fmla="*/ 0 h 64"/>
                  <a:gd name="T4" fmla="*/ 0 w 24"/>
                  <a:gd name="T5" fmla="*/ 0 h 64"/>
                  <a:gd name="T6" fmla="*/ 0 w 24"/>
                  <a:gd name="T7" fmla="*/ 2147483647 h 64"/>
                  <a:gd name="T8" fmla="*/ 0 w 24"/>
                  <a:gd name="T9" fmla="*/ 2147483647 h 64"/>
                  <a:gd name="T10" fmla="*/ 2147483647 w 24"/>
                  <a:gd name="T11" fmla="*/ 2147483647 h 64"/>
                  <a:gd name="T12" fmla="*/ 2147483647 w 24"/>
                  <a:gd name="T13" fmla="*/ 2147483647 h 64"/>
                  <a:gd name="T14" fmla="*/ 2147483647 w 24"/>
                  <a:gd name="T15" fmla="*/ 2147483647 h 64"/>
                  <a:gd name="T16" fmla="*/ 2147483647 w 24"/>
                  <a:gd name="T17" fmla="*/ 2147483647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4"/>
                  <a:gd name="T29" fmla="*/ 24 w 24"/>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4">
                    <a:moveTo>
                      <a:pt x="8" y="8"/>
                    </a:moveTo>
                    <a:lnTo>
                      <a:pt x="8" y="0"/>
                    </a:lnTo>
                    <a:lnTo>
                      <a:pt x="0" y="0"/>
                    </a:lnTo>
                    <a:lnTo>
                      <a:pt x="0" y="8"/>
                    </a:lnTo>
                    <a:lnTo>
                      <a:pt x="0" y="24"/>
                    </a:lnTo>
                    <a:lnTo>
                      <a:pt x="8" y="64"/>
                    </a:lnTo>
                    <a:lnTo>
                      <a:pt x="24" y="56"/>
                    </a:lnTo>
                    <a:lnTo>
                      <a:pt x="16" y="40"/>
                    </a:lnTo>
                    <a:lnTo>
                      <a:pt x="8" y="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221" name="Freeform 769">
                <a:extLst>
                  <a:ext uri="{FF2B5EF4-FFF2-40B4-BE49-F238E27FC236}">
                    <a16:creationId xmlns:a16="http://schemas.microsoft.com/office/drawing/2014/main" id="{0CAFE669-4945-4EF7-B5FE-B2BD7F7EF82F}"/>
                  </a:ext>
                </a:extLst>
              </p:cNvPr>
              <p:cNvSpPr>
                <a:spLocks/>
              </p:cNvSpPr>
              <p:nvPr/>
            </p:nvSpPr>
            <p:spPr bwMode="auto">
              <a:xfrm>
                <a:off x="2741933" y="3305916"/>
                <a:ext cx="33787" cy="84900"/>
              </a:xfrm>
              <a:custGeom>
                <a:avLst/>
                <a:gdLst>
                  <a:gd name="T0" fmla="*/ 2147483647 w 32"/>
                  <a:gd name="T1" fmla="*/ 2147483647 h 80"/>
                  <a:gd name="T2" fmla="*/ 2147483647 w 32"/>
                  <a:gd name="T3" fmla="*/ 2147483647 h 80"/>
                  <a:gd name="T4" fmla="*/ 2147483647 w 32"/>
                  <a:gd name="T5" fmla="*/ 2147483647 h 80"/>
                  <a:gd name="T6" fmla="*/ 2147483647 w 32"/>
                  <a:gd name="T7" fmla="*/ 2147483647 h 80"/>
                  <a:gd name="T8" fmla="*/ 2147483647 w 32"/>
                  <a:gd name="T9" fmla="*/ 0 h 80"/>
                  <a:gd name="T10" fmla="*/ 2147483647 w 32"/>
                  <a:gd name="T11" fmla="*/ 2147483647 h 80"/>
                  <a:gd name="T12" fmla="*/ 2147483647 w 32"/>
                  <a:gd name="T13" fmla="*/ 2147483647 h 80"/>
                  <a:gd name="T14" fmla="*/ 0 w 32"/>
                  <a:gd name="T15" fmla="*/ 2147483647 h 80"/>
                  <a:gd name="T16" fmla="*/ 0 w 32"/>
                  <a:gd name="T17" fmla="*/ 2147483647 h 80"/>
                  <a:gd name="T18" fmla="*/ 2147483647 w 32"/>
                  <a:gd name="T19" fmla="*/ 2147483647 h 80"/>
                  <a:gd name="T20" fmla="*/ 2147483647 w 32"/>
                  <a:gd name="T21" fmla="*/ 2147483647 h 80"/>
                  <a:gd name="T22" fmla="*/ 2147483647 w 32"/>
                  <a:gd name="T23" fmla="*/ 2147483647 h 80"/>
                  <a:gd name="T24" fmla="*/ 2147483647 w 32"/>
                  <a:gd name="T25" fmla="*/ 2147483647 h 80"/>
                  <a:gd name="T26" fmla="*/ 2147483647 w 32"/>
                  <a:gd name="T27" fmla="*/ 2147483647 h 80"/>
                  <a:gd name="T28" fmla="*/ 2147483647 w 32"/>
                  <a:gd name="T29" fmla="*/ 214748364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80"/>
                  <a:gd name="T47" fmla="*/ 32 w 32"/>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80">
                    <a:moveTo>
                      <a:pt x="32" y="32"/>
                    </a:moveTo>
                    <a:lnTo>
                      <a:pt x="32" y="16"/>
                    </a:lnTo>
                    <a:lnTo>
                      <a:pt x="32" y="8"/>
                    </a:lnTo>
                    <a:lnTo>
                      <a:pt x="24" y="0"/>
                    </a:lnTo>
                    <a:lnTo>
                      <a:pt x="16" y="8"/>
                    </a:lnTo>
                    <a:lnTo>
                      <a:pt x="8" y="24"/>
                    </a:lnTo>
                    <a:lnTo>
                      <a:pt x="0" y="24"/>
                    </a:lnTo>
                    <a:lnTo>
                      <a:pt x="0" y="32"/>
                    </a:lnTo>
                    <a:lnTo>
                      <a:pt x="8" y="64"/>
                    </a:lnTo>
                    <a:lnTo>
                      <a:pt x="16" y="80"/>
                    </a:lnTo>
                    <a:lnTo>
                      <a:pt x="24" y="80"/>
                    </a:lnTo>
                    <a:lnTo>
                      <a:pt x="24" y="64"/>
                    </a:lnTo>
                    <a:lnTo>
                      <a:pt x="32" y="32"/>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222" name="Freeform 770">
                <a:extLst>
                  <a:ext uri="{FF2B5EF4-FFF2-40B4-BE49-F238E27FC236}">
                    <a16:creationId xmlns:a16="http://schemas.microsoft.com/office/drawing/2014/main" id="{A689F487-AA56-4F45-B025-A5AE52B2F890}"/>
                  </a:ext>
                </a:extLst>
              </p:cNvPr>
              <p:cNvSpPr>
                <a:spLocks/>
              </p:cNvSpPr>
              <p:nvPr/>
            </p:nvSpPr>
            <p:spPr bwMode="auto">
              <a:xfrm>
                <a:off x="2733270" y="3331039"/>
                <a:ext cx="25123" cy="67574"/>
              </a:xfrm>
              <a:custGeom>
                <a:avLst/>
                <a:gdLst>
                  <a:gd name="T0" fmla="*/ 2147483647 w 24"/>
                  <a:gd name="T1" fmla="*/ 2147483647 h 64"/>
                  <a:gd name="T2" fmla="*/ 2147483647 w 24"/>
                  <a:gd name="T3" fmla="*/ 0 h 64"/>
                  <a:gd name="T4" fmla="*/ 0 w 24"/>
                  <a:gd name="T5" fmla="*/ 0 h 64"/>
                  <a:gd name="T6" fmla="*/ 0 w 24"/>
                  <a:gd name="T7" fmla="*/ 0 h 64"/>
                  <a:gd name="T8" fmla="*/ 0 w 24"/>
                  <a:gd name="T9" fmla="*/ 2147483647 h 64"/>
                  <a:gd name="T10" fmla="*/ 0 w 24"/>
                  <a:gd name="T11" fmla="*/ 2147483647 h 64"/>
                  <a:gd name="T12" fmla="*/ 2147483647 w 24"/>
                  <a:gd name="T13" fmla="*/ 2147483647 h 64"/>
                  <a:gd name="T14" fmla="*/ 2147483647 w 24"/>
                  <a:gd name="T15" fmla="*/ 2147483647 h 64"/>
                  <a:gd name="T16" fmla="*/ 2147483647 w 24"/>
                  <a:gd name="T17" fmla="*/ 2147483647 h 64"/>
                  <a:gd name="T18" fmla="*/ 2147483647 w 24"/>
                  <a:gd name="T19" fmla="*/ 2147483647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64"/>
                  <a:gd name="T32" fmla="*/ 24 w 24"/>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64">
                    <a:moveTo>
                      <a:pt x="8" y="8"/>
                    </a:moveTo>
                    <a:lnTo>
                      <a:pt x="8" y="0"/>
                    </a:lnTo>
                    <a:lnTo>
                      <a:pt x="0" y="0"/>
                    </a:lnTo>
                    <a:lnTo>
                      <a:pt x="0" y="8"/>
                    </a:lnTo>
                    <a:lnTo>
                      <a:pt x="0" y="24"/>
                    </a:lnTo>
                    <a:lnTo>
                      <a:pt x="8" y="64"/>
                    </a:lnTo>
                    <a:lnTo>
                      <a:pt x="24" y="56"/>
                    </a:lnTo>
                    <a:lnTo>
                      <a:pt x="16" y="40"/>
                    </a:lnTo>
                    <a:lnTo>
                      <a:pt x="8" y="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223" name="Freeform 771">
                <a:extLst>
                  <a:ext uri="{FF2B5EF4-FFF2-40B4-BE49-F238E27FC236}">
                    <a16:creationId xmlns:a16="http://schemas.microsoft.com/office/drawing/2014/main" id="{49A065A2-6C6C-4A05-988E-CF10F1532572}"/>
                  </a:ext>
                </a:extLst>
              </p:cNvPr>
              <p:cNvSpPr>
                <a:spLocks/>
              </p:cNvSpPr>
              <p:nvPr/>
            </p:nvSpPr>
            <p:spPr bwMode="auto">
              <a:xfrm>
                <a:off x="2886610" y="3704428"/>
                <a:ext cx="178464" cy="177597"/>
              </a:xfrm>
              <a:custGeom>
                <a:avLst/>
                <a:gdLst>
                  <a:gd name="T0" fmla="*/ 2147483647 w 168"/>
                  <a:gd name="T1" fmla="*/ 2147483647 h 168"/>
                  <a:gd name="T2" fmla="*/ 2147483647 w 168"/>
                  <a:gd name="T3" fmla="*/ 2147483647 h 168"/>
                  <a:gd name="T4" fmla="*/ 2147483647 w 168"/>
                  <a:gd name="T5" fmla="*/ 2147483647 h 168"/>
                  <a:gd name="T6" fmla="*/ 2147483647 w 168"/>
                  <a:gd name="T7" fmla="*/ 2147483647 h 168"/>
                  <a:gd name="T8" fmla="*/ 2147483647 w 168"/>
                  <a:gd name="T9" fmla="*/ 2147483647 h 168"/>
                  <a:gd name="T10" fmla="*/ 2147483647 w 168"/>
                  <a:gd name="T11" fmla="*/ 2147483647 h 168"/>
                  <a:gd name="T12" fmla="*/ 2147483647 w 168"/>
                  <a:gd name="T13" fmla="*/ 2147483647 h 168"/>
                  <a:gd name="T14" fmla="*/ 2147483647 w 168"/>
                  <a:gd name="T15" fmla="*/ 2147483647 h 168"/>
                  <a:gd name="T16" fmla="*/ 2147483647 w 168"/>
                  <a:gd name="T17" fmla="*/ 2147483647 h 168"/>
                  <a:gd name="T18" fmla="*/ 2147483647 w 168"/>
                  <a:gd name="T19" fmla="*/ 2147483647 h 168"/>
                  <a:gd name="T20" fmla="*/ 2147483647 w 168"/>
                  <a:gd name="T21" fmla="*/ 2147483647 h 168"/>
                  <a:gd name="T22" fmla="*/ 2147483647 w 168"/>
                  <a:gd name="T23" fmla="*/ 2147483647 h 168"/>
                  <a:gd name="T24" fmla="*/ 2147483647 w 168"/>
                  <a:gd name="T25" fmla="*/ 2147483647 h 168"/>
                  <a:gd name="T26" fmla="*/ 2147483647 w 168"/>
                  <a:gd name="T27" fmla="*/ 2147483647 h 168"/>
                  <a:gd name="T28" fmla="*/ 2147483647 w 168"/>
                  <a:gd name="T29" fmla="*/ 2147483647 h 168"/>
                  <a:gd name="T30" fmla="*/ 2147483647 w 168"/>
                  <a:gd name="T31" fmla="*/ 2147483647 h 168"/>
                  <a:gd name="T32" fmla="*/ 2147483647 w 168"/>
                  <a:gd name="T33" fmla="*/ 2147483647 h 168"/>
                  <a:gd name="T34" fmla="*/ 2147483647 w 168"/>
                  <a:gd name="T35" fmla="*/ 0 h 168"/>
                  <a:gd name="T36" fmla="*/ 2147483647 w 168"/>
                  <a:gd name="T37" fmla="*/ 2147483647 h 168"/>
                  <a:gd name="T38" fmla="*/ 0 w 168"/>
                  <a:gd name="T39" fmla="*/ 2147483647 h 168"/>
                  <a:gd name="T40" fmla="*/ 2147483647 w 168"/>
                  <a:gd name="T41" fmla="*/ 2147483647 h 168"/>
                  <a:gd name="T42" fmla="*/ 2147483647 w 168"/>
                  <a:gd name="T43" fmla="*/ 2147483647 h 168"/>
                  <a:gd name="T44" fmla="*/ 2147483647 w 168"/>
                  <a:gd name="T45" fmla="*/ 2147483647 h 168"/>
                  <a:gd name="T46" fmla="*/ 2147483647 w 168"/>
                  <a:gd name="T47" fmla="*/ 2147483647 h 168"/>
                  <a:gd name="T48" fmla="*/ 2147483647 w 168"/>
                  <a:gd name="T49" fmla="*/ 2147483647 h 168"/>
                  <a:gd name="T50" fmla="*/ 2147483647 w 168"/>
                  <a:gd name="T51" fmla="*/ 2147483647 h 1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8"/>
                  <a:gd name="T79" fmla="*/ 0 h 168"/>
                  <a:gd name="T80" fmla="*/ 168 w 168"/>
                  <a:gd name="T81" fmla="*/ 168 h 1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8" h="168">
                    <a:moveTo>
                      <a:pt x="88" y="168"/>
                    </a:moveTo>
                    <a:lnTo>
                      <a:pt x="96" y="168"/>
                    </a:lnTo>
                    <a:lnTo>
                      <a:pt x="104" y="112"/>
                    </a:lnTo>
                    <a:lnTo>
                      <a:pt x="104" y="72"/>
                    </a:lnTo>
                    <a:lnTo>
                      <a:pt x="112" y="72"/>
                    </a:lnTo>
                    <a:lnTo>
                      <a:pt x="120" y="24"/>
                    </a:lnTo>
                    <a:lnTo>
                      <a:pt x="152" y="16"/>
                    </a:lnTo>
                    <a:lnTo>
                      <a:pt x="160" y="16"/>
                    </a:lnTo>
                    <a:lnTo>
                      <a:pt x="168" y="16"/>
                    </a:lnTo>
                    <a:lnTo>
                      <a:pt x="160" y="8"/>
                    </a:lnTo>
                    <a:lnTo>
                      <a:pt x="144" y="8"/>
                    </a:lnTo>
                    <a:lnTo>
                      <a:pt x="144" y="16"/>
                    </a:lnTo>
                    <a:lnTo>
                      <a:pt x="144" y="8"/>
                    </a:lnTo>
                    <a:lnTo>
                      <a:pt x="120" y="16"/>
                    </a:lnTo>
                    <a:lnTo>
                      <a:pt x="88" y="16"/>
                    </a:lnTo>
                    <a:lnTo>
                      <a:pt x="80" y="8"/>
                    </a:lnTo>
                    <a:lnTo>
                      <a:pt x="24" y="8"/>
                    </a:lnTo>
                    <a:lnTo>
                      <a:pt x="16" y="0"/>
                    </a:lnTo>
                    <a:lnTo>
                      <a:pt x="8" y="8"/>
                    </a:lnTo>
                    <a:lnTo>
                      <a:pt x="0" y="32"/>
                    </a:lnTo>
                    <a:lnTo>
                      <a:pt x="32" y="88"/>
                    </a:lnTo>
                    <a:lnTo>
                      <a:pt x="32" y="96"/>
                    </a:lnTo>
                    <a:lnTo>
                      <a:pt x="40" y="152"/>
                    </a:lnTo>
                    <a:lnTo>
                      <a:pt x="64" y="168"/>
                    </a:lnTo>
                    <a:lnTo>
                      <a:pt x="64" y="160"/>
                    </a:lnTo>
                    <a:lnTo>
                      <a:pt x="88" y="16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224" name="Freeform 772">
                <a:extLst>
                  <a:ext uri="{FF2B5EF4-FFF2-40B4-BE49-F238E27FC236}">
                    <a16:creationId xmlns:a16="http://schemas.microsoft.com/office/drawing/2014/main" id="{02804039-D227-4F47-932A-1DCAA592F745}"/>
                  </a:ext>
                </a:extLst>
              </p:cNvPr>
              <p:cNvSpPr>
                <a:spLocks/>
              </p:cNvSpPr>
              <p:nvPr/>
            </p:nvSpPr>
            <p:spPr bwMode="auto">
              <a:xfrm>
                <a:off x="2741933" y="3221016"/>
                <a:ext cx="42450" cy="51113"/>
              </a:xfrm>
              <a:custGeom>
                <a:avLst/>
                <a:gdLst>
                  <a:gd name="T0" fmla="*/ 0 w 40"/>
                  <a:gd name="T1" fmla="*/ 2147483647 h 48"/>
                  <a:gd name="T2" fmla="*/ 2147483647 w 40"/>
                  <a:gd name="T3" fmla="*/ 2147483647 h 48"/>
                  <a:gd name="T4" fmla="*/ 2147483647 w 40"/>
                  <a:gd name="T5" fmla="*/ 2147483647 h 48"/>
                  <a:gd name="T6" fmla="*/ 2147483647 w 40"/>
                  <a:gd name="T7" fmla="*/ 2147483647 h 48"/>
                  <a:gd name="T8" fmla="*/ 2147483647 w 40"/>
                  <a:gd name="T9" fmla="*/ 0 h 48"/>
                  <a:gd name="T10" fmla="*/ 0 w 40"/>
                  <a:gd name="T11" fmla="*/ 2147483647 h 48"/>
                  <a:gd name="T12" fmla="*/ 0 60000 65536"/>
                  <a:gd name="T13" fmla="*/ 0 60000 65536"/>
                  <a:gd name="T14" fmla="*/ 0 60000 65536"/>
                  <a:gd name="T15" fmla="*/ 0 60000 65536"/>
                  <a:gd name="T16" fmla="*/ 0 60000 65536"/>
                  <a:gd name="T17" fmla="*/ 0 60000 65536"/>
                  <a:gd name="T18" fmla="*/ 0 w 40"/>
                  <a:gd name="T19" fmla="*/ 0 h 48"/>
                  <a:gd name="T20" fmla="*/ 40 w 40"/>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40" h="48">
                    <a:moveTo>
                      <a:pt x="0" y="48"/>
                    </a:moveTo>
                    <a:lnTo>
                      <a:pt x="16" y="48"/>
                    </a:lnTo>
                    <a:lnTo>
                      <a:pt x="40" y="40"/>
                    </a:lnTo>
                    <a:lnTo>
                      <a:pt x="40" y="32"/>
                    </a:lnTo>
                    <a:lnTo>
                      <a:pt x="40" y="0"/>
                    </a:lnTo>
                    <a:lnTo>
                      <a:pt x="0" y="4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225" name="Freeform 774">
                <a:extLst>
                  <a:ext uri="{FF2B5EF4-FFF2-40B4-BE49-F238E27FC236}">
                    <a16:creationId xmlns:a16="http://schemas.microsoft.com/office/drawing/2014/main" id="{CDCED653-79FD-442D-84B0-63F0A9C27A23}"/>
                  </a:ext>
                </a:extLst>
              </p:cNvPr>
              <p:cNvSpPr>
                <a:spLocks/>
              </p:cNvSpPr>
              <p:nvPr/>
            </p:nvSpPr>
            <p:spPr bwMode="auto">
              <a:xfrm>
                <a:off x="2886610" y="3704428"/>
                <a:ext cx="178464" cy="177597"/>
              </a:xfrm>
              <a:custGeom>
                <a:avLst/>
                <a:gdLst>
                  <a:gd name="T0" fmla="*/ 2147483647 w 168"/>
                  <a:gd name="T1" fmla="*/ 2147483647 h 168"/>
                  <a:gd name="T2" fmla="*/ 2147483647 w 168"/>
                  <a:gd name="T3" fmla="*/ 2147483647 h 168"/>
                  <a:gd name="T4" fmla="*/ 2147483647 w 168"/>
                  <a:gd name="T5" fmla="*/ 2147483647 h 168"/>
                  <a:gd name="T6" fmla="*/ 2147483647 w 168"/>
                  <a:gd name="T7" fmla="*/ 2147483647 h 168"/>
                  <a:gd name="T8" fmla="*/ 2147483647 w 168"/>
                  <a:gd name="T9" fmla="*/ 2147483647 h 168"/>
                  <a:gd name="T10" fmla="*/ 2147483647 w 168"/>
                  <a:gd name="T11" fmla="*/ 2147483647 h 168"/>
                  <a:gd name="T12" fmla="*/ 2147483647 w 168"/>
                  <a:gd name="T13" fmla="*/ 2147483647 h 168"/>
                  <a:gd name="T14" fmla="*/ 2147483647 w 168"/>
                  <a:gd name="T15" fmla="*/ 2147483647 h 168"/>
                  <a:gd name="T16" fmla="*/ 2147483647 w 168"/>
                  <a:gd name="T17" fmla="*/ 2147483647 h 168"/>
                  <a:gd name="T18" fmla="*/ 2147483647 w 168"/>
                  <a:gd name="T19" fmla="*/ 2147483647 h 168"/>
                  <a:gd name="T20" fmla="*/ 2147483647 w 168"/>
                  <a:gd name="T21" fmla="*/ 2147483647 h 168"/>
                  <a:gd name="T22" fmla="*/ 2147483647 w 168"/>
                  <a:gd name="T23" fmla="*/ 2147483647 h 168"/>
                  <a:gd name="T24" fmla="*/ 2147483647 w 168"/>
                  <a:gd name="T25" fmla="*/ 2147483647 h 168"/>
                  <a:gd name="T26" fmla="*/ 2147483647 w 168"/>
                  <a:gd name="T27" fmla="*/ 2147483647 h 168"/>
                  <a:gd name="T28" fmla="*/ 2147483647 w 168"/>
                  <a:gd name="T29" fmla="*/ 2147483647 h 168"/>
                  <a:gd name="T30" fmla="*/ 2147483647 w 168"/>
                  <a:gd name="T31" fmla="*/ 2147483647 h 168"/>
                  <a:gd name="T32" fmla="*/ 2147483647 w 168"/>
                  <a:gd name="T33" fmla="*/ 2147483647 h 168"/>
                  <a:gd name="T34" fmla="*/ 2147483647 w 168"/>
                  <a:gd name="T35" fmla="*/ 2147483647 h 168"/>
                  <a:gd name="T36" fmla="*/ 2147483647 w 168"/>
                  <a:gd name="T37" fmla="*/ 2147483647 h 168"/>
                  <a:gd name="T38" fmla="*/ 2147483647 w 168"/>
                  <a:gd name="T39" fmla="*/ 0 h 168"/>
                  <a:gd name="T40" fmla="*/ 2147483647 w 168"/>
                  <a:gd name="T41" fmla="*/ 2147483647 h 168"/>
                  <a:gd name="T42" fmla="*/ 0 w 168"/>
                  <a:gd name="T43" fmla="*/ 2147483647 h 168"/>
                  <a:gd name="T44" fmla="*/ 2147483647 w 168"/>
                  <a:gd name="T45" fmla="*/ 2147483647 h 168"/>
                  <a:gd name="T46" fmla="*/ 2147483647 w 168"/>
                  <a:gd name="T47" fmla="*/ 2147483647 h 168"/>
                  <a:gd name="T48" fmla="*/ 2147483647 w 168"/>
                  <a:gd name="T49" fmla="*/ 2147483647 h 168"/>
                  <a:gd name="T50" fmla="*/ 2147483647 w 168"/>
                  <a:gd name="T51" fmla="*/ 2147483647 h 168"/>
                  <a:gd name="T52" fmla="*/ 2147483647 w 168"/>
                  <a:gd name="T53" fmla="*/ 2147483647 h 168"/>
                  <a:gd name="T54" fmla="*/ 2147483647 w 168"/>
                  <a:gd name="T55" fmla="*/ 2147483647 h 1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168"/>
                  <a:gd name="T86" fmla="*/ 168 w 168"/>
                  <a:gd name="T87" fmla="*/ 168 h 1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 h="168">
                    <a:moveTo>
                      <a:pt x="88" y="168"/>
                    </a:moveTo>
                    <a:lnTo>
                      <a:pt x="96" y="168"/>
                    </a:lnTo>
                    <a:lnTo>
                      <a:pt x="104" y="112"/>
                    </a:lnTo>
                    <a:lnTo>
                      <a:pt x="104" y="72"/>
                    </a:lnTo>
                    <a:lnTo>
                      <a:pt x="112" y="72"/>
                    </a:lnTo>
                    <a:lnTo>
                      <a:pt x="120" y="24"/>
                    </a:lnTo>
                    <a:lnTo>
                      <a:pt x="152" y="16"/>
                    </a:lnTo>
                    <a:lnTo>
                      <a:pt x="160" y="16"/>
                    </a:lnTo>
                    <a:lnTo>
                      <a:pt x="168" y="16"/>
                    </a:lnTo>
                    <a:lnTo>
                      <a:pt x="160" y="8"/>
                    </a:lnTo>
                    <a:lnTo>
                      <a:pt x="144" y="8"/>
                    </a:lnTo>
                    <a:lnTo>
                      <a:pt x="144" y="16"/>
                    </a:lnTo>
                    <a:lnTo>
                      <a:pt x="144" y="8"/>
                    </a:lnTo>
                    <a:lnTo>
                      <a:pt x="120" y="16"/>
                    </a:lnTo>
                    <a:lnTo>
                      <a:pt x="88" y="16"/>
                    </a:lnTo>
                    <a:lnTo>
                      <a:pt x="80" y="8"/>
                    </a:lnTo>
                    <a:lnTo>
                      <a:pt x="24" y="8"/>
                    </a:lnTo>
                    <a:lnTo>
                      <a:pt x="16" y="0"/>
                    </a:lnTo>
                    <a:lnTo>
                      <a:pt x="8" y="8"/>
                    </a:lnTo>
                    <a:lnTo>
                      <a:pt x="0" y="32"/>
                    </a:lnTo>
                    <a:lnTo>
                      <a:pt x="32" y="88"/>
                    </a:lnTo>
                    <a:lnTo>
                      <a:pt x="32" y="96"/>
                    </a:lnTo>
                    <a:lnTo>
                      <a:pt x="40" y="152"/>
                    </a:lnTo>
                    <a:lnTo>
                      <a:pt x="64" y="168"/>
                    </a:lnTo>
                    <a:lnTo>
                      <a:pt x="64" y="160"/>
                    </a:lnTo>
                    <a:lnTo>
                      <a:pt x="88" y="168"/>
                    </a:lnTo>
                    <a:close/>
                  </a:path>
                </a:pathLst>
              </a:custGeom>
              <a:grpFill/>
              <a:ln w="6350" cmpd="sng">
                <a:solidFill>
                  <a:schemeClr val="bg2">
                    <a:alpha val="30000"/>
                  </a:schemeClr>
                </a:solidFill>
                <a:miter lim="800000"/>
                <a:headEnd/>
                <a:tailEnd/>
              </a:ln>
            </p:spPr>
            <p:txBody>
              <a:bodyPr/>
              <a:lstStyle/>
              <a:p>
                <a:pPr defTabSz="1219170"/>
                <a:endParaRPr lang="zh-CN" altLang="en-US" sz="3200"/>
              </a:p>
            </p:txBody>
          </p:sp>
          <p:sp>
            <p:nvSpPr>
              <p:cNvPr id="226" name="Freeform 775">
                <a:extLst>
                  <a:ext uri="{FF2B5EF4-FFF2-40B4-BE49-F238E27FC236}">
                    <a16:creationId xmlns:a16="http://schemas.microsoft.com/office/drawing/2014/main" id="{99337C7A-E56B-4CBD-9142-13D87BDFD4D7}"/>
                  </a:ext>
                </a:extLst>
              </p:cNvPr>
              <p:cNvSpPr>
                <a:spLocks/>
              </p:cNvSpPr>
              <p:nvPr/>
            </p:nvSpPr>
            <p:spPr bwMode="auto">
              <a:xfrm>
                <a:off x="468684" y="2099985"/>
                <a:ext cx="364725" cy="499872"/>
              </a:xfrm>
              <a:custGeom>
                <a:avLst/>
                <a:gdLst>
                  <a:gd name="T0" fmla="*/ 2147483647 w 344"/>
                  <a:gd name="T1" fmla="*/ 2147483647 h 472"/>
                  <a:gd name="T2" fmla="*/ 2147483647 w 344"/>
                  <a:gd name="T3" fmla="*/ 2147483647 h 472"/>
                  <a:gd name="T4" fmla="*/ 2147483647 w 344"/>
                  <a:gd name="T5" fmla="*/ 2147483647 h 472"/>
                  <a:gd name="T6" fmla="*/ 2147483647 w 344"/>
                  <a:gd name="T7" fmla="*/ 2147483647 h 472"/>
                  <a:gd name="T8" fmla="*/ 2147483647 w 344"/>
                  <a:gd name="T9" fmla="*/ 2147483647 h 472"/>
                  <a:gd name="T10" fmla="*/ 2147483647 w 344"/>
                  <a:gd name="T11" fmla="*/ 2147483647 h 472"/>
                  <a:gd name="T12" fmla="*/ 2147483647 w 344"/>
                  <a:gd name="T13" fmla="*/ 2147483647 h 472"/>
                  <a:gd name="T14" fmla="*/ 2147483647 w 344"/>
                  <a:gd name="T15" fmla="*/ 0 h 472"/>
                  <a:gd name="T16" fmla="*/ 2147483647 w 344"/>
                  <a:gd name="T17" fmla="*/ 2147483647 h 472"/>
                  <a:gd name="T18" fmla="*/ 2147483647 w 344"/>
                  <a:gd name="T19" fmla="*/ 2147483647 h 472"/>
                  <a:gd name="T20" fmla="*/ 2147483647 w 344"/>
                  <a:gd name="T21" fmla="*/ 2147483647 h 472"/>
                  <a:gd name="T22" fmla="*/ 2147483647 w 344"/>
                  <a:gd name="T23" fmla="*/ 2147483647 h 472"/>
                  <a:gd name="T24" fmla="*/ 2147483647 w 344"/>
                  <a:gd name="T25" fmla="*/ 2147483647 h 472"/>
                  <a:gd name="T26" fmla="*/ 2147483647 w 344"/>
                  <a:gd name="T27" fmla="*/ 2147483647 h 472"/>
                  <a:gd name="T28" fmla="*/ 2147483647 w 344"/>
                  <a:gd name="T29" fmla="*/ 2147483647 h 472"/>
                  <a:gd name="T30" fmla="*/ 2147483647 w 344"/>
                  <a:gd name="T31" fmla="*/ 2147483647 h 472"/>
                  <a:gd name="T32" fmla="*/ 2147483647 w 344"/>
                  <a:gd name="T33" fmla="*/ 2147483647 h 472"/>
                  <a:gd name="T34" fmla="*/ 2147483647 w 344"/>
                  <a:gd name="T35" fmla="*/ 2147483647 h 472"/>
                  <a:gd name="T36" fmla="*/ 2147483647 w 344"/>
                  <a:gd name="T37" fmla="*/ 2147483647 h 472"/>
                  <a:gd name="T38" fmla="*/ 0 w 344"/>
                  <a:gd name="T39" fmla="*/ 2147483647 h 472"/>
                  <a:gd name="T40" fmla="*/ 2147483647 w 344"/>
                  <a:gd name="T41" fmla="*/ 2147483647 h 472"/>
                  <a:gd name="T42" fmla="*/ 2147483647 w 344"/>
                  <a:gd name="T43" fmla="*/ 2147483647 h 472"/>
                  <a:gd name="T44" fmla="*/ 2147483647 w 344"/>
                  <a:gd name="T45" fmla="*/ 2147483647 h 472"/>
                  <a:gd name="T46" fmla="*/ 2147483647 w 344"/>
                  <a:gd name="T47" fmla="*/ 2147483647 h 472"/>
                  <a:gd name="T48" fmla="*/ 2147483647 w 344"/>
                  <a:gd name="T49" fmla="*/ 2147483647 h 472"/>
                  <a:gd name="T50" fmla="*/ 2147483647 w 344"/>
                  <a:gd name="T51" fmla="*/ 2147483647 h 472"/>
                  <a:gd name="T52" fmla="*/ 2147483647 w 344"/>
                  <a:gd name="T53" fmla="*/ 2147483647 h 472"/>
                  <a:gd name="T54" fmla="*/ 2147483647 w 344"/>
                  <a:gd name="T55" fmla="*/ 2147483647 h 472"/>
                  <a:gd name="T56" fmla="*/ 2147483647 w 344"/>
                  <a:gd name="T57" fmla="*/ 2147483647 h 472"/>
                  <a:gd name="T58" fmla="*/ 2147483647 w 344"/>
                  <a:gd name="T59" fmla="*/ 2147483647 h 472"/>
                  <a:gd name="T60" fmla="*/ 2147483647 w 344"/>
                  <a:gd name="T61" fmla="*/ 2147483647 h 472"/>
                  <a:gd name="T62" fmla="*/ 2147483647 w 344"/>
                  <a:gd name="T63" fmla="*/ 2147483647 h 472"/>
                  <a:gd name="T64" fmla="*/ 2147483647 w 344"/>
                  <a:gd name="T65" fmla="*/ 2147483647 h 472"/>
                  <a:gd name="T66" fmla="*/ 2147483647 w 344"/>
                  <a:gd name="T67" fmla="*/ 2147483647 h 472"/>
                  <a:gd name="T68" fmla="*/ 2147483647 w 344"/>
                  <a:gd name="T69" fmla="*/ 2147483647 h 472"/>
                  <a:gd name="T70" fmla="*/ 2147483647 w 344"/>
                  <a:gd name="T71" fmla="*/ 2147483647 h 472"/>
                  <a:gd name="T72" fmla="*/ 2147483647 w 344"/>
                  <a:gd name="T73" fmla="*/ 2147483647 h 472"/>
                  <a:gd name="T74" fmla="*/ 2147483647 w 344"/>
                  <a:gd name="T75" fmla="*/ 2147483647 h 472"/>
                  <a:gd name="T76" fmla="*/ 2147483647 w 344"/>
                  <a:gd name="T77" fmla="*/ 2147483647 h 472"/>
                  <a:gd name="T78" fmla="*/ 2147483647 w 344"/>
                  <a:gd name="T79" fmla="*/ 2147483647 h 472"/>
                  <a:gd name="T80" fmla="*/ 2147483647 w 344"/>
                  <a:gd name="T81" fmla="*/ 2147483647 h 472"/>
                  <a:gd name="T82" fmla="*/ 2147483647 w 344"/>
                  <a:gd name="T83" fmla="*/ 2147483647 h 472"/>
                  <a:gd name="T84" fmla="*/ 2147483647 w 344"/>
                  <a:gd name="T85" fmla="*/ 2147483647 h 472"/>
                  <a:gd name="T86" fmla="*/ 2147483647 w 344"/>
                  <a:gd name="T87" fmla="*/ 2147483647 h 472"/>
                  <a:gd name="T88" fmla="*/ 2147483647 w 344"/>
                  <a:gd name="T89" fmla="*/ 2147483647 h 472"/>
                  <a:gd name="T90" fmla="*/ 2147483647 w 344"/>
                  <a:gd name="T91" fmla="*/ 2147483647 h 472"/>
                  <a:gd name="T92" fmla="*/ 2147483647 w 344"/>
                  <a:gd name="T93" fmla="*/ 2147483647 h 472"/>
                  <a:gd name="T94" fmla="*/ 2147483647 w 344"/>
                  <a:gd name="T95" fmla="*/ 2147483647 h 4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4"/>
                  <a:gd name="T145" fmla="*/ 0 h 472"/>
                  <a:gd name="T146" fmla="*/ 344 w 344"/>
                  <a:gd name="T147" fmla="*/ 472 h 4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4" h="472">
                    <a:moveTo>
                      <a:pt x="336" y="64"/>
                    </a:moveTo>
                    <a:lnTo>
                      <a:pt x="328" y="48"/>
                    </a:lnTo>
                    <a:lnTo>
                      <a:pt x="288" y="56"/>
                    </a:lnTo>
                    <a:lnTo>
                      <a:pt x="240" y="32"/>
                    </a:lnTo>
                    <a:lnTo>
                      <a:pt x="216" y="32"/>
                    </a:lnTo>
                    <a:lnTo>
                      <a:pt x="192" y="24"/>
                    </a:lnTo>
                    <a:lnTo>
                      <a:pt x="192" y="8"/>
                    </a:lnTo>
                    <a:lnTo>
                      <a:pt x="152" y="0"/>
                    </a:lnTo>
                    <a:lnTo>
                      <a:pt x="136" y="16"/>
                    </a:lnTo>
                    <a:lnTo>
                      <a:pt x="104" y="24"/>
                    </a:lnTo>
                    <a:lnTo>
                      <a:pt x="80" y="40"/>
                    </a:lnTo>
                    <a:lnTo>
                      <a:pt x="64" y="80"/>
                    </a:lnTo>
                    <a:lnTo>
                      <a:pt x="32" y="88"/>
                    </a:lnTo>
                    <a:lnTo>
                      <a:pt x="32" y="112"/>
                    </a:lnTo>
                    <a:lnTo>
                      <a:pt x="56" y="144"/>
                    </a:lnTo>
                    <a:lnTo>
                      <a:pt x="80" y="160"/>
                    </a:lnTo>
                    <a:lnTo>
                      <a:pt x="80" y="176"/>
                    </a:lnTo>
                    <a:lnTo>
                      <a:pt x="64" y="184"/>
                    </a:lnTo>
                    <a:lnTo>
                      <a:pt x="40" y="176"/>
                    </a:lnTo>
                    <a:lnTo>
                      <a:pt x="0" y="200"/>
                    </a:lnTo>
                    <a:lnTo>
                      <a:pt x="16" y="216"/>
                    </a:lnTo>
                    <a:lnTo>
                      <a:pt x="32" y="232"/>
                    </a:lnTo>
                    <a:lnTo>
                      <a:pt x="64" y="232"/>
                    </a:lnTo>
                    <a:lnTo>
                      <a:pt x="96" y="232"/>
                    </a:lnTo>
                    <a:lnTo>
                      <a:pt x="80" y="264"/>
                    </a:lnTo>
                    <a:lnTo>
                      <a:pt x="48" y="272"/>
                    </a:lnTo>
                    <a:lnTo>
                      <a:pt x="24" y="288"/>
                    </a:lnTo>
                    <a:lnTo>
                      <a:pt x="24" y="312"/>
                    </a:lnTo>
                    <a:lnTo>
                      <a:pt x="48" y="328"/>
                    </a:lnTo>
                    <a:lnTo>
                      <a:pt x="56" y="352"/>
                    </a:lnTo>
                    <a:lnTo>
                      <a:pt x="72" y="360"/>
                    </a:lnTo>
                    <a:lnTo>
                      <a:pt x="80" y="384"/>
                    </a:lnTo>
                    <a:lnTo>
                      <a:pt x="104" y="384"/>
                    </a:lnTo>
                    <a:lnTo>
                      <a:pt x="144" y="384"/>
                    </a:lnTo>
                    <a:lnTo>
                      <a:pt x="120" y="416"/>
                    </a:lnTo>
                    <a:lnTo>
                      <a:pt x="64" y="472"/>
                    </a:lnTo>
                    <a:lnTo>
                      <a:pt x="128" y="432"/>
                    </a:lnTo>
                    <a:lnTo>
                      <a:pt x="184" y="376"/>
                    </a:lnTo>
                    <a:lnTo>
                      <a:pt x="176" y="368"/>
                    </a:lnTo>
                    <a:lnTo>
                      <a:pt x="208" y="328"/>
                    </a:lnTo>
                    <a:lnTo>
                      <a:pt x="216" y="344"/>
                    </a:lnTo>
                    <a:lnTo>
                      <a:pt x="224" y="360"/>
                    </a:lnTo>
                    <a:lnTo>
                      <a:pt x="248" y="344"/>
                    </a:lnTo>
                    <a:lnTo>
                      <a:pt x="272" y="328"/>
                    </a:lnTo>
                    <a:lnTo>
                      <a:pt x="288" y="336"/>
                    </a:lnTo>
                    <a:lnTo>
                      <a:pt x="344" y="344"/>
                    </a:lnTo>
                    <a:lnTo>
                      <a:pt x="344" y="64"/>
                    </a:lnTo>
                    <a:lnTo>
                      <a:pt x="336" y="64"/>
                    </a:lnTo>
                    <a:close/>
                  </a:path>
                </a:pathLst>
              </a:custGeom>
              <a:grpFill/>
              <a:ln w="3175" cmpd="sng">
                <a:solidFill>
                  <a:schemeClr val="bg2">
                    <a:alpha val="30000"/>
                  </a:schemeClr>
                </a:solidFill>
                <a:miter lim="800000"/>
                <a:headEnd/>
                <a:tailEnd/>
              </a:ln>
            </p:spPr>
            <p:txBody>
              <a:bodyPr/>
              <a:lstStyle/>
              <a:p>
                <a:pPr defTabSz="1219170"/>
                <a:endParaRPr lang="zh-CN" altLang="en-US" sz="3200"/>
              </a:p>
            </p:txBody>
          </p:sp>
          <p:sp>
            <p:nvSpPr>
              <p:cNvPr id="227" name="Freeform 777">
                <a:extLst>
                  <a:ext uri="{FF2B5EF4-FFF2-40B4-BE49-F238E27FC236}">
                    <a16:creationId xmlns:a16="http://schemas.microsoft.com/office/drawing/2014/main" id="{8BD60039-4FD7-4BD5-B9C0-ABB5BDDF3169}"/>
                  </a:ext>
                </a:extLst>
              </p:cNvPr>
              <p:cNvSpPr>
                <a:spLocks/>
              </p:cNvSpPr>
              <p:nvPr/>
            </p:nvSpPr>
            <p:spPr bwMode="auto">
              <a:xfrm>
                <a:off x="1054323" y="2728940"/>
                <a:ext cx="771033" cy="398512"/>
              </a:xfrm>
              <a:custGeom>
                <a:avLst/>
                <a:gdLst>
                  <a:gd name="T0" fmla="*/ 2147483647 w 728"/>
                  <a:gd name="T1" fmla="*/ 2147483647 h 376"/>
                  <a:gd name="T2" fmla="*/ 2147483647 w 728"/>
                  <a:gd name="T3" fmla="*/ 2147483647 h 376"/>
                  <a:gd name="T4" fmla="*/ 2147483647 w 728"/>
                  <a:gd name="T5" fmla="*/ 2147483647 h 376"/>
                  <a:gd name="T6" fmla="*/ 2147483647 w 728"/>
                  <a:gd name="T7" fmla="*/ 2147483647 h 376"/>
                  <a:gd name="T8" fmla="*/ 2147483647 w 728"/>
                  <a:gd name="T9" fmla="*/ 2147483647 h 376"/>
                  <a:gd name="T10" fmla="*/ 2147483647 w 728"/>
                  <a:gd name="T11" fmla="*/ 2147483647 h 376"/>
                  <a:gd name="T12" fmla="*/ 2147483647 w 728"/>
                  <a:gd name="T13" fmla="*/ 2147483647 h 376"/>
                  <a:gd name="T14" fmla="*/ 2147483647 w 728"/>
                  <a:gd name="T15" fmla="*/ 2147483647 h 376"/>
                  <a:gd name="T16" fmla="*/ 2147483647 w 728"/>
                  <a:gd name="T17" fmla="*/ 2147483647 h 376"/>
                  <a:gd name="T18" fmla="*/ 2147483647 w 728"/>
                  <a:gd name="T19" fmla="*/ 2147483647 h 376"/>
                  <a:gd name="T20" fmla="*/ 2147483647 w 728"/>
                  <a:gd name="T21" fmla="*/ 2147483647 h 376"/>
                  <a:gd name="T22" fmla="*/ 2147483647 w 728"/>
                  <a:gd name="T23" fmla="*/ 2147483647 h 376"/>
                  <a:gd name="T24" fmla="*/ 2147483647 w 728"/>
                  <a:gd name="T25" fmla="*/ 2147483647 h 376"/>
                  <a:gd name="T26" fmla="*/ 2147483647 w 728"/>
                  <a:gd name="T27" fmla="*/ 2147483647 h 376"/>
                  <a:gd name="T28" fmla="*/ 2147483647 w 728"/>
                  <a:gd name="T29" fmla="*/ 2147483647 h 376"/>
                  <a:gd name="T30" fmla="*/ 2147483647 w 728"/>
                  <a:gd name="T31" fmla="*/ 2147483647 h 376"/>
                  <a:gd name="T32" fmla="*/ 2147483647 w 728"/>
                  <a:gd name="T33" fmla="*/ 2147483647 h 376"/>
                  <a:gd name="T34" fmla="*/ 2147483647 w 728"/>
                  <a:gd name="T35" fmla="*/ 2147483647 h 376"/>
                  <a:gd name="T36" fmla="*/ 2147483647 w 728"/>
                  <a:gd name="T37" fmla="*/ 2147483647 h 376"/>
                  <a:gd name="T38" fmla="*/ 2147483647 w 728"/>
                  <a:gd name="T39" fmla="*/ 2147483647 h 376"/>
                  <a:gd name="T40" fmla="*/ 2147483647 w 728"/>
                  <a:gd name="T41" fmla="*/ 2147483647 h 376"/>
                  <a:gd name="T42" fmla="*/ 2147483647 w 728"/>
                  <a:gd name="T43" fmla="*/ 2147483647 h 376"/>
                  <a:gd name="T44" fmla="*/ 2147483647 w 728"/>
                  <a:gd name="T45" fmla="*/ 2147483647 h 376"/>
                  <a:gd name="T46" fmla="*/ 2147483647 w 728"/>
                  <a:gd name="T47" fmla="*/ 2147483647 h 376"/>
                  <a:gd name="T48" fmla="*/ 2147483647 w 728"/>
                  <a:gd name="T49" fmla="*/ 0 h 376"/>
                  <a:gd name="T50" fmla="*/ 2147483647 w 728"/>
                  <a:gd name="T51" fmla="*/ 2147483647 h 376"/>
                  <a:gd name="T52" fmla="*/ 2147483647 w 728"/>
                  <a:gd name="T53" fmla="*/ 2147483647 h 376"/>
                  <a:gd name="T54" fmla="*/ 2147483647 w 728"/>
                  <a:gd name="T55" fmla="*/ 2147483647 h 376"/>
                  <a:gd name="T56" fmla="*/ 0 w 728"/>
                  <a:gd name="T57" fmla="*/ 2147483647 h 376"/>
                  <a:gd name="T58" fmla="*/ 2147483647 w 728"/>
                  <a:gd name="T59" fmla="*/ 2147483647 h 376"/>
                  <a:gd name="T60" fmla="*/ 2147483647 w 728"/>
                  <a:gd name="T61" fmla="*/ 2147483647 h 376"/>
                  <a:gd name="T62" fmla="*/ 2147483647 w 728"/>
                  <a:gd name="T63" fmla="*/ 2147483647 h 376"/>
                  <a:gd name="T64" fmla="*/ 2147483647 w 728"/>
                  <a:gd name="T65" fmla="*/ 2147483647 h 3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8"/>
                  <a:gd name="T100" fmla="*/ 0 h 376"/>
                  <a:gd name="T101" fmla="*/ 728 w 728"/>
                  <a:gd name="T102" fmla="*/ 376 h 3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8" h="376">
                    <a:moveTo>
                      <a:pt x="168" y="288"/>
                    </a:moveTo>
                    <a:lnTo>
                      <a:pt x="200" y="288"/>
                    </a:lnTo>
                    <a:lnTo>
                      <a:pt x="208" y="280"/>
                    </a:lnTo>
                    <a:lnTo>
                      <a:pt x="232" y="288"/>
                    </a:lnTo>
                    <a:lnTo>
                      <a:pt x="264" y="320"/>
                    </a:lnTo>
                    <a:lnTo>
                      <a:pt x="288" y="312"/>
                    </a:lnTo>
                    <a:lnTo>
                      <a:pt x="304" y="328"/>
                    </a:lnTo>
                    <a:lnTo>
                      <a:pt x="312" y="344"/>
                    </a:lnTo>
                    <a:lnTo>
                      <a:pt x="328" y="360"/>
                    </a:lnTo>
                    <a:lnTo>
                      <a:pt x="352" y="368"/>
                    </a:lnTo>
                    <a:lnTo>
                      <a:pt x="352" y="336"/>
                    </a:lnTo>
                    <a:lnTo>
                      <a:pt x="368" y="320"/>
                    </a:lnTo>
                    <a:lnTo>
                      <a:pt x="376" y="312"/>
                    </a:lnTo>
                    <a:lnTo>
                      <a:pt x="416" y="312"/>
                    </a:lnTo>
                    <a:lnTo>
                      <a:pt x="440" y="312"/>
                    </a:lnTo>
                    <a:lnTo>
                      <a:pt x="472" y="304"/>
                    </a:lnTo>
                    <a:lnTo>
                      <a:pt x="496" y="304"/>
                    </a:lnTo>
                    <a:lnTo>
                      <a:pt x="512" y="304"/>
                    </a:lnTo>
                    <a:lnTo>
                      <a:pt x="520" y="320"/>
                    </a:lnTo>
                    <a:lnTo>
                      <a:pt x="528" y="352"/>
                    </a:lnTo>
                    <a:lnTo>
                      <a:pt x="552" y="376"/>
                    </a:lnTo>
                    <a:lnTo>
                      <a:pt x="560" y="376"/>
                    </a:lnTo>
                    <a:lnTo>
                      <a:pt x="560" y="336"/>
                    </a:lnTo>
                    <a:lnTo>
                      <a:pt x="544" y="296"/>
                    </a:lnTo>
                    <a:lnTo>
                      <a:pt x="560" y="272"/>
                    </a:lnTo>
                    <a:lnTo>
                      <a:pt x="584" y="264"/>
                    </a:lnTo>
                    <a:lnTo>
                      <a:pt x="616" y="224"/>
                    </a:lnTo>
                    <a:lnTo>
                      <a:pt x="616" y="200"/>
                    </a:lnTo>
                    <a:lnTo>
                      <a:pt x="608" y="176"/>
                    </a:lnTo>
                    <a:lnTo>
                      <a:pt x="624" y="184"/>
                    </a:lnTo>
                    <a:lnTo>
                      <a:pt x="624" y="168"/>
                    </a:lnTo>
                    <a:lnTo>
                      <a:pt x="632" y="168"/>
                    </a:lnTo>
                    <a:lnTo>
                      <a:pt x="640" y="160"/>
                    </a:lnTo>
                    <a:lnTo>
                      <a:pt x="648" y="144"/>
                    </a:lnTo>
                    <a:lnTo>
                      <a:pt x="664" y="136"/>
                    </a:lnTo>
                    <a:lnTo>
                      <a:pt x="688" y="128"/>
                    </a:lnTo>
                    <a:lnTo>
                      <a:pt x="688" y="96"/>
                    </a:lnTo>
                    <a:lnTo>
                      <a:pt x="728" y="72"/>
                    </a:lnTo>
                    <a:lnTo>
                      <a:pt x="720" y="32"/>
                    </a:lnTo>
                    <a:lnTo>
                      <a:pt x="704" y="32"/>
                    </a:lnTo>
                    <a:lnTo>
                      <a:pt x="672" y="72"/>
                    </a:lnTo>
                    <a:lnTo>
                      <a:pt x="632" y="80"/>
                    </a:lnTo>
                    <a:lnTo>
                      <a:pt x="616" y="80"/>
                    </a:lnTo>
                    <a:lnTo>
                      <a:pt x="584" y="104"/>
                    </a:lnTo>
                    <a:lnTo>
                      <a:pt x="536" y="120"/>
                    </a:lnTo>
                    <a:lnTo>
                      <a:pt x="536" y="96"/>
                    </a:lnTo>
                    <a:lnTo>
                      <a:pt x="512" y="48"/>
                    </a:lnTo>
                    <a:lnTo>
                      <a:pt x="440" y="16"/>
                    </a:lnTo>
                    <a:lnTo>
                      <a:pt x="416" y="8"/>
                    </a:lnTo>
                    <a:lnTo>
                      <a:pt x="376" y="0"/>
                    </a:lnTo>
                    <a:lnTo>
                      <a:pt x="24" y="0"/>
                    </a:lnTo>
                    <a:lnTo>
                      <a:pt x="32" y="24"/>
                    </a:lnTo>
                    <a:lnTo>
                      <a:pt x="16" y="32"/>
                    </a:lnTo>
                    <a:lnTo>
                      <a:pt x="24" y="16"/>
                    </a:lnTo>
                    <a:lnTo>
                      <a:pt x="0" y="8"/>
                    </a:lnTo>
                    <a:lnTo>
                      <a:pt x="8" y="48"/>
                    </a:lnTo>
                    <a:lnTo>
                      <a:pt x="8" y="80"/>
                    </a:lnTo>
                    <a:lnTo>
                      <a:pt x="0" y="112"/>
                    </a:lnTo>
                    <a:lnTo>
                      <a:pt x="8" y="136"/>
                    </a:lnTo>
                    <a:lnTo>
                      <a:pt x="8" y="152"/>
                    </a:lnTo>
                    <a:lnTo>
                      <a:pt x="24" y="192"/>
                    </a:lnTo>
                    <a:lnTo>
                      <a:pt x="40" y="224"/>
                    </a:lnTo>
                    <a:lnTo>
                      <a:pt x="56" y="240"/>
                    </a:lnTo>
                    <a:lnTo>
                      <a:pt x="88" y="264"/>
                    </a:lnTo>
                    <a:lnTo>
                      <a:pt x="96" y="272"/>
                    </a:lnTo>
                    <a:lnTo>
                      <a:pt x="128" y="272"/>
                    </a:lnTo>
                    <a:lnTo>
                      <a:pt x="168" y="288"/>
                    </a:lnTo>
                    <a:close/>
                  </a:path>
                </a:pathLst>
              </a:custGeom>
              <a:grpFill/>
              <a:ln w="3175" cmpd="sng">
                <a:solidFill>
                  <a:schemeClr val="bg2">
                    <a:alpha val="30000"/>
                  </a:schemeClr>
                </a:solidFill>
                <a:miter lim="800000"/>
                <a:headEnd/>
                <a:tailEnd/>
              </a:ln>
            </p:spPr>
            <p:txBody>
              <a:bodyPr/>
              <a:lstStyle/>
              <a:p>
                <a:pPr defTabSz="1219170"/>
                <a:endParaRPr lang="zh-CN" altLang="en-US" sz="3200"/>
              </a:p>
            </p:txBody>
          </p:sp>
          <p:sp>
            <p:nvSpPr>
              <p:cNvPr id="228" name="Freeform 779">
                <a:extLst>
                  <a:ext uri="{FF2B5EF4-FFF2-40B4-BE49-F238E27FC236}">
                    <a16:creationId xmlns:a16="http://schemas.microsoft.com/office/drawing/2014/main" id="{4FC00D4A-718B-4A46-90FA-A494FDC40D38}"/>
                  </a:ext>
                </a:extLst>
              </p:cNvPr>
              <p:cNvSpPr>
                <a:spLocks/>
              </p:cNvSpPr>
              <p:nvPr/>
            </p:nvSpPr>
            <p:spPr bwMode="auto">
              <a:xfrm>
                <a:off x="1054323" y="2728940"/>
                <a:ext cx="771033" cy="398512"/>
              </a:xfrm>
              <a:custGeom>
                <a:avLst/>
                <a:gdLst>
                  <a:gd name="T0" fmla="*/ 2147483647 w 728"/>
                  <a:gd name="T1" fmla="*/ 2147483647 h 376"/>
                  <a:gd name="T2" fmla="*/ 2147483647 w 728"/>
                  <a:gd name="T3" fmla="*/ 2147483647 h 376"/>
                  <a:gd name="T4" fmla="*/ 2147483647 w 728"/>
                  <a:gd name="T5" fmla="*/ 2147483647 h 376"/>
                  <a:gd name="T6" fmla="*/ 2147483647 w 728"/>
                  <a:gd name="T7" fmla="*/ 2147483647 h 376"/>
                  <a:gd name="T8" fmla="*/ 2147483647 w 728"/>
                  <a:gd name="T9" fmla="*/ 2147483647 h 376"/>
                  <a:gd name="T10" fmla="*/ 2147483647 w 728"/>
                  <a:gd name="T11" fmla="*/ 2147483647 h 376"/>
                  <a:gd name="T12" fmla="*/ 2147483647 w 728"/>
                  <a:gd name="T13" fmla="*/ 2147483647 h 376"/>
                  <a:gd name="T14" fmla="*/ 2147483647 w 728"/>
                  <a:gd name="T15" fmla="*/ 2147483647 h 376"/>
                  <a:gd name="T16" fmla="*/ 2147483647 w 728"/>
                  <a:gd name="T17" fmla="*/ 2147483647 h 376"/>
                  <a:gd name="T18" fmla="*/ 2147483647 w 728"/>
                  <a:gd name="T19" fmla="*/ 2147483647 h 376"/>
                  <a:gd name="T20" fmla="*/ 2147483647 w 728"/>
                  <a:gd name="T21" fmla="*/ 2147483647 h 376"/>
                  <a:gd name="T22" fmla="*/ 2147483647 w 728"/>
                  <a:gd name="T23" fmla="*/ 2147483647 h 376"/>
                  <a:gd name="T24" fmla="*/ 2147483647 w 728"/>
                  <a:gd name="T25" fmla="*/ 2147483647 h 376"/>
                  <a:gd name="T26" fmla="*/ 2147483647 w 728"/>
                  <a:gd name="T27" fmla="*/ 2147483647 h 376"/>
                  <a:gd name="T28" fmla="*/ 2147483647 w 728"/>
                  <a:gd name="T29" fmla="*/ 2147483647 h 376"/>
                  <a:gd name="T30" fmla="*/ 2147483647 w 728"/>
                  <a:gd name="T31" fmla="*/ 2147483647 h 376"/>
                  <a:gd name="T32" fmla="*/ 2147483647 w 728"/>
                  <a:gd name="T33" fmla="*/ 2147483647 h 376"/>
                  <a:gd name="T34" fmla="*/ 2147483647 w 728"/>
                  <a:gd name="T35" fmla="*/ 2147483647 h 376"/>
                  <a:gd name="T36" fmla="*/ 2147483647 w 728"/>
                  <a:gd name="T37" fmla="*/ 2147483647 h 376"/>
                  <a:gd name="T38" fmla="*/ 2147483647 w 728"/>
                  <a:gd name="T39" fmla="*/ 2147483647 h 376"/>
                  <a:gd name="T40" fmla="*/ 2147483647 w 728"/>
                  <a:gd name="T41" fmla="*/ 2147483647 h 376"/>
                  <a:gd name="T42" fmla="*/ 2147483647 w 728"/>
                  <a:gd name="T43" fmla="*/ 2147483647 h 376"/>
                  <a:gd name="T44" fmla="*/ 2147483647 w 728"/>
                  <a:gd name="T45" fmla="*/ 2147483647 h 376"/>
                  <a:gd name="T46" fmla="*/ 2147483647 w 728"/>
                  <a:gd name="T47" fmla="*/ 2147483647 h 376"/>
                  <a:gd name="T48" fmla="*/ 2147483647 w 728"/>
                  <a:gd name="T49" fmla="*/ 2147483647 h 376"/>
                  <a:gd name="T50" fmla="*/ 2147483647 w 728"/>
                  <a:gd name="T51" fmla="*/ 0 h 376"/>
                  <a:gd name="T52" fmla="*/ 2147483647 w 728"/>
                  <a:gd name="T53" fmla="*/ 2147483647 h 376"/>
                  <a:gd name="T54" fmla="*/ 2147483647 w 728"/>
                  <a:gd name="T55" fmla="*/ 2147483647 h 376"/>
                  <a:gd name="T56" fmla="*/ 2147483647 w 728"/>
                  <a:gd name="T57" fmla="*/ 2147483647 h 376"/>
                  <a:gd name="T58" fmla="*/ 0 w 728"/>
                  <a:gd name="T59" fmla="*/ 2147483647 h 376"/>
                  <a:gd name="T60" fmla="*/ 2147483647 w 728"/>
                  <a:gd name="T61" fmla="*/ 2147483647 h 376"/>
                  <a:gd name="T62" fmla="*/ 2147483647 w 728"/>
                  <a:gd name="T63" fmla="*/ 2147483647 h 376"/>
                  <a:gd name="T64" fmla="*/ 2147483647 w 728"/>
                  <a:gd name="T65" fmla="*/ 2147483647 h 376"/>
                  <a:gd name="T66" fmla="*/ 2147483647 w 728"/>
                  <a:gd name="T67" fmla="*/ 2147483647 h 3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8"/>
                  <a:gd name="T103" fmla="*/ 0 h 376"/>
                  <a:gd name="T104" fmla="*/ 728 w 728"/>
                  <a:gd name="T105" fmla="*/ 376 h 3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8" h="376">
                    <a:moveTo>
                      <a:pt x="168" y="288"/>
                    </a:moveTo>
                    <a:lnTo>
                      <a:pt x="200" y="288"/>
                    </a:lnTo>
                    <a:lnTo>
                      <a:pt x="208" y="280"/>
                    </a:lnTo>
                    <a:lnTo>
                      <a:pt x="232" y="288"/>
                    </a:lnTo>
                    <a:lnTo>
                      <a:pt x="264" y="320"/>
                    </a:lnTo>
                    <a:lnTo>
                      <a:pt x="288" y="312"/>
                    </a:lnTo>
                    <a:lnTo>
                      <a:pt x="304" y="328"/>
                    </a:lnTo>
                    <a:lnTo>
                      <a:pt x="312" y="344"/>
                    </a:lnTo>
                    <a:lnTo>
                      <a:pt x="328" y="360"/>
                    </a:lnTo>
                    <a:lnTo>
                      <a:pt x="352" y="368"/>
                    </a:lnTo>
                    <a:lnTo>
                      <a:pt x="352" y="336"/>
                    </a:lnTo>
                    <a:lnTo>
                      <a:pt x="368" y="320"/>
                    </a:lnTo>
                    <a:lnTo>
                      <a:pt x="376" y="312"/>
                    </a:lnTo>
                    <a:lnTo>
                      <a:pt x="416" y="312"/>
                    </a:lnTo>
                    <a:lnTo>
                      <a:pt x="440" y="312"/>
                    </a:lnTo>
                    <a:lnTo>
                      <a:pt x="472" y="304"/>
                    </a:lnTo>
                    <a:lnTo>
                      <a:pt x="496" y="304"/>
                    </a:lnTo>
                    <a:lnTo>
                      <a:pt x="512" y="304"/>
                    </a:lnTo>
                    <a:lnTo>
                      <a:pt x="520" y="320"/>
                    </a:lnTo>
                    <a:lnTo>
                      <a:pt x="528" y="352"/>
                    </a:lnTo>
                    <a:lnTo>
                      <a:pt x="552" y="376"/>
                    </a:lnTo>
                    <a:lnTo>
                      <a:pt x="560" y="376"/>
                    </a:lnTo>
                    <a:lnTo>
                      <a:pt x="560" y="336"/>
                    </a:lnTo>
                    <a:lnTo>
                      <a:pt x="544" y="296"/>
                    </a:lnTo>
                    <a:lnTo>
                      <a:pt x="560" y="272"/>
                    </a:lnTo>
                    <a:lnTo>
                      <a:pt x="584" y="264"/>
                    </a:lnTo>
                    <a:lnTo>
                      <a:pt x="616" y="224"/>
                    </a:lnTo>
                    <a:lnTo>
                      <a:pt x="616" y="200"/>
                    </a:lnTo>
                    <a:lnTo>
                      <a:pt x="608" y="176"/>
                    </a:lnTo>
                    <a:lnTo>
                      <a:pt x="624" y="184"/>
                    </a:lnTo>
                    <a:lnTo>
                      <a:pt x="624" y="168"/>
                    </a:lnTo>
                    <a:lnTo>
                      <a:pt x="632" y="168"/>
                    </a:lnTo>
                    <a:lnTo>
                      <a:pt x="640" y="160"/>
                    </a:lnTo>
                    <a:lnTo>
                      <a:pt x="648" y="144"/>
                    </a:lnTo>
                    <a:lnTo>
                      <a:pt x="664" y="136"/>
                    </a:lnTo>
                    <a:lnTo>
                      <a:pt x="688" y="128"/>
                    </a:lnTo>
                    <a:lnTo>
                      <a:pt x="688" y="96"/>
                    </a:lnTo>
                    <a:lnTo>
                      <a:pt x="728" y="72"/>
                    </a:lnTo>
                    <a:lnTo>
                      <a:pt x="720" y="32"/>
                    </a:lnTo>
                    <a:lnTo>
                      <a:pt x="704" y="32"/>
                    </a:lnTo>
                    <a:lnTo>
                      <a:pt x="672" y="72"/>
                    </a:lnTo>
                    <a:lnTo>
                      <a:pt x="632" y="80"/>
                    </a:lnTo>
                    <a:lnTo>
                      <a:pt x="616" y="80"/>
                    </a:lnTo>
                    <a:lnTo>
                      <a:pt x="584" y="104"/>
                    </a:lnTo>
                    <a:lnTo>
                      <a:pt x="536" y="120"/>
                    </a:lnTo>
                    <a:lnTo>
                      <a:pt x="536" y="96"/>
                    </a:lnTo>
                    <a:lnTo>
                      <a:pt x="512" y="48"/>
                    </a:lnTo>
                    <a:lnTo>
                      <a:pt x="440" y="16"/>
                    </a:lnTo>
                    <a:lnTo>
                      <a:pt x="416" y="8"/>
                    </a:lnTo>
                    <a:lnTo>
                      <a:pt x="376" y="0"/>
                    </a:lnTo>
                    <a:lnTo>
                      <a:pt x="24" y="0"/>
                    </a:lnTo>
                    <a:lnTo>
                      <a:pt x="32" y="24"/>
                    </a:lnTo>
                    <a:lnTo>
                      <a:pt x="16" y="32"/>
                    </a:lnTo>
                    <a:lnTo>
                      <a:pt x="24" y="16"/>
                    </a:lnTo>
                    <a:lnTo>
                      <a:pt x="0" y="8"/>
                    </a:lnTo>
                    <a:lnTo>
                      <a:pt x="8" y="48"/>
                    </a:lnTo>
                    <a:lnTo>
                      <a:pt x="8" y="80"/>
                    </a:lnTo>
                    <a:lnTo>
                      <a:pt x="0" y="112"/>
                    </a:lnTo>
                    <a:lnTo>
                      <a:pt x="8" y="136"/>
                    </a:lnTo>
                    <a:lnTo>
                      <a:pt x="8" y="152"/>
                    </a:lnTo>
                    <a:lnTo>
                      <a:pt x="24" y="192"/>
                    </a:lnTo>
                    <a:lnTo>
                      <a:pt x="40" y="224"/>
                    </a:lnTo>
                    <a:lnTo>
                      <a:pt x="56" y="240"/>
                    </a:lnTo>
                    <a:lnTo>
                      <a:pt x="88" y="264"/>
                    </a:lnTo>
                    <a:lnTo>
                      <a:pt x="96" y="272"/>
                    </a:lnTo>
                    <a:lnTo>
                      <a:pt x="128" y="272"/>
                    </a:lnTo>
                    <a:lnTo>
                      <a:pt x="168" y="288"/>
                    </a:lnTo>
                    <a:close/>
                  </a:path>
                </a:pathLst>
              </a:custGeom>
              <a:solidFill>
                <a:schemeClr val="accent1">
                  <a:lumMod val="50000"/>
                </a:schemeClr>
              </a:solidFill>
              <a:ln w="3175" cmpd="sng">
                <a:solidFill>
                  <a:schemeClr val="bg2">
                    <a:alpha val="30000"/>
                  </a:schemeClr>
                </a:solidFill>
                <a:miter lim="800000"/>
                <a:headEnd/>
                <a:tailEnd/>
              </a:ln>
            </p:spPr>
            <p:txBody>
              <a:bodyPr/>
              <a:lstStyle/>
              <a:p>
                <a:pPr defTabSz="1219170"/>
                <a:endParaRPr lang="zh-CN" altLang="en-US" sz="3200"/>
              </a:p>
            </p:txBody>
          </p:sp>
          <p:sp>
            <p:nvSpPr>
              <p:cNvPr id="229" name="Freeform 780">
                <a:extLst>
                  <a:ext uri="{FF2B5EF4-FFF2-40B4-BE49-F238E27FC236}">
                    <a16:creationId xmlns:a16="http://schemas.microsoft.com/office/drawing/2014/main" id="{BEA74FE6-8918-403C-AA74-AC50FAD93FDE}"/>
                  </a:ext>
                </a:extLst>
              </p:cNvPr>
              <p:cNvSpPr>
                <a:spLocks/>
              </p:cNvSpPr>
              <p:nvPr/>
            </p:nvSpPr>
            <p:spPr bwMode="auto">
              <a:xfrm>
                <a:off x="1545532" y="3272129"/>
                <a:ext cx="59777" cy="58910"/>
              </a:xfrm>
              <a:custGeom>
                <a:avLst/>
                <a:gdLst>
                  <a:gd name="T0" fmla="*/ 2147483647 w 56"/>
                  <a:gd name="T1" fmla="*/ 2147483647 h 56"/>
                  <a:gd name="T2" fmla="*/ 2147483647 w 56"/>
                  <a:gd name="T3" fmla="*/ 2147483647 h 56"/>
                  <a:gd name="T4" fmla="*/ 2147483647 w 56"/>
                  <a:gd name="T5" fmla="*/ 0 h 56"/>
                  <a:gd name="T6" fmla="*/ 2147483647 w 56"/>
                  <a:gd name="T7" fmla="*/ 2147483647 h 56"/>
                  <a:gd name="T8" fmla="*/ 0 w 56"/>
                  <a:gd name="T9" fmla="*/ 2147483647 h 56"/>
                  <a:gd name="T10" fmla="*/ 2147483647 w 56"/>
                  <a:gd name="T11" fmla="*/ 2147483647 h 56"/>
                  <a:gd name="T12" fmla="*/ 2147483647 w 56"/>
                  <a:gd name="T13" fmla="*/ 2147483647 h 56"/>
                  <a:gd name="T14" fmla="*/ 2147483647 w 56"/>
                  <a:gd name="T15" fmla="*/ 2147483647 h 56"/>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56"/>
                  <a:gd name="T26" fmla="*/ 56 w 56"/>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56">
                    <a:moveTo>
                      <a:pt x="56" y="56"/>
                    </a:moveTo>
                    <a:lnTo>
                      <a:pt x="56" y="48"/>
                    </a:lnTo>
                    <a:lnTo>
                      <a:pt x="56" y="0"/>
                    </a:lnTo>
                    <a:lnTo>
                      <a:pt x="32" y="16"/>
                    </a:lnTo>
                    <a:lnTo>
                      <a:pt x="0" y="24"/>
                    </a:lnTo>
                    <a:lnTo>
                      <a:pt x="24" y="56"/>
                    </a:lnTo>
                    <a:lnTo>
                      <a:pt x="40" y="56"/>
                    </a:lnTo>
                    <a:lnTo>
                      <a:pt x="56" y="56"/>
                    </a:lnTo>
                    <a:close/>
                  </a:path>
                </a:pathLst>
              </a:custGeom>
              <a:grpFill/>
              <a:ln w="3175" cmpd="sng">
                <a:solidFill>
                  <a:schemeClr val="bg2">
                    <a:alpha val="30000"/>
                  </a:schemeClr>
                </a:solidFill>
                <a:miter lim="800000"/>
                <a:headEnd/>
                <a:tailEnd/>
              </a:ln>
            </p:spPr>
            <p:txBody>
              <a:bodyPr/>
              <a:lstStyle/>
              <a:p>
                <a:pPr defTabSz="1219170"/>
                <a:endParaRPr lang="zh-CN" altLang="en-US" sz="3200"/>
              </a:p>
            </p:txBody>
          </p:sp>
          <p:sp>
            <p:nvSpPr>
              <p:cNvPr id="230" name="Freeform 781">
                <a:extLst>
                  <a:ext uri="{FF2B5EF4-FFF2-40B4-BE49-F238E27FC236}">
                    <a16:creationId xmlns:a16="http://schemas.microsoft.com/office/drawing/2014/main" id="{6B38869A-44E1-431A-9B42-C2D27E53F5D4}"/>
                  </a:ext>
                </a:extLst>
              </p:cNvPr>
              <p:cNvSpPr>
                <a:spLocks/>
              </p:cNvSpPr>
              <p:nvPr/>
            </p:nvSpPr>
            <p:spPr bwMode="auto">
              <a:xfrm>
                <a:off x="1571521" y="3331039"/>
                <a:ext cx="50247" cy="33787"/>
              </a:xfrm>
              <a:custGeom>
                <a:avLst/>
                <a:gdLst>
                  <a:gd name="T0" fmla="*/ 2147483647 w 48"/>
                  <a:gd name="T1" fmla="*/ 0 h 32"/>
                  <a:gd name="T2" fmla="*/ 2147483647 w 48"/>
                  <a:gd name="T3" fmla="*/ 0 h 32"/>
                  <a:gd name="T4" fmla="*/ 0 w 48"/>
                  <a:gd name="T5" fmla="*/ 0 h 32"/>
                  <a:gd name="T6" fmla="*/ 2147483647 w 48"/>
                  <a:gd name="T7" fmla="*/ 2147483647 h 32"/>
                  <a:gd name="T8" fmla="*/ 2147483647 w 48"/>
                  <a:gd name="T9" fmla="*/ 2147483647 h 32"/>
                  <a:gd name="T10" fmla="*/ 2147483647 w 48"/>
                  <a:gd name="T11" fmla="*/ 2147483647 h 32"/>
                  <a:gd name="T12" fmla="*/ 2147483647 w 48"/>
                  <a:gd name="T13" fmla="*/ 0 h 32"/>
                  <a:gd name="T14" fmla="*/ 0 60000 65536"/>
                  <a:gd name="T15" fmla="*/ 0 60000 65536"/>
                  <a:gd name="T16" fmla="*/ 0 60000 65536"/>
                  <a:gd name="T17" fmla="*/ 0 60000 65536"/>
                  <a:gd name="T18" fmla="*/ 0 60000 65536"/>
                  <a:gd name="T19" fmla="*/ 0 60000 65536"/>
                  <a:gd name="T20" fmla="*/ 0 60000 65536"/>
                  <a:gd name="T21" fmla="*/ 0 w 48"/>
                  <a:gd name="T22" fmla="*/ 0 h 32"/>
                  <a:gd name="T23" fmla="*/ 48 w 4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2">
                    <a:moveTo>
                      <a:pt x="32" y="0"/>
                    </a:moveTo>
                    <a:lnTo>
                      <a:pt x="16" y="0"/>
                    </a:lnTo>
                    <a:lnTo>
                      <a:pt x="0" y="0"/>
                    </a:lnTo>
                    <a:lnTo>
                      <a:pt x="8" y="8"/>
                    </a:lnTo>
                    <a:lnTo>
                      <a:pt x="40" y="32"/>
                    </a:lnTo>
                    <a:lnTo>
                      <a:pt x="48" y="16"/>
                    </a:lnTo>
                    <a:lnTo>
                      <a:pt x="32" y="0"/>
                    </a:lnTo>
                    <a:close/>
                  </a:path>
                </a:pathLst>
              </a:custGeom>
              <a:grpFill/>
              <a:ln w="3175" cmpd="sng">
                <a:solidFill>
                  <a:schemeClr val="bg2">
                    <a:alpha val="30000"/>
                  </a:schemeClr>
                </a:solidFill>
                <a:miter lim="800000"/>
                <a:headEnd/>
                <a:tailEnd/>
              </a:ln>
            </p:spPr>
            <p:txBody>
              <a:bodyPr/>
              <a:lstStyle/>
              <a:p>
                <a:pPr defTabSz="1219170"/>
                <a:endParaRPr lang="zh-CN" altLang="en-US" sz="3200"/>
              </a:p>
            </p:txBody>
          </p:sp>
          <p:sp>
            <p:nvSpPr>
              <p:cNvPr id="231" name="Freeform 782">
                <a:extLst>
                  <a:ext uri="{FF2B5EF4-FFF2-40B4-BE49-F238E27FC236}">
                    <a16:creationId xmlns:a16="http://schemas.microsoft.com/office/drawing/2014/main" id="{DFA15456-731B-4726-9772-BC88B5A30C10}"/>
                  </a:ext>
                </a:extLst>
              </p:cNvPr>
              <p:cNvSpPr>
                <a:spLocks/>
              </p:cNvSpPr>
              <p:nvPr/>
            </p:nvSpPr>
            <p:spPr bwMode="auto">
              <a:xfrm>
                <a:off x="1613972" y="3348366"/>
                <a:ext cx="76237" cy="33787"/>
              </a:xfrm>
              <a:custGeom>
                <a:avLst/>
                <a:gdLst>
                  <a:gd name="T0" fmla="*/ 2147483647 w 72"/>
                  <a:gd name="T1" fmla="*/ 2147483647 h 32"/>
                  <a:gd name="T2" fmla="*/ 2147483647 w 72"/>
                  <a:gd name="T3" fmla="*/ 2147483647 h 32"/>
                  <a:gd name="T4" fmla="*/ 2147483647 w 72"/>
                  <a:gd name="T5" fmla="*/ 2147483647 h 32"/>
                  <a:gd name="T6" fmla="*/ 2147483647 w 72"/>
                  <a:gd name="T7" fmla="*/ 0 h 32"/>
                  <a:gd name="T8" fmla="*/ 0 w 72"/>
                  <a:gd name="T9" fmla="*/ 2147483647 h 32"/>
                  <a:gd name="T10" fmla="*/ 2147483647 w 72"/>
                  <a:gd name="T11" fmla="*/ 2147483647 h 32"/>
                  <a:gd name="T12" fmla="*/ 2147483647 w 72"/>
                  <a:gd name="T13" fmla="*/ 2147483647 h 32"/>
                  <a:gd name="T14" fmla="*/ 2147483647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32"/>
                  <a:gd name="T41" fmla="*/ 72 w 72"/>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32">
                    <a:moveTo>
                      <a:pt x="56" y="8"/>
                    </a:moveTo>
                    <a:lnTo>
                      <a:pt x="40" y="8"/>
                    </a:lnTo>
                    <a:lnTo>
                      <a:pt x="8" y="8"/>
                    </a:lnTo>
                    <a:lnTo>
                      <a:pt x="8" y="0"/>
                    </a:lnTo>
                    <a:lnTo>
                      <a:pt x="0" y="16"/>
                    </a:lnTo>
                    <a:lnTo>
                      <a:pt x="16" y="32"/>
                    </a:lnTo>
                    <a:lnTo>
                      <a:pt x="24" y="32"/>
                    </a:lnTo>
                    <a:lnTo>
                      <a:pt x="32" y="24"/>
                    </a:lnTo>
                    <a:lnTo>
                      <a:pt x="40" y="16"/>
                    </a:lnTo>
                    <a:lnTo>
                      <a:pt x="56" y="16"/>
                    </a:lnTo>
                    <a:lnTo>
                      <a:pt x="64" y="32"/>
                    </a:lnTo>
                    <a:lnTo>
                      <a:pt x="72" y="16"/>
                    </a:lnTo>
                    <a:lnTo>
                      <a:pt x="56" y="8"/>
                    </a:lnTo>
                    <a:close/>
                  </a:path>
                </a:pathLst>
              </a:custGeom>
              <a:grpFill/>
              <a:ln w="3175" cmpd="sng">
                <a:solidFill>
                  <a:schemeClr val="bg2">
                    <a:alpha val="30000"/>
                  </a:schemeClr>
                </a:solidFill>
                <a:miter lim="800000"/>
                <a:headEnd/>
                <a:tailEnd/>
              </a:ln>
            </p:spPr>
            <p:txBody>
              <a:bodyPr/>
              <a:lstStyle/>
              <a:p>
                <a:pPr defTabSz="1219170"/>
                <a:endParaRPr lang="zh-CN" altLang="en-US" sz="3200"/>
              </a:p>
            </p:txBody>
          </p:sp>
          <p:sp>
            <p:nvSpPr>
              <p:cNvPr id="232" name="Freeform 783">
                <a:extLst>
                  <a:ext uri="{FF2B5EF4-FFF2-40B4-BE49-F238E27FC236}">
                    <a16:creationId xmlns:a16="http://schemas.microsoft.com/office/drawing/2014/main" id="{11F83DFB-A2B0-4527-81EE-EBDB0BEAF98B}"/>
                  </a:ext>
                </a:extLst>
              </p:cNvPr>
              <p:cNvSpPr>
                <a:spLocks/>
              </p:cNvSpPr>
              <p:nvPr/>
            </p:nvSpPr>
            <p:spPr bwMode="auto">
              <a:xfrm>
                <a:off x="1664219" y="3313713"/>
                <a:ext cx="161137" cy="169801"/>
              </a:xfrm>
              <a:custGeom>
                <a:avLst/>
                <a:gdLst>
                  <a:gd name="T0" fmla="*/ 2147483647 w 152"/>
                  <a:gd name="T1" fmla="*/ 2147483647 h 160"/>
                  <a:gd name="T2" fmla="*/ 2147483647 w 152"/>
                  <a:gd name="T3" fmla="*/ 2147483647 h 160"/>
                  <a:gd name="T4" fmla="*/ 2147483647 w 152"/>
                  <a:gd name="T5" fmla="*/ 2147483647 h 160"/>
                  <a:gd name="T6" fmla="*/ 2147483647 w 152"/>
                  <a:gd name="T7" fmla="*/ 2147483647 h 160"/>
                  <a:gd name="T8" fmla="*/ 2147483647 w 152"/>
                  <a:gd name="T9" fmla="*/ 2147483647 h 160"/>
                  <a:gd name="T10" fmla="*/ 2147483647 w 152"/>
                  <a:gd name="T11" fmla="*/ 2147483647 h 160"/>
                  <a:gd name="T12" fmla="*/ 2147483647 w 152"/>
                  <a:gd name="T13" fmla="*/ 2147483647 h 160"/>
                  <a:gd name="T14" fmla="*/ 2147483647 w 152"/>
                  <a:gd name="T15" fmla="*/ 2147483647 h 160"/>
                  <a:gd name="T16" fmla="*/ 2147483647 w 152"/>
                  <a:gd name="T17" fmla="*/ 0 h 160"/>
                  <a:gd name="T18" fmla="*/ 2147483647 w 152"/>
                  <a:gd name="T19" fmla="*/ 2147483647 h 160"/>
                  <a:gd name="T20" fmla="*/ 2147483647 w 152"/>
                  <a:gd name="T21" fmla="*/ 2147483647 h 160"/>
                  <a:gd name="T22" fmla="*/ 2147483647 w 152"/>
                  <a:gd name="T23" fmla="*/ 2147483647 h 160"/>
                  <a:gd name="T24" fmla="*/ 2147483647 w 152"/>
                  <a:gd name="T25" fmla="*/ 2147483647 h 160"/>
                  <a:gd name="T26" fmla="*/ 2147483647 w 152"/>
                  <a:gd name="T27" fmla="*/ 2147483647 h 160"/>
                  <a:gd name="T28" fmla="*/ 2147483647 w 152"/>
                  <a:gd name="T29" fmla="*/ 2147483647 h 160"/>
                  <a:gd name="T30" fmla="*/ 2147483647 w 152"/>
                  <a:gd name="T31" fmla="*/ 2147483647 h 160"/>
                  <a:gd name="T32" fmla="*/ 2147483647 w 152"/>
                  <a:gd name="T33" fmla="*/ 2147483647 h 160"/>
                  <a:gd name="T34" fmla="*/ 2147483647 w 152"/>
                  <a:gd name="T35" fmla="*/ 2147483647 h 160"/>
                  <a:gd name="T36" fmla="*/ 2147483647 w 152"/>
                  <a:gd name="T37" fmla="*/ 2147483647 h 160"/>
                  <a:gd name="T38" fmla="*/ 2147483647 w 152"/>
                  <a:gd name="T39" fmla="*/ 2147483647 h 160"/>
                  <a:gd name="T40" fmla="*/ 0 w 152"/>
                  <a:gd name="T41" fmla="*/ 2147483647 h 160"/>
                  <a:gd name="T42" fmla="*/ 2147483647 w 152"/>
                  <a:gd name="T43" fmla="*/ 2147483647 h 160"/>
                  <a:gd name="T44" fmla="*/ 2147483647 w 152"/>
                  <a:gd name="T45" fmla="*/ 2147483647 h 160"/>
                  <a:gd name="T46" fmla="*/ 2147483647 w 152"/>
                  <a:gd name="T47" fmla="*/ 2147483647 h 1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2"/>
                  <a:gd name="T73" fmla="*/ 0 h 160"/>
                  <a:gd name="T74" fmla="*/ 152 w 152"/>
                  <a:gd name="T75" fmla="*/ 160 h 1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2" h="160">
                    <a:moveTo>
                      <a:pt x="152" y="136"/>
                    </a:moveTo>
                    <a:lnTo>
                      <a:pt x="152" y="104"/>
                    </a:lnTo>
                    <a:lnTo>
                      <a:pt x="144" y="88"/>
                    </a:lnTo>
                    <a:lnTo>
                      <a:pt x="144" y="80"/>
                    </a:lnTo>
                    <a:lnTo>
                      <a:pt x="128" y="80"/>
                    </a:lnTo>
                    <a:lnTo>
                      <a:pt x="88" y="64"/>
                    </a:lnTo>
                    <a:lnTo>
                      <a:pt x="80" y="40"/>
                    </a:lnTo>
                    <a:lnTo>
                      <a:pt x="80" y="8"/>
                    </a:lnTo>
                    <a:lnTo>
                      <a:pt x="96" y="0"/>
                    </a:lnTo>
                    <a:lnTo>
                      <a:pt x="72" y="8"/>
                    </a:lnTo>
                    <a:lnTo>
                      <a:pt x="56" y="16"/>
                    </a:lnTo>
                    <a:lnTo>
                      <a:pt x="48" y="32"/>
                    </a:lnTo>
                    <a:lnTo>
                      <a:pt x="40" y="40"/>
                    </a:lnTo>
                    <a:lnTo>
                      <a:pt x="24" y="48"/>
                    </a:lnTo>
                    <a:lnTo>
                      <a:pt x="16" y="64"/>
                    </a:lnTo>
                    <a:lnTo>
                      <a:pt x="16" y="72"/>
                    </a:lnTo>
                    <a:lnTo>
                      <a:pt x="24" y="88"/>
                    </a:lnTo>
                    <a:lnTo>
                      <a:pt x="24" y="104"/>
                    </a:lnTo>
                    <a:lnTo>
                      <a:pt x="24" y="120"/>
                    </a:lnTo>
                    <a:lnTo>
                      <a:pt x="8" y="128"/>
                    </a:lnTo>
                    <a:lnTo>
                      <a:pt x="0" y="136"/>
                    </a:lnTo>
                    <a:lnTo>
                      <a:pt x="32" y="152"/>
                    </a:lnTo>
                    <a:lnTo>
                      <a:pt x="48" y="160"/>
                    </a:lnTo>
                    <a:lnTo>
                      <a:pt x="152" y="136"/>
                    </a:lnTo>
                    <a:close/>
                  </a:path>
                </a:pathLst>
              </a:custGeom>
              <a:grpFill/>
              <a:ln w="3175" cmpd="sng">
                <a:solidFill>
                  <a:schemeClr val="bg2">
                    <a:alpha val="30000"/>
                  </a:schemeClr>
                </a:solidFill>
                <a:miter lim="800000"/>
                <a:headEnd/>
                <a:tailEnd/>
              </a:ln>
            </p:spPr>
            <p:txBody>
              <a:bodyPr/>
              <a:lstStyle/>
              <a:p>
                <a:pPr defTabSz="1219170"/>
                <a:endParaRPr lang="zh-CN" altLang="en-US" sz="3200"/>
              </a:p>
            </p:txBody>
          </p:sp>
          <p:sp>
            <p:nvSpPr>
              <p:cNvPr id="233" name="Freeform 784">
                <a:extLst>
                  <a:ext uri="{FF2B5EF4-FFF2-40B4-BE49-F238E27FC236}">
                    <a16:creationId xmlns:a16="http://schemas.microsoft.com/office/drawing/2014/main" id="{A7C221A9-CF9C-45A1-9AAC-60426FDB8E06}"/>
                  </a:ext>
                </a:extLst>
              </p:cNvPr>
              <p:cNvSpPr>
                <a:spLocks/>
              </p:cNvSpPr>
              <p:nvPr/>
            </p:nvSpPr>
            <p:spPr bwMode="auto">
              <a:xfrm>
                <a:off x="1715332" y="3458390"/>
                <a:ext cx="110024" cy="76237"/>
              </a:xfrm>
              <a:custGeom>
                <a:avLst/>
                <a:gdLst>
                  <a:gd name="T0" fmla="*/ 0 w 104"/>
                  <a:gd name="T1" fmla="*/ 2147483647 h 72"/>
                  <a:gd name="T2" fmla="*/ 2147483647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0 h 72"/>
                  <a:gd name="T22" fmla="*/ 0 w 104"/>
                  <a:gd name="T23" fmla="*/ 2147483647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24" y="40"/>
                    </a:lnTo>
                    <a:lnTo>
                      <a:pt x="32" y="48"/>
                    </a:lnTo>
                    <a:lnTo>
                      <a:pt x="48" y="48"/>
                    </a:lnTo>
                    <a:lnTo>
                      <a:pt x="56" y="64"/>
                    </a:lnTo>
                    <a:lnTo>
                      <a:pt x="64" y="56"/>
                    </a:lnTo>
                    <a:lnTo>
                      <a:pt x="56" y="64"/>
                    </a:lnTo>
                    <a:lnTo>
                      <a:pt x="64" y="72"/>
                    </a:lnTo>
                    <a:lnTo>
                      <a:pt x="72" y="24"/>
                    </a:lnTo>
                    <a:lnTo>
                      <a:pt x="72" y="8"/>
                    </a:lnTo>
                    <a:lnTo>
                      <a:pt x="104" y="0"/>
                    </a:lnTo>
                    <a:lnTo>
                      <a:pt x="0" y="24"/>
                    </a:lnTo>
                    <a:close/>
                  </a:path>
                </a:pathLst>
              </a:custGeom>
              <a:grpFill/>
              <a:ln w="3175" cmpd="sng">
                <a:solidFill>
                  <a:schemeClr val="bg2">
                    <a:alpha val="30000"/>
                  </a:schemeClr>
                </a:solidFill>
                <a:miter lim="800000"/>
                <a:headEnd/>
                <a:tailEnd/>
              </a:ln>
            </p:spPr>
            <p:txBody>
              <a:bodyPr/>
              <a:lstStyle/>
              <a:p>
                <a:pPr defTabSz="1219170"/>
                <a:endParaRPr lang="zh-CN" altLang="en-US" sz="3200"/>
              </a:p>
            </p:txBody>
          </p:sp>
          <p:sp>
            <p:nvSpPr>
              <p:cNvPr id="234" name="Freeform 785">
                <a:extLst>
                  <a:ext uri="{FF2B5EF4-FFF2-40B4-BE49-F238E27FC236}">
                    <a16:creationId xmlns:a16="http://schemas.microsoft.com/office/drawing/2014/main" id="{33FBF3A5-2189-4B63-AED4-A7AB2A637742}"/>
                  </a:ext>
                </a:extLst>
              </p:cNvPr>
              <p:cNvSpPr>
                <a:spLocks/>
              </p:cNvSpPr>
              <p:nvPr/>
            </p:nvSpPr>
            <p:spPr bwMode="auto">
              <a:xfrm>
                <a:off x="1715332" y="3458390"/>
                <a:ext cx="110024" cy="76237"/>
              </a:xfrm>
              <a:custGeom>
                <a:avLst/>
                <a:gdLst>
                  <a:gd name="T0" fmla="*/ 0 w 104"/>
                  <a:gd name="T1" fmla="*/ 2147483647 h 72"/>
                  <a:gd name="T2" fmla="*/ 0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0" y="24"/>
                    </a:lnTo>
                    <a:lnTo>
                      <a:pt x="24" y="40"/>
                    </a:lnTo>
                    <a:lnTo>
                      <a:pt x="32" y="48"/>
                    </a:lnTo>
                    <a:lnTo>
                      <a:pt x="48" y="48"/>
                    </a:lnTo>
                    <a:lnTo>
                      <a:pt x="56" y="64"/>
                    </a:lnTo>
                    <a:lnTo>
                      <a:pt x="64" y="56"/>
                    </a:lnTo>
                    <a:lnTo>
                      <a:pt x="56" y="64"/>
                    </a:lnTo>
                    <a:lnTo>
                      <a:pt x="64" y="72"/>
                    </a:lnTo>
                    <a:lnTo>
                      <a:pt x="72" y="24"/>
                    </a:lnTo>
                    <a:lnTo>
                      <a:pt x="72" y="8"/>
                    </a:lnTo>
                    <a:lnTo>
                      <a:pt x="104" y="0"/>
                    </a:lnTo>
                  </a:path>
                </a:pathLst>
              </a:custGeom>
              <a:grpFill/>
              <a:ln w="3175" cmpd="sng">
                <a:solidFill>
                  <a:schemeClr val="bg2">
                    <a:alpha val="30000"/>
                  </a:schemeClr>
                </a:solidFill>
                <a:miter lim="800000"/>
                <a:headEnd/>
                <a:tailEnd/>
              </a:ln>
            </p:spPr>
            <p:txBody>
              <a:bodyPr/>
              <a:lstStyle/>
              <a:p>
                <a:pPr defTabSz="1219170"/>
                <a:endParaRPr lang="zh-CN" altLang="en-US" sz="3200"/>
              </a:p>
            </p:txBody>
          </p:sp>
          <p:sp>
            <p:nvSpPr>
              <p:cNvPr id="235" name="Freeform 786">
                <a:extLst>
                  <a:ext uri="{FF2B5EF4-FFF2-40B4-BE49-F238E27FC236}">
                    <a16:creationId xmlns:a16="http://schemas.microsoft.com/office/drawing/2014/main" id="{D5166C1E-8488-4BE6-A853-FB51864B141C}"/>
                  </a:ext>
                </a:extLst>
              </p:cNvPr>
              <p:cNvSpPr>
                <a:spLocks/>
              </p:cNvSpPr>
              <p:nvPr/>
            </p:nvSpPr>
            <p:spPr bwMode="auto">
              <a:xfrm>
                <a:off x="1715332" y="3458390"/>
                <a:ext cx="110024" cy="76237"/>
              </a:xfrm>
              <a:custGeom>
                <a:avLst/>
                <a:gdLst>
                  <a:gd name="T0" fmla="*/ 0 w 104"/>
                  <a:gd name="T1" fmla="*/ 2147483647 h 72"/>
                  <a:gd name="T2" fmla="*/ 0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0" y="24"/>
                    </a:lnTo>
                    <a:lnTo>
                      <a:pt x="24" y="40"/>
                    </a:lnTo>
                    <a:lnTo>
                      <a:pt x="32" y="48"/>
                    </a:lnTo>
                    <a:lnTo>
                      <a:pt x="48" y="48"/>
                    </a:lnTo>
                    <a:lnTo>
                      <a:pt x="56" y="64"/>
                    </a:lnTo>
                    <a:lnTo>
                      <a:pt x="64" y="56"/>
                    </a:lnTo>
                    <a:lnTo>
                      <a:pt x="56" y="64"/>
                    </a:lnTo>
                    <a:lnTo>
                      <a:pt x="64" y="72"/>
                    </a:lnTo>
                    <a:lnTo>
                      <a:pt x="72" y="24"/>
                    </a:lnTo>
                    <a:lnTo>
                      <a:pt x="72" y="8"/>
                    </a:lnTo>
                    <a:lnTo>
                      <a:pt x="104" y="0"/>
                    </a:lnTo>
                  </a:path>
                </a:pathLst>
              </a:custGeom>
              <a:grpFill/>
              <a:ln w="3175" cmpd="sng">
                <a:solidFill>
                  <a:schemeClr val="bg2">
                    <a:alpha val="30000"/>
                  </a:schemeClr>
                </a:solidFill>
                <a:miter lim="800000"/>
                <a:headEnd/>
                <a:tailEnd/>
              </a:ln>
            </p:spPr>
            <p:txBody>
              <a:bodyPr/>
              <a:lstStyle/>
              <a:p>
                <a:pPr defTabSz="1219170"/>
                <a:endParaRPr lang="zh-CN" altLang="en-US" sz="3200"/>
              </a:p>
            </p:txBody>
          </p:sp>
          <p:sp>
            <p:nvSpPr>
              <p:cNvPr id="236" name="Freeform 787">
                <a:extLst>
                  <a:ext uri="{FF2B5EF4-FFF2-40B4-BE49-F238E27FC236}">
                    <a16:creationId xmlns:a16="http://schemas.microsoft.com/office/drawing/2014/main" id="{87554470-DE10-4A05-9AD6-A8BFF0C48A4C}"/>
                  </a:ext>
                </a:extLst>
              </p:cNvPr>
              <p:cNvSpPr>
                <a:spLocks/>
              </p:cNvSpPr>
              <p:nvPr/>
            </p:nvSpPr>
            <p:spPr bwMode="auto">
              <a:xfrm>
                <a:off x="1902459" y="3364826"/>
                <a:ext cx="67574" cy="93564"/>
              </a:xfrm>
              <a:custGeom>
                <a:avLst/>
                <a:gdLst>
                  <a:gd name="T0" fmla="*/ 2147483647 w 64"/>
                  <a:gd name="T1" fmla="*/ 2147483647 h 88"/>
                  <a:gd name="T2" fmla="*/ 2147483647 w 64"/>
                  <a:gd name="T3" fmla="*/ 2147483647 h 88"/>
                  <a:gd name="T4" fmla="*/ 2147483647 w 64"/>
                  <a:gd name="T5" fmla="*/ 2147483647 h 88"/>
                  <a:gd name="T6" fmla="*/ 2147483647 w 64"/>
                  <a:gd name="T7" fmla="*/ 2147483647 h 88"/>
                  <a:gd name="T8" fmla="*/ 2147483647 w 64"/>
                  <a:gd name="T9" fmla="*/ 2147483647 h 88"/>
                  <a:gd name="T10" fmla="*/ 2147483647 w 64"/>
                  <a:gd name="T11" fmla="*/ 2147483647 h 88"/>
                  <a:gd name="T12" fmla="*/ 2147483647 w 64"/>
                  <a:gd name="T13" fmla="*/ 2147483647 h 88"/>
                  <a:gd name="T14" fmla="*/ 2147483647 w 64"/>
                  <a:gd name="T15" fmla="*/ 0 h 88"/>
                  <a:gd name="T16" fmla="*/ 2147483647 w 64"/>
                  <a:gd name="T17" fmla="*/ 2147483647 h 88"/>
                  <a:gd name="T18" fmla="*/ 0 w 64"/>
                  <a:gd name="T19" fmla="*/ 2147483647 h 88"/>
                  <a:gd name="T20" fmla="*/ 2147483647 w 64"/>
                  <a:gd name="T21" fmla="*/ 2147483647 h 88"/>
                  <a:gd name="T22" fmla="*/ 2147483647 w 64"/>
                  <a:gd name="T23" fmla="*/ 2147483647 h 88"/>
                  <a:gd name="T24" fmla="*/ 2147483647 w 64"/>
                  <a:gd name="T25" fmla="*/ 2147483647 h 88"/>
                  <a:gd name="T26" fmla="*/ 2147483647 w 64"/>
                  <a:gd name="T27" fmla="*/ 2147483647 h 88"/>
                  <a:gd name="T28" fmla="*/ 2147483647 w 64"/>
                  <a:gd name="T29" fmla="*/ 2147483647 h 88"/>
                  <a:gd name="T30" fmla="*/ 2147483647 w 64"/>
                  <a:gd name="T31" fmla="*/ 2147483647 h 88"/>
                  <a:gd name="T32" fmla="*/ 2147483647 w 64"/>
                  <a:gd name="T33" fmla="*/ 2147483647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88"/>
                  <a:gd name="T53" fmla="*/ 64 w 64"/>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88">
                    <a:moveTo>
                      <a:pt x="64" y="80"/>
                    </a:move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close/>
                  </a:path>
                </a:pathLst>
              </a:custGeom>
              <a:grpFill/>
              <a:ln w="3175" cmpd="sng">
                <a:solidFill>
                  <a:schemeClr val="bg2">
                    <a:alpha val="30000"/>
                  </a:schemeClr>
                </a:solidFill>
                <a:miter lim="800000"/>
                <a:headEnd/>
                <a:tailEnd/>
              </a:ln>
            </p:spPr>
            <p:txBody>
              <a:bodyPr/>
              <a:lstStyle/>
              <a:p>
                <a:pPr defTabSz="1219170"/>
                <a:endParaRPr lang="zh-CN" altLang="en-US" sz="3200"/>
              </a:p>
            </p:txBody>
          </p:sp>
          <p:sp>
            <p:nvSpPr>
              <p:cNvPr id="237" name="Freeform 788">
                <a:extLst>
                  <a:ext uri="{FF2B5EF4-FFF2-40B4-BE49-F238E27FC236}">
                    <a16:creationId xmlns:a16="http://schemas.microsoft.com/office/drawing/2014/main" id="{125A2839-E5B1-47B0-9956-E0A561741994}"/>
                  </a:ext>
                </a:extLst>
              </p:cNvPr>
              <p:cNvSpPr>
                <a:spLocks/>
              </p:cNvSpPr>
              <p:nvPr/>
            </p:nvSpPr>
            <p:spPr bwMode="auto">
              <a:xfrm>
                <a:off x="1995157" y="3398613"/>
                <a:ext cx="42450" cy="51114"/>
              </a:xfrm>
              <a:custGeom>
                <a:avLst/>
                <a:gdLst>
                  <a:gd name="T0" fmla="*/ 2147483647 w 40"/>
                  <a:gd name="T1" fmla="*/ 2147483647 h 48"/>
                  <a:gd name="T2" fmla="*/ 2147483647 w 40"/>
                  <a:gd name="T3" fmla="*/ 2147483647 h 48"/>
                  <a:gd name="T4" fmla="*/ 2147483647 w 40"/>
                  <a:gd name="T5" fmla="*/ 2147483647 h 48"/>
                  <a:gd name="T6" fmla="*/ 2147483647 w 40"/>
                  <a:gd name="T7" fmla="*/ 2147483647 h 48"/>
                  <a:gd name="T8" fmla="*/ 2147483647 w 40"/>
                  <a:gd name="T9" fmla="*/ 0 h 48"/>
                  <a:gd name="T10" fmla="*/ 2147483647 w 40"/>
                  <a:gd name="T11" fmla="*/ 0 h 48"/>
                  <a:gd name="T12" fmla="*/ 0 w 40"/>
                  <a:gd name="T13" fmla="*/ 2147483647 h 48"/>
                  <a:gd name="T14" fmla="*/ 2147483647 w 40"/>
                  <a:gd name="T15" fmla="*/ 2147483647 h 48"/>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48"/>
                  <a:gd name="T26" fmla="*/ 40 w 40"/>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48">
                    <a:moveTo>
                      <a:pt x="8" y="32"/>
                    </a:moveTo>
                    <a:lnTo>
                      <a:pt x="8" y="48"/>
                    </a:lnTo>
                    <a:lnTo>
                      <a:pt x="24" y="40"/>
                    </a:lnTo>
                    <a:lnTo>
                      <a:pt x="40" y="16"/>
                    </a:lnTo>
                    <a:lnTo>
                      <a:pt x="16" y="0"/>
                    </a:lnTo>
                    <a:lnTo>
                      <a:pt x="8" y="0"/>
                    </a:lnTo>
                    <a:lnTo>
                      <a:pt x="0" y="16"/>
                    </a:lnTo>
                    <a:lnTo>
                      <a:pt x="8" y="32"/>
                    </a:lnTo>
                    <a:close/>
                  </a:path>
                </a:pathLst>
              </a:custGeom>
              <a:grpFill/>
              <a:ln w="3175" cmpd="sng">
                <a:solidFill>
                  <a:schemeClr val="bg2">
                    <a:alpha val="30000"/>
                  </a:schemeClr>
                </a:solidFill>
                <a:miter lim="800000"/>
                <a:headEnd/>
                <a:tailEnd/>
              </a:ln>
            </p:spPr>
            <p:txBody>
              <a:bodyPr/>
              <a:lstStyle/>
              <a:p>
                <a:pPr defTabSz="1219170"/>
                <a:endParaRPr lang="zh-CN" altLang="en-US" sz="3200"/>
              </a:p>
            </p:txBody>
          </p:sp>
          <p:sp>
            <p:nvSpPr>
              <p:cNvPr id="238" name="Freeform 789">
                <a:extLst>
                  <a:ext uri="{FF2B5EF4-FFF2-40B4-BE49-F238E27FC236}">
                    <a16:creationId xmlns:a16="http://schemas.microsoft.com/office/drawing/2014/main" id="{8F82C6E2-E336-4BE5-8173-62B0E9EFF09B}"/>
                  </a:ext>
                </a:extLst>
              </p:cNvPr>
              <p:cNvSpPr>
                <a:spLocks/>
              </p:cNvSpPr>
              <p:nvPr/>
            </p:nvSpPr>
            <p:spPr bwMode="auto">
              <a:xfrm>
                <a:off x="1902459" y="3364826"/>
                <a:ext cx="67574" cy="93564"/>
              </a:xfrm>
              <a:custGeom>
                <a:avLst/>
                <a:gdLst>
                  <a:gd name="T0" fmla="*/ 2147483647 w 64"/>
                  <a:gd name="T1" fmla="*/ 2147483647 h 88"/>
                  <a:gd name="T2" fmla="*/ 2147483647 w 64"/>
                  <a:gd name="T3" fmla="*/ 2147483647 h 88"/>
                  <a:gd name="T4" fmla="*/ 2147483647 w 64"/>
                  <a:gd name="T5" fmla="*/ 2147483647 h 88"/>
                  <a:gd name="T6" fmla="*/ 2147483647 w 64"/>
                  <a:gd name="T7" fmla="*/ 2147483647 h 88"/>
                  <a:gd name="T8" fmla="*/ 2147483647 w 64"/>
                  <a:gd name="T9" fmla="*/ 2147483647 h 88"/>
                  <a:gd name="T10" fmla="*/ 2147483647 w 64"/>
                  <a:gd name="T11" fmla="*/ 2147483647 h 88"/>
                  <a:gd name="T12" fmla="*/ 2147483647 w 64"/>
                  <a:gd name="T13" fmla="*/ 2147483647 h 88"/>
                  <a:gd name="T14" fmla="*/ 2147483647 w 64"/>
                  <a:gd name="T15" fmla="*/ 0 h 88"/>
                  <a:gd name="T16" fmla="*/ 2147483647 w 64"/>
                  <a:gd name="T17" fmla="*/ 2147483647 h 88"/>
                  <a:gd name="T18" fmla="*/ 0 w 64"/>
                  <a:gd name="T19" fmla="*/ 2147483647 h 88"/>
                  <a:gd name="T20" fmla="*/ 2147483647 w 64"/>
                  <a:gd name="T21" fmla="*/ 2147483647 h 88"/>
                  <a:gd name="T22" fmla="*/ 2147483647 w 64"/>
                  <a:gd name="T23" fmla="*/ 2147483647 h 88"/>
                  <a:gd name="T24" fmla="*/ 2147483647 w 64"/>
                  <a:gd name="T25" fmla="*/ 2147483647 h 88"/>
                  <a:gd name="T26" fmla="*/ 2147483647 w 64"/>
                  <a:gd name="T27" fmla="*/ 2147483647 h 88"/>
                  <a:gd name="T28" fmla="*/ 2147483647 w 64"/>
                  <a:gd name="T29" fmla="*/ 2147483647 h 88"/>
                  <a:gd name="T30" fmla="*/ 2147483647 w 64"/>
                  <a:gd name="T31" fmla="*/ 2147483647 h 88"/>
                  <a:gd name="T32" fmla="*/ 2147483647 w 64"/>
                  <a:gd name="T33" fmla="*/ 2147483647 h 88"/>
                  <a:gd name="T34" fmla="*/ 2147483647 w 64"/>
                  <a:gd name="T35" fmla="*/ 2147483647 h 88"/>
                  <a:gd name="T36" fmla="*/ 2147483647 w 64"/>
                  <a:gd name="T37" fmla="*/ 2147483647 h 88"/>
                  <a:gd name="T38" fmla="*/ 2147483647 w 64"/>
                  <a:gd name="T39" fmla="*/ 2147483647 h 88"/>
                  <a:gd name="T40" fmla="*/ 2147483647 w 64"/>
                  <a:gd name="T41" fmla="*/ 2147483647 h 88"/>
                  <a:gd name="T42" fmla="*/ 2147483647 w 64"/>
                  <a:gd name="T43" fmla="*/ 2147483647 h 88"/>
                  <a:gd name="T44" fmla="*/ 2147483647 w 64"/>
                  <a:gd name="T45" fmla="*/ 2147483647 h 88"/>
                  <a:gd name="T46" fmla="*/ 2147483647 w 64"/>
                  <a:gd name="T47" fmla="*/ 2147483647 h 88"/>
                  <a:gd name="T48" fmla="*/ 2147483647 w 64"/>
                  <a:gd name="T49" fmla="*/ 0 h 88"/>
                  <a:gd name="T50" fmla="*/ 2147483647 w 64"/>
                  <a:gd name="T51" fmla="*/ 2147483647 h 88"/>
                  <a:gd name="T52" fmla="*/ 0 w 64"/>
                  <a:gd name="T53" fmla="*/ 2147483647 h 88"/>
                  <a:gd name="T54" fmla="*/ 2147483647 w 64"/>
                  <a:gd name="T55" fmla="*/ 2147483647 h 88"/>
                  <a:gd name="T56" fmla="*/ 2147483647 w 64"/>
                  <a:gd name="T57" fmla="*/ 2147483647 h 88"/>
                  <a:gd name="T58" fmla="*/ 2147483647 w 64"/>
                  <a:gd name="T59" fmla="*/ 2147483647 h 88"/>
                  <a:gd name="T60" fmla="*/ 2147483647 w 64"/>
                  <a:gd name="T61" fmla="*/ 2147483647 h 88"/>
                  <a:gd name="T62" fmla="*/ 2147483647 w 64"/>
                  <a:gd name="T63" fmla="*/ 2147483647 h 88"/>
                  <a:gd name="T64" fmla="*/ 2147483647 w 64"/>
                  <a:gd name="T65" fmla="*/ 2147483647 h 88"/>
                  <a:gd name="T66" fmla="*/ 2147483647 w 64"/>
                  <a:gd name="T67" fmla="*/ 2147483647 h 88"/>
                  <a:gd name="T68" fmla="*/ 2147483647 w 64"/>
                  <a:gd name="T69" fmla="*/ 2147483647 h 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
                  <a:gd name="T106" fmla="*/ 0 h 88"/>
                  <a:gd name="T107" fmla="*/ 64 w 64"/>
                  <a:gd name="T108" fmla="*/ 88 h 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 h="88">
                    <a:moveTo>
                      <a:pt x="64" y="80"/>
                    </a:move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close/>
                  </a:path>
                </a:pathLst>
              </a:custGeom>
              <a:grpFill/>
              <a:ln w="3175" cmpd="sng">
                <a:solidFill>
                  <a:schemeClr val="bg2">
                    <a:alpha val="30000"/>
                  </a:schemeClr>
                </a:solidFill>
                <a:miter lim="800000"/>
                <a:headEnd/>
                <a:tailEnd/>
              </a:ln>
            </p:spPr>
            <p:txBody>
              <a:bodyPr/>
              <a:lstStyle/>
              <a:p>
                <a:pPr defTabSz="1219170"/>
                <a:endParaRPr lang="zh-CN" altLang="en-US" sz="3200"/>
              </a:p>
            </p:txBody>
          </p:sp>
          <p:sp>
            <p:nvSpPr>
              <p:cNvPr id="239" name="Freeform 790">
                <a:extLst>
                  <a:ext uri="{FF2B5EF4-FFF2-40B4-BE49-F238E27FC236}">
                    <a16:creationId xmlns:a16="http://schemas.microsoft.com/office/drawing/2014/main" id="{2CC3BAFE-14FF-4BB9-AB64-C8F1A8444BCA}"/>
                  </a:ext>
                </a:extLst>
              </p:cNvPr>
              <p:cNvSpPr>
                <a:spLocks/>
              </p:cNvSpPr>
              <p:nvPr/>
            </p:nvSpPr>
            <p:spPr bwMode="auto">
              <a:xfrm>
                <a:off x="1995157" y="3398613"/>
                <a:ext cx="42450" cy="51114"/>
              </a:xfrm>
              <a:custGeom>
                <a:avLst/>
                <a:gdLst>
                  <a:gd name="T0" fmla="*/ 2147483647 w 40"/>
                  <a:gd name="T1" fmla="*/ 2147483647 h 48"/>
                  <a:gd name="T2" fmla="*/ 2147483647 w 40"/>
                  <a:gd name="T3" fmla="*/ 2147483647 h 48"/>
                  <a:gd name="T4" fmla="*/ 2147483647 w 40"/>
                  <a:gd name="T5" fmla="*/ 2147483647 h 48"/>
                  <a:gd name="T6" fmla="*/ 2147483647 w 40"/>
                  <a:gd name="T7" fmla="*/ 2147483647 h 48"/>
                  <a:gd name="T8" fmla="*/ 2147483647 w 40"/>
                  <a:gd name="T9" fmla="*/ 2147483647 h 48"/>
                  <a:gd name="T10" fmla="*/ 2147483647 w 40"/>
                  <a:gd name="T11" fmla="*/ 0 h 48"/>
                  <a:gd name="T12" fmla="*/ 2147483647 w 40"/>
                  <a:gd name="T13" fmla="*/ 0 h 48"/>
                  <a:gd name="T14" fmla="*/ 0 w 40"/>
                  <a:gd name="T15" fmla="*/ 2147483647 h 48"/>
                  <a:gd name="T16" fmla="*/ 2147483647 w 40"/>
                  <a:gd name="T17" fmla="*/ 2147483647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8"/>
                  <a:gd name="T29" fmla="*/ 40 w 40"/>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8">
                    <a:moveTo>
                      <a:pt x="8" y="32"/>
                    </a:moveTo>
                    <a:lnTo>
                      <a:pt x="8" y="48"/>
                    </a:lnTo>
                    <a:lnTo>
                      <a:pt x="24" y="40"/>
                    </a:lnTo>
                    <a:lnTo>
                      <a:pt x="40" y="16"/>
                    </a:lnTo>
                    <a:lnTo>
                      <a:pt x="16" y="0"/>
                    </a:lnTo>
                    <a:lnTo>
                      <a:pt x="8" y="0"/>
                    </a:lnTo>
                    <a:lnTo>
                      <a:pt x="0" y="16"/>
                    </a:lnTo>
                    <a:lnTo>
                      <a:pt x="8" y="32"/>
                    </a:lnTo>
                    <a:close/>
                  </a:path>
                </a:pathLst>
              </a:custGeom>
              <a:grpFill/>
              <a:ln w="3175" cmpd="sng">
                <a:solidFill>
                  <a:schemeClr val="bg2">
                    <a:alpha val="30000"/>
                  </a:schemeClr>
                </a:solidFill>
                <a:miter lim="800000"/>
                <a:headEnd/>
                <a:tailEnd/>
              </a:ln>
            </p:spPr>
            <p:txBody>
              <a:bodyPr/>
              <a:lstStyle/>
              <a:p>
                <a:pPr defTabSz="1219170"/>
                <a:endParaRPr lang="zh-CN" altLang="en-US" sz="3200"/>
              </a:p>
            </p:txBody>
          </p:sp>
          <p:sp>
            <p:nvSpPr>
              <p:cNvPr id="240" name="Freeform 791">
                <a:extLst>
                  <a:ext uri="{FF2B5EF4-FFF2-40B4-BE49-F238E27FC236}">
                    <a16:creationId xmlns:a16="http://schemas.microsoft.com/office/drawing/2014/main" id="{B44BE160-03DE-473A-A51F-A33E1C74AB2B}"/>
                  </a:ext>
                </a:extLst>
              </p:cNvPr>
              <p:cNvSpPr>
                <a:spLocks/>
              </p:cNvSpPr>
              <p:nvPr/>
            </p:nvSpPr>
            <p:spPr bwMode="auto">
              <a:xfrm>
                <a:off x="1741322" y="3780665"/>
                <a:ext cx="262498" cy="542322"/>
              </a:xfrm>
              <a:custGeom>
                <a:avLst/>
                <a:gdLst>
                  <a:gd name="T0" fmla="*/ 2147483647 w 248"/>
                  <a:gd name="T1" fmla="*/ 2147483647 h 512"/>
                  <a:gd name="T2" fmla="*/ 2147483647 w 248"/>
                  <a:gd name="T3" fmla="*/ 2147483647 h 512"/>
                  <a:gd name="T4" fmla="*/ 2147483647 w 248"/>
                  <a:gd name="T5" fmla="*/ 2147483647 h 512"/>
                  <a:gd name="T6" fmla="*/ 2147483647 w 248"/>
                  <a:gd name="T7" fmla="*/ 2147483647 h 512"/>
                  <a:gd name="T8" fmla="*/ 2147483647 w 248"/>
                  <a:gd name="T9" fmla="*/ 2147483647 h 512"/>
                  <a:gd name="T10" fmla="*/ 2147483647 w 248"/>
                  <a:gd name="T11" fmla="*/ 2147483647 h 512"/>
                  <a:gd name="T12" fmla="*/ 2147483647 w 248"/>
                  <a:gd name="T13" fmla="*/ 2147483647 h 512"/>
                  <a:gd name="T14" fmla="*/ 2147483647 w 248"/>
                  <a:gd name="T15" fmla="*/ 2147483647 h 512"/>
                  <a:gd name="T16" fmla="*/ 2147483647 w 248"/>
                  <a:gd name="T17" fmla="*/ 2147483647 h 512"/>
                  <a:gd name="T18" fmla="*/ 2147483647 w 248"/>
                  <a:gd name="T19" fmla="*/ 2147483647 h 512"/>
                  <a:gd name="T20" fmla="*/ 2147483647 w 248"/>
                  <a:gd name="T21" fmla="*/ 2147483647 h 512"/>
                  <a:gd name="T22" fmla="*/ 2147483647 w 248"/>
                  <a:gd name="T23" fmla="*/ 2147483647 h 512"/>
                  <a:gd name="T24" fmla="*/ 2147483647 w 248"/>
                  <a:gd name="T25" fmla="*/ 2147483647 h 512"/>
                  <a:gd name="T26" fmla="*/ 2147483647 w 248"/>
                  <a:gd name="T27" fmla="*/ 2147483647 h 512"/>
                  <a:gd name="T28" fmla="*/ 2147483647 w 248"/>
                  <a:gd name="T29" fmla="*/ 0 h 512"/>
                  <a:gd name="T30" fmla="*/ 2147483647 w 248"/>
                  <a:gd name="T31" fmla="*/ 0 h 512"/>
                  <a:gd name="T32" fmla="*/ 2147483647 w 248"/>
                  <a:gd name="T33" fmla="*/ 2147483647 h 512"/>
                  <a:gd name="T34" fmla="*/ 2147483647 w 248"/>
                  <a:gd name="T35" fmla="*/ 0 h 512"/>
                  <a:gd name="T36" fmla="*/ 2147483647 w 248"/>
                  <a:gd name="T37" fmla="*/ 0 h 512"/>
                  <a:gd name="T38" fmla="*/ 2147483647 w 248"/>
                  <a:gd name="T39" fmla="*/ 2147483647 h 512"/>
                  <a:gd name="T40" fmla="*/ 2147483647 w 248"/>
                  <a:gd name="T41" fmla="*/ 2147483647 h 512"/>
                  <a:gd name="T42" fmla="*/ 2147483647 w 248"/>
                  <a:gd name="T43" fmla="*/ 2147483647 h 512"/>
                  <a:gd name="T44" fmla="*/ 2147483647 w 248"/>
                  <a:gd name="T45" fmla="*/ 2147483647 h 512"/>
                  <a:gd name="T46" fmla="*/ 2147483647 w 248"/>
                  <a:gd name="T47" fmla="*/ 2147483647 h 512"/>
                  <a:gd name="T48" fmla="*/ 2147483647 w 248"/>
                  <a:gd name="T49" fmla="*/ 2147483647 h 512"/>
                  <a:gd name="T50" fmla="*/ 2147483647 w 248"/>
                  <a:gd name="T51" fmla="*/ 2147483647 h 512"/>
                  <a:gd name="T52" fmla="*/ 2147483647 w 248"/>
                  <a:gd name="T53" fmla="*/ 2147483647 h 512"/>
                  <a:gd name="T54" fmla="*/ 2147483647 w 248"/>
                  <a:gd name="T55" fmla="*/ 2147483647 h 512"/>
                  <a:gd name="T56" fmla="*/ 2147483647 w 248"/>
                  <a:gd name="T57" fmla="*/ 2147483647 h 512"/>
                  <a:gd name="T58" fmla="*/ 2147483647 w 248"/>
                  <a:gd name="T59" fmla="*/ 2147483647 h 512"/>
                  <a:gd name="T60" fmla="*/ 2147483647 w 248"/>
                  <a:gd name="T61" fmla="*/ 2147483647 h 512"/>
                  <a:gd name="T62" fmla="*/ 2147483647 w 248"/>
                  <a:gd name="T63" fmla="*/ 2147483647 h 512"/>
                  <a:gd name="T64" fmla="*/ 0 w 248"/>
                  <a:gd name="T65" fmla="*/ 2147483647 h 512"/>
                  <a:gd name="T66" fmla="*/ 2147483647 w 248"/>
                  <a:gd name="T67" fmla="*/ 2147483647 h 512"/>
                  <a:gd name="T68" fmla="*/ 2147483647 w 248"/>
                  <a:gd name="T69" fmla="*/ 2147483647 h 512"/>
                  <a:gd name="T70" fmla="*/ 2147483647 w 248"/>
                  <a:gd name="T71" fmla="*/ 2147483647 h 512"/>
                  <a:gd name="T72" fmla="*/ 2147483647 w 248"/>
                  <a:gd name="T73" fmla="*/ 2147483647 h 512"/>
                  <a:gd name="T74" fmla="*/ 2147483647 w 248"/>
                  <a:gd name="T75" fmla="*/ 2147483647 h 512"/>
                  <a:gd name="T76" fmla="*/ 2147483647 w 248"/>
                  <a:gd name="T77" fmla="*/ 2147483647 h 512"/>
                  <a:gd name="T78" fmla="*/ 2147483647 w 248"/>
                  <a:gd name="T79" fmla="*/ 2147483647 h 512"/>
                  <a:gd name="T80" fmla="*/ 2147483647 w 248"/>
                  <a:gd name="T81" fmla="*/ 2147483647 h 512"/>
                  <a:gd name="T82" fmla="*/ 2147483647 w 248"/>
                  <a:gd name="T83" fmla="*/ 2147483647 h 512"/>
                  <a:gd name="T84" fmla="*/ 2147483647 w 248"/>
                  <a:gd name="T85" fmla="*/ 2147483647 h 512"/>
                  <a:gd name="T86" fmla="*/ 2147483647 w 248"/>
                  <a:gd name="T87" fmla="*/ 2147483647 h 512"/>
                  <a:gd name="T88" fmla="*/ 2147483647 w 248"/>
                  <a:gd name="T89" fmla="*/ 2147483647 h 512"/>
                  <a:gd name="T90" fmla="*/ 2147483647 w 248"/>
                  <a:gd name="T91" fmla="*/ 2147483647 h 512"/>
                  <a:gd name="T92" fmla="*/ 2147483647 w 248"/>
                  <a:gd name="T93" fmla="*/ 2147483647 h 512"/>
                  <a:gd name="T94" fmla="*/ 2147483647 w 248"/>
                  <a:gd name="T95" fmla="*/ 2147483647 h 512"/>
                  <a:gd name="T96" fmla="*/ 2147483647 w 248"/>
                  <a:gd name="T97" fmla="*/ 2147483647 h 512"/>
                  <a:gd name="T98" fmla="*/ 2147483647 w 248"/>
                  <a:gd name="T99" fmla="*/ 2147483647 h 512"/>
                  <a:gd name="T100" fmla="*/ 2147483647 w 248"/>
                  <a:gd name="T101" fmla="*/ 2147483647 h 512"/>
                  <a:gd name="T102" fmla="*/ 2147483647 w 248"/>
                  <a:gd name="T103" fmla="*/ 2147483647 h 512"/>
                  <a:gd name="T104" fmla="*/ 2147483647 w 248"/>
                  <a:gd name="T105" fmla="*/ 2147483647 h 512"/>
                  <a:gd name="T106" fmla="*/ 2147483647 w 248"/>
                  <a:gd name="T107" fmla="*/ 2147483647 h 512"/>
                  <a:gd name="T108" fmla="*/ 2147483647 w 248"/>
                  <a:gd name="T109" fmla="*/ 2147483647 h 512"/>
                  <a:gd name="T110" fmla="*/ 2147483647 w 248"/>
                  <a:gd name="T111" fmla="*/ 2147483647 h 512"/>
                  <a:gd name="T112" fmla="*/ 2147483647 w 248"/>
                  <a:gd name="T113" fmla="*/ 2147483647 h 512"/>
                  <a:gd name="T114" fmla="*/ 2147483647 w 248"/>
                  <a:gd name="T115" fmla="*/ 2147483647 h 512"/>
                  <a:gd name="T116" fmla="*/ 2147483647 w 248"/>
                  <a:gd name="T117" fmla="*/ 2147483647 h 512"/>
                  <a:gd name="T118" fmla="*/ 2147483647 w 248"/>
                  <a:gd name="T119" fmla="*/ 2147483647 h 512"/>
                  <a:gd name="T120" fmla="*/ 2147483647 w 248"/>
                  <a:gd name="T121" fmla="*/ 2147483647 h 512"/>
                  <a:gd name="T122" fmla="*/ 2147483647 w 248"/>
                  <a:gd name="T123" fmla="*/ 2147483647 h 5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8"/>
                  <a:gd name="T187" fmla="*/ 0 h 512"/>
                  <a:gd name="T188" fmla="*/ 248 w 248"/>
                  <a:gd name="T189" fmla="*/ 512 h 5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8" h="512">
                    <a:moveTo>
                      <a:pt x="192" y="144"/>
                    </a:moveTo>
                    <a:lnTo>
                      <a:pt x="192" y="128"/>
                    </a:lnTo>
                    <a:lnTo>
                      <a:pt x="200" y="112"/>
                    </a:lnTo>
                    <a:lnTo>
                      <a:pt x="232" y="88"/>
                    </a:lnTo>
                    <a:lnTo>
                      <a:pt x="240" y="80"/>
                    </a:lnTo>
                    <a:lnTo>
                      <a:pt x="248" y="56"/>
                    </a:lnTo>
                    <a:lnTo>
                      <a:pt x="248" y="48"/>
                    </a:lnTo>
                    <a:lnTo>
                      <a:pt x="232" y="56"/>
                    </a:lnTo>
                    <a:lnTo>
                      <a:pt x="208" y="72"/>
                    </a:lnTo>
                    <a:lnTo>
                      <a:pt x="192" y="64"/>
                    </a:lnTo>
                    <a:lnTo>
                      <a:pt x="192" y="40"/>
                    </a:lnTo>
                    <a:lnTo>
                      <a:pt x="184" y="32"/>
                    </a:lnTo>
                    <a:lnTo>
                      <a:pt x="160" y="24"/>
                    </a:lnTo>
                    <a:lnTo>
                      <a:pt x="144" y="16"/>
                    </a:lnTo>
                    <a:lnTo>
                      <a:pt x="136" y="0"/>
                    </a:lnTo>
                    <a:lnTo>
                      <a:pt x="120" y="0"/>
                    </a:lnTo>
                    <a:lnTo>
                      <a:pt x="112" y="8"/>
                    </a:lnTo>
                    <a:lnTo>
                      <a:pt x="96" y="0"/>
                    </a:lnTo>
                    <a:lnTo>
                      <a:pt x="88" y="0"/>
                    </a:lnTo>
                    <a:lnTo>
                      <a:pt x="80" y="8"/>
                    </a:lnTo>
                    <a:lnTo>
                      <a:pt x="80" y="24"/>
                    </a:lnTo>
                    <a:lnTo>
                      <a:pt x="64" y="40"/>
                    </a:lnTo>
                    <a:lnTo>
                      <a:pt x="64" y="64"/>
                    </a:lnTo>
                    <a:lnTo>
                      <a:pt x="56" y="80"/>
                    </a:lnTo>
                    <a:lnTo>
                      <a:pt x="48" y="128"/>
                    </a:lnTo>
                    <a:lnTo>
                      <a:pt x="48" y="168"/>
                    </a:lnTo>
                    <a:lnTo>
                      <a:pt x="24" y="224"/>
                    </a:lnTo>
                    <a:lnTo>
                      <a:pt x="24" y="280"/>
                    </a:lnTo>
                    <a:lnTo>
                      <a:pt x="24" y="304"/>
                    </a:lnTo>
                    <a:lnTo>
                      <a:pt x="16" y="336"/>
                    </a:lnTo>
                    <a:lnTo>
                      <a:pt x="24" y="352"/>
                    </a:lnTo>
                    <a:lnTo>
                      <a:pt x="16" y="416"/>
                    </a:lnTo>
                    <a:lnTo>
                      <a:pt x="0" y="440"/>
                    </a:lnTo>
                    <a:lnTo>
                      <a:pt x="8" y="464"/>
                    </a:lnTo>
                    <a:lnTo>
                      <a:pt x="16" y="488"/>
                    </a:lnTo>
                    <a:lnTo>
                      <a:pt x="80" y="512"/>
                    </a:lnTo>
                    <a:lnTo>
                      <a:pt x="64" y="496"/>
                    </a:lnTo>
                    <a:lnTo>
                      <a:pt x="56" y="472"/>
                    </a:lnTo>
                    <a:lnTo>
                      <a:pt x="64" y="448"/>
                    </a:lnTo>
                    <a:lnTo>
                      <a:pt x="80" y="424"/>
                    </a:lnTo>
                    <a:lnTo>
                      <a:pt x="88" y="416"/>
                    </a:lnTo>
                    <a:lnTo>
                      <a:pt x="96" y="392"/>
                    </a:lnTo>
                    <a:lnTo>
                      <a:pt x="88" y="384"/>
                    </a:lnTo>
                    <a:lnTo>
                      <a:pt x="80" y="368"/>
                    </a:lnTo>
                    <a:lnTo>
                      <a:pt x="96" y="344"/>
                    </a:lnTo>
                    <a:lnTo>
                      <a:pt x="112" y="328"/>
                    </a:lnTo>
                    <a:lnTo>
                      <a:pt x="120" y="304"/>
                    </a:lnTo>
                    <a:lnTo>
                      <a:pt x="120" y="296"/>
                    </a:lnTo>
                    <a:lnTo>
                      <a:pt x="112" y="296"/>
                    </a:lnTo>
                    <a:lnTo>
                      <a:pt x="112" y="288"/>
                    </a:lnTo>
                    <a:lnTo>
                      <a:pt x="136" y="280"/>
                    </a:lnTo>
                    <a:lnTo>
                      <a:pt x="144" y="264"/>
                    </a:lnTo>
                    <a:lnTo>
                      <a:pt x="152" y="248"/>
                    </a:lnTo>
                    <a:lnTo>
                      <a:pt x="192" y="232"/>
                    </a:lnTo>
                    <a:lnTo>
                      <a:pt x="200" y="224"/>
                    </a:lnTo>
                    <a:lnTo>
                      <a:pt x="208" y="224"/>
                    </a:lnTo>
                    <a:lnTo>
                      <a:pt x="216" y="200"/>
                    </a:lnTo>
                    <a:lnTo>
                      <a:pt x="208" y="184"/>
                    </a:lnTo>
                    <a:lnTo>
                      <a:pt x="192" y="176"/>
                    </a:lnTo>
                    <a:lnTo>
                      <a:pt x="208" y="176"/>
                    </a:lnTo>
                    <a:lnTo>
                      <a:pt x="192" y="168"/>
                    </a:lnTo>
                    <a:lnTo>
                      <a:pt x="192" y="144"/>
                    </a:lnTo>
                    <a:close/>
                  </a:path>
                </a:pathLst>
              </a:custGeom>
              <a:grpFill/>
              <a:ln w="3175" cmpd="sng">
                <a:solidFill>
                  <a:schemeClr val="bg2">
                    <a:alpha val="30000"/>
                  </a:schemeClr>
                </a:solidFill>
                <a:miter lim="800000"/>
                <a:headEnd/>
                <a:tailEnd/>
              </a:ln>
            </p:spPr>
            <p:txBody>
              <a:bodyPr/>
              <a:lstStyle/>
              <a:p>
                <a:pPr defTabSz="1219170"/>
                <a:endParaRPr lang="zh-CN" altLang="en-US" sz="3200"/>
              </a:p>
            </p:txBody>
          </p:sp>
          <p:sp>
            <p:nvSpPr>
              <p:cNvPr id="241" name="Freeform 792">
                <a:extLst>
                  <a:ext uri="{FF2B5EF4-FFF2-40B4-BE49-F238E27FC236}">
                    <a16:creationId xmlns:a16="http://schemas.microsoft.com/office/drawing/2014/main" id="{86F2306F-64B2-4217-83AF-2F916C6A1F96}"/>
                  </a:ext>
                </a:extLst>
              </p:cNvPr>
              <p:cNvSpPr>
                <a:spLocks/>
              </p:cNvSpPr>
              <p:nvPr/>
            </p:nvSpPr>
            <p:spPr bwMode="auto">
              <a:xfrm>
                <a:off x="1885133" y="3746877"/>
                <a:ext cx="118687" cy="110024"/>
              </a:xfrm>
              <a:custGeom>
                <a:avLst/>
                <a:gdLst>
                  <a:gd name="T0" fmla="*/ 2147483647 w 112"/>
                  <a:gd name="T1" fmla="*/ 0 h 104"/>
                  <a:gd name="T2" fmla="*/ 0 w 112"/>
                  <a:gd name="T3" fmla="*/ 2147483647 h 104"/>
                  <a:gd name="T4" fmla="*/ 0 w 112"/>
                  <a:gd name="T5" fmla="*/ 2147483647 h 104"/>
                  <a:gd name="T6" fmla="*/ 2147483647 w 112"/>
                  <a:gd name="T7" fmla="*/ 2147483647 h 104"/>
                  <a:gd name="T8" fmla="*/ 2147483647 w 112"/>
                  <a:gd name="T9" fmla="*/ 2147483647 h 104"/>
                  <a:gd name="T10" fmla="*/ 2147483647 w 112"/>
                  <a:gd name="T11" fmla="*/ 2147483647 h 104"/>
                  <a:gd name="T12" fmla="*/ 2147483647 w 112"/>
                  <a:gd name="T13" fmla="*/ 2147483647 h 104"/>
                  <a:gd name="T14" fmla="*/ 2147483647 w 112"/>
                  <a:gd name="T15" fmla="*/ 2147483647 h 104"/>
                  <a:gd name="T16" fmla="*/ 2147483647 w 112"/>
                  <a:gd name="T17" fmla="*/ 2147483647 h 104"/>
                  <a:gd name="T18" fmla="*/ 2147483647 w 112"/>
                  <a:gd name="T19" fmla="*/ 2147483647 h 104"/>
                  <a:gd name="T20" fmla="*/ 2147483647 w 112"/>
                  <a:gd name="T21" fmla="*/ 2147483647 h 104"/>
                  <a:gd name="T22" fmla="*/ 2147483647 w 112"/>
                  <a:gd name="T23" fmla="*/ 2147483647 h 104"/>
                  <a:gd name="T24" fmla="*/ 2147483647 w 112"/>
                  <a:gd name="T25" fmla="*/ 2147483647 h 104"/>
                  <a:gd name="T26" fmla="*/ 2147483647 w 112"/>
                  <a:gd name="T27" fmla="*/ 2147483647 h 104"/>
                  <a:gd name="T28" fmla="*/ 2147483647 w 112"/>
                  <a:gd name="T29" fmla="*/ 2147483647 h 104"/>
                  <a:gd name="T30" fmla="*/ 2147483647 w 112"/>
                  <a:gd name="T31" fmla="*/ 2147483647 h 104"/>
                  <a:gd name="T32" fmla="*/ 2147483647 w 112"/>
                  <a:gd name="T33" fmla="*/ 2147483647 h 104"/>
                  <a:gd name="T34" fmla="*/ 2147483647 w 112"/>
                  <a:gd name="T35" fmla="*/ 0 h 104"/>
                  <a:gd name="T36" fmla="*/ 2147483647 w 112"/>
                  <a:gd name="T37" fmla="*/ 0 h 104"/>
                  <a:gd name="T38" fmla="*/ 2147483647 w 112"/>
                  <a:gd name="T39" fmla="*/ 0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2"/>
                  <a:gd name="T61" fmla="*/ 0 h 104"/>
                  <a:gd name="T62" fmla="*/ 112 w 112"/>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2" h="104">
                    <a:moveTo>
                      <a:pt x="32" y="0"/>
                    </a:moveTo>
                    <a:lnTo>
                      <a:pt x="0" y="24"/>
                    </a:lnTo>
                    <a:lnTo>
                      <a:pt x="0" y="32"/>
                    </a:lnTo>
                    <a:lnTo>
                      <a:pt x="8" y="48"/>
                    </a:lnTo>
                    <a:lnTo>
                      <a:pt x="24" y="56"/>
                    </a:lnTo>
                    <a:lnTo>
                      <a:pt x="48" y="64"/>
                    </a:lnTo>
                    <a:lnTo>
                      <a:pt x="56" y="72"/>
                    </a:lnTo>
                    <a:lnTo>
                      <a:pt x="56" y="96"/>
                    </a:lnTo>
                    <a:lnTo>
                      <a:pt x="72" y="104"/>
                    </a:lnTo>
                    <a:lnTo>
                      <a:pt x="96" y="88"/>
                    </a:lnTo>
                    <a:lnTo>
                      <a:pt x="112" y="80"/>
                    </a:lnTo>
                    <a:lnTo>
                      <a:pt x="104" y="72"/>
                    </a:lnTo>
                    <a:lnTo>
                      <a:pt x="104" y="56"/>
                    </a:lnTo>
                    <a:lnTo>
                      <a:pt x="96" y="56"/>
                    </a:lnTo>
                    <a:lnTo>
                      <a:pt x="80" y="32"/>
                    </a:lnTo>
                    <a:lnTo>
                      <a:pt x="72" y="24"/>
                    </a:lnTo>
                    <a:lnTo>
                      <a:pt x="56" y="8"/>
                    </a:lnTo>
                    <a:lnTo>
                      <a:pt x="56" y="0"/>
                    </a:lnTo>
                    <a:lnTo>
                      <a:pt x="48" y="0"/>
                    </a:lnTo>
                    <a:lnTo>
                      <a:pt x="32" y="0"/>
                    </a:lnTo>
                    <a:close/>
                  </a:path>
                </a:pathLst>
              </a:custGeom>
              <a:grpFill/>
              <a:ln w="3175" cmpd="sng">
                <a:solidFill>
                  <a:schemeClr val="bg2">
                    <a:alpha val="30000"/>
                  </a:schemeClr>
                </a:solidFill>
                <a:miter lim="800000"/>
                <a:headEnd/>
                <a:tailEnd/>
              </a:ln>
            </p:spPr>
            <p:txBody>
              <a:bodyPr/>
              <a:lstStyle/>
              <a:p>
                <a:pPr defTabSz="1219170"/>
                <a:endParaRPr lang="zh-CN" altLang="en-US" sz="3200"/>
              </a:p>
            </p:txBody>
          </p:sp>
          <p:sp>
            <p:nvSpPr>
              <p:cNvPr id="242" name="Freeform 793">
                <a:extLst>
                  <a:ext uri="{FF2B5EF4-FFF2-40B4-BE49-F238E27FC236}">
                    <a16:creationId xmlns:a16="http://schemas.microsoft.com/office/drawing/2014/main" id="{FE952D0B-668E-4378-B7C0-9882EE4B1BAD}"/>
                  </a:ext>
                </a:extLst>
              </p:cNvPr>
              <p:cNvSpPr>
                <a:spLocks/>
              </p:cNvSpPr>
              <p:nvPr/>
            </p:nvSpPr>
            <p:spPr bwMode="auto">
              <a:xfrm>
                <a:off x="1944043" y="3899352"/>
                <a:ext cx="68440" cy="84900"/>
              </a:xfrm>
              <a:custGeom>
                <a:avLst/>
                <a:gdLst>
                  <a:gd name="T0" fmla="*/ 2147483647 w 64"/>
                  <a:gd name="T1" fmla="*/ 2147483647 h 80"/>
                  <a:gd name="T2" fmla="*/ 2147483647 w 64"/>
                  <a:gd name="T3" fmla="*/ 2147483647 h 80"/>
                  <a:gd name="T4" fmla="*/ 2147483647 w 64"/>
                  <a:gd name="T5" fmla="*/ 0 h 80"/>
                  <a:gd name="T6" fmla="*/ 0 w 64"/>
                  <a:gd name="T7" fmla="*/ 2147483647 h 80"/>
                  <a:gd name="T8" fmla="*/ 0 w 64"/>
                  <a:gd name="T9" fmla="*/ 2147483647 h 80"/>
                  <a:gd name="T10" fmla="*/ 0 w 64"/>
                  <a:gd name="T11" fmla="*/ 2147483647 h 80"/>
                  <a:gd name="T12" fmla="*/ 2147483647 w 64"/>
                  <a:gd name="T13" fmla="*/ 2147483647 h 80"/>
                  <a:gd name="T14" fmla="*/ 2147483647 w 64"/>
                  <a:gd name="T15" fmla="*/ 2147483647 h 80"/>
                  <a:gd name="T16" fmla="*/ 2147483647 w 64"/>
                  <a:gd name="T17" fmla="*/ 2147483647 h 80"/>
                  <a:gd name="T18" fmla="*/ 2147483647 w 64"/>
                  <a:gd name="T19" fmla="*/ 2147483647 h 80"/>
                  <a:gd name="T20" fmla="*/ 2147483647 w 64"/>
                  <a:gd name="T21" fmla="*/ 2147483647 h 80"/>
                  <a:gd name="T22" fmla="*/ 2147483647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40" y="16"/>
                    </a:moveTo>
                    <a:lnTo>
                      <a:pt x="24" y="8"/>
                    </a:lnTo>
                    <a:lnTo>
                      <a:pt x="8" y="0"/>
                    </a:lnTo>
                    <a:lnTo>
                      <a:pt x="0" y="16"/>
                    </a:lnTo>
                    <a:lnTo>
                      <a:pt x="0" y="32"/>
                    </a:lnTo>
                    <a:lnTo>
                      <a:pt x="0" y="56"/>
                    </a:lnTo>
                    <a:lnTo>
                      <a:pt x="16" y="64"/>
                    </a:lnTo>
                    <a:lnTo>
                      <a:pt x="24" y="72"/>
                    </a:lnTo>
                    <a:lnTo>
                      <a:pt x="40" y="80"/>
                    </a:lnTo>
                    <a:lnTo>
                      <a:pt x="64" y="64"/>
                    </a:lnTo>
                    <a:lnTo>
                      <a:pt x="64" y="56"/>
                    </a:lnTo>
                    <a:lnTo>
                      <a:pt x="56" y="32"/>
                    </a:lnTo>
                    <a:lnTo>
                      <a:pt x="40" y="16"/>
                    </a:lnTo>
                    <a:close/>
                  </a:path>
                </a:pathLst>
              </a:custGeom>
              <a:grpFill/>
              <a:ln w="3175" cmpd="sng">
                <a:solidFill>
                  <a:schemeClr val="bg2">
                    <a:alpha val="30000"/>
                  </a:schemeClr>
                </a:solidFill>
                <a:miter lim="800000"/>
                <a:headEnd/>
                <a:tailEnd/>
              </a:ln>
            </p:spPr>
            <p:txBody>
              <a:bodyPr/>
              <a:lstStyle/>
              <a:p>
                <a:pPr defTabSz="1219170"/>
                <a:endParaRPr lang="zh-CN" altLang="en-US" sz="3200"/>
              </a:p>
            </p:txBody>
          </p:sp>
          <p:sp>
            <p:nvSpPr>
              <p:cNvPr id="243" name="Freeform 794">
                <a:extLst>
                  <a:ext uri="{FF2B5EF4-FFF2-40B4-BE49-F238E27FC236}">
                    <a16:creationId xmlns:a16="http://schemas.microsoft.com/office/drawing/2014/main" id="{4CCC6C49-ACC1-49B6-9ACA-2B0948E16C4E}"/>
                  </a:ext>
                </a:extLst>
              </p:cNvPr>
              <p:cNvSpPr>
                <a:spLocks/>
              </p:cNvSpPr>
              <p:nvPr/>
            </p:nvSpPr>
            <p:spPr bwMode="auto">
              <a:xfrm>
                <a:off x="1791569" y="3610864"/>
                <a:ext cx="152474" cy="178464"/>
              </a:xfrm>
              <a:custGeom>
                <a:avLst/>
                <a:gdLst>
                  <a:gd name="T0" fmla="*/ 2147483647 w 144"/>
                  <a:gd name="T1" fmla="*/ 2147483647 h 168"/>
                  <a:gd name="T2" fmla="*/ 2147483647 w 144"/>
                  <a:gd name="T3" fmla="*/ 2147483647 h 168"/>
                  <a:gd name="T4" fmla="*/ 2147483647 w 144"/>
                  <a:gd name="T5" fmla="*/ 2147483647 h 168"/>
                  <a:gd name="T6" fmla="*/ 2147483647 w 144"/>
                  <a:gd name="T7" fmla="*/ 2147483647 h 168"/>
                  <a:gd name="T8" fmla="*/ 2147483647 w 144"/>
                  <a:gd name="T9" fmla="*/ 2147483647 h 168"/>
                  <a:gd name="T10" fmla="*/ 2147483647 w 144"/>
                  <a:gd name="T11" fmla="*/ 2147483647 h 168"/>
                  <a:gd name="T12" fmla="*/ 2147483647 w 144"/>
                  <a:gd name="T13" fmla="*/ 2147483647 h 168"/>
                  <a:gd name="T14" fmla="*/ 2147483647 w 144"/>
                  <a:gd name="T15" fmla="*/ 2147483647 h 168"/>
                  <a:gd name="T16" fmla="*/ 2147483647 w 144"/>
                  <a:gd name="T17" fmla="*/ 2147483647 h 168"/>
                  <a:gd name="T18" fmla="*/ 2147483647 w 144"/>
                  <a:gd name="T19" fmla="*/ 2147483647 h 168"/>
                  <a:gd name="T20" fmla="*/ 2147483647 w 144"/>
                  <a:gd name="T21" fmla="*/ 2147483647 h 168"/>
                  <a:gd name="T22" fmla="*/ 2147483647 w 144"/>
                  <a:gd name="T23" fmla="*/ 2147483647 h 168"/>
                  <a:gd name="T24" fmla="*/ 2147483647 w 144"/>
                  <a:gd name="T25" fmla="*/ 2147483647 h 168"/>
                  <a:gd name="T26" fmla="*/ 2147483647 w 144"/>
                  <a:gd name="T27" fmla="*/ 0 h 168"/>
                  <a:gd name="T28" fmla="*/ 2147483647 w 144"/>
                  <a:gd name="T29" fmla="*/ 2147483647 h 168"/>
                  <a:gd name="T30" fmla="*/ 0 w 144"/>
                  <a:gd name="T31" fmla="*/ 2147483647 h 168"/>
                  <a:gd name="T32" fmla="*/ 2147483647 w 144"/>
                  <a:gd name="T33" fmla="*/ 2147483647 h 168"/>
                  <a:gd name="T34" fmla="*/ 2147483647 w 144"/>
                  <a:gd name="T35" fmla="*/ 2147483647 h 168"/>
                  <a:gd name="T36" fmla="*/ 0 w 144"/>
                  <a:gd name="T37" fmla="*/ 2147483647 h 168"/>
                  <a:gd name="T38" fmla="*/ 0 w 144"/>
                  <a:gd name="T39" fmla="*/ 2147483647 h 168"/>
                  <a:gd name="T40" fmla="*/ 2147483647 w 144"/>
                  <a:gd name="T41" fmla="*/ 2147483647 h 168"/>
                  <a:gd name="T42" fmla="*/ 2147483647 w 144"/>
                  <a:gd name="T43" fmla="*/ 2147483647 h 168"/>
                  <a:gd name="T44" fmla="*/ 2147483647 w 144"/>
                  <a:gd name="T45" fmla="*/ 2147483647 h 168"/>
                  <a:gd name="T46" fmla="*/ 2147483647 w 144"/>
                  <a:gd name="T47" fmla="*/ 2147483647 h 168"/>
                  <a:gd name="T48" fmla="*/ 2147483647 w 144"/>
                  <a:gd name="T49" fmla="*/ 2147483647 h 168"/>
                  <a:gd name="T50" fmla="*/ 2147483647 w 144"/>
                  <a:gd name="T51" fmla="*/ 2147483647 h 168"/>
                  <a:gd name="T52" fmla="*/ 2147483647 w 144"/>
                  <a:gd name="T53" fmla="*/ 2147483647 h 168"/>
                  <a:gd name="T54" fmla="*/ 2147483647 w 144"/>
                  <a:gd name="T55" fmla="*/ 2147483647 h 168"/>
                  <a:gd name="T56" fmla="*/ 2147483647 w 144"/>
                  <a:gd name="T57" fmla="*/ 2147483647 h 1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4"/>
                  <a:gd name="T88" fmla="*/ 0 h 168"/>
                  <a:gd name="T89" fmla="*/ 144 w 144"/>
                  <a:gd name="T90" fmla="*/ 168 h 1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4" h="168">
                    <a:moveTo>
                      <a:pt x="88" y="160"/>
                    </a:moveTo>
                    <a:lnTo>
                      <a:pt x="88" y="152"/>
                    </a:lnTo>
                    <a:lnTo>
                      <a:pt x="120" y="128"/>
                    </a:lnTo>
                    <a:lnTo>
                      <a:pt x="136" y="128"/>
                    </a:lnTo>
                    <a:lnTo>
                      <a:pt x="144" y="128"/>
                    </a:lnTo>
                    <a:lnTo>
                      <a:pt x="144" y="104"/>
                    </a:lnTo>
                    <a:lnTo>
                      <a:pt x="144" y="88"/>
                    </a:lnTo>
                    <a:lnTo>
                      <a:pt x="120" y="80"/>
                    </a:lnTo>
                    <a:lnTo>
                      <a:pt x="112" y="72"/>
                    </a:lnTo>
                    <a:lnTo>
                      <a:pt x="112" y="56"/>
                    </a:lnTo>
                    <a:lnTo>
                      <a:pt x="88" y="40"/>
                    </a:lnTo>
                    <a:lnTo>
                      <a:pt x="64" y="32"/>
                    </a:lnTo>
                    <a:lnTo>
                      <a:pt x="56" y="8"/>
                    </a:lnTo>
                    <a:lnTo>
                      <a:pt x="32" y="0"/>
                    </a:lnTo>
                    <a:lnTo>
                      <a:pt x="16" y="16"/>
                    </a:lnTo>
                    <a:lnTo>
                      <a:pt x="0" y="16"/>
                    </a:lnTo>
                    <a:lnTo>
                      <a:pt x="8" y="32"/>
                    </a:lnTo>
                    <a:lnTo>
                      <a:pt x="8" y="64"/>
                    </a:lnTo>
                    <a:lnTo>
                      <a:pt x="0" y="88"/>
                    </a:lnTo>
                    <a:lnTo>
                      <a:pt x="0" y="104"/>
                    </a:lnTo>
                    <a:lnTo>
                      <a:pt x="16" y="112"/>
                    </a:lnTo>
                    <a:lnTo>
                      <a:pt x="8" y="128"/>
                    </a:lnTo>
                    <a:lnTo>
                      <a:pt x="24" y="160"/>
                    </a:lnTo>
                    <a:lnTo>
                      <a:pt x="32" y="168"/>
                    </a:lnTo>
                    <a:lnTo>
                      <a:pt x="40" y="160"/>
                    </a:lnTo>
                    <a:lnTo>
                      <a:pt x="48" y="160"/>
                    </a:lnTo>
                    <a:lnTo>
                      <a:pt x="64" y="168"/>
                    </a:lnTo>
                    <a:lnTo>
                      <a:pt x="72" y="160"/>
                    </a:lnTo>
                    <a:lnTo>
                      <a:pt x="88" y="160"/>
                    </a:lnTo>
                    <a:close/>
                  </a:path>
                </a:pathLst>
              </a:custGeom>
              <a:grpFill/>
              <a:ln w="3175" cmpd="sng">
                <a:solidFill>
                  <a:schemeClr val="bg2">
                    <a:alpha val="30000"/>
                  </a:schemeClr>
                </a:solidFill>
                <a:miter lim="800000"/>
                <a:headEnd/>
                <a:tailEnd/>
              </a:ln>
            </p:spPr>
            <p:txBody>
              <a:bodyPr/>
              <a:lstStyle/>
              <a:p>
                <a:pPr defTabSz="1219170"/>
                <a:endParaRPr lang="zh-CN" altLang="en-US" sz="3200"/>
              </a:p>
            </p:txBody>
          </p:sp>
          <p:sp>
            <p:nvSpPr>
              <p:cNvPr id="244" name="Freeform 795">
                <a:extLst>
                  <a:ext uri="{FF2B5EF4-FFF2-40B4-BE49-F238E27FC236}">
                    <a16:creationId xmlns:a16="http://schemas.microsoft.com/office/drawing/2014/main" id="{BFEFF2BE-7AC2-440A-95EF-CC74BE6FB87D}"/>
                  </a:ext>
                </a:extLst>
              </p:cNvPr>
              <p:cNvSpPr>
                <a:spLocks/>
              </p:cNvSpPr>
              <p:nvPr/>
            </p:nvSpPr>
            <p:spPr bwMode="auto">
              <a:xfrm>
                <a:off x="1741322" y="3407276"/>
                <a:ext cx="517199" cy="550986"/>
              </a:xfrm>
              <a:custGeom>
                <a:avLst/>
                <a:gdLst>
                  <a:gd name="T0" fmla="*/ 2147483647 w 488"/>
                  <a:gd name="T1" fmla="*/ 2147483647 h 520"/>
                  <a:gd name="T2" fmla="*/ 2147483647 w 488"/>
                  <a:gd name="T3" fmla="*/ 2147483647 h 520"/>
                  <a:gd name="T4" fmla="*/ 2147483647 w 488"/>
                  <a:gd name="T5" fmla="*/ 2147483647 h 520"/>
                  <a:gd name="T6" fmla="*/ 2147483647 w 488"/>
                  <a:gd name="T7" fmla="*/ 2147483647 h 520"/>
                  <a:gd name="T8" fmla="*/ 2147483647 w 488"/>
                  <a:gd name="T9" fmla="*/ 2147483647 h 520"/>
                  <a:gd name="T10" fmla="*/ 2147483647 w 488"/>
                  <a:gd name="T11" fmla="*/ 2147483647 h 520"/>
                  <a:gd name="T12" fmla="*/ 2147483647 w 488"/>
                  <a:gd name="T13" fmla="*/ 2147483647 h 520"/>
                  <a:gd name="T14" fmla="*/ 2147483647 w 488"/>
                  <a:gd name="T15" fmla="*/ 2147483647 h 520"/>
                  <a:gd name="T16" fmla="*/ 2147483647 w 488"/>
                  <a:gd name="T17" fmla="*/ 2147483647 h 520"/>
                  <a:gd name="T18" fmla="*/ 2147483647 w 488"/>
                  <a:gd name="T19" fmla="*/ 2147483647 h 520"/>
                  <a:gd name="T20" fmla="*/ 2147483647 w 488"/>
                  <a:gd name="T21" fmla="*/ 2147483647 h 520"/>
                  <a:gd name="T22" fmla="*/ 2147483647 w 488"/>
                  <a:gd name="T23" fmla="*/ 2147483647 h 520"/>
                  <a:gd name="T24" fmla="*/ 2147483647 w 488"/>
                  <a:gd name="T25" fmla="*/ 2147483647 h 520"/>
                  <a:gd name="T26" fmla="*/ 2147483647 w 488"/>
                  <a:gd name="T27" fmla="*/ 2147483647 h 520"/>
                  <a:gd name="T28" fmla="*/ 2147483647 w 488"/>
                  <a:gd name="T29" fmla="*/ 2147483647 h 520"/>
                  <a:gd name="T30" fmla="*/ 2147483647 w 488"/>
                  <a:gd name="T31" fmla="*/ 2147483647 h 520"/>
                  <a:gd name="T32" fmla="*/ 2147483647 w 488"/>
                  <a:gd name="T33" fmla="*/ 2147483647 h 520"/>
                  <a:gd name="T34" fmla="*/ 2147483647 w 488"/>
                  <a:gd name="T35" fmla="*/ 2147483647 h 520"/>
                  <a:gd name="T36" fmla="*/ 2147483647 w 488"/>
                  <a:gd name="T37" fmla="*/ 2147483647 h 520"/>
                  <a:gd name="T38" fmla="*/ 2147483647 w 488"/>
                  <a:gd name="T39" fmla="*/ 2147483647 h 520"/>
                  <a:gd name="T40" fmla="*/ 2147483647 w 488"/>
                  <a:gd name="T41" fmla="*/ 2147483647 h 520"/>
                  <a:gd name="T42" fmla="*/ 2147483647 w 488"/>
                  <a:gd name="T43" fmla="*/ 2147483647 h 520"/>
                  <a:gd name="T44" fmla="*/ 2147483647 w 488"/>
                  <a:gd name="T45" fmla="*/ 2147483647 h 520"/>
                  <a:gd name="T46" fmla="*/ 2147483647 w 488"/>
                  <a:gd name="T47" fmla="*/ 0 h 520"/>
                  <a:gd name="T48" fmla="*/ 2147483647 w 488"/>
                  <a:gd name="T49" fmla="*/ 2147483647 h 520"/>
                  <a:gd name="T50" fmla="*/ 2147483647 w 488"/>
                  <a:gd name="T51" fmla="*/ 2147483647 h 520"/>
                  <a:gd name="T52" fmla="*/ 2147483647 w 488"/>
                  <a:gd name="T53" fmla="*/ 2147483647 h 520"/>
                  <a:gd name="T54" fmla="*/ 2147483647 w 488"/>
                  <a:gd name="T55" fmla="*/ 2147483647 h 520"/>
                  <a:gd name="T56" fmla="*/ 2147483647 w 488"/>
                  <a:gd name="T57" fmla="*/ 2147483647 h 520"/>
                  <a:gd name="T58" fmla="*/ 2147483647 w 488"/>
                  <a:gd name="T59" fmla="*/ 2147483647 h 520"/>
                  <a:gd name="T60" fmla="*/ 0 w 488"/>
                  <a:gd name="T61" fmla="*/ 2147483647 h 520"/>
                  <a:gd name="T62" fmla="*/ 2147483647 w 488"/>
                  <a:gd name="T63" fmla="*/ 2147483647 h 520"/>
                  <a:gd name="T64" fmla="*/ 2147483647 w 488"/>
                  <a:gd name="T65" fmla="*/ 2147483647 h 520"/>
                  <a:gd name="T66" fmla="*/ 2147483647 w 488"/>
                  <a:gd name="T67" fmla="*/ 2147483647 h 520"/>
                  <a:gd name="T68" fmla="*/ 2147483647 w 488"/>
                  <a:gd name="T69" fmla="*/ 2147483647 h 520"/>
                  <a:gd name="T70" fmla="*/ 2147483647 w 488"/>
                  <a:gd name="T71" fmla="*/ 2147483647 h 520"/>
                  <a:gd name="T72" fmla="*/ 2147483647 w 488"/>
                  <a:gd name="T73" fmla="*/ 2147483647 h 520"/>
                  <a:gd name="T74" fmla="*/ 2147483647 w 488"/>
                  <a:gd name="T75" fmla="*/ 2147483647 h 520"/>
                  <a:gd name="T76" fmla="*/ 2147483647 w 488"/>
                  <a:gd name="T77" fmla="*/ 2147483647 h 5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8"/>
                  <a:gd name="T118" fmla="*/ 0 h 520"/>
                  <a:gd name="T119" fmla="*/ 488 w 488"/>
                  <a:gd name="T120" fmla="*/ 520 h 5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8" h="520">
                    <a:moveTo>
                      <a:pt x="248" y="400"/>
                    </a:moveTo>
                    <a:lnTo>
                      <a:pt x="248" y="408"/>
                    </a:lnTo>
                    <a:lnTo>
                      <a:pt x="240" y="432"/>
                    </a:lnTo>
                    <a:lnTo>
                      <a:pt x="232" y="440"/>
                    </a:lnTo>
                    <a:lnTo>
                      <a:pt x="200" y="464"/>
                    </a:lnTo>
                    <a:lnTo>
                      <a:pt x="208" y="464"/>
                    </a:lnTo>
                    <a:lnTo>
                      <a:pt x="200" y="464"/>
                    </a:lnTo>
                    <a:lnTo>
                      <a:pt x="216" y="472"/>
                    </a:lnTo>
                    <a:lnTo>
                      <a:pt x="232" y="480"/>
                    </a:lnTo>
                    <a:lnTo>
                      <a:pt x="248" y="496"/>
                    </a:lnTo>
                    <a:lnTo>
                      <a:pt x="256" y="520"/>
                    </a:lnTo>
                    <a:lnTo>
                      <a:pt x="264" y="504"/>
                    </a:lnTo>
                    <a:lnTo>
                      <a:pt x="280" y="488"/>
                    </a:lnTo>
                    <a:lnTo>
                      <a:pt x="296" y="472"/>
                    </a:lnTo>
                    <a:lnTo>
                      <a:pt x="312" y="416"/>
                    </a:lnTo>
                    <a:lnTo>
                      <a:pt x="328" y="392"/>
                    </a:lnTo>
                    <a:lnTo>
                      <a:pt x="368" y="368"/>
                    </a:lnTo>
                    <a:lnTo>
                      <a:pt x="400" y="360"/>
                    </a:lnTo>
                    <a:lnTo>
                      <a:pt x="408" y="360"/>
                    </a:lnTo>
                    <a:lnTo>
                      <a:pt x="416" y="344"/>
                    </a:lnTo>
                    <a:lnTo>
                      <a:pt x="416" y="328"/>
                    </a:lnTo>
                    <a:lnTo>
                      <a:pt x="432" y="304"/>
                    </a:lnTo>
                    <a:lnTo>
                      <a:pt x="432" y="296"/>
                    </a:lnTo>
                    <a:lnTo>
                      <a:pt x="440" y="232"/>
                    </a:lnTo>
                    <a:lnTo>
                      <a:pt x="448" y="224"/>
                    </a:lnTo>
                    <a:lnTo>
                      <a:pt x="488" y="176"/>
                    </a:lnTo>
                    <a:lnTo>
                      <a:pt x="488" y="160"/>
                    </a:lnTo>
                    <a:lnTo>
                      <a:pt x="480" y="136"/>
                    </a:lnTo>
                    <a:lnTo>
                      <a:pt x="456" y="128"/>
                    </a:lnTo>
                    <a:lnTo>
                      <a:pt x="424" y="104"/>
                    </a:lnTo>
                    <a:lnTo>
                      <a:pt x="384" y="104"/>
                    </a:lnTo>
                    <a:lnTo>
                      <a:pt x="368" y="96"/>
                    </a:lnTo>
                    <a:lnTo>
                      <a:pt x="360" y="88"/>
                    </a:lnTo>
                    <a:lnTo>
                      <a:pt x="328" y="72"/>
                    </a:lnTo>
                    <a:lnTo>
                      <a:pt x="304" y="56"/>
                    </a:lnTo>
                    <a:lnTo>
                      <a:pt x="296" y="40"/>
                    </a:lnTo>
                    <a:lnTo>
                      <a:pt x="288" y="8"/>
                    </a:lnTo>
                    <a:lnTo>
                      <a:pt x="280" y="8"/>
                    </a:lnTo>
                    <a:lnTo>
                      <a:pt x="264" y="32"/>
                    </a:lnTo>
                    <a:lnTo>
                      <a:pt x="248" y="40"/>
                    </a:lnTo>
                    <a:lnTo>
                      <a:pt x="224" y="40"/>
                    </a:lnTo>
                    <a:lnTo>
                      <a:pt x="216" y="40"/>
                    </a:lnTo>
                    <a:lnTo>
                      <a:pt x="192" y="48"/>
                    </a:lnTo>
                    <a:lnTo>
                      <a:pt x="184" y="48"/>
                    </a:lnTo>
                    <a:lnTo>
                      <a:pt x="168" y="40"/>
                    </a:lnTo>
                    <a:lnTo>
                      <a:pt x="176" y="16"/>
                    </a:lnTo>
                    <a:lnTo>
                      <a:pt x="168" y="0"/>
                    </a:lnTo>
                    <a:lnTo>
                      <a:pt x="160" y="0"/>
                    </a:lnTo>
                    <a:lnTo>
                      <a:pt x="160" y="8"/>
                    </a:lnTo>
                    <a:lnTo>
                      <a:pt x="144" y="16"/>
                    </a:lnTo>
                    <a:lnTo>
                      <a:pt x="112" y="16"/>
                    </a:lnTo>
                    <a:lnTo>
                      <a:pt x="120" y="32"/>
                    </a:lnTo>
                    <a:lnTo>
                      <a:pt x="128" y="48"/>
                    </a:lnTo>
                    <a:lnTo>
                      <a:pt x="88" y="56"/>
                    </a:lnTo>
                    <a:lnTo>
                      <a:pt x="80" y="48"/>
                    </a:lnTo>
                    <a:lnTo>
                      <a:pt x="48" y="56"/>
                    </a:lnTo>
                    <a:lnTo>
                      <a:pt x="48" y="72"/>
                    </a:lnTo>
                    <a:lnTo>
                      <a:pt x="40" y="120"/>
                    </a:lnTo>
                    <a:lnTo>
                      <a:pt x="32" y="112"/>
                    </a:lnTo>
                    <a:lnTo>
                      <a:pt x="32" y="120"/>
                    </a:lnTo>
                    <a:lnTo>
                      <a:pt x="16" y="128"/>
                    </a:lnTo>
                    <a:lnTo>
                      <a:pt x="0" y="152"/>
                    </a:lnTo>
                    <a:lnTo>
                      <a:pt x="0" y="176"/>
                    </a:lnTo>
                    <a:lnTo>
                      <a:pt x="16" y="192"/>
                    </a:lnTo>
                    <a:lnTo>
                      <a:pt x="40" y="184"/>
                    </a:lnTo>
                    <a:lnTo>
                      <a:pt x="40" y="208"/>
                    </a:lnTo>
                    <a:lnTo>
                      <a:pt x="48" y="208"/>
                    </a:lnTo>
                    <a:lnTo>
                      <a:pt x="64" y="208"/>
                    </a:lnTo>
                    <a:lnTo>
                      <a:pt x="80" y="192"/>
                    </a:lnTo>
                    <a:lnTo>
                      <a:pt x="104" y="200"/>
                    </a:lnTo>
                    <a:lnTo>
                      <a:pt x="112" y="224"/>
                    </a:lnTo>
                    <a:lnTo>
                      <a:pt x="136" y="232"/>
                    </a:lnTo>
                    <a:lnTo>
                      <a:pt x="160" y="248"/>
                    </a:lnTo>
                    <a:lnTo>
                      <a:pt x="160" y="264"/>
                    </a:lnTo>
                    <a:lnTo>
                      <a:pt x="168" y="272"/>
                    </a:lnTo>
                    <a:lnTo>
                      <a:pt x="192" y="280"/>
                    </a:lnTo>
                    <a:lnTo>
                      <a:pt x="192" y="296"/>
                    </a:lnTo>
                    <a:lnTo>
                      <a:pt x="192" y="320"/>
                    </a:lnTo>
                    <a:lnTo>
                      <a:pt x="248" y="400"/>
                    </a:lnTo>
                    <a:close/>
                  </a:path>
                </a:pathLst>
              </a:custGeom>
              <a:solidFill>
                <a:schemeClr val="accent1">
                  <a:lumMod val="50000"/>
                </a:schemeClr>
              </a:solidFill>
              <a:ln w="3175" cmpd="sng">
                <a:solidFill>
                  <a:schemeClr val="bg2">
                    <a:alpha val="30000"/>
                  </a:schemeClr>
                </a:solidFill>
                <a:miter lim="800000"/>
                <a:headEnd/>
                <a:tailEnd/>
              </a:ln>
            </p:spPr>
            <p:txBody>
              <a:bodyPr/>
              <a:lstStyle/>
              <a:p>
                <a:pPr defTabSz="1219170"/>
                <a:endParaRPr lang="zh-CN" altLang="en-US" sz="3200"/>
              </a:p>
            </p:txBody>
          </p:sp>
          <p:sp>
            <p:nvSpPr>
              <p:cNvPr id="245" name="Freeform 796">
                <a:extLst>
                  <a:ext uri="{FF2B5EF4-FFF2-40B4-BE49-F238E27FC236}">
                    <a16:creationId xmlns:a16="http://schemas.microsoft.com/office/drawing/2014/main" id="{F4F3AE4E-3E60-49AF-8633-D6120BA9311B}"/>
                  </a:ext>
                </a:extLst>
              </p:cNvPr>
              <p:cNvSpPr>
                <a:spLocks/>
              </p:cNvSpPr>
              <p:nvPr/>
            </p:nvSpPr>
            <p:spPr bwMode="auto">
              <a:xfrm>
                <a:off x="1944043" y="3746877"/>
                <a:ext cx="59777" cy="84900"/>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w 56"/>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80"/>
                  <a:gd name="T29" fmla="*/ 56 w 56"/>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80">
                    <a:moveTo>
                      <a:pt x="0" y="0"/>
                    </a:moveTo>
                    <a:lnTo>
                      <a:pt x="0" y="8"/>
                    </a:lnTo>
                    <a:lnTo>
                      <a:pt x="16" y="24"/>
                    </a:lnTo>
                    <a:lnTo>
                      <a:pt x="24" y="32"/>
                    </a:lnTo>
                    <a:lnTo>
                      <a:pt x="40" y="56"/>
                    </a:lnTo>
                    <a:lnTo>
                      <a:pt x="48" y="64"/>
                    </a:lnTo>
                    <a:lnTo>
                      <a:pt x="48" y="72"/>
                    </a:lnTo>
                    <a:lnTo>
                      <a:pt x="56" y="80"/>
                    </a:lnTo>
                    <a:lnTo>
                      <a:pt x="0" y="0"/>
                    </a:lnTo>
                    <a:close/>
                  </a:path>
                </a:pathLst>
              </a:custGeom>
              <a:grpFill/>
              <a:ln w="3175" cmpd="sng">
                <a:solidFill>
                  <a:schemeClr val="bg2">
                    <a:alpha val="30000"/>
                  </a:schemeClr>
                </a:solidFill>
                <a:miter lim="800000"/>
                <a:headEnd/>
                <a:tailEnd/>
              </a:ln>
            </p:spPr>
            <p:txBody>
              <a:bodyPr/>
              <a:lstStyle/>
              <a:p>
                <a:pPr defTabSz="1219170"/>
                <a:endParaRPr lang="zh-CN" altLang="en-US" sz="3200"/>
              </a:p>
            </p:txBody>
          </p:sp>
          <p:sp>
            <p:nvSpPr>
              <p:cNvPr id="246" name="Freeform 797">
                <a:extLst>
                  <a:ext uri="{FF2B5EF4-FFF2-40B4-BE49-F238E27FC236}">
                    <a16:creationId xmlns:a16="http://schemas.microsoft.com/office/drawing/2014/main" id="{6A7F3776-993B-48FF-9284-58E138663E05}"/>
                  </a:ext>
                </a:extLst>
              </p:cNvPr>
              <p:cNvSpPr>
                <a:spLocks/>
              </p:cNvSpPr>
              <p:nvPr/>
            </p:nvSpPr>
            <p:spPr bwMode="auto">
              <a:xfrm>
                <a:off x="1944043" y="3899352"/>
                <a:ext cx="68440" cy="84900"/>
              </a:xfrm>
              <a:custGeom>
                <a:avLst/>
                <a:gdLst>
                  <a:gd name="T0" fmla="*/ 2147483647 w 64"/>
                  <a:gd name="T1" fmla="*/ 2147483647 h 80"/>
                  <a:gd name="T2" fmla="*/ 2147483647 w 64"/>
                  <a:gd name="T3" fmla="*/ 2147483647 h 80"/>
                  <a:gd name="T4" fmla="*/ 2147483647 w 64"/>
                  <a:gd name="T5" fmla="*/ 0 h 80"/>
                  <a:gd name="T6" fmla="*/ 0 w 64"/>
                  <a:gd name="T7" fmla="*/ 2147483647 h 80"/>
                  <a:gd name="T8" fmla="*/ 0 w 64"/>
                  <a:gd name="T9" fmla="*/ 2147483647 h 80"/>
                  <a:gd name="T10" fmla="*/ 0 w 64"/>
                  <a:gd name="T11" fmla="*/ 2147483647 h 80"/>
                  <a:gd name="T12" fmla="*/ 2147483647 w 64"/>
                  <a:gd name="T13" fmla="*/ 2147483647 h 80"/>
                  <a:gd name="T14" fmla="*/ 2147483647 w 64"/>
                  <a:gd name="T15" fmla="*/ 2147483647 h 80"/>
                  <a:gd name="T16" fmla="*/ 2147483647 w 64"/>
                  <a:gd name="T17" fmla="*/ 2147483647 h 80"/>
                  <a:gd name="T18" fmla="*/ 2147483647 w 64"/>
                  <a:gd name="T19" fmla="*/ 2147483647 h 80"/>
                  <a:gd name="T20" fmla="*/ 2147483647 w 64"/>
                  <a:gd name="T21" fmla="*/ 2147483647 h 80"/>
                  <a:gd name="T22" fmla="*/ 2147483647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40" y="16"/>
                    </a:moveTo>
                    <a:lnTo>
                      <a:pt x="24" y="8"/>
                    </a:lnTo>
                    <a:lnTo>
                      <a:pt x="8" y="0"/>
                    </a:lnTo>
                    <a:lnTo>
                      <a:pt x="0" y="16"/>
                    </a:lnTo>
                    <a:lnTo>
                      <a:pt x="0" y="32"/>
                    </a:lnTo>
                    <a:lnTo>
                      <a:pt x="0" y="56"/>
                    </a:lnTo>
                    <a:lnTo>
                      <a:pt x="16" y="64"/>
                    </a:lnTo>
                    <a:lnTo>
                      <a:pt x="24" y="72"/>
                    </a:lnTo>
                    <a:lnTo>
                      <a:pt x="40" y="80"/>
                    </a:lnTo>
                    <a:lnTo>
                      <a:pt x="64" y="64"/>
                    </a:lnTo>
                    <a:lnTo>
                      <a:pt x="64" y="56"/>
                    </a:lnTo>
                    <a:lnTo>
                      <a:pt x="56" y="32"/>
                    </a:lnTo>
                    <a:lnTo>
                      <a:pt x="40" y="16"/>
                    </a:lnTo>
                    <a:close/>
                  </a:path>
                </a:pathLst>
              </a:custGeom>
              <a:grpFill/>
              <a:ln w="3175" cmpd="sng">
                <a:solidFill>
                  <a:schemeClr val="bg2">
                    <a:alpha val="30000"/>
                  </a:schemeClr>
                </a:solidFill>
                <a:miter lim="800000"/>
                <a:headEnd/>
                <a:tailEnd/>
              </a:ln>
            </p:spPr>
            <p:txBody>
              <a:bodyPr/>
              <a:lstStyle/>
              <a:p>
                <a:pPr defTabSz="1219170"/>
                <a:endParaRPr lang="zh-CN" altLang="en-US" sz="3200"/>
              </a:p>
            </p:txBody>
          </p:sp>
          <p:sp>
            <p:nvSpPr>
              <p:cNvPr id="247" name="Freeform 798">
                <a:extLst>
                  <a:ext uri="{FF2B5EF4-FFF2-40B4-BE49-F238E27FC236}">
                    <a16:creationId xmlns:a16="http://schemas.microsoft.com/office/drawing/2014/main" id="{AF336AEF-96C9-4FFE-9B2E-8DC6BC250970}"/>
                  </a:ext>
                </a:extLst>
              </p:cNvPr>
              <p:cNvSpPr>
                <a:spLocks/>
              </p:cNvSpPr>
              <p:nvPr/>
            </p:nvSpPr>
            <p:spPr bwMode="auto">
              <a:xfrm>
                <a:off x="1944043" y="3746877"/>
                <a:ext cx="59777" cy="84900"/>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80"/>
                  <a:gd name="T26" fmla="*/ 56 w 56"/>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80">
                    <a:moveTo>
                      <a:pt x="0" y="0"/>
                    </a:moveTo>
                    <a:lnTo>
                      <a:pt x="0" y="8"/>
                    </a:lnTo>
                    <a:lnTo>
                      <a:pt x="16" y="24"/>
                    </a:lnTo>
                    <a:lnTo>
                      <a:pt x="24" y="32"/>
                    </a:lnTo>
                    <a:lnTo>
                      <a:pt x="40" y="56"/>
                    </a:lnTo>
                    <a:lnTo>
                      <a:pt x="48" y="64"/>
                    </a:lnTo>
                    <a:lnTo>
                      <a:pt x="48" y="72"/>
                    </a:lnTo>
                    <a:lnTo>
                      <a:pt x="56" y="80"/>
                    </a:lnTo>
                  </a:path>
                </a:pathLst>
              </a:custGeom>
              <a:grpFill/>
              <a:ln w="3175" cmpd="sng">
                <a:solidFill>
                  <a:schemeClr val="bg2">
                    <a:alpha val="30000"/>
                  </a:schemeClr>
                </a:solidFill>
                <a:miter lim="800000"/>
                <a:headEnd/>
                <a:tailEnd/>
              </a:ln>
            </p:spPr>
            <p:txBody>
              <a:bodyPr/>
              <a:lstStyle/>
              <a:p>
                <a:pPr defTabSz="1219170"/>
                <a:endParaRPr lang="zh-CN" altLang="en-US" sz="3200"/>
              </a:p>
            </p:txBody>
          </p:sp>
          <p:sp>
            <p:nvSpPr>
              <p:cNvPr id="248" name="Freeform 799">
                <a:extLst>
                  <a:ext uri="{FF2B5EF4-FFF2-40B4-BE49-F238E27FC236}">
                    <a16:creationId xmlns:a16="http://schemas.microsoft.com/office/drawing/2014/main" id="{BA909155-BBA3-4230-B161-34BB1D521FEF}"/>
                  </a:ext>
                </a:extLst>
              </p:cNvPr>
              <p:cNvSpPr>
                <a:spLocks/>
              </p:cNvSpPr>
              <p:nvPr/>
            </p:nvSpPr>
            <p:spPr bwMode="auto">
              <a:xfrm>
                <a:off x="1944043" y="3746877"/>
                <a:ext cx="59777" cy="84900"/>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80"/>
                  <a:gd name="T26" fmla="*/ 56 w 56"/>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80">
                    <a:moveTo>
                      <a:pt x="0" y="0"/>
                    </a:moveTo>
                    <a:lnTo>
                      <a:pt x="0" y="8"/>
                    </a:lnTo>
                    <a:lnTo>
                      <a:pt x="16" y="24"/>
                    </a:lnTo>
                    <a:lnTo>
                      <a:pt x="24" y="32"/>
                    </a:lnTo>
                    <a:lnTo>
                      <a:pt x="40" y="56"/>
                    </a:lnTo>
                    <a:lnTo>
                      <a:pt x="48" y="64"/>
                    </a:lnTo>
                    <a:lnTo>
                      <a:pt x="48" y="72"/>
                    </a:lnTo>
                    <a:lnTo>
                      <a:pt x="56" y="80"/>
                    </a:lnTo>
                  </a:path>
                </a:pathLst>
              </a:custGeom>
              <a:grpFill/>
              <a:ln w="3175" cmpd="sng">
                <a:solidFill>
                  <a:schemeClr val="bg2">
                    <a:alpha val="30000"/>
                  </a:schemeClr>
                </a:solidFill>
                <a:miter lim="800000"/>
                <a:headEnd/>
                <a:tailEnd/>
              </a:ln>
            </p:spPr>
            <p:txBody>
              <a:bodyPr/>
              <a:lstStyle/>
              <a:p>
                <a:pPr defTabSz="1219170"/>
                <a:endParaRPr lang="zh-CN" altLang="en-US" sz="3200"/>
              </a:p>
            </p:txBody>
          </p:sp>
          <p:sp>
            <p:nvSpPr>
              <p:cNvPr id="249" name="Freeform 800">
                <a:extLst>
                  <a:ext uri="{FF2B5EF4-FFF2-40B4-BE49-F238E27FC236}">
                    <a16:creationId xmlns:a16="http://schemas.microsoft.com/office/drawing/2014/main" id="{19599029-AF79-43C9-9C30-5287A6DE5C76}"/>
                  </a:ext>
                </a:extLst>
              </p:cNvPr>
              <p:cNvSpPr>
                <a:spLocks/>
              </p:cNvSpPr>
              <p:nvPr/>
            </p:nvSpPr>
            <p:spPr bwMode="auto">
              <a:xfrm>
                <a:off x="1952707" y="3390816"/>
                <a:ext cx="51114" cy="58910"/>
              </a:xfrm>
              <a:custGeom>
                <a:avLst/>
                <a:gdLst>
                  <a:gd name="T0" fmla="*/ 2147483647 w 48"/>
                  <a:gd name="T1" fmla="*/ 2147483647 h 56"/>
                  <a:gd name="T2" fmla="*/ 2147483647 w 48"/>
                  <a:gd name="T3" fmla="*/ 2147483647 h 56"/>
                  <a:gd name="T4" fmla="*/ 2147483647 w 48"/>
                  <a:gd name="T5" fmla="*/ 2147483647 h 56"/>
                  <a:gd name="T6" fmla="*/ 2147483647 w 48"/>
                  <a:gd name="T7" fmla="*/ 2147483647 h 56"/>
                  <a:gd name="T8" fmla="*/ 2147483647 w 48"/>
                  <a:gd name="T9" fmla="*/ 2147483647 h 56"/>
                  <a:gd name="T10" fmla="*/ 2147483647 w 48"/>
                  <a:gd name="T11" fmla="*/ 0 h 56"/>
                  <a:gd name="T12" fmla="*/ 2147483647 w 48"/>
                  <a:gd name="T13" fmla="*/ 2147483647 h 56"/>
                  <a:gd name="T14" fmla="*/ 0 w 48"/>
                  <a:gd name="T15" fmla="*/ 2147483647 h 56"/>
                  <a:gd name="T16" fmla="*/ 2147483647 w 48"/>
                  <a:gd name="T17" fmla="*/ 2147483647 h 56"/>
                  <a:gd name="T18" fmla="*/ 2147483647 w 48"/>
                  <a:gd name="T19" fmla="*/ 2147483647 h 56"/>
                  <a:gd name="T20" fmla="*/ 2147483647 w 48"/>
                  <a:gd name="T21" fmla="*/ 2147483647 h 56"/>
                  <a:gd name="T22" fmla="*/ 2147483647 w 48"/>
                  <a:gd name="T23" fmla="*/ 2147483647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56"/>
                  <a:gd name="T38" fmla="*/ 48 w 48"/>
                  <a:gd name="T39" fmla="*/ 56 h 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56">
                    <a:moveTo>
                      <a:pt x="48" y="56"/>
                    </a:moveTo>
                    <a:lnTo>
                      <a:pt x="48" y="40"/>
                    </a:lnTo>
                    <a:lnTo>
                      <a:pt x="40" y="24"/>
                    </a:lnTo>
                    <a:lnTo>
                      <a:pt x="48" y="8"/>
                    </a:lnTo>
                    <a:lnTo>
                      <a:pt x="16" y="8"/>
                    </a:lnTo>
                    <a:lnTo>
                      <a:pt x="16" y="0"/>
                    </a:lnTo>
                    <a:lnTo>
                      <a:pt x="8" y="16"/>
                    </a:lnTo>
                    <a:lnTo>
                      <a:pt x="0" y="24"/>
                    </a:lnTo>
                    <a:lnTo>
                      <a:pt x="8" y="40"/>
                    </a:lnTo>
                    <a:lnTo>
                      <a:pt x="16" y="56"/>
                    </a:lnTo>
                    <a:lnTo>
                      <a:pt x="24" y="56"/>
                    </a:lnTo>
                    <a:lnTo>
                      <a:pt x="48" y="56"/>
                    </a:lnTo>
                    <a:close/>
                  </a:path>
                </a:pathLst>
              </a:custGeom>
              <a:grpFill/>
              <a:ln w="3175" cmpd="sng">
                <a:solidFill>
                  <a:schemeClr val="bg2">
                    <a:alpha val="30000"/>
                  </a:schemeClr>
                </a:solidFill>
                <a:miter lim="800000"/>
                <a:headEnd/>
                <a:tailEnd/>
              </a:ln>
            </p:spPr>
            <p:txBody>
              <a:bodyPr/>
              <a:lstStyle/>
              <a:p>
                <a:pPr defTabSz="1219170"/>
                <a:endParaRPr lang="zh-CN" altLang="en-US" sz="3200"/>
              </a:p>
            </p:txBody>
          </p:sp>
          <p:sp>
            <p:nvSpPr>
              <p:cNvPr id="250" name="Freeform 801">
                <a:extLst>
                  <a:ext uri="{FF2B5EF4-FFF2-40B4-BE49-F238E27FC236}">
                    <a16:creationId xmlns:a16="http://schemas.microsoft.com/office/drawing/2014/main" id="{7881AAFC-D707-4D7E-976E-3DE8B24050FC}"/>
                  </a:ext>
                </a:extLst>
              </p:cNvPr>
              <p:cNvSpPr>
                <a:spLocks/>
              </p:cNvSpPr>
              <p:nvPr/>
            </p:nvSpPr>
            <p:spPr bwMode="auto">
              <a:xfrm>
                <a:off x="1749119" y="3313713"/>
                <a:ext cx="178464" cy="153341"/>
              </a:xfrm>
              <a:custGeom>
                <a:avLst/>
                <a:gdLst>
                  <a:gd name="T0" fmla="*/ 2147483647 w 168"/>
                  <a:gd name="T1" fmla="*/ 2147483647 h 144"/>
                  <a:gd name="T2" fmla="*/ 2147483647 w 168"/>
                  <a:gd name="T3" fmla="*/ 2147483647 h 144"/>
                  <a:gd name="T4" fmla="*/ 2147483647 w 168"/>
                  <a:gd name="T5" fmla="*/ 2147483647 h 144"/>
                  <a:gd name="T6" fmla="*/ 2147483647 w 168"/>
                  <a:gd name="T7" fmla="*/ 2147483647 h 144"/>
                  <a:gd name="T8" fmla="*/ 2147483647 w 168"/>
                  <a:gd name="T9" fmla="*/ 2147483647 h 144"/>
                  <a:gd name="T10" fmla="*/ 2147483647 w 168"/>
                  <a:gd name="T11" fmla="*/ 2147483647 h 144"/>
                  <a:gd name="T12" fmla="*/ 2147483647 w 168"/>
                  <a:gd name="T13" fmla="*/ 2147483647 h 144"/>
                  <a:gd name="T14" fmla="*/ 2147483647 w 168"/>
                  <a:gd name="T15" fmla="*/ 2147483647 h 144"/>
                  <a:gd name="T16" fmla="*/ 2147483647 w 168"/>
                  <a:gd name="T17" fmla="*/ 2147483647 h 144"/>
                  <a:gd name="T18" fmla="*/ 2147483647 w 168"/>
                  <a:gd name="T19" fmla="*/ 2147483647 h 144"/>
                  <a:gd name="T20" fmla="*/ 2147483647 w 168"/>
                  <a:gd name="T21" fmla="*/ 2147483647 h 144"/>
                  <a:gd name="T22" fmla="*/ 2147483647 w 168"/>
                  <a:gd name="T23" fmla="*/ 2147483647 h 144"/>
                  <a:gd name="T24" fmla="*/ 2147483647 w 168"/>
                  <a:gd name="T25" fmla="*/ 0 h 144"/>
                  <a:gd name="T26" fmla="*/ 0 w 168"/>
                  <a:gd name="T27" fmla="*/ 2147483647 h 144"/>
                  <a:gd name="T28" fmla="*/ 0 w 168"/>
                  <a:gd name="T29" fmla="*/ 2147483647 h 144"/>
                  <a:gd name="T30" fmla="*/ 2147483647 w 168"/>
                  <a:gd name="T31" fmla="*/ 2147483647 h 144"/>
                  <a:gd name="T32" fmla="*/ 2147483647 w 168"/>
                  <a:gd name="T33" fmla="*/ 2147483647 h 144"/>
                  <a:gd name="T34" fmla="*/ 2147483647 w 168"/>
                  <a:gd name="T35" fmla="*/ 2147483647 h 144"/>
                  <a:gd name="T36" fmla="*/ 2147483647 w 168"/>
                  <a:gd name="T37" fmla="*/ 2147483647 h 144"/>
                  <a:gd name="T38" fmla="*/ 2147483647 w 168"/>
                  <a:gd name="T39" fmla="*/ 2147483647 h 144"/>
                  <a:gd name="T40" fmla="*/ 2147483647 w 168"/>
                  <a:gd name="T41" fmla="*/ 2147483647 h 144"/>
                  <a:gd name="T42" fmla="*/ 2147483647 w 168"/>
                  <a:gd name="T43" fmla="*/ 2147483647 h 144"/>
                  <a:gd name="T44" fmla="*/ 2147483647 w 168"/>
                  <a:gd name="T45" fmla="*/ 2147483647 h 144"/>
                  <a:gd name="T46" fmla="*/ 2147483647 w 168"/>
                  <a:gd name="T47" fmla="*/ 2147483647 h 144"/>
                  <a:gd name="T48" fmla="*/ 2147483647 w 168"/>
                  <a:gd name="T49" fmla="*/ 2147483647 h 144"/>
                  <a:gd name="T50" fmla="*/ 2147483647 w 168"/>
                  <a:gd name="T51" fmla="*/ 2147483647 h 144"/>
                  <a:gd name="T52" fmla="*/ 2147483647 w 168"/>
                  <a:gd name="T53" fmla="*/ 2147483647 h 144"/>
                  <a:gd name="T54" fmla="*/ 2147483647 w 168"/>
                  <a:gd name="T55" fmla="*/ 2147483647 h 1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144"/>
                  <a:gd name="T86" fmla="*/ 168 w 168"/>
                  <a:gd name="T87" fmla="*/ 144 h 14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 h="144">
                    <a:moveTo>
                      <a:pt x="152" y="88"/>
                    </a:moveTo>
                    <a:lnTo>
                      <a:pt x="144" y="72"/>
                    </a:lnTo>
                    <a:lnTo>
                      <a:pt x="152" y="64"/>
                    </a:lnTo>
                    <a:lnTo>
                      <a:pt x="168" y="48"/>
                    </a:lnTo>
                    <a:lnTo>
                      <a:pt x="152" y="40"/>
                    </a:lnTo>
                    <a:lnTo>
                      <a:pt x="152" y="32"/>
                    </a:lnTo>
                    <a:lnTo>
                      <a:pt x="128" y="24"/>
                    </a:lnTo>
                    <a:lnTo>
                      <a:pt x="88" y="24"/>
                    </a:lnTo>
                    <a:lnTo>
                      <a:pt x="64" y="24"/>
                    </a:lnTo>
                    <a:lnTo>
                      <a:pt x="64" y="16"/>
                    </a:lnTo>
                    <a:lnTo>
                      <a:pt x="40" y="8"/>
                    </a:lnTo>
                    <a:lnTo>
                      <a:pt x="24" y="16"/>
                    </a:lnTo>
                    <a:lnTo>
                      <a:pt x="16" y="0"/>
                    </a:lnTo>
                    <a:lnTo>
                      <a:pt x="0" y="8"/>
                    </a:lnTo>
                    <a:lnTo>
                      <a:pt x="0" y="40"/>
                    </a:lnTo>
                    <a:lnTo>
                      <a:pt x="8" y="64"/>
                    </a:lnTo>
                    <a:lnTo>
                      <a:pt x="48" y="80"/>
                    </a:lnTo>
                    <a:lnTo>
                      <a:pt x="64" y="80"/>
                    </a:lnTo>
                    <a:lnTo>
                      <a:pt x="64" y="88"/>
                    </a:lnTo>
                    <a:lnTo>
                      <a:pt x="72" y="104"/>
                    </a:lnTo>
                    <a:lnTo>
                      <a:pt x="72" y="136"/>
                    </a:lnTo>
                    <a:lnTo>
                      <a:pt x="80" y="144"/>
                    </a:lnTo>
                    <a:lnTo>
                      <a:pt x="120" y="136"/>
                    </a:lnTo>
                    <a:lnTo>
                      <a:pt x="112" y="120"/>
                    </a:lnTo>
                    <a:lnTo>
                      <a:pt x="104" y="104"/>
                    </a:lnTo>
                    <a:lnTo>
                      <a:pt x="136" y="104"/>
                    </a:lnTo>
                    <a:lnTo>
                      <a:pt x="152" y="96"/>
                    </a:lnTo>
                    <a:lnTo>
                      <a:pt x="152" y="88"/>
                    </a:lnTo>
                    <a:close/>
                  </a:path>
                </a:pathLst>
              </a:custGeom>
              <a:grpFill/>
              <a:ln w="3175" cmpd="sng">
                <a:solidFill>
                  <a:schemeClr val="bg2">
                    <a:alpha val="30000"/>
                  </a:schemeClr>
                </a:solidFill>
                <a:miter lim="800000"/>
                <a:headEnd/>
                <a:tailEnd/>
              </a:ln>
            </p:spPr>
            <p:txBody>
              <a:bodyPr/>
              <a:lstStyle/>
              <a:p>
                <a:pPr defTabSz="1219170"/>
                <a:endParaRPr lang="zh-CN" altLang="en-US" sz="3200"/>
              </a:p>
            </p:txBody>
          </p:sp>
          <p:sp>
            <p:nvSpPr>
              <p:cNvPr id="251" name="Freeform 802">
                <a:extLst>
                  <a:ext uri="{FF2B5EF4-FFF2-40B4-BE49-F238E27FC236}">
                    <a16:creationId xmlns:a16="http://schemas.microsoft.com/office/drawing/2014/main" id="{C1ED1A21-11B2-4823-885D-F32DBFEBDFC9}"/>
                  </a:ext>
                </a:extLst>
              </p:cNvPr>
              <p:cNvSpPr>
                <a:spLocks/>
              </p:cNvSpPr>
              <p:nvPr/>
            </p:nvSpPr>
            <p:spPr bwMode="auto">
              <a:xfrm>
                <a:off x="1630432" y="3483513"/>
                <a:ext cx="169801" cy="237374"/>
              </a:xfrm>
              <a:custGeom>
                <a:avLst/>
                <a:gdLst>
                  <a:gd name="T0" fmla="*/ 2147483647 w 160"/>
                  <a:gd name="T1" fmla="*/ 2147483647 h 224"/>
                  <a:gd name="T2" fmla="*/ 2147483647 w 160"/>
                  <a:gd name="T3" fmla="*/ 2147483647 h 224"/>
                  <a:gd name="T4" fmla="*/ 2147483647 w 160"/>
                  <a:gd name="T5" fmla="*/ 2147483647 h 224"/>
                  <a:gd name="T6" fmla="*/ 2147483647 w 160"/>
                  <a:gd name="T7" fmla="*/ 2147483647 h 224"/>
                  <a:gd name="T8" fmla="*/ 2147483647 w 160"/>
                  <a:gd name="T9" fmla="*/ 2147483647 h 224"/>
                  <a:gd name="T10" fmla="*/ 2147483647 w 160"/>
                  <a:gd name="T11" fmla="*/ 2147483647 h 224"/>
                  <a:gd name="T12" fmla="*/ 2147483647 w 160"/>
                  <a:gd name="T13" fmla="*/ 2147483647 h 224"/>
                  <a:gd name="T14" fmla="*/ 2147483647 w 160"/>
                  <a:gd name="T15" fmla="*/ 2147483647 h 224"/>
                  <a:gd name="T16" fmla="*/ 2147483647 w 160"/>
                  <a:gd name="T17" fmla="*/ 2147483647 h 224"/>
                  <a:gd name="T18" fmla="*/ 2147483647 w 160"/>
                  <a:gd name="T19" fmla="*/ 2147483647 h 224"/>
                  <a:gd name="T20" fmla="*/ 2147483647 w 160"/>
                  <a:gd name="T21" fmla="*/ 2147483647 h 224"/>
                  <a:gd name="T22" fmla="*/ 2147483647 w 160"/>
                  <a:gd name="T23" fmla="*/ 2147483647 h 224"/>
                  <a:gd name="T24" fmla="*/ 2147483647 w 160"/>
                  <a:gd name="T25" fmla="*/ 0 h 224"/>
                  <a:gd name="T26" fmla="*/ 2147483647 w 160"/>
                  <a:gd name="T27" fmla="*/ 2147483647 h 224"/>
                  <a:gd name="T28" fmla="*/ 2147483647 w 160"/>
                  <a:gd name="T29" fmla="*/ 2147483647 h 224"/>
                  <a:gd name="T30" fmla="*/ 2147483647 w 160"/>
                  <a:gd name="T31" fmla="*/ 2147483647 h 224"/>
                  <a:gd name="T32" fmla="*/ 2147483647 w 160"/>
                  <a:gd name="T33" fmla="*/ 2147483647 h 224"/>
                  <a:gd name="T34" fmla="*/ 2147483647 w 160"/>
                  <a:gd name="T35" fmla="*/ 2147483647 h 224"/>
                  <a:gd name="T36" fmla="*/ 2147483647 w 160"/>
                  <a:gd name="T37" fmla="*/ 2147483647 h 224"/>
                  <a:gd name="T38" fmla="*/ 0 w 160"/>
                  <a:gd name="T39" fmla="*/ 2147483647 h 224"/>
                  <a:gd name="T40" fmla="*/ 2147483647 w 160"/>
                  <a:gd name="T41" fmla="*/ 2147483647 h 224"/>
                  <a:gd name="T42" fmla="*/ 2147483647 w 160"/>
                  <a:gd name="T43" fmla="*/ 2147483647 h 224"/>
                  <a:gd name="T44" fmla="*/ 2147483647 w 160"/>
                  <a:gd name="T45" fmla="*/ 2147483647 h 224"/>
                  <a:gd name="T46" fmla="*/ 2147483647 w 160"/>
                  <a:gd name="T47" fmla="*/ 2147483647 h 224"/>
                  <a:gd name="T48" fmla="*/ 2147483647 w 160"/>
                  <a:gd name="T49" fmla="*/ 2147483647 h 224"/>
                  <a:gd name="T50" fmla="*/ 2147483647 w 160"/>
                  <a:gd name="T51" fmla="*/ 2147483647 h 224"/>
                  <a:gd name="T52" fmla="*/ 2147483647 w 160"/>
                  <a:gd name="T53" fmla="*/ 2147483647 h 224"/>
                  <a:gd name="T54" fmla="*/ 2147483647 w 160"/>
                  <a:gd name="T55" fmla="*/ 2147483647 h 224"/>
                  <a:gd name="T56" fmla="*/ 2147483647 w 160"/>
                  <a:gd name="T57" fmla="*/ 2147483647 h 224"/>
                  <a:gd name="T58" fmla="*/ 2147483647 w 160"/>
                  <a:gd name="T59" fmla="*/ 2147483647 h 2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0"/>
                  <a:gd name="T91" fmla="*/ 0 h 224"/>
                  <a:gd name="T92" fmla="*/ 160 w 160"/>
                  <a:gd name="T93" fmla="*/ 224 h 2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0" h="224">
                    <a:moveTo>
                      <a:pt x="152" y="136"/>
                    </a:move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close/>
                  </a:path>
                </a:pathLst>
              </a:custGeom>
              <a:grpFill/>
              <a:ln w="3175" cmpd="sng">
                <a:solidFill>
                  <a:schemeClr val="bg2">
                    <a:alpha val="30000"/>
                  </a:schemeClr>
                </a:solidFill>
                <a:miter lim="800000"/>
                <a:headEnd/>
                <a:tailEnd/>
              </a:ln>
            </p:spPr>
            <p:txBody>
              <a:bodyPr/>
              <a:lstStyle/>
              <a:p>
                <a:pPr defTabSz="1219170"/>
                <a:endParaRPr lang="zh-CN" altLang="en-US" sz="3200"/>
              </a:p>
            </p:txBody>
          </p:sp>
          <p:sp>
            <p:nvSpPr>
              <p:cNvPr id="252" name="Freeform 803">
                <a:extLst>
                  <a:ext uri="{FF2B5EF4-FFF2-40B4-BE49-F238E27FC236}">
                    <a16:creationId xmlns:a16="http://schemas.microsoft.com/office/drawing/2014/main" id="{1024C36E-A4FE-44D2-81AC-19B823957182}"/>
                  </a:ext>
                </a:extLst>
              </p:cNvPr>
              <p:cNvSpPr>
                <a:spLocks/>
              </p:cNvSpPr>
              <p:nvPr/>
            </p:nvSpPr>
            <p:spPr bwMode="auto">
              <a:xfrm>
                <a:off x="1952707" y="3390816"/>
                <a:ext cx="51114" cy="58910"/>
              </a:xfrm>
              <a:custGeom>
                <a:avLst/>
                <a:gdLst>
                  <a:gd name="T0" fmla="*/ 2147483647 w 48"/>
                  <a:gd name="T1" fmla="*/ 2147483647 h 56"/>
                  <a:gd name="T2" fmla="*/ 2147483647 w 48"/>
                  <a:gd name="T3" fmla="*/ 2147483647 h 56"/>
                  <a:gd name="T4" fmla="*/ 2147483647 w 48"/>
                  <a:gd name="T5" fmla="*/ 2147483647 h 56"/>
                  <a:gd name="T6" fmla="*/ 2147483647 w 48"/>
                  <a:gd name="T7" fmla="*/ 2147483647 h 56"/>
                  <a:gd name="T8" fmla="*/ 2147483647 w 48"/>
                  <a:gd name="T9" fmla="*/ 2147483647 h 56"/>
                  <a:gd name="T10" fmla="*/ 2147483647 w 48"/>
                  <a:gd name="T11" fmla="*/ 0 h 56"/>
                  <a:gd name="T12" fmla="*/ 2147483647 w 48"/>
                  <a:gd name="T13" fmla="*/ 2147483647 h 56"/>
                  <a:gd name="T14" fmla="*/ 0 w 48"/>
                  <a:gd name="T15" fmla="*/ 2147483647 h 56"/>
                  <a:gd name="T16" fmla="*/ 2147483647 w 48"/>
                  <a:gd name="T17" fmla="*/ 2147483647 h 56"/>
                  <a:gd name="T18" fmla="*/ 2147483647 w 48"/>
                  <a:gd name="T19" fmla="*/ 2147483647 h 56"/>
                  <a:gd name="T20" fmla="*/ 2147483647 w 48"/>
                  <a:gd name="T21" fmla="*/ 2147483647 h 56"/>
                  <a:gd name="T22" fmla="*/ 2147483647 w 48"/>
                  <a:gd name="T23" fmla="*/ 2147483647 h 56"/>
                  <a:gd name="T24" fmla="*/ 2147483647 w 48"/>
                  <a:gd name="T25" fmla="*/ 2147483647 h 56"/>
                  <a:gd name="T26" fmla="*/ 2147483647 w 48"/>
                  <a:gd name="T27" fmla="*/ 2147483647 h 56"/>
                  <a:gd name="T28" fmla="*/ 2147483647 w 48"/>
                  <a:gd name="T29" fmla="*/ 2147483647 h 56"/>
                  <a:gd name="T30" fmla="*/ 2147483647 w 48"/>
                  <a:gd name="T31" fmla="*/ 2147483647 h 56"/>
                  <a:gd name="T32" fmla="*/ 2147483647 w 48"/>
                  <a:gd name="T33" fmla="*/ 2147483647 h 56"/>
                  <a:gd name="T34" fmla="*/ 2147483647 w 48"/>
                  <a:gd name="T35" fmla="*/ 2147483647 h 56"/>
                  <a:gd name="T36" fmla="*/ 2147483647 w 48"/>
                  <a:gd name="T37" fmla="*/ 0 h 56"/>
                  <a:gd name="T38" fmla="*/ 2147483647 w 48"/>
                  <a:gd name="T39" fmla="*/ 2147483647 h 56"/>
                  <a:gd name="T40" fmla="*/ 0 w 48"/>
                  <a:gd name="T41" fmla="*/ 2147483647 h 56"/>
                  <a:gd name="T42" fmla="*/ 2147483647 w 48"/>
                  <a:gd name="T43" fmla="*/ 2147483647 h 56"/>
                  <a:gd name="T44" fmla="*/ 2147483647 w 48"/>
                  <a:gd name="T45" fmla="*/ 2147483647 h 56"/>
                  <a:gd name="T46" fmla="*/ 2147483647 w 48"/>
                  <a:gd name="T47" fmla="*/ 2147483647 h 56"/>
                  <a:gd name="T48" fmla="*/ 2147483647 w 48"/>
                  <a:gd name="T49" fmla="*/ 2147483647 h 56"/>
                  <a:gd name="T50" fmla="*/ 2147483647 w 48"/>
                  <a:gd name="T51" fmla="*/ 2147483647 h 56"/>
                  <a:gd name="T52" fmla="*/ 2147483647 w 48"/>
                  <a:gd name="T53" fmla="*/ 2147483647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
                  <a:gd name="T82" fmla="*/ 0 h 56"/>
                  <a:gd name="T83" fmla="*/ 48 w 48"/>
                  <a:gd name="T84" fmla="*/ 56 h 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 h="56">
                    <a:moveTo>
                      <a:pt x="48" y="56"/>
                    </a:moveTo>
                    <a:lnTo>
                      <a:pt x="48" y="40"/>
                    </a:lnTo>
                    <a:lnTo>
                      <a:pt x="40" y="24"/>
                    </a:lnTo>
                    <a:lnTo>
                      <a:pt x="48" y="8"/>
                    </a:lnTo>
                    <a:lnTo>
                      <a:pt x="16" y="8"/>
                    </a:lnTo>
                    <a:lnTo>
                      <a:pt x="16" y="0"/>
                    </a:lnTo>
                    <a:lnTo>
                      <a:pt x="8" y="16"/>
                    </a:lnTo>
                    <a:lnTo>
                      <a:pt x="0" y="24"/>
                    </a:lnTo>
                    <a:lnTo>
                      <a:pt x="8" y="40"/>
                    </a:lnTo>
                    <a:lnTo>
                      <a:pt x="16" y="56"/>
                    </a:lnTo>
                    <a:lnTo>
                      <a:pt x="24" y="56"/>
                    </a:lnTo>
                    <a:lnTo>
                      <a:pt x="48" y="56"/>
                    </a:lnTo>
                    <a:lnTo>
                      <a:pt x="48" y="40"/>
                    </a:lnTo>
                    <a:lnTo>
                      <a:pt x="40" y="24"/>
                    </a:lnTo>
                    <a:lnTo>
                      <a:pt x="48" y="8"/>
                    </a:lnTo>
                    <a:lnTo>
                      <a:pt x="16" y="8"/>
                    </a:lnTo>
                    <a:lnTo>
                      <a:pt x="16" y="0"/>
                    </a:lnTo>
                    <a:lnTo>
                      <a:pt x="8" y="16"/>
                    </a:lnTo>
                    <a:lnTo>
                      <a:pt x="0" y="24"/>
                    </a:lnTo>
                    <a:lnTo>
                      <a:pt x="8" y="40"/>
                    </a:lnTo>
                    <a:lnTo>
                      <a:pt x="16" y="56"/>
                    </a:lnTo>
                    <a:lnTo>
                      <a:pt x="24" y="56"/>
                    </a:lnTo>
                    <a:lnTo>
                      <a:pt x="48" y="56"/>
                    </a:lnTo>
                    <a:close/>
                  </a:path>
                </a:pathLst>
              </a:custGeom>
              <a:grpFill/>
              <a:ln w="3175" cmpd="sng">
                <a:solidFill>
                  <a:schemeClr val="bg2">
                    <a:alpha val="30000"/>
                  </a:schemeClr>
                </a:solidFill>
                <a:miter lim="800000"/>
                <a:headEnd/>
                <a:tailEnd/>
              </a:ln>
            </p:spPr>
            <p:txBody>
              <a:bodyPr/>
              <a:lstStyle/>
              <a:p>
                <a:pPr defTabSz="1219170"/>
                <a:endParaRPr lang="zh-CN" altLang="en-US" sz="3200"/>
              </a:p>
            </p:txBody>
          </p:sp>
          <p:sp>
            <p:nvSpPr>
              <p:cNvPr id="253" name="Freeform 804">
                <a:extLst>
                  <a:ext uri="{FF2B5EF4-FFF2-40B4-BE49-F238E27FC236}">
                    <a16:creationId xmlns:a16="http://schemas.microsoft.com/office/drawing/2014/main" id="{47872103-F0D7-4E02-8977-60D6B71F9CC7}"/>
                  </a:ext>
                </a:extLst>
              </p:cNvPr>
              <p:cNvSpPr>
                <a:spLocks/>
              </p:cNvSpPr>
              <p:nvPr/>
            </p:nvSpPr>
            <p:spPr bwMode="auto">
              <a:xfrm>
                <a:off x="1630432" y="3483513"/>
                <a:ext cx="169801" cy="237374"/>
              </a:xfrm>
              <a:custGeom>
                <a:avLst/>
                <a:gdLst>
                  <a:gd name="T0" fmla="*/ 2147483647 w 160"/>
                  <a:gd name="T1" fmla="*/ 2147483647 h 224"/>
                  <a:gd name="T2" fmla="*/ 2147483647 w 160"/>
                  <a:gd name="T3" fmla="*/ 2147483647 h 224"/>
                  <a:gd name="T4" fmla="*/ 2147483647 w 160"/>
                  <a:gd name="T5" fmla="*/ 2147483647 h 224"/>
                  <a:gd name="T6" fmla="*/ 2147483647 w 160"/>
                  <a:gd name="T7" fmla="*/ 2147483647 h 224"/>
                  <a:gd name="T8" fmla="*/ 2147483647 w 160"/>
                  <a:gd name="T9" fmla="*/ 2147483647 h 224"/>
                  <a:gd name="T10" fmla="*/ 2147483647 w 160"/>
                  <a:gd name="T11" fmla="*/ 2147483647 h 224"/>
                  <a:gd name="T12" fmla="*/ 2147483647 w 160"/>
                  <a:gd name="T13" fmla="*/ 2147483647 h 224"/>
                  <a:gd name="T14" fmla="*/ 2147483647 w 160"/>
                  <a:gd name="T15" fmla="*/ 2147483647 h 224"/>
                  <a:gd name="T16" fmla="*/ 2147483647 w 160"/>
                  <a:gd name="T17" fmla="*/ 2147483647 h 224"/>
                  <a:gd name="T18" fmla="*/ 2147483647 w 160"/>
                  <a:gd name="T19" fmla="*/ 2147483647 h 224"/>
                  <a:gd name="T20" fmla="*/ 2147483647 w 160"/>
                  <a:gd name="T21" fmla="*/ 2147483647 h 224"/>
                  <a:gd name="T22" fmla="*/ 2147483647 w 160"/>
                  <a:gd name="T23" fmla="*/ 2147483647 h 224"/>
                  <a:gd name="T24" fmla="*/ 2147483647 w 160"/>
                  <a:gd name="T25" fmla="*/ 2147483647 h 224"/>
                  <a:gd name="T26" fmla="*/ 2147483647 w 160"/>
                  <a:gd name="T27" fmla="*/ 0 h 224"/>
                  <a:gd name="T28" fmla="*/ 2147483647 w 160"/>
                  <a:gd name="T29" fmla="*/ 0 h 224"/>
                  <a:gd name="T30" fmla="*/ 2147483647 w 160"/>
                  <a:gd name="T31" fmla="*/ 2147483647 h 224"/>
                  <a:gd name="T32" fmla="*/ 2147483647 w 160"/>
                  <a:gd name="T33" fmla="*/ 2147483647 h 224"/>
                  <a:gd name="T34" fmla="*/ 2147483647 w 160"/>
                  <a:gd name="T35" fmla="*/ 2147483647 h 224"/>
                  <a:gd name="T36" fmla="*/ 2147483647 w 160"/>
                  <a:gd name="T37" fmla="*/ 2147483647 h 224"/>
                  <a:gd name="T38" fmla="*/ 2147483647 w 160"/>
                  <a:gd name="T39" fmla="*/ 2147483647 h 224"/>
                  <a:gd name="T40" fmla="*/ 2147483647 w 160"/>
                  <a:gd name="T41" fmla="*/ 2147483647 h 224"/>
                  <a:gd name="T42" fmla="*/ 0 w 160"/>
                  <a:gd name="T43" fmla="*/ 2147483647 h 224"/>
                  <a:gd name="T44" fmla="*/ 2147483647 w 160"/>
                  <a:gd name="T45" fmla="*/ 2147483647 h 224"/>
                  <a:gd name="T46" fmla="*/ 2147483647 w 160"/>
                  <a:gd name="T47" fmla="*/ 2147483647 h 224"/>
                  <a:gd name="T48" fmla="*/ 2147483647 w 160"/>
                  <a:gd name="T49" fmla="*/ 2147483647 h 224"/>
                  <a:gd name="T50" fmla="*/ 2147483647 w 160"/>
                  <a:gd name="T51" fmla="*/ 2147483647 h 224"/>
                  <a:gd name="T52" fmla="*/ 2147483647 w 160"/>
                  <a:gd name="T53" fmla="*/ 2147483647 h 224"/>
                  <a:gd name="T54" fmla="*/ 2147483647 w 160"/>
                  <a:gd name="T55" fmla="*/ 2147483647 h 224"/>
                  <a:gd name="T56" fmla="*/ 2147483647 w 160"/>
                  <a:gd name="T57" fmla="*/ 2147483647 h 224"/>
                  <a:gd name="T58" fmla="*/ 2147483647 w 160"/>
                  <a:gd name="T59" fmla="*/ 2147483647 h 224"/>
                  <a:gd name="T60" fmla="*/ 2147483647 w 160"/>
                  <a:gd name="T61" fmla="*/ 2147483647 h 224"/>
                  <a:gd name="T62" fmla="*/ 2147483647 w 160"/>
                  <a:gd name="T63" fmla="*/ 2147483647 h 224"/>
                  <a:gd name="T64" fmla="*/ 2147483647 w 160"/>
                  <a:gd name="T65" fmla="*/ 2147483647 h 224"/>
                  <a:gd name="T66" fmla="*/ 2147483647 w 160"/>
                  <a:gd name="T67" fmla="*/ 2147483647 h 224"/>
                  <a:gd name="T68" fmla="*/ 2147483647 w 160"/>
                  <a:gd name="T69" fmla="*/ 2147483647 h 224"/>
                  <a:gd name="T70" fmla="*/ 2147483647 w 160"/>
                  <a:gd name="T71" fmla="*/ 2147483647 h 224"/>
                  <a:gd name="T72" fmla="*/ 2147483647 w 160"/>
                  <a:gd name="T73" fmla="*/ 2147483647 h 224"/>
                  <a:gd name="T74" fmla="*/ 2147483647 w 160"/>
                  <a:gd name="T75" fmla="*/ 2147483647 h 224"/>
                  <a:gd name="T76" fmla="*/ 2147483647 w 160"/>
                  <a:gd name="T77" fmla="*/ 2147483647 h 224"/>
                  <a:gd name="T78" fmla="*/ 2147483647 w 160"/>
                  <a:gd name="T79" fmla="*/ 2147483647 h 224"/>
                  <a:gd name="T80" fmla="*/ 2147483647 w 160"/>
                  <a:gd name="T81" fmla="*/ 2147483647 h 224"/>
                  <a:gd name="T82" fmla="*/ 2147483647 w 160"/>
                  <a:gd name="T83" fmla="*/ 2147483647 h 224"/>
                  <a:gd name="T84" fmla="*/ 2147483647 w 160"/>
                  <a:gd name="T85" fmla="*/ 2147483647 h 224"/>
                  <a:gd name="T86" fmla="*/ 2147483647 w 160"/>
                  <a:gd name="T87" fmla="*/ 2147483647 h 224"/>
                  <a:gd name="T88" fmla="*/ 2147483647 w 160"/>
                  <a:gd name="T89" fmla="*/ 0 h 224"/>
                  <a:gd name="T90" fmla="*/ 2147483647 w 160"/>
                  <a:gd name="T91" fmla="*/ 0 h 224"/>
                  <a:gd name="T92" fmla="*/ 2147483647 w 160"/>
                  <a:gd name="T93" fmla="*/ 2147483647 h 224"/>
                  <a:gd name="T94" fmla="*/ 2147483647 w 160"/>
                  <a:gd name="T95" fmla="*/ 2147483647 h 224"/>
                  <a:gd name="T96" fmla="*/ 2147483647 w 160"/>
                  <a:gd name="T97" fmla="*/ 2147483647 h 224"/>
                  <a:gd name="T98" fmla="*/ 2147483647 w 160"/>
                  <a:gd name="T99" fmla="*/ 2147483647 h 224"/>
                  <a:gd name="T100" fmla="*/ 2147483647 w 160"/>
                  <a:gd name="T101" fmla="*/ 2147483647 h 224"/>
                  <a:gd name="T102" fmla="*/ 2147483647 w 160"/>
                  <a:gd name="T103" fmla="*/ 2147483647 h 224"/>
                  <a:gd name="T104" fmla="*/ 0 w 160"/>
                  <a:gd name="T105" fmla="*/ 2147483647 h 224"/>
                  <a:gd name="T106" fmla="*/ 2147483647 w 160"/>
                  <a:gd name="T107" fmla="*/ 2147483647 h 224"/>
                  <a:gd name="T108" fmla="*/ 2147483647 w 160"/>
                  <a:gd name="T109" fmla="*/ 2147483647 h 224"/>
                  <a:gd name="T110" fmla="*/ 2147483647 w 160"/>
                  <a:gd name="T111" fmla="*/ 2147483647 h 224"/>
                  <a:gd name="T112" fmla="*/ 2147483647 w 160"/>
                  <a:gd name="T113" fmla="*/ 2147483647 h 224"/>
                  <a:gd name="T114" fmla="*/ 2147483647 w 160"/>
                  <a:gd name="T115" fmla="*/ 2147483647 h 224"/>
                  <a:gd name="T116" fmla="*/ 2147483647 w 160"/>
                  <a:gd name="T117" fmla="*/ 2147483647 h 224"/>
                  <a:gd name="T118" fmla="*/ 2147483647 w 160"/>
                  <a:gd name="T119" fmla="*/ 2147483647 h 224"/>
                  <a:gd name="T120" fmla="*/ 2147483647 w 160"/>
                  <a:gd name="T121" fmla="*/ 2147483647 h 224"/>
                  <a:gd name="T122" fmla="*/ 2147483647 w 160"/>
                  <a:gd name="T123" fmla="*/ 2147483647 h 224"/>
                  <a:gd name="T124" fmla="*/ 2147483647 w 160"/>
                  <a:gd name="T125" fmla="*/ 2147483647 h 2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0"/>
                  <a:gd name="T190" fmla="*/ 0 h 224"/>
                  <a:gd name="T191" fmla="*/ 160 w 160"/>
                  <a:gd name="T192" fmla="*/ 224 h 2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0" h="224">
                    <a:moveTo>
                      <a:pt x="152" y="136"/>
                    </a:moveTo>
                    <a:lnTo>
                      <a:pt x="152" y="136"/>
                    </a:ln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close/>
                  </a:path>
                </a:pathLst>
              </a:custGeom>
              <a:grpFill/>
              <a:ln w="3175" cmpd="sng">
                <a:solidFill>
                  <a:schemeClr val="bg2">
                    <a:alpha val="30000"/>
                  </a:schemeClr>
                </a:solidFill>
                <a:miter lim="800000"/>
                <a:headEnd/>
                <a:tailEnd/>
              </a:ln>
            </p:spPr>
            <p:txBody>
              <a:bodyPr/>
              <a:lstStyle/>
              <a:p>
                <a:pPr defTabSz="1219170"/>
                <a:endParaRPr lang="zh-CN" altLang="en-US" sz="3200"/>
              </a:p>
            </p:txBody>
          </p:sp>
          <p:sp>
            <p:nvSpPr>
              <p:cNvPr id="254" name="Freeform 805">
                <a:extLst>
                  <a:ext uri="{FF2B5EF4-FFF2-40B4-BE49-F238E27FC236}">
                    <a16:creationId xmlns:a16="http://schemas.microsoft.com/office/drawing/2014/main" id="{E558EF4C-96B4-45DB-BC9A-3EB79D79D018}"/>
                  </a:ext>
                </a:extLst>
              </p:cNvPr>
              <p:cNvSpPr>
                <a:spLocks/>
              </p:cNvSpPr>
              <p:nvPr/>
            </p:nvSpPr>
            <p:spPr bwMode="auto">
              <a:xfrm>
                <a:off x="1647759" y="3458390"/>
                <a:ext cx="67574" cy="84900"/>
              </a:xfrm>
              <a:custGeom>
                <a:avLst/>
                <a:gdLst>
                  <a:gd name="T0" fmla="*/ 2147483647 w 64"/>
                  <a:gd name="T1" fmla="*/ 2147483647 h 80"/>
                  <a:gd name="T2" fmla="*/ 2147483647 w 64"/>
                  <a:gd name="T3" fmla="*/ 2147483647 h 80"/>
                  <a:gd name="T4" fmla="*/ 2147483647 w 64"/>
                  <a:gd name="T5" fmla="*/ 2147483647 h 80"/>
                  <a:gd name="T6" fmla="*/ 2147483647 w 64"/>
                  <a:gd name="T7" fmla="*/ 2147483647 h 80"/>
                  <a:gd name="T8" fmla="*/ 2147483647 w 64"/>
                  <a:gd name="T9" fmla="*/ 2147483647 h 80"/>
                  <a:gd name="T10" fmla="*/ 2147483647 w 64"/>
                  <a:gd name="T11" fmla="*/ 2147483647 h 80"/>
                  <a:gd name="T12" fmla="*/ 2147483647 w 64"/>
                  <a:gd name="T13" fmla="*/ 0 h 80"/>
                  <a:gd name="T14" fmla="*/ 2147483647 w 64"/>
                  <a:gd name="T15" fmla="*/ 2147483647 h 80"/>
                  <a:gd name="T16" fmla="*/ 0 w 64"/>
                  <a:gd name="T17" fmla="*/ 2147483647 h 80"/>
                  <a:gd name="T18" fmla="*/ 2147483647 w 64"/>
                  <a:gd name="T19" fmla="*/ 2147483647 h 80"/>
                  <a:gd name="T20" fmla="*/ 0 w 64"/>
                  <a:gd name="T21" fmla="*/ 2147483647 h 80"/>
                  <a:gd name="T22" fmla="*/ 0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16" y="80"/>
                    </a:moveTo>
                    <a:lnTo>
                      <a:pt x="32" y="64"/>
                    </a:lnTo>
                    <a:lnTo>
                      <a:pt x="40" y="56"/>
                    </a:lnTo>
                    <a:lnTo>
                      <a:pt x="56" y="40"/>
                    </a:lnTo>
                    <a:lnTo>
                      <a:pt x="64" y="24"/>
                    </a:lnTo>
                    <a:lnTo>
                      <a:pt x="48" y="16"/>
                    </a:lnTo>
                    <a:lnTo>
                      <a:pt x="16" y="0"/>
                    </a:lnTo>
                    <a:lnTo>
                      <a:pt x="16" y="8"/>
                    </a:lnTo>
                    <a:lnTo>
                      <a:pt x="0" y="48"/>
                    </a:lnTo>
                    <a:lnTo>
                      <a:pt x="8" y="64"/>
                    </a:lnTo>
                    <a:lnTo>
                      <a:pt x="0" y="64"/>
                    </a:lnTo>
                    <a:lnTo>
                      <a:pt x="0" y="72"/>
                    </a:lnTo>
                    <a:lnTo>
                      <a:pt x="16" y="80"/>
                    </a:lnTo>
                    <a:close/>
                  </a:path>
                </a:pathLst>
              </a:custGeom>
              <a:grpFill/>
              <a:ln w="3175" cmpd="sng">
                <a:solidFill>
                  <a:schemeClr val="bg2">
                    <a:alpha val="30000"/>
                  </a:schemeClr>
                </a:solidFill>
                <a:miter lim="800000"/>
                <a:headEnd/>
                <a:tailEnd/>
              </a:ln>
            </p:spPr>
            <p:txBody>
              <a:bodyPr/>
              <a:lstStyle/>
              <a:p>
                <a:pPr defTabSz="1219170"/>
                <a:endParaRPr lang="zh-CN" altLang="en-US" sz="3200"/>
              </a:p>
            </p:txBody>
          </p:sp>
          <p:sp>
            <p:nvSpPr>
              <p:cNvPr id="255" name="Freeform 806">
                <a:extLst>
                  <a:ext uri="{FF2B5EF4-FFF2-40B4-BE49-F238E27FC236}">
                    <a16:creationId xmlns:a16="http://schemas.microsoft.com/office/drawing/2014/main" id="{1D2B3BD3-EABD-4113-9082-91991B7BB2F9}"/>
                  </a:ext>
                </a:extLst>
              </p:cNvPr>
              <p:cNvSpPr>
                <a:spLocks/>
              </p:cNvSpPr>
              <p:nvPr/>
            </p:nvSpPr>
            <p:spPr bwMode="auto">
              <a:xfrm>
                <a:off x="1529072" y="3263466"/>
                <a:ext cx="76237" cy="33787"/>
              </a:xfrm>
              <a:custGeom>
                <a:avLst/>
                <a:gdLst>
                  <a:gd name="T0" fmla="*/ 2147483647 w 72"/>
                  <a:gd name="T1" fmla="*/ 2147483647 h 32"/>
                  <a:gd name="T2" fmla="*/ 2147483647 w 72"/>
                  <a:gd name="T3" fmla="*/ 0 h 32"/>
                  <a:gd name="T4" fmla="*/ 2147483647 w 72"/>
                  <a:gd name="T5" fmla="*/ 0 h 32"/>
                  <a:gd name="T6" fmla="*/ 0 w 72"/>
                  <a:gd name="T7" fmla="*/ 2147483647 h 32"/>
                  <a:gd name="T8" fmla="*/ 0 w 72"/>
                  <a:gd name="T9" fmla="*/ 2147483647 h 32"/>
                  <a:gd name="T10" fmla="*/ 2147483647 w 72"/>
                  <a:gd name="T11" fmla="*/ 2147483647 h 32"/>
                  <a:gd name="T12" fmla="*/ 2147483647 w 72"/>
                  <a:gd name="T13" fmla="*/ 2147483647 h 32"/>
                  <a:gd name="T14" fmla="*/ 2147483647 w 72"/>
                  <a:gd name="T15" fmla="*/ 2147483647 h 32"/>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32"/>
                  <a:gd name="T26" fmla="*/ 72 w 72"/>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32">
                    <a:moveTo>
                      <a:pt x="72" y="8"/>
                    </a:moveTo>
                    <a:lnTo>
                      <a:pt x="32" y="0"/>
                    </a:lnTo>
                    <a:lnTo>
                      <a:pt x="16" y="0"/>
                    </a:lnTo>
                    <a:lnTo>
                      <a:pt x="0" y="8"/>
                    </a:lnTo>
                    <a:lnTo>
                      <a:pt x="0" y="24"/>
                    </a:lnTo>
                    <a:lnTo>
                      <a:pt x="16" y="32"/>
                    </a:lnTo>
                    <a:lnTo>
                      <a:pt x="48" y="24"/>
                    </a:lnTo>
                    <a:lnTo>
                      <a:pt x="72" y="8"/>
                    </a:lnTo>
                    <a:close/>
                  </a:path>
                </a:pathLst>
              </a:custGeom>
              <a:grpFill/>
              <a:ln w="3175" cmpd="sng">
                <a:solidFill>
                  <a:schemeClr val="bg2">
                    <a:alpha val="30000"/>
                  </a:schemeClr>
                </a:solidFill>
                <a:miter lim="800000"/>
                <a:headEnd/>
                <a:tailEnd/>
              </a:ln>
            </p:spPr>
            <p:txBody>
              <a:bodyPr/>
              <a:lstStyle/>
              <a:p>
                <a:pPr defTabSz="1219170"/>
                <a:endParaRPr lang="zh-CN" altLang="en-US" sz="3200"/>
              </a:p>
            </p:txBody>
          </p:sp>
          <p:sp>
            <p:nvSpPr>
              <p:cNvPr id="256" name="Freeform 807">
                <a:extLst>
                  <a:ext uri="{FF2B5EF4-FFF2-40B4-BE49-F238E27FC236}">
                    <a16:creationId xmlns:a16="http://schemas.microsoft.com/office/drawing/2014/main" id="{A90D8593-571A-4B4B-AADA-200FE58E98E1}"/>
                  </a:ext>
                </a:extLst>
              </p:cNvPr>
              <p:cNvSpPr>
                <a:spLocks/>
              </p:cNvSpPr>
              <p:nvPr/>
            </p:nvSpPr>
            <p:spPr bwMode="auto">
              <a:xfrm>
                <a:off x="1486621" y="3237476"/>
                <a:ext cx="58910" cy="51114"/>
              </a:xfrm>
              <a:custGeom>
                <a:avLst/>
                <a:gdLst>
                  <a:gd name="T0" fmla="*/ 2147483647 w 56"/>
                  <a:gd name="T1" fmla="*/ 2147483647 h 48"/>
                  <a:gd name="T2" fmla="*/ 2147483647 w 56"/>
                  <a:gd name="T3" fmla="*/ 2147483647 h 48"/>
                  <a:gd name="T4" fmla="*/ 2147483647 w 56"/>
                  <a:gd name="T5" fmla="*/ 0 h 48"/>
                  <a:gd name="T6" fmla="*/ 2147483647 w 56"/>
                  <a:gd name="T7" fmla="*/ 0 h 48"/>
                  <a:gd name="T8" fmla="*/ 2147483647 w 56"/>
                  <a:gd name="T9" fmla="*/ 2147483647 h 48"/>
                  <a:gd name="T10" fmla="*/ 2147483647 w 56"/>
                  <a:gd name="T11" fmla="*/ 2147483647 h 48"/>
                  <a:gd name="T12" fmla="*/ 2147483647 w 56"/>
                  <a:gd name="T13" fmla="*/ 2147483647 h 48"/>
                  <a:gd name="T14" fmla="*/ 0 w 56"/>
                  <a:gd name="T15" fmla="*/ 2147483647 h 48"/>
                  <a:gd name="T16" fmla="*/ 0 w 56"/>
                  <a:gd name="T17" fmla="*/ 2147483647 h 48"/>
                  <a:gd name="T18" fmla="*/ 0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56" y="24"/>
                    </a:moveTo>
                    <a:lnTo>
                      <a:pt x="40" y="16"/>
                    </a:lnTo>
                    <a:lnTo>
                      <a:pt x="40" y="0"/>
                    </a:lnTo>
                    <a:lnTo>
                      <a:pt x="24" y="0"/>
                    </a:lnTo>
                    <a:lnTo>
                      <a:pt x="16" y="8"/>
                    </a:lnTo>
                    <a:lnTo>
                      <a:pt x="24" y="24"/>
                    </a:lnTo>
                    <a:lnTo>
                      <a:pt x="8" y="24"/>
                    </a:lnTo>
                    <a:lnTo>
                      <a:pt x="0" y="32"/>
                    </a:lnTo>
                    <a:lnTo>
                      <a:pt x="0" y="40"/>
                    </a:lnTo>
                    <a:lnTo>
                      <a:pt x="0" y="48"/>
                    </a:lnTo>
                    <a:lnTo>
                      <a:pt x="24" y="48"/>
                    </a:lnTo>
                    <a:lnTo>
                      <a:pt x="40" y="48"/>
                    </a:lnTo>
                    <a:lnTo>
                      <a:pt x="40" y="32"/>
                    </a:lnTo>
                    <a:lnTo>
                      <a:pt x="56" y="24"/>
                    </a:lnTo>
                    <a:close/>
                  </a:path>
                </a:pathLst>
              </a:custGeom>
              <a:grpFill/>
              <a:ln w="3175" cmpd="sng">
                <a:solidFill>
                  <a:schemeClr val="bg2">
                    <a:alpha val="30000"/>
                  </a:schemeClr>
                </a:solidFill>
                <a:miter lim="800000"/>
                <a:headEnd/>
                <a:tailEnd/>
              </a:ln>
            </p:spPr>
            <p:txBody>
              <a:bodyPr/>
              <a:lstStyle/>
              <a:p>
                <a:pPr defTabSz="1219170"/>
                <a:endParaRPr lang="zh-CN" altLang="en-US" sz="3200"/>
              </a:p>
            </p:txBody>
          </p:sp>
          <p:sp>
            <p:nvSpPr>
              <p:cNvPr id="257" name="Freeform 808">
                <a:extLst>
                  <a:ext uri="{FF2B5EF4-FFF2-40B4-BE49-F238E27FC236}">
                    <a16:creationId xmlns:a16="http://schemas.microsoft.com/office/drawing/2014/main" id="{79055AC7-8CBD-47E5-902D-E9CAE6E31EF8}"/>
                  </a:ext>
                </a:extLst>
              </p:cNvPr>
              <p:cNvSpPr>
                <a:spLocks/>
              </p:cNvSpPr>
              <p:nvPr/>
            </p:nvSpPr>
            <p:spPr bwMode="auto">
              <a:xfrm>
                <a:off x="1155683" y="3017428"/>
                <a:ext cx="407175" cy="262498"/>
              </a:xfrm>
              <a:custGeom>
                <a:avLst/>
                <a:gdLst>
                  <a:gd name="T0" fmla="*/ 2147483647 w 384"/>
                  <a:gd name="T1" fmla="*/ 2147483647 h 248"/>
                  <a:gd name="T2" fmla="*/ 2147483647 w 384"/>
                  <a:gd name="T3" fmla="*/ 2147483647 h 248"/>
                  <a:gd name="T4" fmla="*/ 2147483647 w 384"/>
                  <a:gd name="T5" fmla="*/ 2147483647 h 248"/>
                  <a:gd name="T6" fmla="*/ 2147483647 w 384"/>
                  <a:gd name="T7" fmla="*/ 2147483647 h 248"/>
                  <a:gd name="T8" fmla="*/ 2147483647 w 384"/>
                  <a:gd name="T9" fmla="*/ 2147483647 h 248"/>
                  <a:gd name="T10" fmla="*/ 2147483647 w 384"/>
                  <a:gd name="T11" fmla="*/ 2147483647 h 248"/>
                  <a:gd name="T12" fmla="*/ 2147483647 w 384"/>
                  <a:gd name="T13" fmla="*/ 2147483647 h 248"/>
                  <a:gd name="T14" fmla="*/ 2147483647 w 384"/>
                  <a:gd name="T15" fmla="*/ 2147483647 h 248"/>
                  <a:gd name="T16" fmla="*/ 2147483647 w 384"/>
                  <a:gd name="T17" fmla="*/ 2147483647 h 248"/>
                  <a:gd name="T18" fmla="*/ 2147483647 w 384"/>
                  <a:gd name="T19" fmla="*/ 2147483647 h 248"/>
                  <a:gd name="T20" fmla="*/ 2147483647 w 384"/>
                  <a:gd name="T21" fmla="*/ 2147483647 h 248"/>
                  <a:gd name="T22" fmla="*/ 2147483647 w 384"/>
                  <a:gd name="T23" fmla="*/ 2147483647 h 248"/>
                  <a:gd name="T24" fmla="*/ 2147483647 w 384"/>
                  <a:gd name="T25" fmla="*/ 2147483647 h 248"/>
                  <a:gd name="T26" fmla="*/ 2147483647 w 384"/>
                  <a:gd name="T27" fmla="*/ 2147483647 h 248"/>
                  <a:gd name="T28" fmla="*/ 2147483647 w 384"/>
                  <a:gd name="T29" fmla="*/ 2147483647 h 248"/>
                  <a:gd name="T30" fmla="*/ 2147483647 w 384"/>
                  <a:gd name="T31" fmla="*/ 2147483647 h 248"/>
                  <a:gd name="T32" fmla="*/ 2147483647 w 384"/>
                  <a:gd name="T33" fmla="*/ 2147483647 h 248"/>
                  <a:gd name="T34" fmla="*/ 2147483647 w 384"/>
                  <a:gd name="T35" fmla="*/ 2147483647 h 248"/>
                  <a:gd name="T36" fmla="*/ 2147483647 w 384"/>
                  <a:gd name="T37" fmla="*/ 2147483647 h 248"/>
                  <a:gd name="T38" fmla="*/ 2147483647 w 384"/>
                  <a:gd name="T39" fmla="*/ 2147483647 h 248"/>
                  <a:gd name="T40" fmla="*/ 2147483647 w 384"/>
                  <a:gd name="T41" fmla="*/ 2147483647 h 248"/>
                  <a:gd name="T42" fmla="*/ 2147483647 w 384"/>
                  <a:gd name="T43" fmla="*/ 2147483647 h 248"/>
                  <a:gd name="T44" fmla="*/ 2147483647 w 384"/>
                  <a:gd name="T45" fmla="*/ 2147483647 h 248"/>
                  <a:gd name="T46" fmla="*/ 2147483647 w 384"/>
                  <a:gd name="T47" fmla="*/ 0 h 248"/>
                  <a:gd name="T48" fmla="*/ 0 w 384"/>
                  <a:gd name="T49" fmla="*/ 0 h 248"/>
                  <a:gd name="T50" fmla="*/ 2147483647 w 384"/>
                  <a:gd name="T51" fmla="*/ 2147483647 h 248"/>
                  <a:gd name="T52" fmla="*/ 2147483647 w 384"/>
                  <a:gd name="T53" fmla="*/ 2147483647 h 248"/>
                  <a:gd name="T54" fmla="*/ 2147483647 w 384"/>
                  <a:gd name="T55" fmla="*/ 2147483647 h 248"/>
                  <a:gd name="T56" fmla="*/ 2147483647 w 384"/>
                  <a:gd name="T57" fmla="*/ 2147483647 h 248"/>
                  <a:gd name="T58" fmla="*/ 2147483647 w 384"/>
                  <a:gd name="T59" fmla="*/ 2147483647 h 248"/>
                  <a:gd name="T60" fmla="*/ 2147483647 w 384"/>
                  <a:gd name="T61" fmla="*/ 2147483647 h 248"/>
                  <a:gd name="T62" fmla="*/ 2147483647 w 384"/>
                  <a:gd name="T63" fmla="*/ 2147483647 h 248"/>
                  <a:gd name="T64" fmla="*/ 2147483647 w 384"/>
                  <a:gd name="T65" fmla="*/ 2147483647 h 248"/>
                  <a:gd name="T66" fmla="*/ 2147483647 w 384"/>
                  <a:gd name="T67" fmla="*/ 2147483647 h 248"/>
                  <a:gd name="T68" fmla="*/ 2147483647 w 384"/>
                  <a:gd name="T69" fmla="*/ 2147483647 h 248"/>
                  <a:gd name="T70" fmla="*/ 2147483647 w 384"/>
                  <a:gd name="T71" fmla="*/ 2147483647 h 248"/>
                  <a:gd name="T72" fmla="*/ 2147483647 w 384"/>
                  <a:gd name="T73" fmla="*/ 2147483647 h 248"/>
                  <a:gd name="T74" fmla="*/ 2147483647 w 384"/>
                  <a:gd name="T75" fmla="*/ 2147483647 h 248"/>
                  <a:gd name="T76" fmla="*/ 2147483647 w 384"/>
                  <a:gd name="T77" fmla="*/ 2147483647 h 248"/>
                  <a:gd name="T78" fmla="*/ 2147483647 w 384"/>
                  <a:gd name="T79" fmla="*/ 2147483647 h 248"/>
                  <a:gd name="T80" fmla="*/ 2147483647 w 384"/>
                  <a:gd name="T81" fmla="*/ 2147483647 h 248"/>
                  <a:gd name="T82" fmla="*/ 2147483647 w 384"/>
                  <a:gd name="T83" fmla="*/ 2147483647 h 248"/>
                  <a:gd name="T84" fmla="*/ 2147483647 w 384"/>
                  <a:gd name="T85" fmla="*/ 2147483647 h 248"/>
                  <a:gd name="T86" fmla="*/ 2147483647 w 384"/>
                  <a:gd name="T87" fmla="*/ 2147483647 h 248"/>
                  <a:gd name="T88" fmla="*/ 2147483647 w 384"/>
                  <a:gd name="T89" fmla="*/ 2147483647 h 248"/>
                  <a:gd name="T90" fmla="*/ 2147483647 w 384"/>
                  <a:gd name="T91" fmla="*/ 2147483647 h 248"/>
                  <a:gd name="T92" fmla="*/ 2147483647 w 384"/>
                  <a:gd name="T93" fmla="*/ 2147483647 h 248"/>
                  <a:gd name="T94" fmla="*/ 2147483647 w 384"/>
                  <a:gd name="T95" fmla="*/ 2147483647 h 248"/>
                  <a:gd name="T96" fmla="*/ 2147483647 w 384"/>
                  <a:gd name="T97" fmla="*/ 2147483647 h 248"/>
                  <a:gd name="T98" fmla="*/ 2147483647 w 384"/>
                  <a:gd name="T99" fmla="*/ 2147483647 h 248"/>
                  <a:gd name="T100" fmla="*/ 2147483647 w 384"/>
                  <a:gd name="T101" fmla="*/ 2147483647 h 248"/>
                  <a:gd name="T102" fmla="*/ 2147483647 w 384"/>
                  <a:gd name="T103" fmla="*/ 2147483647 h 248"/>
                  <a:gd name="T104" fmla="*/ 2147483647 w 384"/>
                  <a:gd name="T105" fmla="*/ 2147483647 h 248"/>
                  <a:gd name="T106" fmla="*/ 2147483647 w 384"/>
                  <a:gd name="T107" fmla="*/ 2147483647 h 248"/>
                  <a:gd name="T108" fmla="*/ 2147483647 w 384"/>
                  <a:gd name="T109" fmla="*/ 2147483647 h 2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84"/>
                  <a:gd name="T166" fmla="*/ 0 h 248"/>
                  <a:gd name="T167" fmla="*/ 384 w 384"/>
                  <a:gd name="T168" fmla="*/ 248 h 2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84" h="248">
                    <a:moveTo>
                      <a:pt x="320" y="232"/>
                    </a:moveTo>
                    <a:lnTo>
                      <a:pt x="336" y="232"/>
                    </a:lnTo>
                    <a:lnTo>
                      <a:pt x="328" y="216"/>
                    </a:lnTo>
                    <a:lnTo>
                      <a:pt x="336" y="208"/>
                    </a:lnTo>
                    <a:lnTo>
                      <a:pt x="352" y="208"/>
                    </a:lnTo>
                    <a:lnTo>
                      <a:pt x="360" y="200"/>
                    </a:lnTo>
                    <a:lnTo>
                      <a:pt x="376" y="192"/>
                    </a:lnTo>
                    <a:lnTo>
                      <a:pt x="384" y="160"/>
                    </a:lnTo>
                    <a:lnTo>
                      <a:pt x="336" y="168"/>
                    </a:lnTo>
                    <a:lnTo>
                      <a:pt x="312" y="192"/>
                    </a:lnTo>
                    <a:lnTo>
                      <a:pt x="280" y="200"/>
                    </a:lnTo>
                    <a:lnTo>
                      <a:pt x="248" y="160"/>
                    </a:lnTo>
                    <a:lnTo>
                      <a:pt x="248" y="104"/>
                    </a:lnTo>
                    <a:lnTo>
                      <a:pt x="256" y="96"/>
                    </a:lnTo>
                    <a:lnTo>
                      <a:pt x="232" y="88"/>
                    </a:lnTo>
                    <a:lnTo>
                      <a:pt x="216" y="72"/>
                    </a:lnTo>
                    <a:lnTo>
                      <a:pt x="208" y="56"/>
                    </a:lnTo>
                    <a:lnTo>
                      <a:pt x="192" y="40"/>
                    </a:lnTo>
                    <a:lnTo>
                      <a:pt x="168" y="48"/>
                    </a:lnTo>
                    <a:lnTo>
                      <a:pt x="136" y="16"/>
                    </a:lnTo>
                    <a:lnTo>
                      <a:pt x="112" y="8"/>
                    </a:lnTo>
                    <a:lnTo>
                      <a:pt x="104" y="16"/>
                    </a:lnTo>
                    <a:lnTo>
                      <a:pt x="72" y="16"/>
                    </a:lnTo>
                    <a:lnTo>
                      <a:pt x="32" y="0"/>
                    </a:lnTo>
                    <a:lnTo>
                      <a:pt x="0" y="0"/>
                    </a:lnTo>
                    <a:lnTo>
                      <a:pt x="24" y="48"/>
                    </a:lnTo>
                    <a:lnTo>
                      <a:pt x="40" y="72"/>
                    </a:lnTo>
                    <a:lnTo>
                      <a:pt x="32" y="80"/>
                    </a:lnTo>
                    <a:lnTo>
                      <a:pt x="64" y="96"/>
                    </a:lnTo>
                    <a:lnTo>
                      <a:pt x="64" y="120"/>
                    </a:lnTo>
                    <a:lnTo>
                      <a:pt x="80" y="128"/>
                    </a:lnTo>
                    <a:lnTo>
                      <a:pt x="96" y="144"/>
                    </a:lnTo>
                    <a:lnTo>
                      <a:pt x="96" y="128"/>
                    </a:lnTo>
                    <a:lnTo>
                      <a:pt x="80" y="120"/>
                    </a:lnTo>
                    <a:lnTo>
                      <a:pt x="64" y="80"/>
                    </a:lnTo>
                    <a:lnTo>
                      <a:pt x="40" y="40"/>
                    </a:lnTo>
                    <a:lnTo>
                      <a:pt x="32" y="16"/>
                    </a:lnTo>
                    <a:lnTo>
                      <a:pt x="48" y="24"/>
                    </a:lnTo>
                    <a:lnTo>
                      <a:pt x="72" y="64"/>
                    </a:lnTo>
                    <a:lnTo>
                      <a:pt x="80" y="80"/>
                    </a:lnTo>
                    <a:lnTo>
                      <a:pt x="96" y="88"/>
                    </a:lnTo>
                    <a:lnTo>
                      <a:pt x="96" y="104"/>
                    </a:lnTo>
                    <a:lnTo>
                      <a:pt x="112" y="112"/>
                    </a:lnTo>
                    <a:lnTo>
                      <a:pt x="120" y="120"/>
                    </a:lnTo>
                    <a:lnTo>
                      <a:pt x="144" y="144"/>
                    </a:lnTo>
                    <a:lnTo>
                      <a:pt x="144" y="168"/>
                    </a:lnTo>
                    <a:lnTo>
                      <a:pt x="144" y="184"/>
                    </a:lnTo>
                    <a:lnTo>
                      <a:pt x="200" y="216"/>
                    </a:lnTo>
                    <a:lnTo>
                      <a:pt x="224" y="224"/>
                    </a:lnTo>
                    <a:lnTo>
                      <a:pt x="264" y="240"/>
                    </a:lnTo>
                    <a:lnTo>
                      <a:pt x="280" y="232"/>
                    </a:lnTo>
                    <a:lnTo>
                      <a:pt x="288" y="232"/>
                    </a:lnTo>
                    <a:lnTo>
                      <a:pt x="312" y="248"/>
                    </a:lnTo>
                    <a:lnTo>
                      <a:pt x="312" y="240"/>
                    </a:lnTo>
                    <a:lnTo>
                      <a:pt x="320" y="232"/>
                    </a:lnTo>
                    <a:close/>
                  </a:path>
                </a:pathLst>
              </a:custGeom>
              <a:grpFill/>
              <a:ln w="3175" cmpd="sng">
                <a:solidFill>
                  <a:schemeClr val="bg2">
                    <a:alpha val="30000"/>
                  </a:schemeClr>
                </a:solidFill>
                <a:miter lim="800000"/>
                <a:headEnd/>
                <a:tailEnd/>
              </a:ln>
            </p:spPr>
            <p:txBody>
              <a:bodyPr/>
              <a:lstStyle/>
              <a:p>
                <a:pPr defTabSz="1219170"/>
                <a:endParaRPr lang="zh-CN" altLang="en-US" sz="3200"/>
              </a:p>
            </p:txBody>
          </p:sp>
          <p:sp>
            <p:nvSpPr>
              <p:cNvPr id="258" name="Freeform 809">
                <a:extLst>
                  <a:ext uri="{FF2B5EF4-FFF2-40B4-BE49-F238E27FC236}">
                    <a16:creationId xmlns:a16="http://schemas.microsoft.com/office/drawing/2014/main" id="{813DA009-0700-470D-BDD2-D2393DB74BDC}"/>
                  </a:ext>
                </a:extLst>
              </p:cNvPr>
              <p:cNvSpPr>
                <a:spLocks/>
              </p:cNvSpPr>
              <p:nvPr/>
            </p:nvSpPr>
            <p:spPr bwMode="auto">
              <a:xfrm>
                <a:off x="1647759" y="3458390"/>
                <a:ext cx="67574" cy="84900"/>
              </a:xfrm>
              <a:custGeom>
                <a:avLst/>
                <a:gdLst>
                  <a:gd name="T0" fmla="*/ 2147483647 w 64"/>
                  <a:gd name="T1" fmla="*/ 2147483647 h 80"/>
                  <a:gd name="T2" fmla="*/ 2147483647 w 64"/>
                  <a:gd name="T3" fmla="*/ 2147483647 h 80"/>
                  <a:gd name="T4" fmla="*/ 2147483647 w 64"/>
                  <a:gd name="T5" fmla="*/ 2147483647 h 80"/>
                  <a:gd name="T6" fmla="*/ 2147483647 w 64"/>
                  <a:gd name="T7" fmla="*/ 2147483647 h 80"/>
                  <a:gd name="T8" fmla="*/ 2147483647 w 64"/>
                  <a:gd name="T9" fmla="*/ 2147483647 h 80"/>
                  <a:gd name="T10" fmla="*/ 2147483647 w 64"/>
                  <a:gd name="T11" fmla="*/ 2147483647 h 80"/>
                  <a:gd name="T12" fmla="*/ 2147483647 w 64"/>
                  <a:gd name="T13" fmla="*/ 0 h 80"/>
                  <a:gd name="T14" fmla="*/ 2147483647 w 64"/>
                  <a:gd name="T15" fmla="*/ 2147483647 h 80"/>
                  <a:gd name="T16" fmla="*/ 0 w 64"/>
                  <a:gd name="T17" fmla="*/ 2147483647 h 80"/>
                  <a:gd name="T18" fmla="*/ 2147483647 w 64"/>
                  <a:gd name="T19" fmla="*/ 2147483647 h 80"/>
                  <a:gd name="T20" fmla="*/ 0 w 64"/>
                  <a:gd name="T21" fmla="*/ 2147483647 h 80"/>
                  <a:gd name="T22" fmla="*/ 0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16" y="80"/>
                    </a:moveTo>
                    <a:lnTo>
                      <a:pt x="32" y="64"/>
                    </a:lnTo>
                    <a:lnTo>
                      <a:pt x="40" y="56"/>
                    </a:lnTo>
                    <a:lnTo>
                      <a:pt x="56" y="40"/>
                    </a:lnTo>
                    <a:lnTo>
                      <a:pt x="64" y="24"/>
                    </a:lnTo>
                    <a:lnTo>
                      <a:pt x="48" y="16"/>
                    </a:lnTo>
                    <a:lnTo>
                      <a:pt x="16" y="0"/>
                    </a:lnTo>
                    <a:lnTo>
                      <a:pt x="16" y="8"/>
                    </a:lnTo>
                    <a:lnTo>
                      <a:pt x="0" y="48"/>
                    </a:lnTo>
                    <a:lnTo>
                      <a:pt x="8" y="64"/>
                    </a:lnTo>
                    <a:lnTo>
                      <a:pt x="0" y="64"/>
                    </a:lnTo>
                    <a:lnTo>
                      <a:pt x="0" y="72"/>
                    </a:lnTo>
                    <a:lnTo>
                      <a:pt x="16" y="80"/>
                    </a:lnTo>
                    <a:close/>
                  </a:path>
                </a:pathLst>
              </a:custGeom>
              <a:grpFill/>
              <a:ln w="3175" cmpd="sng">
                <a:solidFill>
                  <a:schemeClr val="bg2">
                    <a:alpha val="30000"/>
                  </a:schemeClr>
                </a:solidFill>
                <a:miter lim="800000"/>
                <a:headEnd/>
                <a:tailEnd/>
              </a:ln>
            </p:spPr>
            <p:txBody>
              <a:bodyPr/>
              <a:lstStyle/>
              <a:p>
                <a:pPr defTabSz="1219170"/>
                <a:endParaRPr lang="zh-CN" altLang="en-US" sz="3200"/>
              </a:p>
            </p:txBody>
          </p:sp>
          <p:sp>
            <p:nvSpPr>
              <p:cNvPr id="259" name="Freeform 810">
                <a:extLst>
                  <a:ext uri="{FF2B5EF4-FFF2-40B4-BE49-F238E27FC236}">
                    <a16:creationId xmlns:a16="http://schemas.microsoft.com/office/drawing/2014/main" id="{9664416B-7320-47B7-8CE2-CA8A1003DB39}"/>
                  </a:ext>
                </a:extLst>
              </p:cNvPr>
              <p:cNvSpPr>
                <a:spLocks/>
              </p:cNvSpPr>
              <p:nvPr/>
            </p:nvSpPr>
            <p:spPr bwMode="auto">
              <a:xfrm>
                <a:off x="1155683" y="3017428"/>
                <a:ext cx="407175" cy="262498"/>
              </a:xfrm>
              <a:custGeom>
                <a:avLst/>
                <a:gdLst>
                  <a:gd name="T0" fmla="*/ 2147483647 w 384"/>
                  <a:gd name="T1" fmla="*/ 2147483647 h 248"/>
                  <a:gd name="T2" fmla="*/ 2147483647 w 384"/>
                  <a:gd name="T3" fmla="*/ 2147483647 h 248"/>
                  <a:gd name="T4" fmla="*/ 2147483647 w 384"/>
                  <a:gd name="T5" fmla="*/ 2147483647 h 248"/>
                  <a:gd name="T6" fmla="*/ 2147483647 w 384"/>
                  <a:gd name="T7" fmla="*/ 2147483647 h 248"/>
                  <a:gd name="T8" fmla="*/ 2147483647 w 384"/>
                  <a:gd name="T9" fmla="*/ 2147483647 h 248"/>
                  <a:gd name="T10" fmla="*/ 2147483647 w 384"/>
                  <a:gd name="T11" fmla="*/ 2147483647 h 248"/>
                  <a:gd name="T12" fmla="*/ 2147483647 w 384"/>
                  <a:gd name="T13" fmla="*/ 2147483647 h 248"/>
                  <a:gd name="T14" fmla="*/ 2147483647 w 384"/>
                  <a:gd name="T15" fmla="*/ 2147483647 h 248"/>
                  <a:gd name="T16" fmla="*/ 2147483647 w 384"/>
                  <a:gd name="T17" fmla="*/ 2147483647 h 248"/>
                  <a:gd name="T18" fmla="*/ 2147483647 w 384"/>
                  <a:gd name="T19" fmla="*/ 2147483647 h 248"/>
                  <a:gd name="T20" fmla="*/ 2147483647 w 384"/>
                  <a:gd name="T21" fmla="*/ 2147483647 h 248"/>
                  <a:gd name="T22" fmla="*/ 2147483647 w 384"/>
                  <a:gd name="T23" fmla="*/ 2147483647 h 248"/>
                  <a:gd name="T24" fmla="*/ 2147483647 w 384"/>
                  <a:gd name="T25" fmla="*/ 2147483647 h 248"/>
                  <a:gd name="T26" fmla="*/ 2147483647 w 384"/>
                  <a:gd name="T27" fmla="*/ 2147483647 h 248"/>
                  <a:gd name="T28" fmla="*/ 2147483647 w 384"/>
                  <a:gd name="T29" fmla="*/ 2147483647 h 248"/>
                  <a:gd name="T30" fmla="*/ 2147483647 w 384"/>
                  <a:gd name="T31" fmla="*/ 2147483647 h 248"/>
                  <a:gd name="T32" fmla="*/ 2147483647 w 384"/>
                  <a:gd name="T33" fmla="*/ 2147483647 h 248"/>
                  <a:gd name="T34" fmla="*/ 2147483647 w 384"/>
                  <a:gd name="T35" fmla="*/ 2147483647 h 248"/>
                  <a:gd name="T36" fmla="*/ 2147483647 w 384"/>
                  <a:gd name="T37" fmla="*/ 2147483647 h 248"/>
                  <a:gd name="T38" fmla="*/ 2147483647 w 384"/>
                  <a:gd name="T39" fmla="*/ 2147483647 h 248"/>
                  <a:gd name="T40" fmla="*/ 2147483647 w 384"/>
                  <a:gd name="T41" fmla="*/ 2147483647 h 248"/>
                  <a:gd name="T42" fmla="*/ 2147483647 w 384"/>
                  <a:gd name="T43" fmla="*/ 2147483647 h 248"/>
                  <a:gd name="T44" fmla="*/ 2147483647 w 384"/>
                  <a:gd name="T45" fmla="*/ 2147483647 h 248"/>
                  <a:gd name="T46" fmla="*/ 2147483647 w 384"/>
                  <a:gd name="T47" fmla="*/ 2147483647 h 248"/>
                  <a:gd name="T48" fmla="*/ 2147483647 w 384"/>
                  <a:gd name="T49" fmla="*/ 0 h 248"/>
                  <a:gd name="T50" fmla="*/ 0 w 384"/>
                  <a:gd name="T51" fmla="*/ 0 h 248"/>
                  <a:gd name="T52" fmla="*/ 2147483647 w 384"/>
                  <a:gd name="T53" fmla="*/ 2147483647 h 248"/>
                  <a:gd name="T54" fmla="*/ 2147483647 w 384"/>
                  <a:gd name="T55" fmla="*/ 2147483647 h 248"/>
                  <a:gd name="T56" fmla="*/ 2147483647 w 384"/>
                  <a:gd name="T57" fmla="*/ 2147483647 h 248"/>
                  <a:gd name="T58" fmla="*/ 2147483647 w 384"/>
                  <a:gd name="T59" fmla="*/ 2147483647 h 248"/>
                  <a:gd name="T60" fmla="*/ 2147483647 w 384"/>
                  <a:gd name="T61" fmla="*/ 2147483647 h 248"/>
                  <a:gd name="T62" fmla="*/ 2147483647 w 384"/>
                  <a:gd name="T63" fmla="*/ 2147483647 h 248"/>
                  <a:gd name="T64" fmla="*/ 2147483647 w 384"/>
                  <a:gd name="T65" fmla="*/ 2147483647 h 248"/>
                  <a:gd name="T66" fmla="*/ 2147483647 w 384"/>
                  <a:gd name="T67" fmla="*/ 2147483647 h 248"/>
                  <a:gd name="T68" fmla="*/ 2147483647 w 384"/>
                  <a:gd name="T69" fmla="*/ 2147483647 h 248"/>
                  <a:gd name="T70" fmla="*/ 2147483647 w 384"/>
                  <a:gd name="T71" fmla="*/ 2147483647 h 248"/>
                  <a:gd name="T72" fmla="*/ 2147483647 w 384"/>
                  <a:gd name="T73" fmla="*/ 2147483647 h 248"/>
                  <a:gd name="T74" fmla="*/ 2147483647 w 384"/>
                  <a:gd name="T75" fmla="*/ 2147483647 h 248"/>
                  <a:gd name="T76" fmla="*/ 2147483647 w 384"/>
                  <a:gd name="T77" fmla="*/ 2147483647 h 248"/>
                  <a:gd name="T78" fmla="*/ 2147483647 w 384"/>
                  <a:gd name="T79" fmla="*/ 2147483647 h 248"/>
                  <a:gd name="T80" fmla="*/ 2147483647 w 384"/>
                  <a:gd name="T81" fmla="*/ 2147483647 h 248"/>
                  <a:gd name="T82" fmla="*/ 2147483647 w 384"/>
                  <a:gd name="T83" fmla="*/ 2147483647 h 248"/>
                  <a:gd name="T84" fmla="*/ 2147483647 w 384"/>
                  <a:gd name="T85" fmla="*/ 2147483647 h 248"/>
                  <a:gd name="T86" fmla="*/ 2147483647 w 384"/>
                  <a:gd name="T87" fmla="*/ 2147483647 h 248"/>
                  <a:gd name="T88" fmla="*/ 2147483647 w 384"/>
                  <a:gd name="T89" fmla="*/ 2147483647 h 248"/>
                  <a:gd name="T90" fmla="*/ 2147483647 w 384"/>
                  <a:gd name="T91" fmla="*/ 2147483647 h 248"/>
                  <a:gd name="T92" fmla="*/ 2147483647 w 384"/>
                  <a:gd name="T93" fmla="*/ 2147483647 h 248"/>
                  <a:gd name="T94" fmla="*/ 2147483647 w 384"/>
                  <a:gd name="T95" fmla="*/ 2147483647 h 248"/>
                  <a:gd name="T96" fmla="*/ 2147483647 w 384"/>
                  <a:gd name="T97" fmla="*/ 2147483647 h 248"/>
                  <a:gd name="T98" fmla="*/ 2147483647 w 384"/>
                  <a:gd name="T99" fmla="*/ 2147483647 h 248"/>
                  <a:gd name="T100" fmla="*/ 2147483647 w 384"/>
                  <a:gd name="T101" fmla="*/ 2147483647 h 248"/>
                  <a:gd name="T102" fmla="*/ 2147483647 w 384"/>
                  <a:gd name="T103" fmla="*/ 2147483647 h 248"/>
                  <a:gd name="T104" fmla="*/ 2147483647 w 384"/>
                  <a:gd name="T105" fmla="*/ 2147483647 h 248"/>
                  <a:gd name="T106" fmla="*/ 2147483647 w 384"/>
                  <a:gd name="T107" fmla="*/ 2147483647 h 248"/>
                  <a:gd name="T108" fmla="*/ 2147483647 w 384"/>
                  <a:gd name="T109" fmla="*/ 2147483647 h 248"/>
                  <a:gd name="T110" fmla="*/ 2147483647 w 384"/>
                  <a:gd name="T111" fmla="*/ 2147483647 h 2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4"/>
                  <a:gd name="T169" fmla="*/ 0 h 248"/>
                  <a:gd name="T170" fmla="*/ 384 w 384"/>
                  <a:gd name="T171" fmla="*/ 248 h 2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4" h="248">
                    <a:moveTo>
                      <a:pt x="320" y="232"/>
                    </a:moveTo>
                    <a:lnTo>
                      <a:pt x="336" y="232"/>
                    </a:lnTo>
                    <a:lnTo>
                      <a:pt x="328" y="216"/>
                    </a:lnTo>
                    <a:lnTo>
                      <a:pt x="336" y="208"/>
                    </a:lnTo>
                    <a:lnTo>
                      <a:pt x="352" y="208"/>
                    </a:lnTo>
                    <a:lnTo>
                      <a:pt x="360" y="200"/>
                    </a:lnTo>
                    <a:lnTo>
                      <a:pt x="376" y="192"/>
                    </a:lnTo>
                    <a:lnTo>
                      <a:pt x="384" y="160"/>
                    </a:lnTo>
                    <a:lnTo>
                      <a:pt x="336" y="168"/>
                    </a:lnTo>
                    <a:lnTo>
                      <a:pt x="312" y="192"/>
                    </a:lnTo>
                    <a:lnTo>
                      <a:pt x="280" y="200"/>
                    </a:lnTo>
                    <a:lnTo>
                      <a:pt x="248" y="160"/>
                    </a:lnTo>
                    <a:lnTo>
                      <a:pt x="248" y="104"/>
                    </a:lnTo>
                    <a:lnTo>
                      <a:pt x="256" y="96"/>
                    </a:lnTo>
                    <a:lnTo>
                      <a:pt x="232" y="88"/>
                    </a:lnTo>
                    <a:lnTo>
                      <a:pt x="216" y="72"/>
                    </a:lnTo>
                    <a:lnTo>
                      <a:pt x="208" y="56"/>
                    </a:lnTo>
                    <a:lnTo>
                      <a:pt x="192" y="40"/>
                    </a:lnTo>
                    <a:lnTo>
                      <a:pt x="168" y="48"/>
                    </a:lnTo>
                    <a:lnTo>
                      <a:pt x="136" y="16"/>
                    </a:lnTo>
                    <a:lnTo>
                      <a:pt x="112" y="8"/>
                    </a:lnTo>
                    <a:lnTo>
                      <a:pt x="104" y="16"/>
                    </a:lnTo>
                    <a:lnTo>
                      <a:pt x="72" y="16"/>
                    </a:lnTo>
                    <a:lnTo>
                      <a:pt x="32" y="0"/>
                    </a:lnTo>
                    <a:lnTo>
                      <a:pt x="0" y="0"/>
                    </a:lnTo>
                    <a:lnTo>
                      <a:pt x="24" y="48"/>
                    </a:lnTo>
                    <a:lnTo>
                      <a:pt x="40" y="72"/>
                    </a:lnTo>
                    <a:lnTo>
                      <a:pt x="32" y="80"/>
                    </a:lnTo>
                    <a:lnTo>
                      <a:pt x="64" y="96"/>
                    </a:lnTo>
                    <a:lnTo>
                      <a:pt x="64" y="120"/>
                    </a:lnTo>
                    <a:lnTo>
                      <a:pt x="80" y="128"/>
                    </a:lnTo>
                    <a:lnTo>
                      <a:pt x="96" y="144"/>
                    </a:lnTo>
                    <a:lnTo>
                      <a:pt x="96" y="128"/>
                    </a:lnTo>
                    <a:lnTo>
                      <a:pt x="80" y="120"/>
                    </a:lnTo>
                    <a:lnTo>
                      <a:pt x="64" y="80"/>
                    </a:lnTo>
                    <a:lnTo>
                      <a:pt x="40" y="40"/>
                    </a:lnTo>
                    <a:lnTo>
                      <a:pt x="32" y="16"/>
                    </a:lnTo>
                    <a:lnTo>
                      <a:pt x="48" y="24"/>
                    </a:lnTo>
                    <a:lnTo>
                      <a:pt x="72" y="64"/>
                    </a:lnTo>
                    <a:lnTo>
                      <a:pt x="80" y="80"/>
                    </a:lnTo>
                    <a:lnTo>
                      <a:pt x="96" y="88"/>
                    </a:lnTo>
                    <a:lnTo>
                      <a:pt x="96" y="104"/>
                    </a:lnTo>
                    <a:lnTo>
                      <a:pt x="112" y="112"/>
                    </a:lnTo>
                    <a:lnTo>
                      <a:pt x="120" y="120"/>
                    </a:lnTo>
                    <a:lnTo>
                      <a:pt x="144" y="144"/>
                    </a:lnTo>
                    <a:lnTo>
                      <a:pt x="144" y="168"/>
                    </a:lnTo>
                    <a:lnTo>
                      <a:pt x="144" y="184"/>
                    </a:lnTo>
                    <a:lnTo>
                      <a:pt x="200" y="216"/>
                    </a:lnTo>
                    <a:lnTo>
                      <a:pt x="224" y="224"/>
                    </a:lnTo>
                    <a:lnTo>
                      <a:pt x="264" y="240"/>
                    </a:lnTo>
                    <a:lnTo>
                      <a:pt x="280" y="232"/>
                    </a:lnTo>
                    <a:lnTo>
                      <a:pt x="288" y="232"/>
                    </a:lnTo>
                    <a:lnTo>
                      <a:pt x="312" y="248"/>
                    </a:lnTo>
                    <a:lnTo>
                      <a:pt x="312" y="240"/>
                    </a:lnTo>
                    <a:lnTo>
                      <a:pt x="320" y="232"/>
                    </a:lnTo>
                    <a:close/>
                  </a:path>
                </a:pathLst>
              </a:custGeom>
              <a:grpFill/>
              <a:ln w="3175" cmpd="sng">
                <a:solidFill>
                  <a:schemeClr val="bg2">
                    <a:alpha val="30000"/>
                  </a:schemeClr>
                </a:solidFill>
                <a:miter lim="800000"/>
                <a:headEnd/>
                <a:tailEnd/>
              </a:ln>
            </p:spPr>
            <p:txBody>
              <a:bodyPr/>
              <a:lstStyle/>
              <a:p>
                <a:pPr defTabSz="1219170"/>
                <a:endParaRPr lang="zh-CN" altLang="en-US" sz="3200"/>
              </a:p>
            </p:txBody>
          </p:sp>
          <p:sp>
            <p:nvSpPr>
              <p:cNvPr id="260" name="Freeform 778">
                <a:extLst>
                  <a:ext uri="{FF2B5EF4-FFF2-40B4-BE49-F238E27FC236}">
                    <a16:creationId xmlns:a16="http://schemas.microsoft.com/office/drawing/2014/main" id="{483C2704-7E64-45B9-81C0-BC4EE04D89E8}"/>
                  </a:ext>
                </a:extLst>
              </p:cNvPr>
              <p:cNvSpPr>
                <a:spLocks/>
              </p:cNvSpPr>
              <p:nvPr/>
            </p:nvSpPr>
            <p:spPr bwMode="auto">
              <a:xfrm>
                <a:off x="836874" y="2067064"/>
                <a:ext cx="1145288" cy="789226"/>
              </a:xfrm>
              <a:custGeom>
                <a:avLst/>
                <a:gdLst>
                  <a:gd name="T0" fmla="*/ 2147483647 w 1080"/>
                  <a:gd name="T1" fmla="*/ 2147483647 h 744"/>
                  <a:gd name="T2" fmla="*/ 2147483647 w 1080"/>
                  <a:gd name="T3" fmla="*/ 2147483647 h 744"/>
                  <a:gd name="T4" fmla="*/ 2147483647 w 1080"/>
                  <a:gd name="T5" fmla="*/ 2147483647 h 744"/>
                  <a:gd name="T6" fmla="*/ 2147483647 w 1080"/>
                  <a:gd name="T7" fmla="*/ 2147483647 h 744"/>
                  <a:gd name="T8" fmla="*/ 2147483647 w 1080"/>
                  <a:gd name="T9" fmla="*/ 2147483647 h 744"/>
                  <a:gd name="T10" fmla="*/ 2147483647 w 1080"/>
                  <a:gd name="T11" fmla="*/ 2147483647 h 744"/>
                  <a:gd name="T12" fmla="*/ 2147483647 w 1080"/>
                  <a:gd name="T13" fmla="*/ 2147483647 h 744"/>
                  <a:gd name="T14" fmla="*/ 2147483647 w 1080"/>
                  <a:gd name="T15" fmla="*/ 2147483647 h 744"/>
                  <a:gd name="T16" fmla="*/ 2147483647 w 1080"/>
                  <a:gd name="T17" fmla="*/ 2147483647 h 744"/>
                  <a:gd name="T18" fmla="*/ 2147483647 w 1080"/>
                  <a:gd name="T19" fmla="*/ 2147483647 h 744"/>
                  <a:gd name="T20" fmla="*/ 2147483647 w 1080"/>
                  <a:gd name="T21" fmla="*/ 2147483647 h 744"/>
                  <a:gd name="T22" fmla="*/ 2147483647 w 1080"/>
                  <a:gd name="T23" fmla="*/ 2147483647 h 744"/>
                  <a:gd name="T24" fmla="*/ 2147483647 w 1080"/>
                  <a:gd name="T25" fmla="*/ 2147483647 h 744"/>
                  <a:gd name="T26" fmla="*/ 2147483647 w 1080"/>
                  <a:gd name="T27" fmla="*/ 2147483647 h 744"/>
                  <a:gd name="T28" fmla="*/ 2147483647 w 1080"/>
                  <a:gd name="T29" fmla="*/ 2147483647 h 744"/>
                  <a:gd name="T30" fmla="*/ 2147483647 w 1080"/>
                  <a:gd name="T31" fmla="*/ 2147483647 h 744"/>
                  <a:gd name="T32" fmla="*/ 2147483647 w 1080"/>
                  <a:gd name="T33" fmla="*/ 2147483647 h 744"/>
                  <a:gd name="T34" fmla="*/ 2147483647 w 1080"/>
                  <a:gd name="T35" fmla="*/ 2147483647 h 744"/>
                  <a:gd name="T36" fmla="*/ 2147483647 w 1080"/>
                  <a:gd name="T37" fmla="*/ 2147483647 h 744"/>
                  <a:gd name="T38" fmla="*/ 2147483647 w 1080"/>
                  <a:gd name="T39" fmla="*/ 2147483647 h 744"/>
                  <a:gd name="T40" fmla="*/ 2147483647 w 1080"/>
                  <a:gd name="T41" fmla="*/ 2147483647 h 744"/>
                  <a:gd name="T42" fmla="*/ 2147483647 w 1080"/>
                  <a:gd name="T43" fmla="*/ 2147483647 h 744"/>
                  <a:gd name="T44" fmla="*/ 2147483647 w 1080"/>
                  <a:gd name="T45" fmla="*/ 2147483647 h 744"/>
                  <a:gd name="T46" fmla="*/ 2147483647 w 1080"/>
                  <a:gd name="T47" fmla="*/ 2147483647 h 744"/>
                  <a:gd name="T48" fmla="*/ 2147483647 w 1080"/>
                  <a:gd name="T49" fmla="*/ 2147483647 h 744"/>
                  <a:gd name="T50" fmla="*/ 2147483647 w 1080"/>
                  <a:gd name="T51" fmla="*/ 2147483647 h 744"/>
                  <a:gd name="T52" fmla="*/ 2147483647 w 1080"/>
                  <a:gd name="T53" fmla="*/ 2147483647 h 744"/>
                  <a:gd name="T54" fmla="*/ 2147483647 w 1080"/>
                  <a:gd name="T55" fmla="*/ 2147483647 h 744"/>
                  <a:gd name="T56" fmla="*/ 2147483647 w 1080"/>
                  <a:gd name="T57" fmla="*/ 2147483647 h 744"/>
                  <a:gd name="T58" fmla="*/ 2147483647 w 1080"/>
                  <a:gd name="T59" fmla="*/ 2147483647 h 744"/>
                  <a:gd name="T60" fmla="*/ 2147483647 w 1080"/>
                  <a:gd name="T61" fmla="*/ 2147483647 h 744"/>
                  <a:gd name="T62" fmla="*/ 2147483647 w 1080"/>
                  <a:gd name="T63" fmla="*/ 2147483647 h 744"/>
                  <a:gd name="T64" fmla="*/ 2147483647 w 1080"/>
                  <a:gd name="T65" fmla="*/ 2147483647 h 744"/>
                  <a:gd name="T66" fmla="*/ 2147483647 w 1080"/>
                  <a:gd name="T67" fmla="*/ 2147483647 h 744"/>
                  <a:gd name="T68" fmla="*/ 2147483647 w 1080"/>
                  <a:gd name="T69" fmla="*/ 2147483647 h 744"/>
                  <a:gd name="T70" fmla="*/ 2147483647 w 1080"/>
                  <a:gd name="T71" fmla="*/ 2147483647 h 744"/>
                  <a:gd name="T72" fmla="*/ 2147483647 w 1080"/>
                  <a:gd name="T73" fmla="*/ 2147483647 h 744"/>
                  <a:gd name="T74" fmla="*/ 2147483647 w 1080"/>
                  <a:gd name="T75" fmla="*/ 2147483647 h 744"/>
                  <a:gd name="T76" fmla="*/ 2147483647 w 1080"/>
                  <a:gd name="T77" fmla="*/ 2147483647 h 744"/>
                  <a:gd name="T78" fmla="*/ 2147483647 w 1080"/>
                  <a:gd name="T79" fmla="*/ 2147483647 h 744"/>
                  <a:gd name="T80" fmla="*/ 2147483647 w 1080"/>
                  <a:gd name="T81" fmla="*/ 0 h 744"/>
                  <a:gd name="T82" fmla="*/ 2147483647 w 1080"/>
                  <a:gd name="T83" fmla="*/ 2147483647 h 744"/>
                  <a:gd name="T84" fmla="*/ 2147483647 w 1080"/>
                  <a:gd name="T85" fmla="*/ 2147483647 h 744"/>
                  <a:gd name="T86" fmla="*/ 2147483647 w 1080"/>
                  <a:gd name="T87" fmla="*/ 2147483647 h 744"/>
                  <a:gd name="T88" fmla="*/ 2147483647 w 1080"/>
                  <a:gd name="T89" fmla="*/ 2147483647 h 744"/>
                  <a:gd name="T90" fmla="*/ 2147483647 w 1080"/>
                  <a:gd name="T91" fmla="*/ 2147483647 h 744"/>
                  <a:gd name="T92" fmla="*/ 2147483647 w 1080"/>
                  <a:gd name="T93" fmla="*/ 2147483647 h 744"/>
                  <a:gd name="T94" fmla="*/ 2147483647 w 1080"/>
                  <a:gd name="T95" fmla="*/ 2147483647 h 744"/>
                  <a:gd name="T96" fmla="*/ 2147483647 w 1080"/>
                  <a:gd name="T97" fmla="*/ 2147483647 h 744"/>
                  <a:gd name="T98" fmla="*/ 2147483647 w 1080"/>
                  <a:gd name="T99" fmla="*/ 2147483647 h 744"/>
                  <a:gd name="T100" fmla="*/ 2147483647 w 1080"/>
                  <a:gd name="T101" fmla="*/ 2147483647 h 744"/>
                  <a:gd name="T102" fmla="*/ 2147483647 w 1080"/>
                  <a:gd name="T103" fmla="*/ 2147483647 h 744"/>
                  <a:gd name="T104" fmla="*/ 2147483647 w 1080"/>
                  <a:gd name="T105" fmla="*/ 2147483647 h 744"/>
                  <a:gd name="T106" fmla="*/ 2147483647 w 1080"/>
                  <a:gd name="T107" fmla="*/ 2147483647 h 744"/>
                  <a:gd name="T108" fmla="*/ 2147483647 w 1080"/>
                  <a:gd name="T109" fmla="*/ 2147483647 h 744"/>
                  <a:gd name="T110" fmla="*/ 0 w 1080"/>
                  <a:gd name="T111" fmla="*/ 2147483647 h 744"/>
                  <a:gd name="T112" fmla="*/ 2147483647 w 1080"/>
                  <a:gd name="T113" fmla="*/ 2147483647 h 744"/>
                  <a:gd name="T114" fmla="*/ 2147483647 w 1080"/>
                  <a:gd name="T115" fmla="*/ 2147483647 h 744"/>
                  <a:gd name="T116" fmla="*/ 2147483647 w 1080"/>
                  <a:gd name="T117" fmla="*/ 2147483647 h 744"/>
                  <a:gd name="T118" fmla="*/ 2147483647 w 1080"/>
                  <a:gd name="T119" fmla="*/ 2147483647 h 744"/>
                  <a:gd name="T120" fmla="*/ 2147483647 w 1080"/>
                  <a:gd name="T121" fmla="*/ 2147483647 h 744"/>
                  <a:gd name="T122" fmla="*/ 2147483647 w 1080"/>
                  <a:gd name="T123" fmla="*/ 2147483647 h 7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80"/>
                  <a:gd name="T187" fmla="*/ 0 h 744"/>
                  <a:gd name="T188" fmla="*/ 1080 w 1080"/>
                  <a:gd name="T189" fmla="*/ 744 h 7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80" h="744">
                    <a:moveTo>
                      <a:pt x="624" y="632"/>
                    </a:moveTo>
                    <a:lnTo>
                      <a:pt x="648" y="640"/>
                    </a:lnTo>
                    <a:lnTo>
                      <a:pt x="720" y="672"/>
                    </a:lnTo>
                    <a:lnTo>
                      <a:pt x="744" y="720"/>
                    </a:lnTo>
                    <a:lnTo>
                      <a:pt x="744" y="744"/>
                    </a:lnTo>
                    <a:lnTo>
                      <a:pt x="792" y="728"/>
                    </a:lnTo>
                    <a:lnTo>
                      <a:pt x="824" y="704"/>
                    </a:lnTo>
                    <a:lnTo>
                      <a:pt x="840" y="704"/>
                    </a:lnTo>
                    <a:lnTo>
                      <a:pt x="880" y="696"/>
                    </a:lnTo>
                    <a:lnTo>
                      <a:pt x="912" y="656"/>
                    </a:lnTo>
                    <a:lnTo>
                      <a:pt x="928" y="656"/>
                    </a:lnTo>
                    <a:lnTo>
                      <a:pt x="936" y="696"/>
                    </a:lnTo>
                    <a:lnTo>
                      <a:pt x="952" y="688"/>
                    </a:lnTo>
                    <a:lnTo>
                      <a:pt x="968" y="688"/>
                    </a:lnTo>
                    <a:lnTo>
                      <a:pt x="960" y="704"/>
                    </a:lnTo>
                    <a:lnTo>
                      <a:pt x="968" y="720"/>
                    </a:lnTo>
                    <a:lnTo>
                      <a:pt x="1000" y="688"/>
                    </a:lnTo>
                    <a:lnTo>
                      <a:pt x="1016" y="672"/>
                    </a:lnTo>
                    <a:lnTo>
                      <a:pt x="976" y="672"/>
                    </a:lnTo>
                    <a:lnTo>
                      <a:pt x="960" y="648"/>
                    </a:lnTo>
                    <a:lnTo>
                      <a:pt x="976" y="632"/>
                    </a:lnTo>
                    <a:lnTo>
                      <a:pt x="976" y="616"/>
                    </a:lnTo>
                    <a:lnTo>
                      <a:pt x="920" y="632"/>
                    </a:lnTo>
                    <a:lnTo>
                      <a:pt x="896" y="656"/>
                    </a:lnTo>
                    <a:lnTo>
                      <a:pt x="904" y="624"/>
                    </a:lnTo>
                    <a:lnTo>
                      <a:pt x="936" y="608"/>
                    </a:lnTo>
                    <a:lnTo>
                      <a:pt x="952" y="592"/>
                    </a:lnTo>
                    <a:lnTo>
                      <a:pt x="1000" y="600"/>
                    </a:lnTo>
                    <a:lnTo>
                      <a:pt x="1032" y="592"/>
                    </a:lnTo>
                    <a:lnTo>
                      <a:pt x="1064" y="576"/>
                    </a:lnTo>
                    <a:lnTo>
                      <a:pt x="1080" y="560"/>
                    </a:lnTo>
                    <a:lnTo>
                      <a:pt x="1064" y="520"/>
                    </a:lnTo>
                    <a:lnTo>
                      <a:pt x="1064" y="496"/>
                    </a:lnTo>
                    <a:lnTo>
                      <a:pt x="1008" y="472"/>
                    </a:lnTo>
                    <a:lnTo>
                      <a:pt x="1008" y="456"/>
                    </a:lnTo>
                    <a:lnTo>
                      <a:pt x="968" y="368"/>
                    </a:lnTo>
                    <a:lnTo>
                      <a:pt x="952" y="408"/>
                    </a:lnTo>
                    <a:lnTo>
                      <a:pt x="928" y="416"/>
                    </a:lnTo>
                    <a:lnTo>
                      <a:pt x="920" y="408"/>
                    </a:lnTo>
                    <a:lnTo>
                      <a:pt x="904" y="408"/>
                    </a:lnTo>
                    <a:lnTo>
                      <a:pt x="904" y="352"/>
                    </a:lnTo>
                    <a:lnTo>
                      <a:pt x="880" y="344"/>
                    </a:lnTo>
                    <a:lnTo>
                      <a:pt x="864" y="320"/>
                    </a:lnTo>
                    <a:lnTo>
                      <a:pt x="840" y="320"/>
                    </a:lnTo>
                    <a:lnTo>
                      <a:pt x="816" y="312"/>
                    </a:lnTo>
                    <a:lnTo>
                      <a:pt x="800" y="320"/>
                    </a:lnTo>
                    <a:lnTo>
                      <a:pt x="800" y="336"/>
                    </a:lnTo>
                    <a:lnTo>
                      <a:pt x="800" y="360"/>
                    </a:lnTo>
                    <a:lnTo>
                      <a:pt x="800" y="400"/>
                    </a:lnTo>
                    <a:lnTo>
                      <a:pt x="792" y="416"/>
                    </a:lnTo>
                    <a:lnTo>
                      <a:pt x="816" y="464"/>
                    </a:lnTo>
                    <a:lnTo>
                      <a:pt x="776" y="504"/>
                    </a:lnTo>
                    <a:lnTo>
                      <a:pt x="784" y="560"/>
                    </a:lnTo>
                    <a:lnTo>
                      <a:pt x="768" y="576"/>
                    </a:lnTo>
                    <a:lnTo>
                      <a:pt x="752" y="568"/>
                    </a:lnTo>
                    <a:lnTo>
                      <a:pt x="744" y="496"/>
                    </a:lnTo>
                    <a:lnTo>
                      <a:pt x="704" y="488"/>
                    </a:lnTo>
                    <a:lnTo>
                      <a:pt x="632" y="448"/>
                    </a:lnTo>
                    <a:lnTo>
                      <a:pt x="616" y="448"/>
                    </a:lnTo>
                    <a:lnTo>
                      <a:pt x="600" y="408"/>
                    </a:lnTo>
                    <a:lnTo>
                      <a:pt x="592" y="400"/>
                    </a:lnTo>
                    <a:lnTo>
                      <a:pt x="624" y="304"/>
                    </a:lnTo>
                    <a:lnTo>
                      <a:pt x="640" y="280"/>
                    </a:lnTo>
                    <a:lnTo>
                      <a:pt x="664" y="272"/>
                    </a:lnTo>
                    <a:lnTo>
                      <a:pt x="672" y="272"/>
                    </a:lnTo>
                    <a:lnTo>
                      <a:pt x="688" y="232"/>
                    </a:lnTo>
                    <a:lnTo>
                      <a:pt x="696" y="200"/>
                    </a:lnTo>
                    <a:lnTo>
                      <a:pt x="736" y="192"/>
                    </a:lnTo>
                    <a:lnTo>
                      <a:pt x="752" y="176"/>
                    </a:lnTo>
                    <a:lnTo>
                      <a:pt x="744" y="136"/>
                    </a:lnTo>
                    <a:lnTo>
                      <a:pt x="752" y="112"/>
                    </a:lnTo>
                    <a:lnTo>
                      <a:pt x="736" y="96"/>
                    </a:lnTo>
                    <a:lnTo>
                      <a:pt x="712" y="88"/>
                    </a:lnTo>
                    <a:lnTo>
                      <a:pt x="704" y="128"/>
                    </a:lnTo>
                    <a:lnTo>
                      <a:pt x="680" y="168"/>
                    </a:lnTo>
                    <a:lnTo>
                      <a:pt x="672" y="120"/>
                    </a:lnTo>
                    <a:lnTo>
                      <a:pt x="656" y="104"/>
                    </a:lnTo>
                    <a:lnTo>
                      <a:pt x="640" y="128"/>
                    </a:lnTo>
                    <a:lnTo>
                      <a:pt x="632" y="104"/>
                    </a:lnTo>
                    <a:lnTo>
                      <a:pt x="616" y="80"/>
                    </a:lnTo>
                    <a:lnTo>
                      <a:pt x="608" y="40"/>
                    </a:lnTo>
                    <a:lnTo>
                      <a:pt x="584" y="0"/>
                    </a:lnTo>
                    <a:lnTo>
                      <a:pt x="568" y="56"/>
                    </a:lnTo>
                    <a:lnTo>
                      <a:pt x="568" y="80"/>
                    </a:lnTo>
                    <a:lnTo>
                      <a:pt x="592" y="104"/>
                    </a:lnTo>
                    <a:lnTo>
                      <a:pt x="600" y="128"/>
                    </a:lnTo>
                    <a:lnTo>
                      <a:pt x="576" y="144"/>
                    </a:lnTo>
                    <a:lnTo>
                      <a:pt x="568" y="136"/>
                    </a:lnTo>
                    <a:lnTo>
                      <a:pt x="552" y="136"/>
                    </a:lnTo>
                    <a:lnTo>
                      <a:pt x="544" y="160"/>
                    </a:lnTo>
                    <a:lnTo>
                      <a:pt x="512" y="152"/>
                    </a:lnTo>
                    <a:lnTo>
                      <a:pt x="472" y="152"/>
                    </a:lnTo>
                    <a:lnTo>
                      <a:pt x="448" y="136"/>
                    </a:lnTo>
                    <a:lnTo>
                      <a:pt x="416" y="144"/>
                    </a:lnTo>
                    <a:lnTo>
                      <a:pt x="416" y="152"/>
                    </a:lnTo>
                    <a:lnTo>
                      <a:pt x="424" y="176"/>
                    </a:lnTo>
                    <a:lnTo>
                      <a:pt x="408" y="176"/>
                    </a:lnTo>
                    <a:lnTo>
                      <a:pt x="392" y="152"/>
                    </a:lnTo>
                    <a:lnTo>
                      <a:pt x="344" y="160"/>
                    </a:lnTo>
                    <a:lnTo>
                      <a:pt x="328" y="144"/>
                    </a:lnTo>
                    <a:lnTo>
                      <a:pt x="336" y="128"/>
                    </a:lnTo>
                    <a:lnTo>
                      <a:pt x="304" y="120"/>
                    </a:lnTo>
                    <a:lnTo>
                      <a:pt x="272" y="104"/>
                    </a:lnTo>
                    <a:lnTo>
                      <a:pt x="232" y="88"/>
                    </a:lnTo>
                    <a:lnTo>
                      <a:pt x="200" y="96"/>
                    </a:lnTo>
                    <a:lnTo>
                      <a:pt x="176" y="64"/>
                    </a:lnTo>
                    <a:lnTo>
                      <a:pt x="96" y="104"/>
                    </a:lnTo>
                    <a:lnTo>
                      <a:pt x="80" y="120"/>
                    </a:lnTo>
                    <a:lnTo>
                      <a:pt x="48" y="112"/>
                    </a:lnTo>
                    <a:lnTo>
                      <a:pt x="24" y="96"/>
                    </a:lnTo>
                    <a:lnTo>
                      <a:pt x="0" y="88"/>
                    </a:lnTo>
                    <a:lnTo>
                      <a:pt x="0" y="368"/>
                    </a:lnTo>
                    <a:lnTo>
                      <a:pt x="40" y="392"/>
                    </a:lnTo>
                    <a:lnTo>
                      <a:pt x="72" y="376"/>
                    </a:lnTo>
                    <a:lnTo>
                      <a:pt x="120" y="456"/>
                    </a:lnTo>
                    <a:lnTo>
                      <a:pt x="144" y="472"/>
                    </a:lnTo>
                    <a:lnTo>
                      <a:pt x="144" y="504"/>
                    </a:lnTo>
                    <a:lnTo>
                      <a:pt x="152" y="528"/>
                    </a:lnTo>
                    <a:lnTo>
                      <a:pt x="184" y="576"/>
                    </a:lnTo>
                    <a:lnTo>
                      <a:pt x="232" y="600"/>
                    </a:lnTo>
                    <a:lnTo>
                      <a:pt x="232" y="624"/>
                    </a:lnTo>
                    <a:lnTo>
                      <a:pt x="584" y="624"/>
                    </a:lnTo>
                    <a:lnTo>
                      <a:pt x="624" y="632"/>
                    </a:lnTo>
                    <a:close/>
                  </a:path>
                </a:pathLst>
              </a:custGeom>
              <a:grpFill/>
              <a:ln w="3175" cmpd="sng">
                <a:solidFill>
                  <a:schemeClr val="bg2">
                    <a:alpha val="30000"/>
                  </a:schemeClr>
                </a:solidFill>
                <a:miter lim="800000"/>
                <a:headEnd/>
                <a:tailEnd/>
              </a:ln>
            </p:spPr>
            <p:txBody>
              <a:bodyPr/>
              <a:lstStyle/>
              <a:p>
                <a:pPr defTabSz="1219170"/>
                <a:endParaRPr lang="zh-CN" altLang="en-US" sz="3200"/>
              </a:p>
            </p:txBody>
          </p:sp>
        </p:grpSp>
        <p:grpSp>
          <p:nvGrpSpPr>
            <p:cNvPr id="4" name="组合 3"/>
            <p:cNvGrpSpPr/>
            <p:nvPr/>
          </p:nvGrpSpPr>
          <p:grpSpPr>
            <a:xfrm>
              <a:off x="9438845" y="3382917"/>
              <a:ext cx="2113265" cy="1142348"/>
              <a:chOff x="9438845" y="3382917"/>
              <a:chExt cx="2113265" cy="1142348"/>
            </a:xfrm>
          </p:grpSpPr>
          <p:sp>
            <p:nvSpPr>
              <p:cNvPr id="267" name="文本框 266">
                <a:extLst>
                  <a:ext uri="{FF2B5EF4-FFF2-40B4-BE49-F238E27FC236}">
                    <a16:creationId xmlns:a16="http://schemas.microsoft.com/office/drawing/2014/main" id="{C48ADC09-E354-44A7-9166-FD35809462EA}"/>
                  </a:ext>
                </a:extLst>
              </p:cNvPr>
              <p:cNvSpPr txBox="1"/>
              <p:nvPr/>
            </p:nvSpPr>
            <p:spPr>
              <a:xfrm>
                <a:off x="9480224" y="3911571"/>
                <a:ext cx="2071886" cy="613694"/>
              </a:xfrm>
              <a:prstGeom prst="rect">
                <a:avLst/>
              </a:prstGeom>
              <a:noFill/>
            </p:spPr>
            <p:txBody>
              <a:bodyPr wrap="square" rtlCol="0">
                <a:spAutoFit/>
              </a:bodyPr>
              <a:lstStyle/>
              <a:p>
                <a:pPr defTabSz="685165">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请在此输入文本内容或粘贴复制的文本到此处</a:t>
                </a:r>
              </a:p>
            </p:txBody>
          </p:sp>
          <p:sp>
            <p:nvSpPr>
              <p:cNvPr id="268" name="文本框 267">
                <a:extLst>
                  <a:ext uri="{FF2B5EF4-FFF2-40B4-BE49-F238E27FC236}">
                    <a16:creationId xmlns:a16="http://schemas.microsoft.com/office/drawing/2014/main" id="{52A969AF-5906-49E5-A965-7EABF907B230}"/>
                  </a:ext>
                </a:extLst>
              </p:cNvPr>
              <p:cNvSpPr txBox="1"/>
              <p:nvPr/>
            </p:nvSpPr>
            <p:spPr>
              <a:xfrm>
                <a:off x="9438845" y="3382917"/>
                <a:ext cx="2113264" cy="646331"/>
              </a:xfrm>
              <a:prstGeom prst="rect">
                <a:avLst/>
              </a:prstGeom>
              <a:noFill/>
            </p:spPr>
            <p:txBody>
              <a:bodyPr wrap="square" rtlCol="0">
                <a:spAutoFit/>
              </a:bodyPr>
              <a:lstStyle/>
              <a:p>
                <a:r>
                  <a:rPr lang="en-US" altLang="zh-CN" sz="3600" b="1" i="1" dirty="0">
                    <a:solidFill>
                      <a:schemeClr val="accent1">
                        <a:lumMod val="50000"/>
                      </a:schemeClr>
                    </a:solidFill>
                    <a:latin typeface="思源黑体 CN Medium" panose="020B0600000000000000" pitchFamily="34" charset="-122"/>
                    <a:ea typeface="思源黑体 CN Medium" panose="020B0600000000000000" pitchFamily="34" charset="-122"/>
                  </a:rPr>
                  <a:t>63%</a:t>
                </a:r>
                <a:endParaRPr lang="zh-CN" altLang="en-US" sz="3600" b="1" i="1" dirty="0">
                  <a:solidFill>
                    <a:schemeClr val="accent1">
                      <a:lumMod val="50000"/>
                    </a:schemeClr>
                  </a:solidFill>
                  <a:latin typeface="思源黑体 CN Medium" panose="020B0600000000000000" pitchFamily="34" charset="-122"/>
                  <a:ea typeface="思源黑体 CN Medium" panose="020B0600000000000000" pitchFamily="34" charset="-122"/>
                </a:endParaRPr>
              </a:p>
            </p:txBody>
          </p:sp>
        </p:grpSp>
        <p:grpSp>
          <p:nvGrpSpPr>
            <p:cNvPr id="3" name="组合 2"/>
            <p:cNvGrpSpPr/>
            <p:nvPr/>
          </p:nvGrpSpPr>
          <p:grpSpPr>
            <a:xfrm>
              <a:off x="1169751" y="4781520"/>
              <a:ext cx="2172598" cy="1112414"/>
              <a:chOff x="1169751" y="4781520"/>
              <a:chExt cx="2172598" cy="1112414"/>
            </a:xfrm>
          </p:grpSpPr>
          <p:sp>
            <p:nvSpPr>
              <p:cNvPr id="269" name="文本框 268">
                <a:extLst>
                  <a:ext uri="{FF2B5EF4-FFF2-40B4-BE49-F238E27FC236}">
                    <a16:creationId xmlns:a16="http://schemas.microsoft.com/office/drawing/2014/main" id="{C48ADC09-E354-44A7-9166-FD35809462EA}"/>
                  </a:ext>
                </a:extLst>
              </p:cNvPr>
              <p:cNvSpPr txBox="1"/>
              <p:nvPr/>
            </p:nvSpPr>
            <p:spPr>
              <a:xfrm>
                <a:off x="1366519" y="5280240"/>
                <a:ext cx="1975830" cy="613694"/>
              </a:xfrm>
              <a:prstGeom prst="rect">
                <a:avLst/>
              </a:prstGeom>
              <a:noFill/>
            </p:spPr>
            <p:txBody>
              <a:bodyPr wrap="square" rtlCol="0">
                <a:spAutoFit/>
              </a:bodyPr>
              <a:lstStyle/>
              <a:p>
                <a:pPr algn="r" defTabSz="685165">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请在此输入文本内容或粘贴复制的文本到此处</a:t>
                </a:r>
                <a:endParaRPr lang="en-AU"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0" name="文本框 269">
                <a:extLst>
                  <a:ext uri="{FF2B5EF4-FFF2-40B4-BE49-F238E27FC236}">
                    <a16:creationId xmlns:a16="http://schemas.microsoft.com/office/drawing/2014/main" id="{52A969AF-5906-49E5-A965-7EABF907B230}"/>
                  </a:ext>
                </a:extLst>
              </p:cNvPr>
              <p:cNvSpPr txBox="1"/>
              <p:nvPr/>
            </p:nvSpPr>
            <p:spPr>
              <a:xfrm>
                <a:off x="1169751" y="4781520"/>
                <a:ext cx="2113264" cy="646331"/>
              </a:xfrm>
              <a:prstGeom prst="rect">
                <a:avLst/>
              </a:prstGeom>
              <a:noFill/>
            </p:spPr>
            <p:txBody>
              <a:bodyPr wrap="square" rtlCol="0">
                <a:spAutoFit/>
              </a:bodyPr>
              <a:lstStyle/>
              <a:p>
                <a:pPr algn="r"/>
                <a:r>
                  <a:rPr lang="en-US" altLang="zh-CN" sz="3600" b="1" i="1" dirty="0">
                    <a:solidFill>
                      <a:schemeClr val="accent1">
                        <a:lumMod val="50000"/>
                      </a:schemeClr>
                    </a:solidFill>
                    <a:latin typeface="思源黑体 CN Medium" panose="020B0600000000000000" pitchFamily="34" charset="-122"/>
                    <a:ea typeface="思源黑体 CN Medium" panose="020B0600000000000000" pitchFamily="34" charset="-122"/>
                  </a:rPr>
                  <a:t>30%</a:t>
                </a:r>
                <a:endParaRPr lang="zh-CN" altLang="en-US" sz="3600" b="1" i="1" dirty="0">
                  <a:solidFill>
                    <a:schemeClr val="accent1">
                      <a:lumMod val="50000"/>
                    </a:schemeClr>
                  </a:solidFill>
                  <a:latin typeface="思源黑体 CN Medium" panose="020B0600000000000000" pitchFamily="34" charset="-122"/>
                  <a:ea typeface="思源黑体 CN Medium" panose="020B0600000000000000" pitchFamily="34" charset="-122"/>
                </a:endParaRPr>
              </a:p>
            </p:txBody>
          </p:sp>
        </p:grpSp>
        <p:grpSp>
          <p:nvGrpSpPr>
            <p:cNvPr id="2" name="组合 1"/>
            <p:cNvGrpSpPr/>
            <p:nvPr/>
          </p:nvGrpSpPr>
          <p:grpSpPr>
            <a:xfrm>
              <a:off x="183130" y="2818027"/>
              <a:ext cx="2172598" cy="1112414"/>
              <a:chOff x="183130" y="2818027"/>
              <a:chExt cx="2172598" cy="1112414"/>
            </a:xfrm>
          </p:grpSpPr>
          <p:sp>
            <p:nvSpPr>
              <p:cNvPr id="271" name="文本框 270">
                <a:extLst>
                  <a:ext uri="{FF2B5EF4-FFF2-40B4-BE49-F238E27FC236}">
                    <a16:creationId xmlns:a16="http://schemas.microsoft.com/office/drawing/2014/main" id="{C48ADC09-E354-44A7-9166-FD35809462EA}"/>
                  </a:ext>
                </a:extLst>
              </p:cNvPr>
              <p:cNvSpPr txBox="1"/>
              <p:nvPr/>
            </p:nvSpPr>
            <p:spPr>
              <a:xfrm>
                <a:off x="379898" y="3316747"/>
                <a:ext cx="1975830" cy="613694"/>
              </a:xfrm>
              <a:prstGeom prst="rect">
                <a:avLst/>
              </a:prstGeom>
              <a:noFill/>
            </p:spPr>
            <p:txBody>
              <a:bodyPr wrap="square" rtlCol="0">
                <a:spAutoFit/>
              </a:bodyPr>
              <a:lstStyle/>
              <a:p>
                <a:pPr algn="r" defTabSz="685165">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请在此输入文本内容或粘贴复制的文本到此处</a:t>
                </a:r>
                <a:endParaRPr lang="en-AU"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2" name="文本框 271">
                <a:extLst>
                  <a:ext uri="{FF2B5EF4-FFF2-40B4-BE49-F238E27FC236}">
                    <a16:creationId xmlns:a16="http://schemas.microsoft.com/office/drawing/2014/main" id="{52A969AF-5906-49E5-A965-7EABF907B230}"/>
                  </a:ext>
                </a:extLst>
              </p:cNvPr>
              <p:cNvSpPr txBox="1"/>
              <p:nvPr/>
            </p:nvSpPr>
            <p:spPr>
              <a:xfrm>
                <a:off x="183130" y="2818027"/>
                <a:ext cx="2113264" cy="646331"/>
              </a:xfrm>
              <a:prstGeom prst="rect">
                <a:avLst/>
              </a:prstGeom>
              <a:noFill/>
            </p:spPr>
            <p:txBody>
              <a:bodyPr wrap="square" rtlCol="0">
                <a:spAutoFit/>
              </a:bodyPr>
              <a:lstStyle/>
              <a:p>
                <a:pPr algn="r"/>
                <a:r>
                  <a:rPr lang="en-US" altLang="zh-CN" sz="3600" b="1" i="1" dirty="0">
                    <a:solidFill>
                      <a:schemeClr val="accent1">
                        <a:lumMod val="50000"/>
                      </a:schemeClr>
                    </a:solidFill>
                    <a:latin typeface="思源黑体 CN Medium" panose="020B0600000000000000" pitchFamily="34" charset="-122"/>
                    <a:ea typeface="思源黑体 CN Medium" panose="020B0600000000000000" pitchFamily="34" charset="-122"/>
                  </a:rPr>
                  <a:t>18%</a:t>
                </a:r>
                <a:endParaRPr lang="zh-CN" altLang="en-US" sz="3600" b="1" i="1" dirty="0">
                  <a:solidFill>
                    <a:schemeClr val="accent1">
                      <a:lumMod val="50000"/>
                    </a:schemeClr>
                  </a:solidFill>
                  <a:latin typeface="思源黑体 CN Medium" panose="020B0600000000000000" pitchFamily="34" charset="-122"/>
                  <a:ea typeface="思源黑体 CN Medium" panose="020B0600000000000000" pitchFamily="34" charset="-122"/>
                </a:endParaRPr>
              </a:p>
            </p:txBody>
          </p:sp>
        </p:grpSp>
      </p:grpSp>
      <p:grpSp>
        <p:nvGrpSpPr>
          <p:cNvPr id="274" name="组合 273">
            <a:extLst>
              <a:ext uri="{FF2B5EF4-FFF2-40B4-BE49-F238E27FC236}">
                <a16:creationId xmlns:a16="http://schemas.microsoft.com/office/drawing/2014/main" id="{09298953-68E0-44BB-961F-26B704CEB7A1}"/>
              </a:ext>
            </a:extLst>
          </p:cNvPr>
          <p:cNvGrpSpPr/>
          <p:nvPr/>
        </p:nvGrpSpPr>
        <p:grpSpPr>
          <a:xfrm>
            <a:off x="415234" y="-199604"/>
            <a:ext cx="3140765" cy="1272564"/>
            <a:chOff x="415234" y="-199604"/>
            <a:chExt cx="3140765" cy="1272564"/>
          </a:xfrm>
        </p:grpSpPr>
        <p:sp>
          <p:nvSpPr>
            <p:cNvPr id="275" name="饼形 6">
              <a:extLst>
                <a:ext uri="{FF2B5EF4-FFF2-40B4-BE49-F238E27FC236}">
                  <a16:creationId xmlns:a16="http://schemas.microsoft.com/office/drawing/2014/main" id="{89DA38B2-4EF6-4E90-B7C4-E8B105335DD4}"/>
                </a:ext>
              </a:extLst>
            </p:cNvPr>
            <p:cNvSpPr/>
            <p:nvPr/>
          </p:nvSpPr>
          <p:spPr>
            <a:xfrm rot="16200000">
              <a:off x="610005" y="-394375"/>
              <a:ext cx="1210658" cy="1600200"/>
            </a:xfrm>
            <a:prstGeom prst="pie">
              <a:avLst>
                <a:gd name="adj1" fmla="val 10780140"/>
                <a:gd name="adj2" fmla="val 16200000"/>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矩形 275">
              <a:extLst>
                <a:ext uri="{FF2B5EF4-FFF2-40B4-BE49-F238E27FC236}">
                  <a16:creationId xmlns:a16="http://schemas.microsoft.com/office/drawing/2014/main" id="{772EC204-E6CE-4DF9-8C1C-D9FCC126BEC6}"/>
                </a:ext>
              </a:extLst>
            </p:cNvPr>
            <p:cNvSpPr/>
            <p:nvPr/>
          </p:nvSpPr>
          <p:spPr>
            <a:xfrm>
              <a:off x="546360" y="360163"/>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文本框 276">
              <a:extLst>
                <a:ext uri="{FF2B5EF4-FFF2-40B4-BE49-F238E27FC236}">
                  <a16:creationId xmlns:a16="http://schemas.microsoft.com/office/drawing/2014/main" id="{18D9505E-F898-48AC-ADF0-08EA79304DE6}"/>
                </a:ext>
              </a:extLst>
            </p:cNvPr>
            <p:cNvSpPr txBox="1"/>
            <p:nvPr/>
          </p:nvSpPr>
          <p:spPr>
            <a:xfrm>
              <a:off x="1269561" y="360163"/>
              <a:ext cx="1946966" cy="523220"/>
            </a:xfrm>
            <a:prstGeom prst="rect">
              <a:avLst/>
            </a:prstGeom>
            <a:noFill/>
          </p:spPr>
          <p:txBody>
            <a:bodyPr wrap="square" rtlCol="0">
              <a:spAutoFit/>
            </a:bodyPr>
            <a:lstStyle/>
            <a:p>
              <a:r>
                <a:rPr lang="zh-CN" altLang="en-US" sz="28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rPr>
                <a:t>输入标题</a:t>
              </a:r>
            </a:p>
          </p:txBody>
        </p:sp>
        <p:sp>
          <p:nvSpPr>
            <p:cNvPr id="278" name="文本框 19">
              <a:extLst>
                <a:ext uri="{FF2B5EF4-FFF2-40B4-BE49-F238E27FC236}">
                  <a16:creationId xmlns:a16="http://schemas.microsoft.com/office/drawing/2014/main" id="{577CA0DA-E8E3-4625-A915-BE145D179532}"/>
                </a:ext>
              </a:extLst>
            </p:cNvPr>
            <p:cNvSpPr txBox="1"/>
            <p:nvPr/>
          </p:nvSpPr>
          <p:spPr>
            <a:xfrm>
              <a:off x="1291314" y="731776"/>
              <a:ext cx="2264685" cy="34118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200" i="1" spc="200" dirty="0">
                  <a:solidFill>
                    <a:schemeClr val="bg1">
                      <a:lumMod val="65000"/>
                    </a:schemeClr>
                  </a:solidFill>
                </a:rPr>
                <a:t>Lorem ipsum dolor</a:t>
              </a:r>
              <a:endParaRPr lang="zh-CN" altLang="en-US" sz="1200" i="1" spc="200" dirty="0">
                <a:solidFill>
                  <a:schemeClr val="bg1">
                    <a:lumMod val="65000"/>
                  </a:schemeClr>
                </a:solidFill>
              </a:endParaRPr>
            </a:p>
          </p:txBody>
        </p:sp>
      </p:grpSp>
    </p:spTree>
    <p:extLst>
      <p:ext uri="{BB962C8B-B14F-4D97-AF65-F5344CB8AC3E}">
        <p14:creationId xmlns:p14="http://schemas.microsoft.com/office/powerpoint/2010/main" val="959930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fade">
                                      <p:cBhvr>
                                        <p:cTn id="7" dur="1000"/>
                                        <p:tgtEl>
                                          <p:spTgt spid="273"/>
                                        </p:tgtEl>
                                      </p:cBhvr>
                                    </p:animEffect>
                                    <p:anim calcmode="lin" valueType="num">
                                      <p:cBhvr>
                                        <p:cTn id="8" dur="1000" fill="hold"/>
                                        <p:tgtEl>
                                          <p:spTgt spid="273"/>
                                        </p:tgtEl>
                                        <p:attrNameLst>
                                          <p:attrName>ppt_x</p:attrName>
                                        </p:attrNameLst>
                                      </p:cBhvr>
                                      <p:tavLst>
                                        <p:tav tm="0">
                                          <p:val>
                                            <p:strVal val="#ppt_x"/>
                                          </p:val>
                                        </p:tav>
                                        <p:tav tm="100000">
                                          <p:val>
                                            <p:strVal val="#ppt_x"/>
                                          </p:val>
                                        </p:tav>
                                      </p:tavLst>
                                    </p:anim>
                                    <p:anim calcmode="lin" valueType="num">
                                      <p:cBhvr>
                                        <p:cTn id="9" dur="1000" fill="hold"/>
                                        <p:tgtEl>
                                          <p:spTgt spid="2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083126" y="883383"/>
            <a:ext cx="2025748" cy="1015663"/>
            <a:chOff x="4916900" y="883383"/>
            <a:chExt cx="2025748" cy="1015663"/>
          </a:xfrm>
        </p:grpSpPr>
        <p:sp>
          <p:nvSpPr>
            <p:cNvPr id="13" name="文本框 12"/>
            <p:cNvSpPr txBox="1"/>
            <p:nvPr/>
          </p:nvSpPr>
          <p:spPr>
            <a:xfrm>
              <a:off x="5365474" y="883383"/>
              <a:ext cx="1577174" cy="1015663"/>
            </a:xfrm>
            <a:prstGeom prst="rect">
              <a:avLst/>
            </a:prstGeom>
            <a:noFill/>
          </p:spPr>
          <p:txBody>
            <a:bodyPr wrap="square" rtlCol="0">
              <a:spAutoFit/>
            </a:bodyPr>
            <a:lstStyle/>
            <a:p>
              <a:pPr algn="ctr"/>
              <a:r>
                <a:rPr lang="en-US" altLang="zh-CN" sz="6000" spc="300" dirty="0">
                  <a:solidFill>
                    <a:schemeClr val="accent1">
                      <a:lumMod val="50000"/>
                    </a:schemeClr>
                  </a:solidFill>
                  <a:latin typeface="思源黑体 CN Light" panose="020B0300000000000000" pitchFamily="34" charset="-122"/>
                  <a:ea typeface="思源黑体 CN Light" panose="020B0300000000000000" pitchFamily="34" charset="-122"/>
                </a:rPr>
                <a:t>299</a:t>
              </a:r>
              <a:endParaRPr lang="zh-CN" altLang="en-US" sz="6000" spc="300" dirty="0">
                <a:solidFill>
                  <a:schemeClr val="accent1">
                    <a:lumMod val="50000"/>
                  </a:schemeClr>
                </a:solidFill>
                <a:latin typeface="思源黑体 CN Light" panose="020B0300000000000000" pitchFamily="34" charset="-122"/>
                <a:ea typeface="思源黑体 CN Light" panose="020B0300000000000000" pitchFamily="34" charset="-122"/>
              </a:endParaRPr>
            </a:p>
          </p:txBody>
        </p:sp>
        <p:sp>
          <p:nvSpPr>
            <p:cNvPr id="14" name="文本框 13"/>
            <p:cNvSpPr txBox="1"/>
            <p:nvPr/>
          </p:nvSpPr>
          <p:spPr>
            <a:xfrm>
              <a:off x="4916900" y="1033748"/>
              <a:ext cx="448574" cy="707886"/>
            </a:xfrm>
            <a:prstGeom prst="rect">
              <a:avLst/>
            </a:prstGeom>
            <a:noFill/>
          </p:spPr>
          <p:txBody>
            <a:bodyPr wrap="square" rtlCol="0">
              <a:spAutoFit/>
            </a:bodyPr>
            <a:lstStyle/>
            <a:p>
              <a:pPr algn="ctr"/>
              <a:r>
                <a:rPr lang="en-US" altLang="zh-CN" sz="4000" dirty="0">
                  <a:solidFill>
                    <a:schemeClr val="bg1">
                      <a:lumMod val="65000"/>
                    </a:schemeClr>
                  </a:solidFill>
                  <a:latin typeface="思源黑体 CN Light" panose="020B0300000000000000" pitchFamily="34" charset="-122"/>
                  <a:ea typeface="思源黑体 CN Light" panose="020B0300000000000000" pitchFamily="34" charset="-122"/>
                </a:rPr>
                <a:t>$</a:t>
              </a:r>
              <a:endParaRPr lang="zh-CN" altLang="en-US" sz="4000" dirty="0">
                <a:solidFill>
                  <a:schemeClr val="bg1">
                    <a:lumMod val="65000"/>
                  </a:schemeClr>
                </a:solidFill>
                <a:latin typeface="思源黑体 CN Light" panose="020B0300000000000000" pitchFamily="34" charset="-122"/>
                <a:ea typeface="思源黑体 CN Light" panose="020B0300000000000000" pitchFamily="34" charset="-122"/>
              </a:endParaRPr>
            </a:p>
          </p:txBody>
        </p:sp>
      </p:grpSp>
      <p:grpSp>
        <p:nvGrpSpPr>
          <p:cNvPr id="17" name="组合 16"/>
          <p:cNvGrpSpPr/>
          <p:nvPr/>
        </p:nvGrpSpPr>
        <p:grpSpPr>
          <a:xfrm>
            <a:off x="1943100" y="2133599"/>
            <a:ext cx="8305800" cy="3973405"/>
            <a:chOff x="1943100" y="2133599"/>
            <a:chExt cx="8305800" cy="3973405"/>
          </a:xfrm>
        </p:grpSpPr>
        <p:grpSp>
          <p:nvGrpSpPr>
            <p:cNvPr id="2" name="组合 1"/>
            <p:cNvGrpSpPr/>
            <p:nvPr/>
          </p:nvGrpSpPr>
          <p:grpSpPr>
            <a:xfrm>
              <a:off x="1943100" y="2133599"/>
              <a:ext cx="8305800" cy="3973405"/>
              <a:chOff x="1162050" y="1638567"/>
              <a:chExt cx="9563100" cy="4574884"/>
            </a:xfrm>
          </p:grpSpPr>
          <p:sp>
            <p:nvSpPr>
              <p:cNvPr id="11" name="同侧圆角矩形 10"/>
              <p:cNvSpPr/>
              <p:nvPr/>
            </p:nvSpPr>
            <p:spPr>
              <a:xfrm>
                <a:off x="1162050" y="1638567"/>
                <a:ext cx="9563100" cy="3728731"/>
              </a:xfrm>
              <a:prstGeom prst="round2SameRect">
                <a:avLst>
                  <a:gd name="adj1" fmla="val 8180"/>
                  <a:gd name="adj2" fmla="val 0"/>
                </a:avLst>
              </a:prstGeom>
              <a:blipFill>
                <a:blip r:embed="rId3"/>
                <a:srcRect/>
                <a:stretch>
                  <a:fillRect t="-14872" b="-1469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同侧圆角矩形 11"/>
              <p:cNvSpPr/>
              <p:nvPr/>
            </p:nvSpPr>
            <p:spPr>
              <a:xfrm rot="10800000">
                <a:off x="1162050" y="5367299"/>
                <a:ext cx="9563100" cy="846152"/>
              </a:xfrm>
              <a:prstGeom prst="round2SameRect">
                <a:avLst>
                  <a:gd name="adj1" fmla="val 39459"/>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latin typeface="思源黑体 CN Medium" panose="020B0600000000000000" pitchFamily="34" charset="-122"/>
                  <a:ea typeface="思源黑体 CN Medium" panose="020B0600000000000000" pitchFamily="34" charset="-122"/>
                </a:endParaRPr>
              </a:p>
            </p:txBody>
          </p:sp>
        </p:grpSp>
        <p:sp>
          <p:nvSpPr>
            <p:cNvPr id="4" name="文本框 3"/>
            <p:cNvSpPr txBox="1"/>
            <p:nvPr/>
          </p:nvSpPr>
          <p:spPr>
            <a:xfrm>
              <a:off x="4494443" y="5533230"/>
              <a:ext cx="3203113" cy="461665"/>
            </a:xfrm>
            <a:prstGeom prst="rect">
              <a:avLst/>
            </a:prstGeom>
            <a:noFill/>
          </p:spPr>
          <p:txBody>
            <a:bodyPr wrap="square" rtlCol="0">
              <a:spAutoFit/>
            </a:bodyPr>
            <a:lstStyle/>
            <a:p>
              <a:pPr algn="ctr"/>
              <a:r>
                <a:rPr lang="en-US" altLang="zh-CN" sz="2400" dirty="0">
                  <a:solidFill>
                    <a:schemeClr val="accent1">
                      <a:lumMod val="50000"/>
                    </a:schemeClr>
                  </a:solidFill>
                  <a:latin typeface="思源黑体 CN Medium" panose="020B0600000000000000" pitchFamily="34" charset="-122"/>
                  <a:ea typeface="思源黑体 CN Medium" panose="020B0600000000000000" pitchFamily="34" charset="-122"/>
                </a:rPr>
                <a:t>Turbo Game</a:t>
              </a:r>
              <a:endParaRPr lang="zh-CN" altLang="en-US" sz="2400" dirty="0">
                <a:solidFill>
                  <a:schemeClr val="accent1">
                    <a:lumMod val="50000"/>
                  </a:schemeClr>
                </a:solidFill>
                <a:latin typeface="思源黑体 CN Medium" panose="020B0600000000000000" pitchFamily="34" charset="-122"/>
                <a:ea typeface="思源黑体 CN Medium" panose="020B0600000000000000" pitchFamily="34" charset="-122"/>
              </a:endParaRPr>
            </a:p>
          </p:txBody>
        </p:sp>
      </p:grpSp>
      <p:grpSp>
        <p:nvGrpSpPr>
          <p:cNvPr id="18" name="组合 17">
            <a:extLst>
              <a:ext uri="{FF2B5EF4-FFF2-40B4-BE49-F238E27FC236}">
                <a16:creationId xmlns:a16="http://schemas.microsoft.com/office/drawing/2014/main" id="{42B71C0C-4FD4-4E9C-A4E9-25457AF85F6C}"/>
              </a:ext>
            </a:extLst>
          </p:cNvPr>
          <p:cNvGrpSpPr/>
          <p:nvPr/>
        </p:nvGrpSpPr>
        <p:grpSpPr>
          <a:xfrm>
            <a:off x="415234" y="-199604"/>
            <a:ext cx="3140765" cy="1272564"/>
            <a:chOff x="415234" y="-199604"/>
            <a:chExt cx="3140765" cy="1272564"/>
          </a:xfrm>
        </p:grpSpPr>
        <p:sp>
          <p:nvSpPr>
            <p:cNvPr id="19" name="饼形 6">
              <a:extLst>
                <a:ext uri="{FF2B5EF4-FFF2-40B4-BE49-F238E27FC236}">
                  <a16:creationId xmlns:a16="http://schemas.microsoft.com/office/drawing/2014/main" id="{809954F3-6F7E-4CC3-A386-6D7571AFAA14}"/>
                </a:ext>
              </a:extLst>
            </p:cNvPr>
            <p:cNvSpPr/>
            <p:nvPr/>
          </p:nvSpPr>
          <p:spPr>
            <a:xfrm rot="16200000">
              <a:off x="610005" y="-394375"/>
              <a:ext cx="1210658" cy="1600200"/>
            </a:xfrm>
            <a:prstGeom prst="pie">
              <a:avLst>
                <a:gd name="adj1" fmla="val 10780140"/>
                <a:gd name="adj2" fmla="val 16200000"/>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3AD6791E-B100-4E6A-9144-DCFA859C2B6F}"/>
                </a:ext>
              </a:extLst>
            </p:cNvPr>
            <p:cNvSpPr/>
            <p:nvPr/>
          </p:nvSpPr>
          <p:spPr>
            <a:xfrm>
              <a:off x="546360" y="360163"/>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475F7A33-622E-46BB-8ACB-DA682999B444}"/>
                </a:ext>
              </a:extLst>
            </p:cNvPr>
            <p:cNvSpPr txBox="1"/>
            <p:nvPr/>
          </p:nvSpPr>
          <p:spPr>
            <a:xfrm>
              <a:off x="1269561" y="360163"/>
              <a:ext cx="1946966" cy="523220"/>
            </a:xfrm>
            <a:prstGeom prst="rect">
              <a:avLst/>
            </a:prstGeom>
            <a:noFill/>
          </p:spPr>
          <p:txBody>
            <a:bodyPr wrap="square" rtlCol="0">
              <a:spAutoFit/>
            </a:bodyPr>
            <a:lstStyle/>
            <a:p>
              <a:r>
                <a:rPr lang="zh-CN" altLang="en-US" sz="28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rPr>
                <a:t>输入标题</a:t>
              </a:r>
            </a:p>
          </p:txBody>
        </p:sp>
        <p:sp>
          <p:nvSpPr>
            <p:cNvPr id="22" name="文本框 19">
              <a:extLst>
                <a:ext uri="{FF2B5EF4-FFF2-40B4-BE49-F238E27FC236}">
                  <a16:creationId xmlns:a16="http://schemas.microsoft.com/office/drawing/2014/main" id="{729CD339-02D8-4A33-8FEF-B9917C324496}"/>
                </a:ext>
              </a:extLst>
            </p:cNvPr>
            <p:cNvSpPr txBox="1"/>
            <p:nvPr/>
          </p:nvSpPr>
          <p:spPr>
            <a:xfrm>
              <a:off x="1291314" y="731776"/>
              <a:ext cx="2264685" cy="34118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200" i="1" spc="200" dirty="0">
                  <a:solidFill>
                    <a:schemeClr val="bg1">
                      <a:lumMod val="65000"/>
                    </a:schemeClr>
                  </a:solidFill>
                </a:rPr>
                <a:t>Lorem ipsum dolor</a:t>
              </a:r>
              <a:endParaRPr lang="zh-CN" altLang="en-US" sz="1200" i="1" spc="200" dirty="0">
                <a:solidFill>
                  <a:schemeClr val="bg1">
                    <a:lumMod val="65000"/>
                  </a:schemeClr>
                </a:solidFill>
              </a:endParaRPr>
            </a:p>
          </p:txBody>
        </p:sp>
      </p:grpSp>
    </p:spTree>
    <p:extLst>
      <p:ext uri="{BB962C8B-B14F-4D97-AF65-F5344CB8AC3E}">
        <p14:creationId xmlns:p14="http://schemas.microsoft.com/office/powerpoint/2010/main" val="4073775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26"/>
          <p:cNvSpPr/>
          <p:nvPr/>
        </p:nvSpPr>
        <p:spPr>
          <a:xfrm rot="18000000">
            <a:off x="-510994" y="-624161"/>
            <a:ext cx="2766480" cy="2825746"/>
          </a:xfrm>
          <a:custGeom>
            <a:avLst/>
            <a:gdLst>
              <a:gd name="connsiteX0" fmla="*/ 23727 w 1761625"/>
              <a:gd name="connsiteY0" fmla="*/ 386077 h 1700705"/>
              <a:gd name="connsiteX1" fmla="*/ 747627 w 1761625"/>
              <a:gd name="connsiteY1" fmla="*/ 1700527 h 1700705"/>
              <a:gd name="connsiteX2" fmla="*/ 1757277 w 1761625"/>
              <a:gd name="connsiteY2" fmla="*/ 290827 h 1700705"/>
              <a:gd name="connsiteX3" fmla="*/ 328527 w 1761625"/>
              <a:gd name="connsiteY3" fmla="*/ 5077 h 1700705"/>
              <a:gd name="connsiteX4" fmla="*/ 23727 w 1761625"/>
              <a:gd name="connsiteY4" fmla="*/ 386077 h 1700705"/>
              <a:gd name="connsiteX0" fmla="*/ 23727 w 1763559"/>
              <a:gd name="connsiteY0" fmla="*/ 386077 h 1701593"/>
              <a:gd name="connsiteX1" fmla="*/ 747627 w 1763559"/>
              <a:gd name="connsiteY1" fmla="*/ 1700527 h 1701593"/>
              <a:gd name="connsiteX2" fmla="*/ 1757277 w 1763559"/>
              <a:gd name="connsiteY2" fmla="*/ 290827 h 1701593"/>
              <a:gd name="connsiteX3" fmla="*/ 328527 w 1763559"/>
              <a:gd name="connsiteY3" fmla="*/ 5077 h 1701593"/>
              <a:gd name="connsiteX4" fmla="*/ 23727 w 1763559"/>
              <a:gd name="connsiteY4" fmla="*/ 386077 h 1701593"/>
              <a:gd name="connsiteX0" fmla="*/ 23009 w 1760907"/>
              <a:gd name="connsiteY0" fmla="*/ 668528 h 1719417"/>
              <a:gd name="connsiteX1" fmla="*/ 746909 w 1760907"/>
              <a:gd name="connsiteY1" fmla="*/ 1716278 h 1719417"/>
              <a:gd name="connsiteX2" fmla="*/ 1756559 w 1760907"/>
              <a:gd name="connsiteY2" fmla="*/ 306578 h 1719417"/>
              <a:gd name="connsiteX3" fmla="*/ 327809 w 1760907"/>
              <a:gd name="connsiteY3" fmla="*/ 20828 h 1719417"/>
              <a:gd name="connsiteX4" fmla="*/ 23009 w 1760907"/>
              <a:gd name="connsiteY4" fmla="*/ 668528 h 1719417"/>
              <a:gd name="connsiteX0" fmla="*/ 5885 w 1743783"/>
              <a:gd name="connsiteY0" fmla="*/ 764690 h 1815643"/>
              <a:gd name="connsiteX1" fmla="*/ 729785 w 1743783"/>
              <a:gd name="connsiteY1" fmla="*/ 1812440 h 1815643"/>
              <a:gd name="connsiteX2" fmla="*/ 1739435 w 1743783"/>
              <a:gd name="connsiteY2" fmla="*/ 402740 h 1815643"/>
              <a:gd name="connsiteX3" fmla="*/ 463085 w 1743783"/>
              <a:gd name="connsiteY3" fmla="*/ 12215 h 1815643"/>
              <a:gd name="connsiteX4" fmla="*/ 5885 w 1743783"/>
              <a:gd name="connsiteY4" fmla="*/ 764690 h 1815643"/>
              <a:gd name="connsiteX0" fmla="*/ 5885 w 1744149"/>
              <a:gd name="connsiteY0" fmla="*/ 764690 h 1812466"/>
              <a:gd name="connsiteX1" fmla="*/ 729785 w 1744149"/>
              <a:gd name="connsiteY1" fmla="*/ 1812440 h 1812466"/>
              <a:gd name="connsiteX2" fmla="*/ 1739435 w 1744149"/>
              <a:gd name="connsiteY2" fmla="*/ 402740 h 1812466"/>
              <a:gd name="connsiteX3" fmla="*/ 463085 w 1744149"/>
              <a:gd name="connsiteY3" fmla="*/ 12215 h 1812466"/>
              <a:gd name="connsiteX4" fmla="*/ 5885 w 1744149"/>
              <a:gd name="connsiteY4" fmla="*/ 764690 h 1812466"/>
              <a:gd name="connsiteX0" fmla="*/ 5885 w 1744149"/>
              <a:gd name="connsiteY0" fmla="*/ 779479 h 1827255"/>
              <a:gd name="connsiteX1" fmla="*/ 729785 w 1744149"/>
              <a:gd name="connsiteY1" fmla="*/ 1827229 h 1827255"/>
              <a:gd name="connsiteX2" fmla="*/ 1739435 w 1744149"/>
              <a:gd name="connsiteY2" fmla="*/ 417529 h 1827255"/>
              <a:gd name="connsiteX3" fmla="*/ 463085 w 1744149"/>
              <a:gd name="connsiteY3" fmla="*/ 27004 h 1827255"/>
              <a:gd name="connsiteX4" fmla="*/ 5885 w 1744149"/>
              <a:gd name="connsiteY4" fmla="*/ 779479 h 1827255"/>
              <a:gd name="connsiteX0" fmla="*/ 5885 w 1757044"/>
              <a:gd name="connsiteY0" fmla="*/ 779479 h 1827259"/>
              <a:gd name="connsiteX1" fmla="*/ 729785 w 1757044"/>
              <a:gd name="connsiteY1" fmla="*/ 1827229 h 1827259"/>
              <a:gd name="connsiteX2" fmla="*/ 1739435 w 1757044"/>
              <a:gd name="connsiteY2" fmla="*/ 417529 h 1827259"/>
              <a:gd name="connsiteX3" fmla="*/ 463085 w 1757044"/>
              <a:gd name="connsiteY3" fmla="*/ 27004 h 1827259"/>
              <a:gd name="connsiteX4" fmla="*/ 5885 w 1757044"/>
              <a:gd name="connsiteY4" fmla="*/ 779479 h 1827259"/>
              <a:gd name="connsiteX0" fmla="*/ 5885 w 1799344"/>
              <a:gd name="connsiteY0" fmla="*/ 779479 h 1827259"/>
              <a:gd name="connsiteX1" fmla="*/ 729785 w 1799344"/>
              <a:gd name="connsiteY1" fmla="*/ 1827229 h 1827259"/>
              <a:gd name="connsiteX2" fmla="*/ 1739435 w 1799344"/>
              <a:gd name="connsiteY2" fmla="*/ 417529 h 1827259"/>
              <a:gd name="connsiteX3" fmla="*/ 463085 w 1799344"/>
              <a:gd name="connsiteY3" fmla="*/ 27004 h 1827259"/>
              <a:gd name="connsiteX4" fmla="*/ 5885 w 1799344"/>
              <a:gd name="connsiteY4" fmla="*/ 779479 h 1827259"/>
              <a:gd name="connsiteX0" fmla="*/ 9310 w 1745619"/>
              <a:gd name="connsiteY0" fmla="*/ 685664 h 1733440"/>
              <a:gd name="connsiteX1" fmla="*/ 733210 w 1745619"/>
              <a:gd name="connsiteY1" fmla="*/ 1733414 h 1733440"/>
              <a:gd name="connsiteX2" fmla="*/ 1742860 w 1745619"/>
              <a:gd name="connsiteY2" fmla="*/ 323714 h 1733440"/>
              <a:gd name="connsiteX3" fmla="*/ 418885 w 1745619"/>
              <a:gd name="connsiteY3" fmla="*/ 18914 h 1733440"/>
              <a:gd name="connsiteX4" fmla="*/ 9310 w 1745619"/>
              <a:gd name="connsiteY4" fmla="*/ 685664 h 1733440"/>
              <a:gd name="connsiteX0" fmla="*/ 12052 w 1748850"/>
              <a:gd name="connsiteY0" fmla="*/ 729612 h 1777388"/>
              <a:gd name="connsiteX1" fmla="*/ 735952 w 1748850"/>
              <a:gd name="connsiteY1" fmla="*/ 1777362 h 1777388"/>
              <a:gd name="connsiteX2" fmla="*/ 1745602 w 1748850"/>
              <a:gd name="connsiteY2" fmla="*/ 367662 h 1777388"/>
              <a:gd name="connsiteX3" fmla="*/ 393052 w 1748850"/>
              <a:gd name="connsiteY3" fmla="*/ 15237 h 1777388"/>
              <a:gd name="connsiteX4" fmla="*/ 12052 w 1748850"/>
              <a:gd name="connsiteY4" fmla="*/ 729612 h 1777388"/>
              <a:gd name="connsiteX0" fmla="*/ 10861 w 1775992"/>
              <a:gd name="connsiteY0" fmla="*/ 679262 h 1776944"/>
              <a:gd name="connsiteX1" fmla="*/ 763336 w 1775992"/>
              <a:gd name="connsiteY1" fmla="*/ 1774637 h 1776944"/>
              <a:gd name="connsiteX2" fmla="*/ 1772986 w 1775992"/>
              <a:gd name="connsiteY2" fmla="*/ 364937 h 1776944"/>
              <a:gd name="connsiteX3" fmla="*/ 420436 w 1775992"/>
              <a:gd name="connsiteY3" fmla="*/ 12512 h 1776944"/>
              <a:gd name="connsiteX4" fmla="*/ 10861 w 1775992"/>
              <a:gd name="connsiteY4" fmla="*/ 679262 h 1776944"/>
              <a:gd name="connsiteX0" fmla="*/ 10861 w 1775992"/>
              <a:gd name="connsiteY0" fmla="*/ 679262 h 1776944"/>
              <a:gd name="connsiteX1" fmla="*/ 763336 w 1775992"/>
              <a:gd name="connsiteY1" fmla="*/ 1774637 h 1776944"/>
              <a:gd name="connsiteX2" fmla="*/ 1772986 w 1775992"/>
              <a:gd name="connsiteY2" fmla="*/ 364937 h 1776944"/>
              <a:gd name="connsiteX3" fmla="*/ 420436 w 1775992"/>
              <a:gd name="connsiteY3" fmla="*/ 12512 h 1776944"/>
              <a:gd name="connsiteX4" fmla="*/ 10861 w 1775992"/>
              <a:gd name="connsiteY4" fmla="*/ 679262 h 1776944"/>
              <a:gd name="connsiteX0" fmla="*/ 15219 w 1782417"/>
              <a:gd name="connsiteY0" fmla="*/ 679465 h 1796157"/>
              <a:gd name="connsiteX1" fmla="*/ 853419 w 1782417"/>
              <a:gd name="connsiteY1" fmla="*/ 1793890 h 1796157"/>
              <a:gd name="connsiteX2" fmla="*/ 1777344 w 1782417"/>
              <a:gd name="connsiteY2" fmla="*/ 365140 h 1796157"/>
              <a:gd name="connsiteX3" fmla="*/ 424794 w 1782417"/>
              <a:gd name="connsiteY3" fmla="*/ 12715 h 1796157"/>
              <a:gd name="connsiteX4" fmla="*/ 15219 w 1782417"/>
              <a:gd name="connsiteY4" fmla="*/ 679465 h 1796157"/>
              <a:gd name="connsiteX0" fmla="*/ 11937 w 1779135"/>
              <a:gd name="connsiteY0" fmla="*/ 693345 h 1810037"/>
              <a:gd name="connsiteX1" fmla="*/ 850137 w 1779135"/>
              <a:gd name="connsiteY1" fmla="*/ 1807770 h 1810037"/>
              <a:gd name="connsiteX2" fmla="*/ 1774062 w 1779135"/>
              <a:gd name="connsiteY2" fmla="*/ 379020 h 1810037"/>
              <a:gd name="connsiteX3" fmla="*/ 421512 w 1779135"/>
              <a:gd name="connsiteY3" fmla="*/ 26595 h 1810037"/>
              <a:gd name="connsiteX4" fmla="*/ 11937 w 1779135"/>
              <a:gd name="connsiteY4" fmla="*/ 693345 h 1810037"/>
              <a:gd name="connsiteX0" fmla="*/ 14258 w 1781456"/>
              <a:gd name="connsiteY0" fmla="*/ 679466 h 1796158"/>
              <a:gd name="connsiteX1" fmla="*/ 852458 w 1781456"/>
              <a:gd name="connsiteY1" fmla="*/ 1793891 h 1796158"/>
              <a:gd name="connsiteX2" fmla="*/ 1776383 w 1781456"/>
              <a:gd name="connsiteY2" fmla="*/ 365141 h 1796158"/>
              <a:gd name="connsiteX3" fmla="*/ 423833 w 1781456"/>
              <a:gd name="connsiteY3" fmla="*/ 12716 h 1796158"/>
              <a:gd name="connsiteX4" fmla="*/ 14258 w 1781456"/>
              <a:gd name="connsiteY4" fmla="*/ 679466 h 1796158"/>
              <a:gd name="connsiteX0" fmla="*/ 37377 w 1394588"/>
              <a:gd name="connsiteY0" fmla="*/ 87190 h 1870464"/>
              <a:gd name="connsiteX1" fmla="*/ 466002 w 1394588"/>
              <a:gd name="connsiteY1" fmla="*/ 1868365 h 1870464"/>
              <a:gd name="connsiteX2" fmla="*/ 1389927 w 1394588"/>
              <a:gd name="connsiteY2" fmla="*/ 439615 h 1870464"/>
              <a:gd name="connsiteX3" fmla="*/ 37377 w 1394588"/>
              <a:gd name="connsiteY3" fmla="*/ 87190 h 1870464"/>
              <a:gd name="connsiteX0" fmla="*/ 23985 w 1714079"/>
              <a:gd name="connsiteY0" fmla="*/ 123464 h 1714590"/>
              <a:gd name="connsiteX1" fmla="*/ 776460 w 1714079"/>
              <a:gd name="connsiteY1" fmla="*/ 1714139 h 1714590"/>
              <a:gd name="connsiteX2" fmla="*/ 1700385 w 1714079"/>
              <a:gd name="connsiteY2" fmla="*/ 285389 h 1714590"/>
              <a:gd name="connsiteX3" fmla="*/ 23985 w 1714079"/>
              <a:gd name="connsiteY3" fmla="*/ 123464 h 1714590"/>
              <a:gd name="connsiteX0" fmla="*/ 103744 w 1793838"/>
              <a:gd name="connsiteY0" fmla="*/ 254346 h 1845472"/>
              <a:gd name="connsiteX1" fmla="*/ 856219 w 1793838"/>
              <a:gd name="connsiteY1" fmla="*/ 1845021 h 1845472"/>
              <a:gd name="connsiteX2" fmla="*/ 1780144 w 1793838"/>
              <a:gd name="connsiteY2" fmla="*/ 416271 h 1845472"/>
              <a:gd name="connsiteX3" fmla="*/ 103744 w 1793838"/>
              <a:gd name="connsiteY3" fmla="*/ 254346 h 1845472"/>
              <a:gd name="connsiteX0" fmla="*/ 103744 w 1801778"/>
              <a:gd name="connsiteY0" fmla="*/ 263564 h 1854705"/>
              <a:gd name="connsiteX1" fmla="*/ 856219 w 1801778"/>
              <a:gd name="connsiteY1" fmla="*/ 1854239 h 1854705"/>
              <a:gd name="connsiteX2" fmla="*/ 1780144 w 1801778"/>
              <a:gd name="connsiteY2" fmla="*/ 425489 h 1854705"/>
              <a:gd name="connsiteX3" fmla="*/ 103744 w 1801778"/>
              <a:gd name="connsiteY3" fmla="*/ 263564 h 1854705"/>
              <a:gd name="connsiteX0" fmla="*/ 110247 w 1810119"/>
              <a:gd name="connsiteY0" fmla="*/ 263564 h 1855080"/>
              <a:gd name="connsiteX1" fmla="*/ 862722 w 1810119"/>
              <a:gd name="connsiteY1" fmla="*/ 1854239 h 1855080"/>
              <a:gd name="connsiteX2" fmla="*/ 1786647 w 1810119"/>
              <a:gd name="connsiteY2" fmla="*/ 425489 h 1855080"/>
              <a:gd name="connsiteX3" fmla="*/ 110247 w 1810119"/>
              <a:gd name="connsiteY3" fmla="*/ 263564 h 1855080"/>
              <a:gd name="connsiteX0" fmla="*/ 110247 w 1807143"/>
              <a:gd name="connsiteY0" fmla="*/ 283275 h 1874848"/>
              <a:gd name="connsiteX1" fmla="*/ 862722 w 1807143"/>
              <a:gd name="connsiteY1" fmla="*/ 1873950 h 1874848"/>
              <a:gd name="connsiteX2" fmla="*/ 1786647 w 1807143"/>
              <a:gd name="connsiteY2" fmla="*/ 445200 h 1874848"/>
              <a:gd name="connsiteX3" fmla="*/ 110247 w 1807143"/>
              <a:gd name="connsiteY3" fmla="*/ 283275 h 1874848"/>
              <a:gd name="connsiteX0" fmla="*/ 110247 w 1816444"/>
              <a:gd name="connsiteY0" fmla="*/ 273208 h 1864752"/>
              <a:gd name="connsiteX1" fmla="*/ 862722 w 1816444"/>
              <a:gd name="connsiteY1" fmla="*/ 1863883 h 1864752"/>
              <a:gd name="connsiteX2" fmla="*/ 1786647 w 1816444"/>
              <a:gd name="connsiteY2" fmla="*/ 435133 h 1864752"/>
              <a:gd name="connsiteX3" fmla="*/ 110247 w 1816444"/>
              <a:gd name="connsiteY3" fmla="*/ 273208 h 1864752"/>
            </a:gdLst>
            <a:ahLst/>
            <a:cxnLst>
              <a:cxn ang="0">
                <a:pos x="connsiteX0" y="connsiteY0"/>
              </a:cxn>
              <a:cxn ang="0">
                <a:pos x="connsiteX1" y="connsiteY1"/>
              </a:cxn>
              <a:cxn ang="0">
                <a:pos x="connsiteX2" y="connsiteY2"/>
              </a:cxn>
              <a:cxn ang="0">
                <a:pos x="connsiteX3" y="connsiteY3"/>
              </a:cxn>
            </a:cxnLst>
            <a:rect l="l" t="t" r="r" b="b"/>
            <a:pathLst>
              <a:path w="1816444" h="1864752">
                <a:moveTo>
                  <a:pt x="110247" y="273208"/>
                </a:moveTo>
                <a:cubicBezTo>
                  <a:pt x="-291391" y="806608"/>
                  <a:pt x="507122" y="1827371"/>
                  <a:pt x="862722" y="1863883"/>
                </a:cubicBezTo>
                <a:cubicBezTo>
                  <a:pt x="1218322" y="1900395"/>
                  <a:pt x="1975560" y="776446"/>
                  <a:pt x="1786647" y="435133"/>
                </a:cubicBezTo>
                <a:cubicBezTo>
                  <a:pt x="1597734" y="93820"/>
                  <a:pt x="511885" y="-260192"/>
                  <a:pt x="110247" y="273208"/>
                </a:cubicBezTo>
                <a:close/>
              </a:path>
            </a:pathLst>
          </a:custGeom>
          <a:solidFill>
            <a:schemeClr val="accent1">
              <a:lumMod val="50000"/>
            </a:schemeClr>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1162050" y="990601"/>
            <a:ext cx="4210050" cy="5222851"/>
            <a:chOff x="1162050" y="990601"/>
            <a:chExt cx="4210050" cy="5222851"/>
          </a:xfrm>
        </p:grpSpPr>
        <p:grpSp>
          <p:nvGrpSpPr>
            <p:cNvPr id="14" name="组合 13"/>
            <p:cNvGrpSpPr/>
            <p:nvPr/>
          </p:nvGrpSpPr>
          <p:grpSpPr>
            <a:xfrm>
              <a:off x="1162050" y="990601"/>
              <a:ext cx="4210050" cy="5222851"/>
              <a:chOff x="1162050" y="1428176"/>
              <a:chExt cx="4210050" cy="4785276"/>
            </a:xfrm>
          </p:grpSpPr>
          <p:sp>
            <p:nvSpPr>
              <p:cNvPr id="11" name="同侧圆角矩形 10"/>
              <p:cNvSpPr/>
              <p:nvPr/>
            </p:nvSpPr>
            <p:spPr>
              <a:xfrm>
                <a:off x="1162050" y="1428176"/>
                <a:ext cx="4210050" cy="1972299"/>
              </a:xfrm>
              <a:prstGeom prst="round2SameRect">
                <a:avLst>
                  <a:gd name="adj1" fmla="val 12290"/>
                  <a:gd name="adj2" fmla="val 0"/>
                </a:avLst>
              </a:prstGeom>
              <a:blipFill>
                <a:blip r:embed="rId3"/>
                <a:srcRect/>
                <a:stretch>
                  <a:fillRect t="-14872" b="-1469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同侧圆角矩形 12"/>
              <p:cNvSpPr/>
              <p:nvPr/>
            </p:nvSpPr>
            <p:spPr>
              <a:xfrm rot="10800000">
                <a:off x="1162050" y="3400474"/>
                <a:ext cx="4210050" cy="2812978"/>
              </a:xfrm>
              <a:prstGeom prst="round2SameRect">
                <a:avLst>
                  <a:gd name="adj1" fmla="val 864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1698171" y="5336849"/>
              <a:ext cx="3225082" cy="486242"/>
              <a:chOff x="1698171" y="5181601"/>
              <a:chExt cx="3225082" cy="486242"/>
            </a:xfrm>
          </p:grpSpPr>
          <p:sp>
            <p:nvSpPr>
              <p:cNvPr id="15" name="圆角矩形 14"/>
              <p:cNvSpPr/>
              <p:nvPr/>
            </p:nvSpPr>
            <p:spPr>
              <a:xfrm>
                <a:off x="1698171" y="5181601"/>
                <a:ext cx="3225082" cy="486242"/>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941592" y="5268951"/>
                <a:ext cx="2738238" cy="307777"/>
              </a:xfrm>
              <a:prstGeom prst="rect">
                <a:avLst/>
              </a:prstGeom>
              <a:solidFill>
                <a:schemeClr val="accent1">
                  <a:lumMod val="50000"/>
                </a:schemeClr>
              </a:solidFill>
            </p:spPr>
            <p:txBody>
              <a:bodyPr wrap="square" rtlCol="0">
                <a:spAutoFit/>
              </a:bodyPr>
              <a:lstStyle/>
              <a:p>
                <a:pPr algn="ctr"/>
                <a:r>
                  <a:rPr lang="en-US" altLang="zh-CN" sz="1400" spc="300" dirty="0">
                    <a:solidFill>
                      <a:schemeClr val="bg1"/>
                    </a:solidFill>
                    <a:latin typeface="思源黑体 CN Light" panose="020B0300000000000000" pitchFamily="34" charset="-122"/>
                    <a:ea typeface="思源黑体 CN Light" panose="020B0300000000000000" pitchFamily="34" charset="-122"/>
                  </a:rPr>
                  <a:t>TECNOLOGY CONPAMY</a:t>
                </a:r>
                <a:endParaRPr lang="zh-CN" altLang="en-US" sz="1400" spc="300" dirty="0">
                  <a:solidFill>
                    <a:schemeClr val="bg1"/>
                  </a:solidFill>
                  <a:latin typeface="思源黑体 CN Light" panose="020B0300000000000000" pitchFamily="34" charset="-122"/>
                  <a:ea typeface="思源黑体 CN Light" panose="020B0300000000000000" pitchFamily="34" charset="-122"/>
                </a:endParaRPr>
              </a:p>
            </p:txBody>
          </p:sp>
        </p:grpSp>
        <p:sp>
          <p:nvSpPr>
            <p:cNvPr id="17" name="文本框 16"/>
            <p:cNvSpPr txBox="1"/>
            <p:nvPr/>
          </p:nvSpPr>
          <p:spPr>
            <a:xfrm>
              <a:off x="1415849" y="3483717"/>
              <a:ext cx="2394858" cy="707886"/>
            </a:xfrm>
            <a:prstGeom prst="rect">
              <a:avLst/>
            </a:prstGeom>
            <a:noFill/>
          </p:spPr>
          <p:txBody>
            <a:bodyPr wrap="square" rtlCol="0">
              <a:spAutoFit/>
            </a:bodyPr>
            <a:lstStyle/>
            <a:p>
              <a:r>
                <a:rPr lang="en-US" altLang="zh-CN" sz="4000" spc="300" dirty="0">
                  <a:solidFill>
                    <a:schemeClr val="tx1">
                      <a:lumMod val="85000"/>
                      <a:lumOff val="15000"/>
                    </a:schemeClr>
                  </a:solidFill>
                  <a:latin typeface="思源黑体 CN Normal" panose="020B0400000000000000" pitchFamily="34" charset="-122"/>
                  <a:ea typeface="思源黑体 CN Normal" panose="020B0400000000000000" pitchFamily="34" charset="-122"/>
                </a:rPr>
                <a:t>PART 05</a:t>
              </a:r>
              <a:endParaRPr lang="zh-CN" altLang="en-US" sz="4000" spc="30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p:txBody>
        </p:sp>
        <p:sp>
          <p:nvSpPr>
            <p:cNvPr id="19" name="文本框 18"/>
            <p:cNvSpPr txBox="1"/>
            <p:nvPr/>
          </p:nvSpPr>
          <p:spPr>
            <a:xfrm>
              <a:off x="1434660" y="4119970"/>
              <a:ext cx="3664828" cy="923330"/>
            </a:xfrm>
            <a:prstGeom prst="rect">
              <a:avLst/>
            </a:prstGeom>
            <a:noFill/>
          </p:spPr>
          <p:txBody>
            <a:bodyPr wrap="square" rtlCol="0">
              <a:spAutoFit/>
            </a:bodyPr>
            <a:lstStyle/>
            <a:p>
              <a:pPr>
                <a:lnSpc>
                  <a:spcPct val="150000"/>
                </a:lnSpc>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veniam,</a:t>
              </a:r>
              <a:endParaRPr lang="zh-CN" altLang="en-US" sz="1200" dirty="0">
                <a:solidFill>
                  <a:schemeClr val="tx1">
                    <a:lumMod val="85000"/>
                    <a:lumOff val="15000"/>
                  </a:schemeClr>
                </a:solidFill>
              </a:endParaRPr>
            </a:p>
          </p:txBody>
        </p:sp>
      </p:grpSp>
      <p:grpSp>
        <p:nvGrpSpPr>
          <p:cNvPr id="25" name="组合 24"/>
          <p:cNvGrpSpPr/>
          <p:nvPr/>
        </p:nvGrpSpPr>
        <p:grpSpPr>
          <a:xfrm>
            <a:off x="6271636" y="1359040"/>
            <a:ext cx="3664828" cy="4369533"/>
            <a:chOff x="6271636" y="1359040"/>
            <a:chExt cx="3664828" cy="4369533"/>
          </a:xfrm>
        </p:grpSpPr>
        <p:sp>
          <p:nvSpPr>
            <p:cNvPr id="20" name="文本框 19"/>
            <p:cNvSpPr txBox="1"/>
            <p:nvPr/>
          </p:nvSpPr>
          <p:spPr>
            <a:xfrm>
              <a:off x="6271636" y="2440707"/>
              <a:ext cx="3664828" cy="618183"/>
            </a:xfrm>
            <a:prstGeom prst="rect">
              <a:avLst/>
            </a:prstGeom>
            <a:noFill/>
          </p:spPr>
          <p:txBody>
            <a:bodyPr wrap="square" rtlCol="0">
              <a:spAutoFit/>
            </a:bodyPr>
            <a:lstStyle/>
            <a:p>
              <a:pPr>
                <a:lnSpc>
                  <a:spcPct val="150000"/>
                </a:lnSpc>
              </a:pPr>
              <a:r>
                <a:rPr lang="en-US" altLang="zh-CN" sz="1200" i="1" dirty="0">
                  <a:solidFill>
                    <a:schemeClr val="tx1">
                      <a:lumMod val="75000"/>
                      <a:lumOff val="25000"/>
                    </a:schemeClr>
                  </a:solidFill>
                </a:rPr>
                <a:t>Lorem ipsum dolor sit amet, consectetur adipisicing elit, sed do eiusmod </a:t>
              </a:r>
              <a:r>
                <a:rPr lang="en-US" altLang="zh-CN" sz="1200" i="1" dirty="0" err="1">
                  <a:solidFill>
                    <a:schemeClr val="tx1">
                      <a:lumMod val="75000"/>
                      <a:lumOff val="25000"/>
                    </a:schemeClr>
                  </a:solidFill>
                </a:rPr>
                <a:t>tempor</a:t>
              </a:r>
              <a:r>
                <a:rPr lang="en-US" altLang="zh-CN" sz="1200" i="1" dirty="0">
                  <a:solidFill>
                    <a:schemeClr val="tx1">
                      <a:lumMod val="75000"/>
                      <a:lumOff val="25000"/>
                    </a:schemeClr>
                  </a:solidFill>
                </a:rPr>
                <a:t> </a:t>
              </a:r>
              <a:r>
                <a:rPr lang="en-US" altLang="zh-CN" sz="1200" i="1" dirty="0" err="1">
                  <a:solidFill>
                    <a:schemeClr val="tx1">
                      <a:lumMod val="75000"/>
                      <a:lumOff val="25000"/>
                    </a:schemeClr>
                  </a:solidFill>
                </a:rPr>
                <a:t>incididunt</a:t>
              </a:r>
              <a:r>
                <a:rPr lang="en-US" altLang="zh-CN" sz="1200" i="1" dirty="0">
                  <a:solidFill>
                    <a:schemeClr val="tx1">
                      <a:lumMod val="75000"/>
                      <a:lumOff val="25000"/>
                    </a:schemeClr>
                  </a:solidFill>
                </a:rPr>
                <a:t> </a:t>
              </a:r>
              <a:endParaRPr lang="zh-CN" altLang="en-US" sz="1200" i="1" dirty="0">
                <a:solidFill>
                  <a:schemeClr val="tx1">
                    <a:lumMod val="75000"/>
                    <a:lumOff val="25000"/>
                  </a:schemeClr>
                </a:solidFill>
              </a:endParaRPr>
            </a:p>
          </p:txBody>
        </p:sp>
        <p:sp>
          <p:nvSpPr>
            <p:cNvPr id="21" name="矩形 20"/>
            <p:cNvSpPr/>
            <p:nvPr/>
          </p:nvSpPr>
          <p:spPr>
            <a:xfrm>
              <a:off x="6346152" y="2184856"/>
              <a:ext cx="650929" cy="4581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文本框 21"/>
            <p:cNvSpPr txBox="1"/>
            <p:nvPr/>
          </p:nvSpPr>
          <p:spPr>
            <a:xfrm>
              <a:off x="6271636" y="1359040"/>
              <a:ext cx="2394858" cy="707886"/>
            </a:xfrm>
            <a:prstGeom prst="rect">
              <a:avLst/>
            </a:prstGeom>
            <a:noFill/>
          </p:spPr>
          <p:txBody>
            <a:bodyPr wrap="square" rtlCol="0">
              <a:spAutoFit/>
            </a:bodyPr>
            <a:lstStyle/>
            <a:p>
              <a:r>
                <a:rPr lang="zh-CN" altLang="en-US" sz="4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rPr>
                <a:t>输入标题</a:t>
              </a:r>
            </a:p>
          </p:txBody>
        </p:sp>
        <p:sp>
          <p:nvSpPr>
            <p:cNvPr id="23" name="文本框 22"/>
            <p:cNvSpPr txBox="1"/>
            <p:nvPr/>
          </p:nvSpPr>
          <p:spPr>
            <a:xfrm>
              <a:off x="6271636" y="3143250"/>
              <a:ext cx="3664828" cy="2585323"/>
            </a:xfrm>
            <a:prstGeom prst="rect">
              <a:avLst/>
            </a:prstGeom>
            <a:noFill/>
          </p:spPr>
          <p:txBody>
            <a:bodyPr wrap="square" rtlCol="0">
              <a:spAutoFit/>
            </a:bodyPr>
            <a:lstStyle/>
            <a:p>
              <a:pPr>
                <a:lnSpc>
                  <a:spcPct val="150000"/>
                </a:lnSpc>
              </a:pPr>
              <a:r>
                <a:rPr lang="en-US" altLang="zh-CN" sz="1200" i="1" dirty="0">
                  <a:solidFill>
                    <a:schemeClr val="bg1">
                      <a:lumMod val="50000"/>
                    </a:schemeClr>
                  </a:solidFill>
                </a:rPr>
                <a:t>Lorem ipsum dolor sit </a:t>
              </a:r>
              <a:r>
                <a:rPr lang="en-US" altLang="zh-CN" sz="1200" i="1" dirty="0" err="1">
                  <a:solidFill>
                    <a:schemeClr val="bg1">
                      <a:lumMod val="50000"/>
                    </a:schemeClr>
                  </a:solidFill>
                </a:rPr>
                <a:t>amet</a:t>
              </a:r>
              <a:r>
                <a:rPr lang="en-US" altLang="zh-CN" sz="1200" i="1" dirty="0">
                  <a:solidFill>
                    <a:schemeClr val="bg1">
                      <a:lumMod val="50000"/>
                    </a:schemeClr>
                  </a:solidFill>
                </a:rPr>
                <a:t>, </a:t>
              </a:r>
              <a:r>
                <a:rPr lang="en-US" altLang="zh-CN" sz="1200" i="1" dirty="0" err="1">
                  <a:solidFill>
                    <a:schemeClr val="bg1">
                      <a:lumMod val="50000"/>
                    </a:schemeClr>
                  </a:solidFill>
                </a:rPr>
                <a:t>consectetur</a:t>
              </a:r>
              <a:r>
                <a:rPr lang="en-US" altLang="zh-CN" sz="1200" i="1" dirty="0">
                  <a:solidFill>
                    <a:schemeClr val="bg1">
                      <a:lumMod val="50000"/>
                    </a:schemeClr>
                  </a:solidFill>
                </a:rPr>
                <a:t> </a:t>
              </a:r>
              <a:r>
                <a:rPr lang="en-US" altLang="zh-CN" sz="1200" i="1" dirty="0" err="1">
                  <a:solidFill>
                    <a:schemeClr val="bg1">
                      <a:lumMod val="50000"/>
                    </a:schemeClr>
                  </a:solidFill>
                </a:rPr>
                <a:t>adipisicing</a:t>
              </a:r>
              <a:r>
                <a:rPr lang="en-US" altLang="zh-CN" sz="1200" i="1" dirty="0">
                  <a:solidFill>
                    <a:schemeClr val="bg1">
                      <a:lumMod val="50000"/>
                    </a:schemeClr>
                  </a:solidFill>
                </a:rPr>
                <a:t> </a:t>
              </a:r>
              <a:r>
                <a:rPr lang="en-US" altLang="zh-CN" sz="1200" i="1" dirty="0" err="1">
                  <a:solidFill>
                    <a:schemeClr val="bg1">
                      <a:lumMod val="50000"/>
                    </a:schemeClr>
                  </a:solidFill>
                </a:rPr>
                <a:t>elit</a:t>
              </a:r>
              <a:r>
                <a:rPr lang="en-US" altLang="zh-CN" sz="1200" i="1" dirty="0">
                  <a:solidFill>
                    <a:schemeClr val="bg1">
                      <a:lumMod val="50000"/>
                    </a:schemeClr>
                  </a:solidFill>
                </a:rPr>
                <a:t>, </a:t>
              </a:r>
              <a:r>
                <a:rPr lang="en-US" altLang="zh-CN" sz="1200" i="1" dirty="0" err="1">
                  <a:solidFill>
                    <a:schemeClr val="bg1">
                      <a:lumMod val="50000"/>
                    </a:schemeClr>
                  </a:solidFill>
                </a:rPr>
                <a:t>sed</a:t>
              </a:r>
              <a:r>
                <a:rPr lang="en-US" altLang="zh-CN" sz="1200" i="1" dirty="0">
                  <a:solidFill>
                    <a:schemeClr val="bg1">
                      <a:lumMod val="50000"/>
                    </a:schemeClr>
                  </a:solidFill>
                </a:rPr>
                <a:t> do </a:t>
              </a:r>
              <a:r>
                <a:rPr lang="en-US" altLang="zh-CN" sz="1200" i="1" dirty="0" err="1">
                  <a:solidFill>
                    <a:schemeClr val="bg1">
                      <a:lumMod val="50000"/>
                    </a:schemeClr>
                  </a:solidFill>
                </a:rPr>
                <a:t>eiusmod</a:t>
              </a:r>
              <a:r>
                <a:rPr lang="en-US" altLang="zh-CN" sz="1200" i="1" dirty="0">
                  <a:solidFill>
                    <a:schemeClr val="bg1">
                      <a:lumMod val="50000"/>
                    </a:schemeClr>
                  </a:solidFill>
                </a:rPr>
                <a:t> </a:t>
              </a:r>
              <a:r>
                <a:rPr lang="en-US" altLang="zh-CN" sz="1200" i="1" dirty="0" err="1">
                  <a:solidFill>
                    <a:schemeClr val="bg1">
                      <a:lumMod val="50000"/>
                    </a:schemeClr>
                  </a:solidFill>
                </a:rPr>
                <a:t>tempor</a:t>
              </a:r>
              <a:r>
                <a:rPr lang="en-US" altLang="zh-CN" sz="1200" i="1" dirty="0">
                  <a:solidFill>
                    <a:schemeClr val="bg1">
                      <a:lumMod val="50000"/>
                    </a:schemeClr>
                  </a:solidFill>
                </a:rPr>
                <a:t> </a:t>
              </a:r>
              <a:r>
                <a:rPr lang="en-US" altLang="zh-CN" sz="1200" i="1" dirty="0" err="1">
                  <a:solidFill>
                    <a:schemeClr val="bg1">
                      <a:lumMod val="50000"/>
                    </a:schemeClr>
                  </a:solidFill>
                </a:rPr>
                <a:t>incididunt</a:t>
              </a:r>
              <a:r>
                <a:rPr lang="en-US" altLang="zh-CN" sz="1200" i="1" dirty="0">
                  <a:solidFill>
                    <a:schemeClr val="bg1">
                      <a:lumMod val="50000"/>
                    </a:schemeClr>
                  </a:solidFill>
                </a:rPr>
                <a:t> </a:t>
              </a:r>
              <a:r>
                <a:rPr lang="en-US" altLang="zh-CN" sz="1200" i="1" dirty="0" err="1">
                  <a:solidFill>
                    <a:schemeClr val="bg1">
                      <a:lumMod val="50000"/>
                    </a:schemeClr>
                  </a:solidFill>
                </a:rPr>
                <a:t>ut</a:t>
              </a:r>
              <a:r>
                <a:rPr lang="en-US" altLang="zh-CN" sz="1200" i="1" dirty="0">
                  <a:solidFill>
                    <a:schemeClr val="bg1">
                      <a:lumMod val="50000"/>
                    </a:schemeClr>
                  </a:solidFill>
                </a:rPr>
                <a:t> </a:t>
              </a:r>
              <a:r>
                <a:rPr lang="en-US" altLang="zh-CN" sz="1200" i="1" dirty="0" err="1">
                  <a:solidFill>
                    <a:schemeClr val="bg1">
                      <a:lumMod val="50000"/>
                    </a:schemeClr>
                  </a:solidFill>
                </a:rPr>
                <a:t>labore</a:t>
              </a:r>
              <a:r>
                <a:rPr lang="en-US" altLang="zh-CN" sz="1200" i="1" dirty="0">
                  <a:solidFill>
                    <a:schemeClr val="bg1">
                      <a:lumMod val="50000"/>
                    </a:schemeClr>
                  </a:solidFill>
                </a:rPr>
                <a:t> et </a:t>
              </a:r>
              <a:r>
                <a:rPr lang="en-US" altLang="zh-CN" sz="1200" i="1" dirty="0" err="1">
                  <a:solidFill>
                    <a:schemeClr val="bg1">
                      <a:lumMod val="50000"/>
                    </a:schemeClr>
                  </a:solidFill>
                </a:rPr>
                <a:t>dolore</a:t>
              </a:r>
              <a:r>
                <a:rPr lang="en-US" altLang="zh-CN" sz="1200" i="1" dirty="0">
                  <a:solidFill>
                    <a:schemeClr val="bg1">
                      <a:lumMod val="50000"/>
                    </a:schemeClr>
                  </a:solidFill>
                </a:rPr>
                <a:t> magna </a:t>
              </a:r>
              <a:r>
                <a:rPr lang="en-US" altLang="zh-CN" sz="1200" i="1" dirty="0" err="1">
                  <a:solidFill>
                    <a:schemeClr val="bg1">
                      <a:lumMod val="50000"/>
                    </a:schemeClr>
                  </a:solidFill>
                </a:rPr>
                <a:t>aliqua</a:t>
              </a:r>
              <a:r>
                <a:rPr lang="en-US" altLang="zh-CN" sz="1200" i="1" dirty="0">
                  <a:solidFill>
                    <a:schemeClr val="bg1">
                      <a:lumMod val="50000"/>
                    </a:schemeClr>
                  </a:solidFill>
                </a:rPr>
                <a:t>. </a:t>
              </a:r>
              <a:r>
                <a:rPr lang="en-US" altLang="zh-CN" sz="1200" i="1" dirty="0" err="1">
                  <a:solidFill>
                    <a:schemeClr val="bg1">
                      <a:lumMod val="50000"/>
                    </a:schemeClr>
                  </a:solidFill>
                </a:rPr>
                <a:t>Ut</a:t>
              </a:r>
              <a:r>
                <a:rPr lang="en-US" altLang="zh-CN" sz="1200" i="1" dirty="0">
                  <a:solidFill>
                    <a:schemeClr val="bg1">
                      <a:lumMod val="50000"/>
                    </a:schemeClr>
                  </a:solidFill>
                </a:rPr>
                <a:t> </a:t>
              </a:r>
              <a:r>
                <a:rPr lang="en-US" altLang="zh-CN" sz="1200" i="1" dirty="0" err="1">
                  <a:solidFill>
                    <a:schemeClr val="bg1">
                      <a:lumMod val="50000"/>
                    </a:schemeClr>
                  </a:solidFill>
                </a:rPr>
                <a:t>enim</a:t>
              </a:r>
              <a:r>
                <a:rPr lang="en-US" altLang="zh-CN" sz="1200" i="1" dirty="0">
                  <a:solidFill>
                    <a:schemeClr val="bg1">
                      <a:lumMod val="50000"/>
                    </a:schemeClr>
                  </a:solidFill>
                </a:rPr>
                <a:t> ad minim </a:t>
              </a:r>
              <a:r>
                <a:rPr lang="en-US" altLang="zh-CN" sz="1200" i="1" dirty="0" err="1">
                  <a:solidFill>
                    <a:schemeClr val="bg1">
                      <a:lumMod val="50000"/>
                    </a:schemeClr>
                  </a:solidFill>
                </a:rPr>
                <a:t>veniam</a:t>
              </a:r>
              <a:r>
                <a:rPr lang="en-US" altLang="zh-CN" sz="1200" i="1" dirty="0">
                  <a:solidFill>
                    <a:schemeClr val="bg1">
                      <a:lumMod val="50000"/>
                    </a:schemeClr>
                  </a:solidFill>
                </a:rPr>
                <a:t>, Lorem ipsum dolor sit </a:t>
              </a:r>
              <a:r>
                <a:rPr lang="en-US" altLang="zh-CN" sz="1200" i="1" dirty="0" err="1">
                  <a:solidFill>
                    <a:schemeClr val="bg1">
                      <a:lumMod val="50000"/>
                    </a:schemeClr>
                  </a:solidFill>
                </a:rPr>
                <a:t>amet</a:t>
              </a:r>
              <a:r>
                <a:rPr lang="en-US" altLang="zh-CN" sz="1200" i="1" dirty="0">
                  <a:solidFill>
                    <a:schemeClr val="bg1">
                      <a:lumMod val="50000"/>
                    </a:schemeClr>
                  </a:solidFill>
                </a:rPr>
                <a:t>, </a:t>
              </a:r>
              <a:r>
                <a:rPr lang="en-US" altLang="zh-CN" sz="1200" i="1" dirty="0" err="1">
                  <a:solidFill>
                    <a:schemeClr val="bg1">
                      <a:lumMod val="50000"/>
                    </a:schemeClr>
                  </a:solidFill>
                </a:rPr>
                <a:t>consectetur</a:t>
              </a:r>
              <a:r>
                <a:rPr lang="en-US" altLang="zh-CN" sz="1200" i="1" dirty="0">
                  <a:solidFill>
                    <a:schemeClr val="bg1">
                      <a:lumMod val="50000"/>
                    </a:schemeClr>
                  </a:solidFill>
                </a:rPr>
                <a:t> </a:t>
              </a:r>
              <a:r>
                <a:rPr lang="en-US" altLang="zh-CN" sz="1200" i="1" dirty="0" err="1">
                  <a:solidFill>
                    <a:schemeClr val="bg1">
                      <a:lumMod val="50000"/>
                    </a:schemeClr>
                  </a:solidFill>
                </a:rPr>
                <a:t>adipisicing</a:t>
              </a:r>
              <a:r>
                <a:rPr lang="en-US" altLang="zh-CN" sz="1200" i="1" dirty="0">
                  <a:solidFill>
                    <a:schemeClr val="bg1">
                      <a:lumMod val="50000"/>
                    </a:schemeClr>
                  </a:solidFill>
                </a:rPr>
                <a:t> </a:t>
              </a:r>
              <a:r>
                <a:rPr lang="en-US" altLang="zh-CN" sz="1200" i="1" dirty="0" err="1">
                  <a:solidFill>
                    <a:schemeClr val="bg1">
                      <a:lumMod val="50000"/>
                    </a:schemeClr>
                  </a:solidFill>
                </a:rPr>
                <a:t>elit</a:t>
              </a:r>
              <a:r>
                <a:rPr lang="en-US" altLang="zh-CN" sz="1200" i="1" dirty="0">
                  <a:solidFill>
                    <a:schemeClr val="bg1">
                      <a:lumMod val="50000"/>
                    </a:schemeClr>
                  </a:solidFill>
                </a:rPr>
                <a:t>, </a:t>
              </a:r>
              <a:r>
                <a:rPr lang="en-US" altLang="zh-CN" sz="1200" i="1" dirty="0" err="1">
                  <a:solidFill>
                    <a:schemeClr val="bg1">
                      <a:lumMod val="50000"/>
                    </a:schemeClr>
                  </a:solidFill>
                </a:rPr>
                <a:t>sed</a:t>
              </a:r>
              <a:r>
                <a:rPr lang="en-US" altLang="zh-CN" sz="1200" i="1" dirty="0">
                  <a:solidFill>
                    <a:schemeClr val="bg1">
                      <a:lumMod val="50000"/>
                    </a:schemeClr>
                  </a:solidFill>
                </a:rPr>
                <a:t> do </a:t>
              </a:r>
              <a:r>
                <a:rPr lang="en-US" altLang="zh-CN" sz="1200" i="1" dirty="0" err="1">
                  <a:solidFill>
                    <a:schemeClr val="bg1">
                      <a:lumMod val="50000"/>
                    </a:schemeClr>
                  </a:solidFill>
                </a:rPr>
                <a:t>eiusmod</a:t>
              </a:r>
              <a:r>
                <a:rPr lang="en-US" altLang="zh-CN" sz="1200" i="1" dirty="0">
                  <a:solidFill>
                    <a:schemeClr val="bg1">
                      <a:lumMod val="50000"/>
                    </a:schemeClr>
                  </a:solidFill>
                </a:rPr>
                <a:t> </a:t>
              </a:r>
              <a:r>
                <a:rPr lang="en-US" altLang="zh-CN" sz="1200" i="1" dirty="0" err="1">
                  <a:solidFill>
                    <a:schemeClr val="bg1">
                      <a:lumMod val="50000"/>
                    </a:schemeClr>
                  </a:solidFill>
                </a:rPr>
                <a:t>tempor</a:t>
              </a:r>
              <a:r>
                <a:rPr lang="en-US" altLang="zh-CN" sz="1200" i="1" dirty="0">
                  <a:solidFill>
                    <a:schemeClr val="bg1">
                      <a:lumMod val="50000"/>
                    </a:schemeClr>
                  </a:solidFill>
                </a:rPr>
                <a:t> </a:t>
              </a:r>
              <a:r>
                <a:rPr lang="en-US" altLang="zh-CN" sz="1200" i="1" dirty="0" err="1">
                  <a:solidFill>
                    <a:schemeClr val="bg1">
                      <a:lumMod val="50000"/>
                    </a:schemeClr>
                  </a:solidFill>
                </a:rPr>
                <a:t>incididunt</a:t>
              </a:r>
              <a:r>
                <a:rPr lang="en-US" altLang="zh-CN" sz="1200" i="1" dirty="0">
                  <a:solidFill>
                    <a:schemeClr val="bg1">
                      <a:lumMod val="50000"/>
                    </a:schemeClr>
                  </a:solidFill>
                </a:rPr>
                <a:t> </a:t>
              </a:r>
              <a:r>
                <a:rPr lang="en-US" altLang="zh-CN" sz="1200" i="1" dirty="0" err="1">
                  <a:solidFill>
                    <a:schemeClr val="bg1">
                      <a:lumMod val="50000"/>
                    </a:schemeClr>
                  </a:solidFill>
                </a:rPr>
                <a:t>ut</a:t>
              </a:r>
              <a:r>
                <a:rPr lang="en-US" altLang="zh-CN" sz="1200" i="1" dirty="0">
                  <a:solidFill>
                    <a:schemeClr val="bg1">
                      <a:lumMod val="50000"/>
                    </a:schemeClr>
                  </a:solidFill>
                </a:rPr>
                <a:t> </a:t>
              </a:r>
              <a:r>
                <a:rPr lang="en-US" altLang="zh-CN" sz="1200" i="1" dirty="0" err="1">
                  <a:solidFill>
                    <a:schemeClr val="bg1">
                      <a:lumMod val="50000"/>
                    </a:schemeClr>
                  </a:solidFill>
                </a:rPr>
                <a:t>labore</a:t>
              </a:r>
              <a:r>
                <a:rPr lang="en-US" altLang="zh-CN" sz="1200" i="1" dirty="0">
                  <a:solidFill>
                    <a:schemeClr val="bg1">
                      <a:lumMod val="50000"/>
                    </a:schemeClr>
                  </a:solidFill>
                </a:rPr>
                <a:t> et </a:t>
              </a:r>
              <a:r>
                <a:rPr lang="en-US" altLang="zh-CN" sz="1200" i="1" dirty="0" err="1">
                  <a:solidFill>
                    <a:schemeClr val="bg1">
                      <a:lumMod val="50000"/>
                    </a:schemeClr>
                  </a:solidFill>
                </a:rPr>
                <a:t>dolore</a:t>
              </a:r>
              <a:r>
                <a:rPr lang="en-US" altLang="zh-CN" sz="1200" i="1" dirty="0">
                  <a:solidFill>
                    <a:schemeClr val="bg1">
                      <a:lumMod val="50000"/>
                    </a:schemeClr>
                  </a:solidFill>
                </a:rPr>
                <a:t> magna </a:t>
              </a:r>
              <a:r>
                <a:rPr lang="en-US" altLang="zh-CN" sz="1200" i="1" dirty="0" err="1">
                  <a:solidFill>
                    <a:schemeClr val="bg1">
                      <a:lumMod val="50000"/>
                    </a:schemeClr>
                  </a:solidFill>
                </a:rPr>
                <a:t>aliqua</a:t>
              </a:r>
              <a:r>
                <a:rPr lang="en-US" altLang="zh-CN" sz="1200" i="1" dirty="0">
                  <a:solidFill>
                    <a:schemeClr val="bg1">
                      <a:lumMod val="50000"/>
                    </a:schemeClr>
                  </a:solidFill>
                </a:rPr>
                <a:t>. </a:t>
              </a:r>
              <a:r>
                <a:rPr lang="en-US" altLang="zh-CN" sz="1200" i="1" dirty="0" err="1">
                  <a:solidFill>
                    <a:schemeClr val="bg1">
                      <a:lumMod val="50000"/>
                    </a:schemeClr>
                  </a:solidFill>
                </a:rPr>
                <a:t>Ut</a:t>
              </a:r>
              <a:r>
                <a:rPr lang="en-US" altLang="zh-CN" sz="1200" i="1" dirty="0">
                  <a:solidFill>
                    <a:schemeClr val="bg1">
                      <a:lumMod val="50000"/>
                    </a:schemeClr>
                  </a:solidFill>
                </a:rPr>
                <a:t> </a:t>
              </a:r>
              <a:r>
                <a:rPr lang="en-US" altLang="zh-CN" sz="1200" i="1" dirty="0" err="1">
                  <a:solidFill>
                    <a:schemeClr val="bg1">
                      <a:lumMod val="50000"/>
                    </a:schemeClr>
                  </a:solidFill>
                </a:rPr>
                <a:t>enim</a:t>
              </a:r>
              <a:r>
                <a:rPr lang="en-US" altLang="zh-CN" sz="1200" i="1" dirty="0">
                  <a:solidFill>
                    <a:schemeClr val="bg1">
                      <a:lumMod val="50000"/>
                    </a:schemeClr>
                  </a:solidFill>
                </a:rPr>
                <a:t> ad minim </a:t>
              </a:r>
              <a:r>
                <a:rPr lang="en-US" altLang="zh-CN" sz="1200" i="1" dirty="0" err="1">
                  <a:solidFill>
                    <a:schemeClr val="bg1">
                      <a:lumMod val="50000"/>
                    </a:schemeClr>
                  </a:solidFill>
                </a:rPr>
                <a:t>veniam</a:t>
              </a:r>
              <a:r>
                <a:rPr lang="en-US" altLang="zh-CN" sz="1200" i="1" dirty="0">
                  <a:solidFill>
                    <a:schemeClr val="bg1">
                      <a:lumMod val="50000"/>
                    </a:schemeClr>
                  </a:solidFill>
                </a:rPr>
                <a:t>, Lorem ipsum dolor sit </a:t>
              </a:r>
              <a:r>
                <a:rPr lang="en-US" altLang="zh-CN" sz="1200" i="1" dirty="0" err="1">
                  <a:solidFill>
                    <a:schemeClr val="bg1">
                      <a:lumMod val="50000"/>
                    </a:schemeClr>
                  </a:solidFill>
                </a:rPr>
                <a:t>amet</a:t>
              </a:r>
              <a:r>
                <a:rPr lang="en-US" altLang="zh-CN" sz="1200" i="1" dirty="0">
                  <a:solidFill>
                    <a:schemeClr val="bg1">
                      <a:lumMod val="50000"/>
                    </a:schemeClr>
                  </a:solidFill>
                </a:rPr>
                <a:t>, </a:t>
              </a:r>
              <a:r>
                <a:rPr lang="en-US" altLang="zh-CN" sz="1200" i="1" dirty="0" err="1">
                  <a:solidFill>
                    <a:schemeClr val="bg1">
                      <a:lumMod val="50000"/>
                    </a:schemeClr>
                  </a:solidFill>
                </a:rPr>
                <a:t>consectetur</a:t>
              </a:r>
              <a:r>
                <a:rPr lang="en-US" altLang="zh-CN" sz="1200" i="1" dirty="0">
                  <a:solidFill>
                    <a:schemeClr val="bg1">
                      <a:lumMod val="50000"/>
                    </a:schemeClr>
                  </a:solidFill>
                </a:rPr>
                <a:t> </a:t>
              </a:r>
              <a:r>
                <a:rPr lang="en-US" altLang="zh-CN" sz="1200" i="1" dirty="0" err="1">
                  <a:solidFill>
                    <a:schemeClr val="bg1">
                      <a:lumMod val="50000"/>
                    </a:schemeClr>
                  </a:solidFill>
                </a:rPr>
                <a:t>adipisicing</a:t>
              </a:r>
              <a:r>
                <a:rPr lang="en-US" altLang="zh-CN" sz="1200" i="1" dirty="0">
                  <a:solidFill>
                    <a:schemeClr val="bg1">
                      <a:lumMod val="50000"/>
                    </a:schemeClr>
                  </a:solidFill>
                </a:rPr>
                <a:t> </a:t>
              </a:r>
              <a:r>
                <a:rPr lang="en-US" altLang="zh-CN" sz="1200" i="1" dirty="0" err="1">
                  <a:solidFill>
                    <a:schemeClr val="bg1">
                      <a:lumMod val="50000"/>
                    </a:schemeClr>
                  </a:solidFill>
                </a:rPr>
                <a:t>elit</a:t>
              </a:r>
              <a:r>
                <a:rPr lang="en-US" altLang="zh-CN" sz="1200" i="1" dirty="0">
                  <a:solidFill>
                    <a:schemeClr val="bg1">
                      <a:lumMod val="50000"/>
                    </a:schemeClr>
                  </a:solidFill>
                </a:rPr>
                <a:t>, </a:t>
              </a:r>
              <a:r>
                <a:rPr lang="en-US" altLang="zh-CN" sz="1200" i="1" dirty="0" err="1">
                  <a:solidFill>
                    <a:schemeClr val="bg1">
                      <a:lumMod val="50000"/>
                    </a:schemeClr>
                  </a:solidFill>
                </a:rPr>
                <a:t>sed</a:t>
              </a:r>
              <a:r>
                <a:rPr lang="en-US" altLang="zh-CN" sz="1200" i="1" dirty="0">
                  <a:solidFill>
                    <a:schemeClr val="bg1">
                      <a:lumMod val="50000"/>
                    </a:schemeClr>
                  </a:solidFill>
                </a:rPr>
                <a:t> do </a:t>
              </a:r>
              <a:r>
                <a:rPr lang="en-US" altLang="zh-CN" sz="1200" i="1" dirty="0" err="1">
                  <a:solidFill>
                    <a:schemeClr val="bg1">
                      <a:lumMod val="50000"/>
                    </a:schemeClr>
                  </a:solidFill>
                </a:rPr>
                <a:t>eiusmod</a:t>
              </a:r>
              <a:r>
                <a:rPr lang="en-US" altLang="zh-CN" sz="1200" i="1" dirty="0">
                  <a:solidFill>
                    <a:schemeClr val="bg1">
                      <a:lumMod val="50000"/>
                    </a:schemeClr>
                  </a:solidFill>
                </a:rPr>
                <a:t> </a:t>
              </a:r>
              <a:r>
                <a:rPr lang="en-US" altLang="zh-CN" sz="1200" i="1" dirty="0" err="1">
                  <a:solidFill>
                    <a:schemeClr val="bg1">
                      <a:lumMod val="50000"/>
                    </a:schemeClr>
                  </a:solidFill>
                </a:rPr>
                <a:t>tempor</a:t>
              </a:r>
              <a:r>
                <a:rPr lang="en-US" altLang="zh-CN" sz="1200" i="1" dirty="0">
                  <a:solidFill>
                    <a:schemeClr val="bg1">
                      <a:lumMod val="50000"/>
                    </a:schemeClr>
                  </a:solidFill>
                </a:rPr>
                <a:t> </a:t>
              </a:r>
              <a:r>
                <a:rPr lang="en-US" altLang="zh-CN" sz="1200" i="1" dirty="0" err="1">
                  <a:solidFill>
                    <a:schemeClr val="bg1">
                      <a:lumMod val="50000"/>
                    </a:schemeClr>
                  </a:solidFill>
                </a:rPr>
                <a:t>incididunt</a:t>
              </a:r>
              <a:r>
                <a:rPr lang="en-US" altLang="zh-CN" sz="1200" i="1" dirty="0">
                  <a:solidFill>
                    <a:schemeClr val="bg1">
                      <a:lumMod val="50000"/>
                    </a:schemeClr>
                  </a:solidFill>
                </a:rPr>
                <a:t> </a:t>
              </a:r>
              <a:r>
                <a:rPr lang="en-US" altLang="zh-CN" sz="1200" i="1" dirty="0" err="1">
                  <a:solidFill>
                    <a:schemeClr val="bg1">
                      <a:lumMod val="50000"/>
                    </a:schemeClr>
                  </a:solidFill>
                </a:rPr>
                <a:t>ut</a:t>
              </a:r>
              <a:r>
                <a:rPr lang="en-US" altLang="zh-CN" sz="1200" i="1" dirty="0">
                  <a:solidFill>
                    <a:schemeClr val="bg1">
                      <a:lumMod val="50000"/>
                    </a:schemeClr>
                  </a:solidFill>
                </a:rPr>
                <a:t> </a:t>
              </a:r>
              <a:r>
                <a:rPr lang="en-US" altLang="zh-CN" sz="1200" i="1" dirty="0" err="1">
                  <a:solidFill>
                    <a:schemeClr val="bg1">
                      <a:lumMod val="50000"/>
                    </a:schemeClr>
                  </a:solidFill>
                </a:rPr>
                <a:t>labore</a:t>
              </a:r>
              <a:r>
                <a:rPr lang="en-US" altLang="zh-CN" sz="1200" i="1" dirty="0">
                  <a:solidFill>
                    <a:schemeClr val="bg1">
                      <a:lumMod val="50000"/>
                    </a:schemeClr>
                  </a:solidFill>
                </a:rPr>
                <a:t> et </a:t>
              </a:r>
              <a:r>
                <a:rPr lang="en-US" altLang="zh-CN" sz="1200" i="1" dirty="0" err="1">
                  <a:solidFill>
                    <a:schemeClr val="bg1">
                      <a:lumMod val="50000"/>
                    </a:schemeClr>
                  </a:solidFill>
                </a:rPr>
                <a:t>dolore</a:t>
              </a:r>
              <a:r>
                <a:rPr lang="en-US" altLang="zh-CN" sz="1200" i="1" dirty="0">
                  <a:solidFill>
                    <a:schemeClr val="bg1">
                      <a:lumMod val="50000"/>
                    </a:schemeClr>
                  </a:solidFill>
                </a:rPr>
                <a:t> magna </a:t>
              </a:r>
              <a:r>
                <a:rPr lang="en-US" altLang="zh-CN" sz="1200" i="1" dirty="0" err="1">
                  <a:solidFill>
                    <a:schemeClr val="bg1">
                      <a:lumMod val="50000"/>
                    </a:schemeClr>
                  </a:solidFill>
                </a:rPr>
                <a:t>aliqua</a:t>
              </a:r>
              <a:r>
                <a:rPr lang="en-US" altLang="zh-CN" sz="1200" i="1" dirty="0">
                  <a:solidFill>
                    <a:schemeClr val="bg1">
                      <a:lumMod val="50000"/>
                    </a:schemeClr>
                  </a:solidFill>
                </a:rPr>
                <a:t>. </a:t>
              </a:r>
            </a:p>
          </p:txBody>
        </p:sp>
      </p:grpSp>
      <p:sp>
        <p:nvSpPr>
          <p:cNvPr id="26" name="梯形 11"/>
          <p:cNvSpPr/>
          <p:nvPr/>
        </p:nvSpPr>
        <p:spPr>
          <a:xfrm rot="13500000">
            <a:off x="9877370" y="-599766"/>
            <a:ext cx="2085441" cy="1512062"/>
          </a:xfrm>
          <a:custGeom>
            <a:avLst/>
            <a:gdLst>
              <a:gd name="connsiteX0" fmla="*/ 0 w 3339385"/>
              <a:gd name="connsiteY0" fmla="*/ 2647336 h 2647336"/>
              <a:gd name="connsiteX1" fmla="*/ 661834 w 3339385"/>
              <a:gd name="connsiteY1" fmla="*/ 0 h 2647336"/>
              <a:gd name="connsiteX2" fmla="*/ 2677551 w 3339385"/>
              <a:gd name="connsiteY2" fmla="*/ 0 h 2647336"/>
              <a:gd name="connsiteX3" fmla="*/ 3339385 w 3339385"/>
              <a:gd name="connsiteY3" fmla="*/ 2647336 h 2647336"/>
              <a:gd name="connsiteX4" fmla="*/ 0 w 3339385"/>
              <a:gd name="connsiteY4" fmla="*/ 2647336 h 2647336"/>
              <a:gd name="connsiteX0" fmla="*/ 0 w 3487594"/>
              <a:gd name="connsiteY0" fmla="*/ 2978253 h 2978253"/>
              <a:gd name="connsiteX1" fmla="*/ 661834 w 3487594"/>
              <a:gd name="connsiteY1" fmla="*/ 330917 h 2978253"/>
              <a:gd name="connsiteX2" fmla="*/ 2677551 w 3487594"/>
              <a:gd name="connsiteY2" fmla="*/ 330917 h 2978253"/>
              <a:gd name="connsiteX3" fmla="*/ 3339385 w 3487594"/>
              <a:gd name="connsiteY3" fmla="*/ 2978253 h 2978253"/>
              <a:gd name="connsiteX4" fmla="*/ 0 w 3487594"/>
              <a:gd name="connsiteY4" fmla="*/ 2978253 h 2978253"/>
              <a:gd name="connsiteX0" fmla="*/ 0 w 3487594"/>
              <a:gd name="connsiteY0" fmla="*/ 2978253 h 2978253"/>
              <a:gd name="connsiteX1" fmla="*/ 661834 w 3487594"/>
              <a:gd name="connsiteY1" fmla="*/ 330917 h 2978253"/>
              <a:gd name="connsiteX2" fmla="*/ 2677551 w 3487594"/>
              <a:gd name="connsiteY2" fmla="*/ 330917 h 2978253"/>
              <a:gd name="connsiteX3" fmla="*/ 3339385 w 3487594"/>
              <a:gd name="connsiteY3" fmla="*/ 2978253 h 2978253"/>
              <a:gd name="connsiteX4" fmla="*/ 0 w 3487594"/>
              <a:gd name="connsiteY4" fmla="*/ 2978253 h 2978253"/>
              <a:gd name="connsiteX0" fmla="*/ 0 w 3339385"/>
              <a:gd name="connsiteY0" fmla="*/ 2978253 h 2978253"/>
              <a:gd name="connsiteX1" fmla="*/ 661834 w 3339385"/>
              <a:gd name="connsiteY1" fmla="*/ 330917 h 2978253"/>
              <a:gd name="connsiteX2" fmla="*/ 2677551 w 3339385"/>
              <a:gd name="connsiteY2" fmla="*/ 330917 h 2978253"/>
              <a:gd name="connsiteX3" fmla="*/ 3339385 w 3339385"/>
              <a:gd name="connsiteY3" fmla="*/ 2978253 h 2978253"/>
              <a:gd name="connsiteX4" fmla="*/ 0 w 3339385"/>
              <a:gd name="connsiteY4" fmla="*/ 2978253 h 2978253"/>
              <a:gd name="connsiteX0" fmla="*/ 0 w 3339385"/>
              <a:gd name="connsiteY0" fmla="*/ 2978253 h 2978253"/>
              <a:gd name="connsiteX1" fmla="*/ 661834 w 3339385"/>
              <a:gd name="connsiteY1" fmla="*/ 330917 h 2978253"/>
              <a:gd name="connsiteX2" fmla="*/ 2677551 w 3339385"/>
              <a:gd name="connsiteY2" fmla="*/ 330917 h 2978253"/>
              <a:gd name="connsiteX3" fmla="*/ 3339385 w 3339385"/>
              <a:gd name="connsiteY3" fmla="*/ 2978253 h 2978253"/>
              <a:gd name="connsiteX4" fmla="*/ 0 w 3339385"/>
              <a:gd name="connsiteY4" fmla="*/ 2978253 h 2978253"/>
              <a:gd name="connsiteX0" fmla="*/ 0 w 3339385"/>
              <a:gd name="connsiteY0" fmla="*/ 2996159 h 2996159"/>
              <a:gd name="connsiteX1" fmla="*/ 661834 w 3339385"/>
              <a:gd name="connsiteY1" fmla="*/ 348823 h 2996159"/>
              <a:gd name="connsiteX2" fmla="*/ 2400233 w 3339385"/>
              <a:gd name="connsiteY2" fmla="*/ 314038 h 2996159"/>
              <a:gd name="connsiteX3" fmla="*/ 3339385 w 3339385"/>
              <a:gd name="connsiteY3" fmla="*/ 2996159 h 2996159"/>
              <a:gd name="connsiteX4" fmla="*/ 0 w 3339385"/>
              <a:gd name="connsiteY4" fmla="*/ 2996159 h 2996159"/>
              <a:gd name="connsiteX0" fmla="*/ 0 w 3339385"/>
              <a:gd name="connsiteY0" fmla="*/ 2996159 h 2996159"/>
              <a:gd name="connsiteX1" fmla="*/ 775282 w 3339385"/>
              <a:gd name="connsiteY1" fmla="*/ 348823 h 2996159"/>
              <a:gd name="connsiteX2" fmla="*/ 2400233 w 3339385"/>
              <a:gd name="connsiteY2" fmla="*/ 314038 h 2996159"/>
              <a:gd name="connsiteX3" fmla="*/ 3339385 w 3339385"/>
              <a:gd name="connsiteY3" fmla="*/ 2996159 h 2996159"/>
              <a:gd name="connsiteX4" fmla="*/ 0 w 3339385"/>
              <a:gd name="connsiteY4" fmla="*/ 2996159 h 2996159"/>
              <a:gd name="connsiteX0" fmla="*/ 0 w 3474973"/>
              <a:gd name="connsiteY0" fmla="*/ 2998122 h 3028357"/>
              <a:gd name="connsiteX1" fmla="*/ 775282 w 3474973"/>
              <a:gd name="connsiteY1" fmla="*/ 350786 h 3028357"/>
              <a:gd name="connsiteX2" fmla="*/ 2400233 w 3474973"/>
              <a:gd name="connsiteY2" fmla="*/ 316001 h 3028357"/>
              <a:gd name="connsiteX3" fmla="*/ 3474973 w 3474973"/>
              <a:gd name="connsiteY3" fmla="*/ 3028357 h 3028357"/>
              <a:gd name="connsiteX4" fmla="*/ 0 w 3474973"/>
              <a:gd name="connsiteY4" fmla="*/ 2998122 h 3028357"/>
              <a:gd name="connsiteX0" fmla="*/ 0 w 3746151"/>
              <a:gd name="connsiteY0" fmla="*/ 2967887 h 3028357"/>
              <a:gd name="connsiteX1" fmla="*/ 1046460 w 3746151"/>
              <a:gd name="connsiteY1" fmla="*/ 350786 h 3028357"/>
              <a:gd name="connsiteX2" fmla="*/ 2671411 w 3746151"/>
              <a:gd name="connsiteY2" fmla="*/ 316001 h 3028357"/>
              <a:gd name="connsiteX3" fmla="*/ 3746151 w 3746151"/>
              <a:gd name="connsiteY3" fmla="*/ 3028357 h 3028357"/>
              <a:gd name="connsiteX4" fmla="*/ 0 w 3746151"/>
              <a:gd name="connsiteY4" fmla="*/ 2967887 h 3028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6151" h="3028357">
                <a:moveTo>
                  <a:pt x="0" y="2967887"/>
                </a:moveTo>
                <a:cubicBezTo>
                  <a:pt x="220611" y="2085442"/>
                  <a:pt x="508349" y="1157031"/>
                  <a:pt x="1046460" y="350786"/>
                </a:cubicBezTo>
                <a:cubicBezTo>
                  <a:pt x="1492718" y="-90437"/>
                  <a:pt x="2221463" y="-130261"/>
                  <a:pt x="2671411" y="316001"/>
                </a:cubicBezTo>
                <a:cubicBezTo>
                  <a:pt x="3121360" y="762263"/>
                  <a:pt x="3493909" y="2180734"/>
                  <a:pt x="3746151" y="3028357"/>
                </a:cubicBezTo>
                <a:lnTo>
                  <a:pt x="0" y="2967887"/>
                </a:lnTo>
                <a:close/>
              </a:path>
            </a:pathLst>
          </a:custGeom>
          <a:gradFill>
            <a:gsLst>
              <a:gs pos="0">
                <a:schemeClr val="accent1">
                  <a:lumMod val="50000"/>
                </a:schemeClr>
              </a:gs>
              <a:gs pos="100000">
                <a:schemeClr val="accent1">
                  <a:lumMod val="50000"/>
                  <a:alpha val="0"/>
                </a:schemeClr>
              </a:gs>
            </a:gsLst>
            <a:lin ang="5400000" scaled="1"/>
          </a:gra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1695913">
            <a:off x="9459961" y="5674652"/>
            <a:ext cx="2309336" cy="2366697"/>
          </a:xfrm>
          <a:custGeom>
            <a:avLst/>
            <a:gdLst>
              <a:gd name="connsiteX0" fmla="*/ 23727 w 1761625"/>
              <a:gd name="connsiteY0" fmla="*/ 386077 h 1700705"/>
              <a:gd name="connsiteX1" fmla="*/ 747627 w 1761625"/>
              <a:gd name="connsiteY1" fmla="*/ 1700527 h 1700705"/>
              <a:gd name="connsiteX2" fmla="*/ 1757277 w 1761625"/>
              <a:gd name="connsiteY2" fmla="*/ 290827 h 1700705"/>
              <a:gd name="connsiteX3" fmla="*/ 328527 w 1761625"/>
              <a:gd name="connsiteY3" fmla="*/ 5077 h 1700705"/>
              <a:gd name="connsiteX4" fmla="*/ 23727 w 1761625"/>
              <a:gd name="connsiteY4" fmla="*/ 386077 h 1700705"/>
              <a:gd name="connsiteX0" fmla="*/ 23727 w 1763559"/>
              <a:gd name="connsiteY0" fmla="*/ 386077 h 1701593"/>
              <a:gd name="connsiteX1" fmla="*/ 747627 w 1763559"/>
              <a:gd name="connsiteY1" fmla="*/ 1700527 h 1701593"/>
              <a:gd name="connsiteX2" fmla="*/ 1757277 w 1763559"/>
              <a:gd name="connsiteY2" fmla="*/ 290827 h 1701593"/>
              <a:gd name="connsiteX3" fmla="*/ 328527 w 1763559"/>
              <a:gd name="connsiteY3" fmla="*/ 5077 h 1701593"/>
              <a:gd name="connsiteX4" fmla="*/ 23727 w 1763559"/>
              <a:gd name="connsiteY4" fmla="*/ 386077 h 1701593"/>
              <a:gd name="connsiteX0" fmla="*/ 23009 w 1760907"/>
              <a:gd name="connsiteY0" fmla="*/ 668528 h 1719417"/>
              <a:gd name="connsiteX1" fmla="*/ 746909 w 1760907"/>
              <a:gd name="connsiteY1" fmla="*/ 1716278 h 1719417"/>
              <a:gd name="connsiteX2" fmla="*/ 1756559 w 1760907"/>
              <a:gd name="connsiteY2" fmla="*/ 306578 h 1719417"/>
              <a:gd name="connsiteX3" fmla="*/ 327809 w 1760907"/>
              <a:gd name="connsiteY3" fmla="*/ 20828 h 1719417"/>
              <a:gd name="connsiteX4" fmla="*/ 23009 w 1760907"/>
              <a:gd name="connsiteY4" fmla="*/ 668528 h 1719417"/>
              <a:gd name="connsiteX0" fmla="*/ 5885 w 1743783"/>
              <a:gd name="connsiteY0" fmla="*/ 764690 h 1815643"/>
              <a:gd name="connsiteX1" fmla="*/ 729785 w 1743783"/>
              <a:gd name="connsiteY1" fmla="*/ 1812440 h 1815643"/>
              <a:gd name="connsiteX2" fmla="*/ 1739435 w 1743783"/>
              <a:gd name="connsiteY2" fmla="*/ 402740 h 1815643"/>
              <a:gd name="connsiteX3" fmla="*/ 463085 w 1743783"/>
              <a:gd name="connsiteY3" fmla="*/ 12215 h 1815643"/>
              <a:gd name="connsiteX4" fmla="*/ 5885 w 1743783"/>
              <a:gd name="connsiteY4" fmla="*/ 764690 h 1815643"/>
              <a:gd name="connsiteX0" fmla="*/ 5885 w 1744149"/>
              <a:gd name="connsiteY0" fmla="*/ 764690 h 1812466"/>
              <a:gd name="connsiteX1" fmla="*/ 729785 w 1744149"/>
              <a:gd name="connsiteY1" fmla="*/ 1812440 h 1812466"/>
              <a:gd name="connsiteX2" fmla="*/ 1739435 w 1744149"/>
              <a:gd name="connsiteY2" fmla="*/ 402740 h 1812466"/>
              <a:gd name="connsiteX3" fmla="*/ 463085 w 1744149"/>
              <a:gd name="connsiteY3" fmla="*/ 12215 h 1812466"/>
              <a:gd name="connsiteX4" fmla="*/ 5885 w 1744149"/>
              <a:gd name="connsiteY4" fmla="*/ 764690 h 1812466"/>
              <a:gd name="connsiteX0" fmla="*/ 5885 w 1744149"/>
              <a:gd name="connsiteY0" fmla="*/ 779479 h 1827255"/>
              <a:gd name="connsiteX1" fmla="*/ 729785 w 1744149"/>
              <a:gd name="connsiteY1" fmla="*/ 1827229 h 1827255"/>
              <a:gd name="connsiteX2" fmla="*/ 1739435 w 1744149"/>
              <a:gd name="connsiteY2" fmla="*/ 417529 h 1827255"/>
              <a:gd name="connsiteX3" fmla="*/ 463085 w 1744149"/>
              <a:gd name="connsiteY3" fmla="*/ 27004 h 1827255"/>
              <a:gd name="connsiteX4" fmla="*/ 5885 w 1744149"/>
              <a:gd name="connsiteY4" fmla="*/ 779479 h 1827255"/>
              <a:gd name="connsiteX0" fmla="*/ 5885 w 1757044"/>
              <a:gd name="connsiteY0" fmla="*/ 779479 h 1827259"/>
              <a:gd name="connsiteX1" fmla="*/ 729785 w 1757044"/>
              <a:gd name="connsiteY1" fmla="*/ 1827229 h 1827259"/>
              <a:gd name="connsiteX2" fmla="*/ 1739435 w 1757044"/>
              <a:gd name="connsiteY2" fmla="*/ 417529 h 1827259"/>
              <a:gd name="connsiteX3" fmla="*/ 463085 w 1757044"/>
              <a:gd name="connsiteY3" fmla="*/ 27004 h 1827259"/>
              <a:gd name="connsiteX4" fmla="*/ 5885 w 1757044"/>
              <a:gd name="connsiteY4" fmla="*/ 779479 h 1827259"/>
              <a:gd name="connsiteX0" fmla="*/ 5885 w 1799344"/>
              <a:gd name="connsiteY0" fmla="*/ 779479 h 1827259"/>
              <a:gd name="connsiteX1" fmla="*/ 729785 w 1799344"/>
              <a:gd name="connsiteY1" fmla="*/ 1827229 h 1827259"/>
              <a:gd name="connsiteX2" fmla="*/ 1739435 w 1799344"/>
              <a:gd name="connsiteY2" fmla="*/ 417529 h 1827259"/>
              <a:gd name="connsiteX3" fmla="*/ 463085 w 1799344"/>
              <a:gd name="connsiteY3" fmla="*/ 27004 h 1827259"/>
              <a:gd name="connsiteX4" fmla="*/ 5885 w 1799344"/>
              <a:gd name="connsiteY4" fmla="*/ 779479 h 1827259"/>
              <a:gd name="connsiteX0" fmla="*/ 9310 w 1745619"/>
              <a:gd name="connsiteY0" fmla="*/ 685664 h 1733440"/>
              <a:gd name="connsiteX1" fmla="*/ 733210 w 1745619"/>
              <a:gd name="connsiteY1" fmla="*/ 1733414 h 1733440"/>
              <a:gd name="connsiteX2" fmla="*/ 1742860 w 1745619"/>
              <a:gd name="connsiteY2" fmla="*/ 323714 h 1733440"/>
              <a:gd name="connsiteX3" fmla="*/ 418885 w 1745619"/>
              <a:gd name="connsiteY3" fmla="*/ 18914 h 1733440"/>
              <a:gd name="connsiteX4" fmla="*/ 9310 w 1745619"/>
              <a:gd name="connsiteY4" fmla="*/ 685664 h 1733440"/>
              <a:gd name="connsiteX0" fmla="*/ 12052 w 1748850"/>
              <a:gd name="connsiteY0" fmla="*/ 729612 h 1777388"/>
              <a:gd name="connsiteX1" fmla="*/ 735952 w 1748850"/>
              <a:gd name="connsiteY1" fmla="*/ 1777362 h 1777388"/>
              <a:gd name="connsiteX2" fmla="*/ 1745602 w 1748850"/>
              <a:gd name="connsiteY2" fmla="*/ 367662 h 1777388"/>
              <a:gd name="connsiteX3" fmla="*/ 393052 w 1748850"/>
              <a:gd name="connsiteY3" fmla="*/ 15237 h 1777388"/>
              <a:gd name="connsiteX4" fmla="*/ 12052 w 1748850"/>
              <a:gd name="connsiteY4" fmla="*/ 729612 h 1777388"/>
              <a:gd name="connsiteX0" fmla="*/ 10861 w 1775992"/>
              <a:gd name="connsiteY0" fmla="*/ 679262 h 1776944"/>
              <a:gd name="connsiteX1" fmla="*/ 763336 w 1775992"/>
              <a:gd name="connsiteY1" fmla="*/ 1774637 h 1776944"/>
              <a:gd name="connsiteX2" fmla="*/ 1772986 w 1775992"/>
              <a:gd name="connsiteY2" fmla="*/ 364937 h 1776944"/>
              <a:gd name="connsiteX3" fmla="*/ 420436 w 1775992"/>
              <a:gd name="connsiteY3" fmla="*/ 12512 h 1776944"/>
              <a:gd name="connsiteX4" fmla="*/ 10861 w 1775992"/>
              <a:gd name="connsiteY4" fmla="*/ 679262 h 1776944"/>
              <a:gd name="connsiteX0" fmla="*/ 10861 w 1775992"/>
              <a:gd name="connsiteY0" fmla="*/ 679262 h 1776944"/>
              <a:gd name="connsiteX1" fmla="*/ 763336 w 1775992"/>
              <a:gd name="connsiteY1" fmla="*/ 1774637 h 1776944"/>
              <a:gd name="connsiteX2" fmla="*/ 1772986 w 1775992"/>
              <a:gd name="connsiteY2" fmla="*/ 364937 h 1776944"/>
              <a:gd name="connsiteX3" fmla="*/ 420436 w 1775992"/>
              <a:gd name="connsiteY3" fmla="*/ 12512 h 1776944"/>
              <a:gd name="connsiteX4" fmla="*/ 10861 w 1775992"/>
              <a:gd name="connsiteY4" fmla="*/ 679262 h 1776944"/>
              <a:gd name="connsiteX0" fmla="*/ 15219 w 1782417"/>
              <a:gd name="connsiteY0" fmla="*/ 679465 h 1796157"/>
              <a:gd name="connsiteX1" fmla="*/ 853419 w 1782417"/>
              <a:gd name="connsiteY1" fmla="*/ 1793890 h 1796157"/>
              <a:gd name="connsiteX2" fmla="*/ 1777344 w 1782417"/>
              <a:gd name="connsiteY2" fmla="*/ 365140 h 1796157"/>
              <a:gd name="connsiteX3" fmla="*/ 424794 w 1782417"/>
              <a:gd name="connsiteY3" fmla="*/ 12715 h 1796157"/>
              <a:gd name="connsiteX4" fmla="*/ 15219 w 1782417"/>
              <a:gd name="connsiteY4" fmla="*/ 679465 h 1796157"/>
              <a:gd name="connsiteX0" fmla="*/ 11937 w 1779135"/>
              <a:gd name="connsiteY0" fmla="*/ 693345 h 1810037"/>
              <a:gd name="connsiteX1" fmla="*/ 850137 w 1779135"/>
              <a:gd name="connsiteY1" fmla="*/ 1807770 h 1810037"/>
              <a:gd name="connsiteX2" fmla="*/ 1774062 w 1779135"/>
              <a:gd name="connsiteY2" fmla="*/ 379020 h 1810037"/>
              <a:gd name="connsiteX3" fmla="*/ 421512 w 1779135"/>
              <a:gd name="connsiteY3" fmla="*/ 26595 h 1810037"/>
              <a:gd name="connsiteX4" fmla="*/ 11937 w 1779135"/>
              <a:gd name="connsiteY4" fmla="*/ 693345 h 1810037"/>
              <a:gd name="connsiteX0" fmla="*/ 14258 w 1781456"/>
              <a:gd name="connsiteY0" fmla="*/ 679466 h 1796158"/>
              <a:gd name="connsiteX1" fmla="*/ 852458 w 1781456"/>
              <a:gd name="connsiteY1" fmla="*/ 1793891 h 1796158"/>
              <a:gd name="connsiteX2" fmla="*/ 1776383 w 1781456"/>
              <a:gd name="connsiteY2" fmla="*/ 365141 h 1796158"/>
              <a:gd name="connsiteX3" fmla="*/ 423833 w 1781456"/>
              <a:gd name="connsiteY3" fmla="*/ 12716 h 1796158"/>
              <a:gd name="connsiteX4" fmla="*/ 14258 w 1781456"/>
              <a:gd name="connsiteY4" fmla="*/ 679466 h 1796158"/>
              <a:gd name="connsiteX0" fmla="*/ 37377 w 1394588"/>
              <a:gd name="connsiteY0" fmla="*/ 87190 h 1870464"/>
              <a:gd name="connsiteX1" fmla="*/ 466002 w 1394588"/>
              <a:gd name="connsiteY1" fmla="*/ 1868365 h 1870464"/>
              <a:gd name="connsiteX2" fmla="*/ 1389927 w 1394588"/>
              <a:gd name="connsiteY2" fmla="*/ 439615 h 1870464"/>
              <a:gd name="connsiteX3" fmla="*/ 37377 w 1394588"/>
              <a:gd name="connsiteY3" fmla="*/ 87190 h 1870464"/>
              <a:gd name="connsiteX0" fmla="*/ 23985 w 1714079"/>
              <a:gd name="connsiteY0" fmla="*/ 123464 h 1714590"/>
              <a:gd name="connsiteX1" fmla="*/ 776460 w 1714079"/>
              <a:gd name="connsiteY1" fmla="*/ 1714139 h 1714590"/>
              <a:gd name="connsiteX2" fmla="*/ 1700385 w 1714079"/>
              <a:gd name="connsiteY2" fmla="*/ 285389 h 1714590"/>
              <a:gd name="connsiteX3" fmla="*/ 23985 w 1714079"/>
              <a:gd name="connsiteY3" fmla="*/ 123464 h 1714590"/>
              <a:gd name="connsiteX0" fmla="*/ 103744 w 1793838"/>
              <a:gd name="connsiteY0" fmla="*/ 254346 h 1845472"/>
              <a:gd name="connsiteX1" fmla="*/ 856219 w 1793838"/>
              <a:gd name="connsiteY1" fmla="*/ 1845021 h 1845472"/>
              <a:gd name="connsiteX2" fmla="*/ 1780144 w 1793838"/>
              <a:gd name="connsiteY2" fmla="*/ 416271 h 1845472"/>
              <a:gd name="connsiteX3" fmla="*/ 103744 w 1793838"/>
              <a:gd name="connsiteY3" fmla="*/ 254346 h 1845472"/>
              <a:gd name="connsiteX0" fmla="*/ 103744 w 1801778"/>
              <a:gd name="connsiteY0" fmla="*/ 263564 h 1854705"/>
              <a:gd name="connsiteX1" fmla="*/ 856219 w 1801778"/>
              <a:gd name="connsiteY1" fmla="*/ 1854239 h 1854705"/>
              <a:gd name="connsiteX2" fmla="*/ 1780144 w 1801778"/>
              <a:gd name="connsiteY2" fmla="*/ 425489 h 1854705"/>
              <a:gd name="connsiteX3" fmla="*/ 103744 w 1801778"/>
              <a:gd name="connsiteY3" fmla="*/ 263564 h 1854705"/>
              <a:gd name="connsiteX0" fmla="*/ 110247 w 1810119"/>
              <a:gd name="connsiteY0" fmla="*/ 263564 h 1855080"/>
              <a:gd name="connsiteX1" fmla="*/ 862722 w 1810119"/>
              <a:gd name="connsiteY1" fmla="*/ 1854239 h 1855080"/>
              <a:gd name="connsiteX2" fmla="*/ 1786647 w 1810119"/>
              <a:gd name="connsiteY2" fmla="*/ 425489 h 1855080"/>
              <a:gd name="connsiteX3" fmla="*/ 110247 w 1810119"/>
              <a:gd name="connsiteY3" fmla="*/ 263564 h 1855080"/>
            </a:gdLst>
            <a:ahLst/>
            <a:cxnLst>
              <a:cxn ang="0">
                <a:pos x="connsiteX0" y="connsiteY0"/>
              </a:cxn>
              <a:cxn ang="0">
                <a:pos x="connsiteX1" y="connsiteY1"/>
              </a:cxn>
              <a:cxn ang="0">
                <a:pos x="connsiteX2" y="connsiteY2"/>
              </a:cxn>
              <a:cxn ang="0">
                <a:pos x="connsiteX3" y="connsiteY3"/>
              </a:cxn>
            </a:cxnLst>
            <a:rect l="l" t="t" r="r" b="b"/>
            <a:pathLst>
              <a:path w="1810119" h="1855080">
                <a:moveTo>
                  <a:pt x="110247" y="263564"/>
                </a:moveTo>
                <a:cubicBezTo>
                  <a:pt x="-291391" y="796964"/>
                  <a:pt x="507122" y="1817727"/>
                  <a:pt x="862722" y="1854239"/>
                </a:cubicBezTo>
                <a:cubicBezTo>
                  <a:pt x="1218322" y="1890751"/>
                  <a:pt x="1950160" y="728702"/>
                  <a:pt x="1786647" y="425489"/>
                </a:cubicBezTo>
                <a:cubicBezTo>
                  <a:pt x="1623134" y="122276"/>
                  <a:pt x="511885" y="-269836"/>
                  <a:pt x="110247" y="263564"/>
                </a:cubicBezTo>
                <a:close/>
              </a:path>
            </a:pathLst>
          </a:custGeom>
          <a:gradFill flip="none" rotWithShape="1">
            <a:gsLst>
              <a:gs pos="0">
                <a:schemeClr val="accent1">
                  <a:lumMod val="50000"/>
                  <a:alpha val="40000"/>
                </a:schemeClr>
              </a:gs>
              <a:gs pos="100000">
                <a:schemeClr val="accent1">
                  <a:lumMod val="50000"/>
                </a:schemeClr>
              </a:gs>
            </a:gsLst>
            <a:lin ang="0" scaled="1"/>
            <a:tileRect/>
          </a:gra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190173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1+#ppt_w/2"/>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饼形 6">
            <a:extLst>
              <a:ext uri="{FF2B5EF4-FFF2-40B4-BE49-F238E27FC236}">
                <a16:creationId xmlns:a16="http://schemas.microsoft.com/office/drawing/2014/main" id="{9B0F5E55-D9C7-4284-A6ED-BB56FC78D7B9}"/>
              </a:ext>
            </a:extLst>
          </p:cNvPr>
          <p:cNvSpPr/>
          <p:nvPr/>
        </p:nvSpPr>
        <p:spPr>
          <a:xfrm rot="16200000">
            <a:off x="610005" y="-350856"/>
            <a:ext cx="1210658" cy="1600200"/>
          </a:xfrm>
          <a:prstGeom prst="pie">
            <a:avLst>
              <a:gd name="adj1" fmla="val 10780140"/>
              <a:gd name="adj2" fmla="val 16200000"/>
            </a:avLst>
          </a:prstGeom>
          <a:solidFill>
            <a:schemeClr val="accent1">
              <a:lumMod val="50000"/>
            </a:schemeClr>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546360" y="360163"/>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215334" y="360163"/>
            <a:ext cx="3944332" cy="769441"/>
          </a:xfrm>
          <a:prstGeom prst="rect">
            <a:avLst/>
          </a:prstGeom>
          <a:noFill/>
        </p:spPr>
        <p:txBody>
          <a:bodyPr wrap="square" rtlCol="0">
            <a:spAutoFit/>
          </a:bodyPr>
          <a:lstStyle/>
          <a:p>
            <a:pPr algn="ctr"/>
            <a:r>
              <a:rPr lang="en-US" altLang="zh-CN" sz="44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rPr>
              <a:t>CONTENTS</a:t>
            </a:r>
            <a:endParaRPr lang="zh-CN" altLang="en-US" sz="44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endParaRPr>
          </a:p>
        </p:txBody>
      </p:sp>
      <p:grpSp>
        <p:nvGrpSpPr>
          <p:cNvPr id="15" name="组合 14"/>
          <p:cNvGrpSpPr/>
          <p:nvPr/>
        </p:nvGrpSpPr>
        <p:grpSpPr>
          <a:xfrm>
            <a:off x="2441944" y="1479822"/>
            <a:ext cx="1703446" cy="2124530"/>
            <a:chOff x="2249429" y="1689372"/>
            <a:chExt cx="1703446" cy="2124530"/>
          </a:xfrm>
        </p:grpSpPr>
        <p:sp>
          <p:nvSpPr>
            <p:cNvPr id="7" name="圆角矩形 6"/>
            <p:cNvSpPr/>
            <p:nvPr/>
          </p:nvSpPr>
          <p:spPr>
            <a:xfrm>
              <a:off x="2602490" y="1689372"/>
              <a:ext cx="997324" cy="997324"/>
            </a:xfrm>
            <a:prstGeom prst="roundRect">
              <a:avLst/>
            </a:prstGeom>
            <a:solidFill>
              <a:schemeClr val="bg1">
                <a:lumMod val="95000"/>
              </a:schemeClr>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accent1">
                      <a:lumMod val="50000"/>
                    </a:schemeClr>
                  </a:solidFill>
                  <a:latin typeface="思源黑体 CN Light" panose="020B0300000000000000" pitchFamily="34" charset="-122"/>
                  <a:ea typeface="思源黑体 CN Light" panose="020B0300000000000000" pitchFamily="34" charset="-122"/>
                </a:rPr>
                <a:t>01</a:t>
              </a:r>
              <a:endParaRPr lang="zh-CN" altLang="en-US" sz="3600" b="1" dirty="0">
                <a:solidFill>
                  <a:schemeClr val="accent1">
                    <a:lumMod val="50000"/>
                  </a:schemeClr>
                </a:solidFill>
                <a:latin typeface="思源黑体 CN Light" panose="020B0300000000000000" pitchFamily="34" charset="-122"/>
                <a:ea typeface="思源黑体 CN Light" panose="020B0300000000000000" pitchFamily="34" charset="-122"/>
              </a:endParaRPr>
            </a:p>
          </p:txBody>
        </p:sp>
        <p:sp>
          <p:nvSpPr>
            <p:cNvPr id="13" name="文本框 12"/>
            <p:cNvSpPr txBox="1"/>
            <p:nvPr/>
          </p:nvSpPr>
          <p:spPr>
            <a:xfrm>
              <a:off x="2249429" y="2869398"/>
              <a:ext cx="1703446" cy="400110"/>
            </a:xfrm>
            <a:prstGeom prst="rect">
              <a:avLst/>
            </a:prstGeom>
            <a:noFill/>
          </p:spPr>
          <p:txBody>
            <a:bodyPr wrap="square" rtlCol="0">
              <a:spAutoFit/>
            </a:bodyPr>
            <a:lstStyle/>
            <a:p>
              <a:pPr algn="ctr"/>
              <a:r>
                <a:rPr lang="zh-CN" altLang="en-US" sz="2000" spc="300" dirty="0">
                  <a:solidFill>
                    <a:schemeClr val="tx1">
                      <a:lumMod val="75000"/>
                      <a:lumOff val="25000"/>
                    </a:schemeClr>
                  </a:solidFill>
                  <a:latin typeface="思源黑体 CN Normal" panose="020B0400000000000000" pitchFamily="34" charset="-122"/>
                  <a:ea typeface="思源黑体 CN Normal" panose="020B0400000000000000" pitchFamily="34" charset="-122"/>
                </a:rPr>
                <a:t>输入标题</a:t>
              </a:r>
            </a:p>
          </p:txBody>
        </p:sp>
        <p:sp>
          <p:nvSpPr>
            <p:cNvPr id="14" name="文本框 13"/>
            <p:cNvSpPr txBox="1"/>
            <p:nvPr/>
          </p:nvSpPr>
          <p:spPr>
            <a:xfrm>
              <a:off x="2325087" y="3195719"/>
              <a:ext cx="1552129" cy="618183"/>
            </a:xfrm>
            <a:prstGeom prst="rect">
              <a:avLst/>
            </a:prstGeom>
            <a:noFill/>
          </p:spPr>
          <p:txBody>
            <a:bodyPr wrap="square" rtlCol="0">
              <a:spAutoFit/>
            </a:bodyPr>
            <a:lstStyle/>
            <a:p>
              <a:pPr algn="ctr">
                <a:lnSpc>
                  <a:spcPct val="150000"/>
                </a:lnSpc>
              </a:pPr>
              <a:r>
                <a:rPr lang="en-US" altLang="zh-CN" sz="1200" i="1" dirty="0">
                  <a:solidFill>
                    <a:schemeClr val="tx1">
                      <a:lumMod val="75000"/>
                      <a:lumOff val="25000"/>
                    </a:schemeClr>
                  </a:solidFill>
                </a:rPr>
                <a:t>Lorem ipsum dolor sit </a:t>
              </a:r>
              <a:r>
                <a:rPr lang="en-US" altLang="zh-CN" sz="1200" i="1" dirty="0" err="1">
                  <a:solidFill>
                    <a:schemeClr val="tx1">
                      <a:lumMod val="75000"/>
                      <a:lumOff val="25000"/>
                    </a:schemeClr>
                  </a:solidFill>
                </a:rPr>
                <a:t>amet</a:t>
              </a:r>
              <a:r>
                <a:rPr lang="en-US" altLang="zh-CN" sz="1200" i="1" dirty="0">
                  <a:solidFill>
                    <a:schemeClr val="tx1">
                      <a:lumMod val="75000"/>
                      <a:lumOff val="25000"/>
                    </a:schemeClr>
                  </a:solidFill>
                </a:rPr>
                <a:t>,</a:t>
              </a:r>
              <a:endParaRPr lang="zh-CN" altLang="en-US" sz="1200" i="1" dirty="0">
                <a:solidFill>
                  <a:schemeClr val="tx1">
                    <a:lumMod val="75000"/>
                    <a:lumOff val="25000"/>
                  </a:schemeClr>
                </a:solidFill>
              </a:endParaRPr>
            </a:p>
          </p:txBody>
        </p:sp>
      </p:grpSp>
      <p:grpSp>
        <p:nvGrpSpPr>
          <p:cNvPr id="20" name="组合 19"/>
          <p:cNvGrpSpPr/>
          <p:nvPr/>
        </p:nvGrpSpPr>
        <p:grpSpPr>
          <a:xfrm>
            <a:off x="5244277" y="1479822"/>
            <a:ext cx="1703446" cy="2124530"/>
            <a:chOff x="2249429" y="1689372"/>
            <a:chExt cx="1703446" cy="2124530"/>
          </a:xfrm>
        </p:grpSpPr>
        <p:sp>
          <p:nvSpPr>
            <p:cNvPr id="21" name="圆角矩形 20"/>
            <p:cNvSpPr/>
            <p:nvPr/>
          </p:nvSpPr>
          <p:spPr>
            <a:xfrm>
              <a:off x="2602490" y="1689372"/>
              <a:ext cx="997324" cy="997324"/>
            </a:xfrm>
            <a:prstGeom prst="roundRect">
              <a:avLst/>
            </a:prstGeom>
            <a:solidFill>
              <a:schemeClr val="bg1">
                <a:lumMod val="95000"/>
              </a:schemeClr>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accent1">
                      <a:lumMod val="50000"/>
                    </a:schemeClr>
                  </a:solidFill>
                  <a:latin typeface="思源黑体 CN Light" panose="020B0300000000000000" pitchFamily="34" charset="-122"/>
                  <a:ea typeface="思源黑体 CN Light" panose="020B0300000000000000" pitchFamily="34" charset="-122"/>
                </a:rPr>
                <a:t>02</a:t>
              </a:r>
              <a:endParaRPr lang="zh-CN" altLang="en-US" sz="3600" b="1" dirty="0">
                <a:solidFill>
                  <a:schemeClr val="accent1">
                    <a:lumMod val="50000"/>
                  </a:schemeClr>
                </a:solidFill>
                <a:latin typeface="思源黑体 CN Light" panose="020B0300000000000000" pitchFamily="34" charset="-122"/>
                <a:ea typeface="思源黑体 CN Light" panose="020B0300000000000000" pitchFamily="34" charset="-122"/>
              </a:endParaRPr>
            </a:p>
          </p:txBody>
        </p:sp>
        <p:sp>
          <p:nvSpPr>
            <p:cNvPr id="22" name="文本框 21"/>
            <p:cNvSpPr txBox="1"/>
            <p:nvPr/>
          </p:nvSpPr>
          <p:spPr>
            <a:xfrm>
              <a:off x="2249429" y="2869398"/>
              <a:ext cx="1703446" cy="400110"/>
            </a:xfrm>
            <a:prstGeom prst="rect">
              <a:avLst/>
            </a:prstGeom>
            <a:noFill/>
          </p:spPr>
          <p:txBody>
            <a:bodyPr wrap="square" rtlCol="0">
              <a:spAutoFit/>
            </a:bodyPr>
            <a:lstStyle/>
            <a:p>
              <a:pPr algn="ctr"/>
              <a:r>
                <a:rPr lang="zh-CN" altLang="en-US" sz="2000" spc="300" dirty="0">
                  <a:solidFill>
                    <a:schemeClr val="tx1">
                      <a:lumMod val="75000"/>
                      <a:lumOff val="25000"/>
                    </a:schemeClr>
                  </a:solidFill>
                  <a:latin typeface="思源黑体 CN Normal" panose="020B0400000000000000" pitchFamily="34" charset="-122"/>
                  <a:ea typeface="思源黑体 CN Normal" panose="020B0400000000000000" pitchFamily="34" charset="-122"/>
                </a:rPr>
                <a:t>输入标题</a:t>
              </a:r>
            </a:p>
          </p:txBody>
        </p:sp>
        <p:sp>
          <p:nvSpPr>
            <p:cNvPr id="23" name="文本框 22"/>
            <p:cNvSpPr txBox="1"/>
            <p:nvPr/>
          </p:nvSpPr>
          <p:spPr>
            <a:xfrm>
              <a:off x="2325087" y="3195719"/>
              <a:ext cx="1552129" cy="618183"/>
            </a:xfrm>
            <a:prstGeom prst="rect">
              <a:avLst/>
            </a:prstGeom>
            <a:noFill/>
          </p:spPr>
          <p:txBody>
            <a:bodyPr wrap="square" rtlCol="0">
              <a:spAutoFit/>
            </a:bodyPr>
            <a:lstStyle/>
            <a:p>
              <a:pPr algn="ctr">
                <a:lnSpc>
                  <a:spcPct val="150000"/>
                </a:lnSpc>
              </a:pPr>
              <a:r>
                <a:rPr lang="en-US" altLang="zh-CN" sz="1200" i="1" dirty="0">
                  <a:solidFill>
                    <a:schemeClr val="tx1">
                      <a:lumMod val="75000"/>
                      <a:lumOff val="25000"/>
                    </a:schemeClr>
                  </a:solidFill>
                </a:rPr>
                <a:t>Lorem ipsum dolor sit </a:t>
              </a:r>
              <a:r>
                <a:rPr lang="en-US" altLang="zh-CN" sz="1200" i="1" dirty="0" err="1">
                  <a:solidFill>
                    <a:schemeClr val="tx1">
                      <a:lumMod val="75000"/>
                      <a:lumOff val="25000"/>
                    </a:schemeClr>
                  </a:solidFill>
                </a:rPr>
                <a:t>amet</a:t>
              </a:r>
              <a:r>
                <a:rPr lang="en-US" altLang="zh-CN" sz="1200" i="1" dirty="0">
                  <a:solidFill>
                    <a:schemeClr val="tx1">
                      <a:lumMod val="75000"/>
                      <a:lumOff val="25000"/>
                    </a:schemeClr>
                  </a:solidFill>
                </a:rPr>
                <a:t>,</a:t>
              </a:r>
              <a:endParaRPr lang="zh-CN" altLang="en-US" sz="1200" i="1" dirty="0">
                <a:solidFill>
                  <a:schemeClr val="tx1">
                    <a:lumMod val="75000"/>
                    <a:lumOff val="25000"/>
                  </a:schemeClr>
                </a:solidFill>
              </a:endParaRPr>
            </a:p>
          </p:txBody>
        </p:sp>
      </p:grpSp>
      <p:grpSp>
        <p:nvGrpSpPr>
          <p:cNvPr id="24" name="组合 23"/>
          <p:cNvGrpSpPr/>
          <p:nvPr/>
        </p:nvGrpSpPr>
        <p:grpSpPr>
          <a:xfrm>
            <a:off x="8046609" y="1479822"/>
            <a:ext cx="1703446" cy="2124530"/>
            <a:chOff x="2249429" y="1689372"/>
            <a:chExt cx="1703446" cy="2124530"/>
          </a:xfrm>
        </p:grpSpPr>
        <p:sp>
          <p:nvSpPr>
            <p:cNvPr id="25" name="圆角矩形 24"/>
            <p:cNvSpPr/>
            <p:nvPr/>
          </p:nvSpPr>
          <p:spPr>
            <a:xfrm>
              <a:off x="2602490" y="1689372"/>
              <a:ext cx="997324" cy="997324"/>
            </a:xfrm>
            <a:prstGeom prst="roundRect">
              <a:avLst/>
            </a:prstGeom>
            <a:solidFill>
              <a:schemeClr val="bg1">
                <a:lumMod val="95000"/>
              </a:schemeClr>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accent1">
                      <a:lumMod val="50000"/>
                    </a:schemeClr>
                  </a:solidFill>
                  <a:latin typeface="思源黑体 CN Light" panose="020B0300000000000000" pitchFamily="34" charset="-122"/>
                  <a:ea typeface="思源黑体 CN Light" panose="020B0300000000000000" pitchFamily="34" charset="-122"/>
                </a:rPr>
                <a:t>03</a:t>
              </a:r>
              <a:endParaRPr lang="zh-CN" altLang="en-US" sz="3600" b="1" dirty="0">
                <a:solidFill>
                  <a:schemeClr val="accent1">
                    <a:lumMod val="50000"/>
                  </a:schemeClr>
                </a:solidFill>
                <a:latin typeface="思源黑体 CN Light" panose="020B0300000000000000" pitchFamily="34" charset="-122"/>
                <a:ea typeface="思源黑体 CN Light" panose="020B0300000000000000" pitchFamily="34" charset="-122"/>
              </a:endParaRPr>
            </a:p>
          </p:txBody>
        </p:sp>
        <p:sp>
          <p:nvSpPr>
            <p:cNvPr id="26" name="文本框 25"/>
            <p:cNvSpPr txBox="1"/>
            <p:nvPr/>
          </p:nvSpPr>
          <p:spPr>
            <a:xfrm>
              <a:off x="2249429" y="2869398"/>
              <a:ext cx="1703446" cy="400110"/>
            </a:xfrm>
            <a:prstGeom prst="rect">
              <a:avLst/>
            </a:prstGeom>
            <a:noFill/>
          </p:spPr>
          <p:txBody>
            <a:bodyPr wrap="square" rtlCol="0">
              <a:spAutoFit/>
            </a:bodyPr>
            <a:lstStyle/>
            <a:p>
              <a:pPr algn="ctr"/>
              <a:r>
                <a:rPr lang="zh-CN" altLang="en-US" sz="2000" spc="300" dirty="0">
                  <a:solidFill>
                    <a:schemeClr val="tx1">
                      <a:lumMod val="75000"/>
                      <a:lumOff val="25000"/>
                    </a:schemeClr>
                  </a:solidFill>
                  <a:latin typeface="思源黑体 CN Normal" panose="020B0400000000000000" pitchFamily="34" charset="-122"/>
                  <a:ea typeface="思源黑体 CN Normal" panose="020B0400000000000000" pitchFamily="34" charset="-122"/>
                </a:rPr>
                <a:t>输入标题</a:t>
              </a:r>
            </a:p>
          </p:txBody>
        </p:sp>
        <p:sp>
          <p:nvSpPr>
            <p:cNvPr id="27" name="文本框 26"/>
            <p:cNvSpPr txBox="1"/>
            <p:nvPr/>
          </p:nvSpPr>
          <p:spPr>
            <a:xfrm>
              <a:off x="2325087" y="3195719"/>
              <a:ext cx="1552129" cy="618183"/>
            </a:xfrm>
            <a:prstGeom prst="rect">
              <a:avLst/>
            </a:prstGeom>
            <a:noFill/>
          </p:spPr>
          <p:txBody>
            <a:bodyPr wrap="square" rtlCol="0">
              <a:spAutoFit/>
            </a:bodyPr>
            <a:lstStyle/>
            <a:p>
              <a:pPr algn="ctr">
                <a:lnSpc>
                  <a:spcPct val="150000"/>
                </a:lnSpc>
              </a:pPr>
              <a:r>
                <a:rPr lang="en-US" altLang="zh-CN" sz="1200" i="1" dirty="0">
                  <a:solidFill>
                    <a:schemeClr val="tx1">
                      <a:lumMod val="75000"/>
                      <a:lumOff val="25000"/>
                    </a:schemeClr>
                  </a:solidFill>
                </a:rPr>
                <a:t>Lorem ipsum dolor sit </a:t>
              </a:r>
              <a:r>
                <a:rPr lang="en-US" altLang="zh-CN" sz="1200" i="1" dirty="0" err="1">
                  <a:solidFill>
                    <a:schemeClr val="tx1">
                      <a:lumMod val="75000"/>
                      <a:lumOff val="25000"/>
                    </a:schemeClr>
                  </a:solidFill>
                </a:rPr>
                <a:t>amet</a:t>
              </a:r>
              <a:r>
                <a:rPr lang="en-US" altLang="zh-CN" sz="1200" i="1" dirty="0">
                  <a:solidFill>
                    <a:schemeClr val="tx1">
                      <a:lumMod val="75000"/>
                      <a:lumOff val="25000"/>
                    </a:schemeClr>
                  </a:solidFill>
                </a:rPr>
                <a:t>,</a:t>
              </a:r>
              <a:endParaRPr lang="zh-CN" altLang="en-US" sz="1200" i="1" dirty="0">
                <a:solidFill>
                  <a:schemeClr val="tx1">
                    <a:lumMod val="75000"/>
                    <a:lumOff val="25000"/>
                  </a:schemeClr>
                </a:solidFill>
              </a:endParaRPr>
            </a:p>
          </p:txBody>
        </p:sp>
      </p:grpSp>
      <p:grpSp>
        <p:nvGrpSpPr>
          <p:cNvPr id="28" name="组合 27"/>
          <p:cNvGrpSpPr/>
          <p:nvPr/>
        </p:nvGrpSpPr>
        <p:grpSpPr>
          <a:xfrm>
            <a:off x="2441944" y="3833198"/>
            <a:ext cx="1703446" cy="2124530"/>
            <a:chOff x="2249429" y="1689372"/>
            <a:chExt cx="1703446" cy="2124530"/>
          </a:xfrm>
        </p:grpSpPr>
        <p:sp>
          <p:nvSpPr>
            <p:cNvPr id="29" name="圆角矩形 28"/>
            <p:cNvSpPr/>
            <p:nvPr/>
          </p:nvSpPr>
          <p:spPr>
            <a:xfrm>
              <a:off x="2602490" y="1689372"/>
              <a:ext cx="997324" cy="997324"/>
            </a:xfrm>
            <a:prstGeom prst="roundRect">
              <a:avLst/>
            </a:prstGeom>
            <a:solidFill>
              <a:schemeClr val="bg1">
                <a:lumMod val="95000"/>
              </a:schemeClr>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accent1">
                      <a:lumMod val="50000"/>
                    </a:schemeClr>
                  </a:solidFill>
                  <a:latin typeface="思源黑体 CN Light" panose="020B0300000000000000" pitchFamily="34" charset="-122"/>
                  <a:ea typeface="思源黑体 CN Light" panose="020B0300000000000000" pitchFamily="34" charset="-122"/>
                </a:rPr>
                <a:t>04</a:t>
              </a:r>
              <a:endParaRPr lang="zh-CN" altLang="en-US" sz="3600" b="1" dirty="0">
                <a:solidFill>
                  <a:schemeClr val="accent1">
                    <a:lumMod val="50000"/>
                  </a:schemeClr>
                </a:solidFill>
                <a:latin typeface="思源黑体 CN Light" panose="020B0300000000000000" pitchFamily="34" charset="-122"/>
                <a:ea typeface="思源黑体 CN Light" panose="020B0300000000000000" pitchFamily="34" charset="-122"/>
              </a:endParaRPr>
            </a:p>
          </p:txBody>
        </p:sp>
        <p:sp>
          <p:nvSpPr>
            <p:cNvPr id="30" name="文本框 29"/>
            <p:cNvSpPr txBox="1"/>
            <p:nvPr/>
          </p:nvSpPr>
          <p:spPr>
            <a:xfrm>
              <a:off x="2249429" y="2869398"/>
              <a:ext cx="1703446" cy="400110"/>
            </a:xfrm>
            <a:prstGeom prst="rect">
              <a:avLst/>
            </a:prstGeom>
            <a:noFill/>
          </p:spPr>
          <p:txBody>
            <a:bodyPr wrap="square" rtlCol="0">
              <a:spAutoFit/>
            </a:bodyPr>
            <a:lstStyle/>
            <a:p>
              <a:pPr algn="ctr"/>
              <a:r>
                <a:rPr lang="zh-CN" altLang="en-US" sz="2000" spc="300" dirty="0">
                  <a:solidFill>
                    <a:schemeClr val="tx1">
                      <a:lumMod val="75000"/>
                      <a:lumOff val="25000"/>
                    </a:schemeClr>
                  </a:solidFill>
                  <a:latin typeface="思源黑体 CN Normal" panose="020B0400000000000000" pitchFamily="34" charset="-122"/>
                  <a:ea typeface="思源黑体 CN Normal" panose="020B0400000000000000" pitchFamily="34" charset="-122"/>
                </a:rPr>
                <a:t>输入标题</a:t>
              </a:r>
            </a:p>
          </p:txBody>
        </p:sp>
        <p:sp>
          <p:nvSpPr>
            <p:cNvPr id="31" name="文本框 30"/>
            <p:cNvSpPr txBox="1"/>
            <p:nvPr/>
          </p:nvSpPr>
          <p:spPr>
            <a:xfrm>
              <a:off x="2325087" y="3195719"/>
              <a:ext cx="1552129" cy="618183"/>
            </a:xfrm>
            <a:prstGeom prst="rect">
              <a:avLst/>
            </a:prstGeom>
            <a:noFill/>
          </p:spPr>
          <p:txBody>
            <a:bodyPr wrap="square" rtlCol="0">
              <a:spAutoFit/>
            </a:bodyPr>
            <a:lstStyle/>
            <a:p>
              <a:pPr algn="ctr">
                <a:lnSpc>
                  <a:spcPct val="150000"/>
                </a:lnSpc>
              </a:pPr>
              <a:r>
                <a:rPr lang="en-US" altLang="zh-CN" sz="1200" i="1" dirty="0">
                  <a:solidFill>
                    <a:schemeClr val="tx1">
                      <a:lumMod val="75000"/>
                      <a:lumOff val="25000"/>
                    </a:schemeClr>
                  </a:solidFill>
                </a:rPr>
                <a:t>Lorem ipsum dolor sit </a:t>
              </a:r>
              <a:r>
                <a:rPr lang="en-US" altLang="zh-CN" sz="1200" i="1" dirty="0" err="1">
                  <a:solidFill>
                    <a:schemeClr val="tx1">
                      <a:lumMod val="75000"/>
                      <a:lumOff val="25000"/>
                    </a:schemeClr>
                  </a:solidFill>
                </a:rPr>
                <a:t>amet</a:t>
              </a:r>
              <a:r>
                <a:rPr lang="en-US" altLang="zh-CN" sz="1200" i="1" dirty="0">
                  <a:solidFill>
                    <a:schemeClr val="tx1">
                      <a:lumMod val="75000"/>
                      <a:lumOff val="25000"/>
                    </a:schemeClr>
                  </a:solidFill>
                </a:rPr>
                <a:t>,</a:t>
              </a:r>
              <a:endParaRPr lang="zh-CN" altLang="en-US" sz="1200" i="1" dirty="0">
                <a:solidFill>
                  <a:schemeClr val="tx1">
                    <a:lumMod val="75000"/>
                    <a:lumOff val="25000"/>
                  </a:schemeClr>
                </a:solidFill>
              </a:endParaRPr>
            </a:p>
          </p:txBody>
        </p:sp>
      </p:grpSp>
      <p:grpSp>
        <p:nvGrpSpPr>
          <p:cNvPr id="32" name="组合 31"/>
          <p:cNvGrpSpPr/>
          <p:nvPr/>
        </p:nvGrpSpPr>
        <p:grpSpPr>
          <a:xfrm>
            <a:off x="5244277" y="3833198"/>
            <a:ext cx="1703446" cy="2124530"/>
            <a:chOff x="2249429" y="1689372"/>
            <a:chExt cx="1703446" cy="2124530"/>
          </a:xfrm>
        </p:grpSpPr>
        <p:sp>
          <p:nvSpPr>
            <p:cNvPr id="33" name="圆角矩形 32"/>
            <p:cNvSpPr/>
            <p:nvPr/>
          </p:nvSpPr>
          <p:spPr>
            <a:xfrm>
              <a:off x="2602490" y="1689372"/>
              <a:ext cx="997324" cy="997324"/>
            </a:xfrm>
            <a:prstGeom prst="roundRect">
              <a:avLst/>
            </a:prstGeom>
            <a:solidFill>
              <a:schemeClr val="bg1">
                <a:lumMod val="95000"/>
              </a:schemeClr>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accent1">
                      <a:lumMod val="50000"/>
                    </a:schemeClr>
                  </a:solidFill>
                  <a:latin typeface="思源黑体 CN Light" panose="020B0300000000000000" pitchFamily="34" charset="-122"/>
                  <a:ea typeface="思源黑体 CN Light" panose="020B0300000000000000" pitchFamily="34" charset="-122"/>
                </a:rPr>
                <a:t>05</a:t>
              </a:r>
              <a:endParaRPr lang="zh-CN" altLang="en-US" sz="3600" b="1" dirty="0">
                <a:solidFill>
                  <a:schemeClr val="accent1">
                    <a:lumMod val="50000"/>
                  </a:schemeClr>
                </a:solidFill>
                <a:latin typeface="思源黑体 CN Light" panose="020B0300000000000000" pitchFamily="34" charset="-122"/>
                <a:ea typeface="思源黑体 CN Light" panose="020B0300000000000000" pitchFamily="34" charset="-122"/>
              </a:endParaRPr>
            </a:p>
          </p:txBody>
        </p:sp>
        <p:sp>
          <p:nvSpPr>
            <p:cNvPr id="34" name="文本框 33"/>
            <p:cNvSpPr txBox="1"/>
            <p:nvPr/>
          </p:nvSpPr>
          <p:spPr>
            <a:xfrm>
              <a:off x="2249429" y="2869398"/>
              <a:ext cx="1703446" cy="400110"/>
            </a:xfrm>
            <a:prstGeom prst="rect">
              <a:avLst/>
            </a:prstGeom>
            <a:noFill/>
          </p:spPr>
          <p:txBody>
            <a:bodyPr wrap="square" rtlCol="0">
              <a:spAutoFit/>
            </a:bodyPr>
            <a:lstStyle/>
            <a:p>
              <a:pPr algn="ctr"/>
              <a:r>
                <a:rPr lang="zh-CN" altLang="en-US" sz="2000" spc="300" dirty="0">
                  <a:solidFill>
                    <a:schemeClr val="tx1">
                      <a:lumMod val="75000"/>
                      <a:lumOff val="25000"/>
                    </a:schemeClr>
                  </a:solidFill>
                  <a:latin typeface="思源黑体 CN Normal" panose="020B0400000000000000" pitchFamily="34" charset="-122"/>
                  <a:ea typeface="思源黑体 CN Normal" panose="020B0400000000000000" pitchFamily="34" charset="-122"/>
                </a:rPr>
                <a:t>输入标题</a:t>
              </a:r>
            </a:p>
          </p:txBody>
        </p:sp>
        <p:sp>
          <p:nvSpPr>
            <p:cNvPr id="35" name="文本框 34"/>
            <p:cNvSpPr txBox="1"/>
            <p:nvPr/>
          </p:nvSpPr>
          <p:spPr>
            <a:xfrm>
              <a:off x="2325087" y="3195719"/>
              <a:ext cx="1552129" cy="618183"/>
            </a:xfrm>
            <a:prstGeom prst="rect">
              <a:avLst/>
            </a:prstGeom>
            <a:noFill/>
          </p:spPr>
          <p:txBody>
            <a:bodyPr wrap="square" rtlCol="0">
              <a:spAutoFit/>
            </a:bodyPr>
            <a:lstStyle/>
            <a:p>
              <a:pPr algn="ctr">
                <a:lnSpc>
                  <a:spcPct val="150000"/>
                </a:lnSpc>
              </a:pPr>
              <a:r>
                <a:rPr lang="en-US" altLang="zh-CN" sz="1200" i="1" dirty="0">
                  <a:solidFill>
                    <a:schemeClr val="tx1">
                      <a:lumMod val="75000"/>
                      <a:lumOff val="25000"/>
                    </a:schemeClr>
                  </a:solidFill>
                </a:rPr>
                <a:t>Lorem ipsum dolor sit </a:t>
              </a:r>
              <a:r>
                <a:rPr lang="en-US" altLang="zh-CN" sz="1200" i="1" dirty="0" err="1">
                  <a:solidFill>
                    <a:schemeClr val="tx1">
                      <a:lumMod val="75000"/>
                      <a:lumOff val="25000"/>
                    </a:schemeClr>
                  </a:solidFill>
                </a:rPr>
                <a:t>amet</a:t>
              </a:r>
              <a:r>
                <a:rPr lang="en-US" altLang="zh-CN" sz="1200" i="1" dirty="0">
                  <a:solidFill>
                    <a:schemeClr val="tx1">
                      <a:lumMod val="75000"/>
                      <a:lumOff val="25000"/>
                    </a:schemeClr>
                  </a:solidFill>
                </a:rPr>
                <a:t>,</a:t>
              </a:r>
              <a:endParaRPr lang="zh-CN" altLang="en-US" sz="1200" i="1" dirty="0">
                <a:solidFill>
                  <a:schemeClr val="tx1">
                    <a:lumMod val="75000"/>
                    <a:lumOff val="25000"/>
                  </a:schemeClr>
                </a:solidFill>
              </a:endParaRPr>
            </a:p>
          </p:txBody>
        </p:sp>
      </p:grpSp>
      <p:grpSp>
        <p:nvGrpSpPr>
          <p:cNvPr id="36" name="组合 35"/>
          <p:cNvGrpSpPr/>
          <p:nvPr/>
        </p:nvGrpSpPr>
        <p:grpSpPr>
          <a:xfrm>
            <a:off x="8046609" y="3833198"/>
            <a:ext cx="1703446" cy="2124530"/>
            <a:chOff x="2249429" y="1689372"/>
            <a:chExt cx="1703446" cy="2124530"/>
          </a:xfrm>
        </p:grpSpPr>
        <p:sp>
          <p:nvSpPr>
            <p:cNvPr id="37" name="圆角矩形 36"/>
            <p:cNvSpPr/>
            <p:nvPr/>
          </p:nvSpPr>
          <p:spPr>
            <a:xfrm>
              <a:off x="2602490" y="1689372"/>
              <a:ext cx="997324" cy="997324"/>
            </a:xfrm>
            <a:prstGeom prst="roundRect">
              <a:avLst/>
            </a:prstGeom>
            <a:solidFill>
              <a:schemeClr val="bg1">
                <a:lumMod val="95000"/>
              </a:schemeClr>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accent1">
                      <a:lumMod val="50000"/>
                    </a:schemeClr>
                  </a:solidFill>
                  <a:latin typeface="思源黑体 CN Light" panose="020B0300000000000000" pitchFamily="34" charset="-122"/>
                  <a:ea typeface="思源黑体 CN Light" panose="020B0300000000000000" pitchFamily="34" charset="-122"/>
                </a:rPr>
                <a:t>06</a:t>
              </a:r>
              <a:endParaRPr lang="zh-CN" altLang="en-US" sz="3600" b="1" dirty="0">
                <a:solidFill>
                  <a:schemeClr val="accent1">
                    <a:lumMod val="50000"/>
                  </a:schemeClr>
                </a:solidFill>
                <a:latin typeface="思源黑体 CN Light" panose="020B0300000000000000" pitchFamily="34" charset="-122"/>
                <a:ea typeface="思源黑体 CN Light" panose="020B0300000000000000" pitchFamily="34" charset="-122"/>
              </a:endParaRPr>
            </a:p>
          </p:txBody>
        </p:sp>
        <p:sp>
          <p:nvSpPr>
            <p:cNvPr id="38" name="文本框 37"/>
            <p:cNvSpPr txBox="1"/>
            <p:nvPr/>
          </p:nvSpPr>
          <p:spPr>
            <a:xfrm>
              <a:off x="2249429" y="2869398"/>
              <a:ext cx="1703446" cy="400110"/>
            </a:xfrm>
            <a:prstGeom prst="rect">
              <a:avLst/>
            </a:prstGeom>
            <a:noFill/>
          </p:spPr>
          <p:txBody>
            <a:bodyPr wrap="square" rtlCol="0">
              <a:spAutoFit/>
            </a:bodyPr>
            <a:lstStyle/>
            <a:p>
              <a:pPr algn="ctr"/>
              <a:r>
                <a:rPr lang="zh-CN" altLang="en-US" sz="2000" spc="300" dirty="0">
                  <a:solidFill>
                    <a:schemeClr val="tx1">
                      <a:lumMod val="75000"/>
                      <a:lumOff val="25000"/>
                    </a:schemeClr>
                  </a:solidFill>
                  <a:latin typeface="思源黑体 CN Normal" panose="020B0400000000000000" pitchFamily="34" charset="-122"/>
                  <a:ea typeface="思源黑体 CN Normal" panose="020B0400000000000000" pitchFamily="34" charset="-122"/>
                </a:rPr>
                <a:t>输入标题</a:t>
              </a:r>
            </a:p>
          </p:txBody>
        </p:sp>
        <p:sp>
          <p:nvSpPr>
            <p:cNvPr id="39" name="文本框 38"/>
            <p:cNvSpPr txBox="1"/>
            <p:nvPr/>
          </p:nvSpPr>
          <p:spPr>
            <a:xfrm>
              <a:off x="2325087" y="3195719"/>
              <a:ext cx="1552129" cy="618183"/>
            </a:xfrm>
            <a:prstGeom prst="rect">
              <a:avLst/>
            </a:prstGeom>
            <a:noFill/>
          </p:spPr>
          <p:txBody>
            <a:bodyPr wrap="square" rtlCol="0">
              <a:spAutoFit/>
            </a:bodyPr>
            <a:lstStyle/>
            <a:p>
              <a:pPr algn="ctr">
                <a:lnSpc>
                  <a:spcPct val="150000"/>
                </a:lnSpc>
              </a:pPr>
              <a:r>
                <a:rPr lang="en-US" altLang="zh-CN" sz="1200" i="1" dirty="0">
                  <a:solidFill>
                    <a:schemeClr val="tx1">
                      <a:lumMod val="75000"/>
                      <a:lumOff val="25000"/>
                    </a:schemeClr>
                  </a:solidFill>
                </a:rPr>
                <a:t>Lorem ipsum dolor sit </a:t>
              </a:r>
              <a:r>
                <a:rPr lang="en-US" altLang="zh-CN" sz="1200" i="1" dirty="0" err="1">
                  <a:solidFill>
                    <a:schemeClr val="tx1">
                      <a:lumMod val="75000"/>
                      <a:lumOff val="25000"/>
                    </a:schemeClr>
                  </a:solidFill>
                </a:rPr>
                <a:t>amet</a:t>
              </a:r>
              <a:r>
                <a:rPr lang="en-US" altLang="zh-CN" sz="1200" i="1" dirty="0">
                  <a:solidFill>
                    <a:schemeClr val="tx1">
                      <a:lumMod val="75000"/>
                      <a:lumOff val="25000"/>
                    </a:schemeClr>
                  </a:solidFill>
                </a:rPr>
                <a:t>,</a:t>
              </a:r>
              <a:endParaRPr lang="zh-CN" altLang="en-US" sz="1200" i="1" dirty="0">
                <a:solidFill>
                  <a:schemeClr val="tx1">
                    <a:lumMod val="75000"/>
                    <a:lumOff val="25000"/>
                  </a:schemeClr>
                </a:solidFill>
              </a:endParaRPr>
            </a:p>
          </p:txBody>
        </p:sp>
      </p:grpSp>
    </p:spTree>
    <p:extLst>
      <p:ext uri="{BB962C8B-B14F-4D97-AF65-F5344CB8AC3E}">
        <p14:creationId xmlns:p14="http://schemas.microsoft.com/office/powerpoint/2010/main" val="22821240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anim calcmode="lin" valueType="num">
                                      <p:cBhvr>
                                        <p:cTn id="38" dur="1000" fill="hold"/>
                                        <p:tgtEl>
                                          <p:spTgt spid="36"/>
                                        </p:tgtEl>
                                        <p:attrNameLst>
                                          <p:attrName>ppt_x</p:attrName>
                                        </p:attrNameLst>
                                      </p:cBhvr>
                                      <p:tavLst>
                                        <p:tav tm="0">
                                          <p:val>
                                            <p:strVal val="#ppt_x"/>
                                          </p:val>
                                        </p:tav>
                                        <p:tav tm="100000">
                                          <p:val>
                                            <p:strVal val="#ppt_x"/>
                                          </p:val>
                                        </p:tav>
                                      </p:tavLst>
                                    </p:anim>
                                    <p:anim calcmode="lin" valueType="num">
                                      <p:cBhvr>
                                        <p:cTn id="3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963820" y="1600941"/>
            <a:ext cx="1646030" cy="4687904"/>
            <a:chOff x="1192420" y="1570823"/>
            <a:chExt cx="1646030" cy="4687904"/>
          </a:xfrm>
        </p:grpSpPr>
        <p:cxnSp>
          <p:nvCxnSpPr>
            <p:cNvPr id="4" name="直接连接符 3"/>
            <p:cNvCxnSpPr/>
            <p:nvPr/>
          </p:nvCxnSpPr>
          <p:spPr>
            <a:xfrm>
              <a:off x="2015435" y="2076450"/>
              <a:ext cx="0" cy="3638550"/>
            </a:xfrm>
            <a:prstGeom prst="line">
              <a:avLst/>
            </a:prstGeom>
            <a:ln w="31750" cap="rnd">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364690" y="1570823"/>
              <a:ext cx="1301490" cy="400110"/>
            </a:xfrm>
            <a:prstGeom prst="rect">
              <a:avLst/>
            </a:prstGeom>
            <a:noFill/>
          </p:spPr>
          <p:txBody>
            <a:bodyPr wrap="square" rtlCol="0">
              <a:spAutoFit/>
            </a:bodyPr>
            <a:lstStyle/>
            <a:p>
              <a:pPr algn="ctr"/>
              <a:r>
                <a:rPr lang="en-US" altLang="zh-CN" sz="2000" spc="300" dirty="0">
                  <a:solidFill>
                    <a:schemeClr val="tx1">
                      <a:lumMod val="75000"/>
                      <a:lumOff val="25000"/>
                    </a:schemeClr>
                  </a:solidFill>
                  <a:latin typeface="思源黑体 CN Light" panose="020B0300000000000000" pitchFamily="34" charset="-122"/>
                  <a:ea typeface="思源黑体 CN Light" panose="020B0300000000000000" pitchFamily="34" charset="-122"/>
                </a:rPr>
                <a:t>$568</a:t>
              </a:r>
              <a:endParaRPr lang="zh-CN" altLang="en-US" sz="2000" spc="3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11" name="文本框 10"/>
            <p:cNvSpPr txBox="1"/>
            <p:nvPr/>
          </p:nvSpPr>
          <p:spPr>
            <a:xfrm>
              <a:off x="1192420" y="5858617"/>
              <a:ext cx="164603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spc="300" dirty="0">
                  <a:solidFill>
                    <a:schemeClr val="tx1">
                      <a:lumMod val="75000"/>
                      <a:lumOff val="25000"/>
                    </a:schemeClr>
                  </a:solidFill>
                  <a:latin typeface="思源黑体 CN Normal" panose="020B0400000000000000" pitchFamily="34" charset="-122"/>
                  <a:ea typeface="思源黑体 CN Normal" panose="020B0400000000000000" pitchFamily="34" charset="-122"/>
                </a:rPr>
                <a:t>输入标题</a:t>
              </a:r>
            </a:p>
          </p:txBody>
        </p:sp>
      </p:grpSp>
      <p:grpSp>
        <p:nvGrpSpPr>
          <p:cNvPr id="13" name="组合 12"/>
          <p:cNvGrpSpPr/>
          <p:nvPr/>
        </p:nvGrpSpPr>
        <p:grpSpPr>
          <a:xfrm>
            <a:off x="2648472" y="3223782"/>
            <a:ext cx="1646030" cy="3065063"/>
            <a:chOff x="1192420" y="3193664"/>
            <a:chExt cx="1646030" cy="3065063"/>
          </a:xfrm>
        </p:grpSpPr>
        <p:cxnSp>
          <p:nvCxnSpPr>
            <p:cNvPr id="14" name="直接连接符 13"/>
            <p:cNvCxnSpPr/>
            <p:nvPr/>
          </p:nvCxnSpPr>
          <p:spPr>
            <a:xfrm>
              <a:off x="2015435" y="3665582"/>
              <a:ext cx="0" cy="2049418"/>
            </a:xfrm>
            <a:prstGeom prst="line">
              <a:avLst/>
            </a:prstGeom>
            <a:ln w="31750" cap="rnd">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1364690" y="3193664"/>
              <a:ext cx="1301490" cy="400110"/>
            </a:xfrm>
            <a:prstGeom prst="rect">
              <a:avLst/>
            </a:prstGeom>
            <a:noFill/>
          </p:spPr>
          <p:txBody>
            <a:bodyPr wrap="square" rtlCol="0">
              <a:spAutoFit/>
            </a:bodyPr>
            <a:lstStyle/>
            <a:p>
              <a:pPr algn="ctr"/>
              <a:r>
                <a:rPr lang="en-US" altLang="zh-CN" sz="2000" spc="300" dirty="0">
                  <a:solidFill>
                    <a:schemeClr val="tx1">
                      <a:lumMod val="75000"/>
                      <a:lumOff val="25000"/>
                    </a:schemeClr>
                  </a:solidFill>
                  <a:latin typeface="思源黑体 CN Light" panose="020B0300000000000000" pitchFamily="34" charset="-122"/>
                  <a:ea typeface="思源黑体 CN Light" panose="020B0300000000000000" pitchFamily="34" charset="-122"/>
                </a:rPr>
                <a:t>$326</a:t>
              </a:r>
              <a:endParaRPr lang="zh-CN" altLang="en-US" sz="2000" spc="3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16" name="文本框 15"/>
            <p:cNvSpPr txBox="1"/>
            <p:nvPr/>
          </p:nvSpPr>
          <p:spPr>
            <a:xfrm>
              <a:off x="1192420" y="5858617"/>
              <a:ext cx="164603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spc="300" dirty="0">
                  <a:solidFill>
                    <a:schemeClr val="tx1">
                      <a:lumMod val="75000"/>
                      <a:lumOff val="25000"/>
                    </a:schemeClr>
                  </a:solidFill>
                  <a:latin typeface="思源黑体 CN Normal" panose="020B0400000000000000" pitchFamily="34" charset="-122"/>
                  <a:ea typeface="思源黑体 CN Normal" panose="020B0400000000000000" pitchFamily="34" charset="-122"/>
                </a:rPr>
                <a:t>输入标题</a:t>
              </a:r>
            </a:p>
          </p:txBody>
        </p:sp>
      </p:grpSp>
      <p:grpSp>
        <p:nvGrpSpPr>
          <p:cNvPr id="17" name="组合 16"/>
          <p:cNvGrpSpPr/>
          <p:nvPr/>
        </p:nvGrpSpPr>
        <p:grpSpPr>
          <a:xfrm>
            <a:off x="4333124" y="2499882"/>
            <a:ext cx="1646030" cy="3788963"/>
            <a:chOff x="1192420" y="2469764"/>
            <a:chExt cx="1646030" cy="3788963"/>
          </a:xfrm>
        </p:grpSpPr>
        <p:cxnSp>
          <p:nvCxnSpPr>
            <p:cNvPr id="18" name="直接连接符 17"/>
            <p:cNvCxnSpPr/>
            <p:nvPr/>
          </p:nvCxnSpPr>
          <p:spPr>
            <a:xfrm>
              <a:off x="2015435" y="2941682"/>
              <a:ext cx="0" cy="2773318"/>
            </a:xfrm>
            <a:prstGeom prst="line">
              <a:avLst/>
            </a:prstGeom>
            <a:ln w="31750" cap="rnd">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1364690" y="2469764"/>
              <a:ext cx="1301490" cy="400110"/>
            </a:xfrm>
            <a:prstGeom prst="rect">
              <a:avLst/>
            </a:prstGeom>
            <a:noFill/>
          </p:spPr>
          <p:txBody>
            <a:bodyPr wrap="square" rtlCol="0">
              <a:spAutoFit/>
            </a:bodyPr>
            <a:lstStyle/>
            <a:p>
              <a:pPr algn="ctr"/>
              <a:r>
                <a:rPr lang="en-US" altLang="zh-CN" sz="2000" spc="300" dirty="0">
                  <a:solidFill>
                    <a:schemeClr val="tx1">
                      <a:lumMod val="75000"/>
                      <a:lumOff val="25000"/>
                    </a:schemeClr>
                  </a:solidFill>
                  <a:latin typeface="思源黑体 CN Light" panose="020B0300000000000000" pitchFamily="34" charset="-122"/>
                  <a:ea typeface="思源黑体 CN Light" panose="020B0300000000000000" pitchFamily="34" charset="-122"/>
                </a:rPr>
                <a:t>$401</a:t>
              </a:r>
              <a:endParaRPr lang="zh-CN" altLang="en-US" sz="2000" spc="3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20" name="文本框 19"/>
            <p:cNvSpPr txBox="1"/>
            <p:nvPr/>
          </p:nvSpPr>
          <p:spPr>
            <a:xfrm>
              <a:off x="1192420" y="5858617"/>
              <a:ext cx="164603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spc="300" dirty="0">
                  <a:solidFill>
                    <a:schemeClr val="tx1">
                      <a:lumMod val="75000"/>
                      <a:lumOff val="25000"/>
                    </a:schemeClr>
                  </a:solidFill>
                  <a:latin typeface="思源黑体 CN Normal" panose="020B0400000000000000" pitchFamily="34" charset="-122"/>
                  <a:ea typeface="思源黑体 CN Normal" panose="020B0400000000000000" pitchFamily="34" charset="-122"/>
                </a:rPr>
                <a:t>输入标题</a:t>
              </a:r>
            </a:p>
          </p:txBody>
        </p:sp>
      </p:grpSp>
      <p:grpSp>
        <p:nvGrpSpPr>
          <p:cNvPr id="36" name="组合 35"/>
          <p:cNvGrpSpPr/>
          <p:nvPr/>
        </p:nvGrpSpPr>
        <p:grpSpPr>
          <a:xfrm>
            <a:off x="5841538" y="3549060"/>
            <a:ext cx="2067814" cy="2739785"/>
            <a:chOff x="981528" y="3518942"/>
            <a:chExt cx="2067814" cy="2739785"/>
          </a:xfrm>
        </p:grpSpPr>
        <p:cxnSp>
          <p:nvCxnSpPr>
            <p:cNvPr id="37" name="直接连接符 36"/>
            <p:cNvCxnSpPr/>
            <p:nvPr/>
          </p:nvCxnSpPr>
          <p:spPr>
            <a:xfrm>
              <a:off x="2015435" y="4237082"/>
              <a:ext cx="0" cy="1477918"/>
            </a:xfrm>
            <a:prstGeom prst="line">
              <a:avLst/>
            </a:prstGeom>
            <a:ln w="31750" cap="rnd">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981528" y="3518942"/>
              <a:ext cx="2067814" cy="646331"/>
            </a:xfrm>
            <a:prstGeom prst="rect">
              <a:avLst/>
            </a:prstGeom>
            <a:noFill/>
          </p:spPr>
          <p:txBody>
            <a:bodyPr wrap="square" rtlCol="0">
              <a:spAutoFit/>
            </a:bodyPr>
            <a:lstStyle/>
            <a:p>
              <a:pPr algn="ctr"/>
              <a:r>
                <a:rPr lang="en-US" altLang="zh-CN" sz="3600" spc="300" dirty="0">
                  <a:solidFill>
                    <a:schemeClr val="accent1">
                      <a:lumMod val="50000"/>
                    </a:schemeClr>
                  </a:solidFill>
                  <a:latin typeface="思源黑体 CN Light" panose="020B0300000000000000" pitchFamily="34" charset="-122"/>
                  <a:ea typeface="思源黑体 CN Light" panose="020B0300000000000000" pitchFamily="34" charset="-122"/>
                </a:rPr>
                <a:t>$299</a:t>
              </a:r>
              <a:endParaRPr lang="zh-CN" altLang="en-US" sz="3600" spc="300" dirty="0">
                <a:solidFill>
                  <a:schemeClr val="accent1">
                    <a:lumMod val="50000"/>
                  </a:schemeClr>
                </a:solidFill>
                <a:latin typeface="思源黑体 CN Light" panose="020B0300000000000000" pitchFamily="34" charset="-122"/>
                <a:ea typeface="思源黑体 CN Light" panose="020B0300000000000000" pitchFamily="34" charset="-122"/>
              </a:endParaRPr>
            </a:p>
          </p:txBody>
        </p:sp>
        <p:sp>
          <p:nvSpPr>
            <p:cNvPr id="39" name="文本框 38"/>
            <p:cNvSpPr txBox="1"/>
            <p:nvPr/>
          </p:nvSpPr>
          <p:spPr>
            <a:xfrm>
              <a:off x="1192420" y="5858617"/>
              <a:ext cx="164603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spc="300" dirty="0">
                  <a:solidFill>
                    <a:schemeClr val="bg2">
                      <a:lumMod val="25000"/>
                    </a:schemeClr>
                  </a:solidFill>
                  <a:latin typeface="思源黑体 CN Normal" panose="020B0400000000000000" pitchFamily="34" charset="-122"/>
                  <a:ea typeface="思源黑体 CN Normal" panose="020B0400000000000000" pitchFamily="34" charset="-122"/>
                </a:rPr>
                <a:t>输入标题</a:t>
              </a:r>
            </a:p>
          </p:txBody>
        </p:sp>
      </p:grpSp>
      <p:grpSp>
        <p:nvGrpSpPr>
          <p:cNvPr id="40" name="组合 39"/>
          <p:cNvGrpSpPr/>
          <p:nvPr/>
        </p:nvGrpSpPr>
        <p:grpSpPr>
          <a:xfrm>
            <a:off x="7737082" y="1455606"/>
            <a:ext cx="1646030" cy="4833239"/>
            <a:chOff x="1192420" y="1425488"/>
            <a:chExt cx="1646030" cy="4833239"/>
          </a:xfrm>
        </p:grpSpPr>
        <p:cxnSp>
          <p:nvCxnSpPr>
            <p:cNvPr id="41" name="直接连接符 40"/>
            <p:cNvCxnSpPr/>
            <p:nvPr/>
          </p:nvCxnSpPr>
          <p:spPr>
            <a:xfrm>
              <a:off x="2015435" y="1970933"/>
              <a:ext cx="0" cy="3744067"/>
            </a:xfrm>
            <a:prstGeom prst="line">
              <a:avLst/>
            </a:prstGeom>
            <a:ln w="31750" cap="rnd">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1364690" y="1425488"/>
              <a:ext cx="1301490" cy="400110"/>
            </a:xfrm>
            <a:prstGeom prst="rect">
              <a:avLst/>
            </a:prstGeom>
            <a:noFill/>
          </p:spPr>
          <p:txBody>
            <a:bodyPr wrap="square" rtlCol="0">
              <a:spAutoFit/>
            </a:bodyPr>
            <a:lstStyle/>
            <a:p>
              <a:pPr algn="ctr"/>
              <a:r>
                <a:rPr lang="en-US" altLang="zh-CN" sz="2000" spc="300" dirty="0">
                  <a:solidFill>
                    <a:schemeClr val="tx1">
                      <a:lumMod val="75000"/>
                      <a:lumOff val="25000"/>
                    </a:schemeClr>
                  </a:solidFill>
                  <a:latin typeface="思源黑体 CN Light" panose="020B0300000000000000" pitchFamily="34" charset="-122"/>
                  <a:ea typeface="思源黑体 CN Light" panose="020B0300000000000000" pitchFamily="34" charset="-122"/>
                </a:rPr>
                <a:t>$576</a:t>
              </a:r>
              <a:endParaRPr lang="zh-CN" altLang="en-US" sz="2000" spc="3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43" name="文本框 42"/>
            <p:cNvSpPr txBox="1"/>
            <p:nvPr/>
          </p:nvSpPr>
          <p:spPr>
            <a:xfrm>
              <a:off x="1192420" y="5858617"/>
              <a:ext cx="164603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spc="300" dirty="0">
                  <a:solidFill>
                    <a:schemeClr val="tx1">
                      <a:lumMod val="75000"/>
                      <a:lumOff val="25000"/>
                    </a:schemeClr>
                  </a:solidFill>
                  <a:latin typeface="思源黑体 CN Normal" panose="020B0400000000000000" pitchFamily="34" charset="-122"/>
                  <a:ea typeface="思源黑体 CN Normal" panose="020B0400000000000000" pitchFamily="34" charset="-122"/>
                </a:rPr>
                <a:t>输入标题</a:t>
              </a:r>
            </a:p>
          </p:txBody>
        </p:sp>
      </p:grpSp>
      <p:grpSp>
        <p:nvGrpSpPr>
          <p:cNvPr id="44" name="组合 43"/>
          <p:cNvGrpSpPr/>
          <p:nvPr/>
        </p:nvGrpSpPr>
        <p:grpSpPr>
          <a:xfrm>
            <a:off x="9421734" y="2699937"/>
            <a:ext cx="1646030" cy="3588908"/>
            <a:chOff x="1192420" y="2669819"/>
            <a:chExt cx="1646030" cy="3588908"/>
          </a:xfrm>
        </p:grpSpPr>
        <p:cxnSp>
          <p:nvCxnSpPr>
            <p:cNvPr id="45" name="直接连接符 44"/>
            <p:cNvCxnSpPr/>
            <p:nvPr/>
          </p:nvCxnSpPr>
          <p:spPr>
            <a:xfrm>
              <a:off x="2015435" y="3193664"/>
              <a:ext cx="0" cy="2521336"/>
            </a:xfrm>
            <a:prstGeom prst="line">
              <a:avLst/>
            </a:prstGeom>
            <a:ln w="31750" cap="rnd">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1364690" y="2669819"/>
              <a:ext cx="1301490" cy="400110"/>
            </a:xfrm>
            <a:prstGeom prst="rect">
              <a:avLst/>
            </a:prstGeom>
            <a:noFill/>
          </p:spPr>
          <p:txBody>
            <a:bodyPr wrap="square" rtlCol="0">
              <a:spAutoFit/>
            </a:bodyPr>
            <a:lstStyle/>
            <a:p>
              <a:pPr algn="ctr"/>
              <a:r>
                <a:rPr lang="en-US" altLang="zh-CN" sz="2000" spc="300" dirty="0">
                  <a:solidFill>
                    <a:schemeClr val="tx1">
                      <a:lumMod val="75000"/>
                      <a:lumOff val="25000"/>
                    </a:schemeClr>
                  </a:solidFill>
                  <a:latin typeface="思源黑体 CN Light" panose="020B0300000000000000" pitchFamily="34" charset="-122"/>
                  <a:ea typeface="思源黑体 CN Light" panose="020B0300000000000000" pitchFamily="34" charset="-122"/>
                </a:rPr>
                <a:t>$365</a:t>
              </a:r>
              <a:endParaRPr lang="zh-CN" altLang="en-US" sz="2000" spc="3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47" name="文本框 46"/>
            <p:cNvSpPr txBox="1"/>
            <p:nvPr/>
          </p:nvSpPr>
          <p:spPr>
            <a:xfrm>
              <a:off x="1192420" y="5858617"/>
              <a:ext cx="164603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spc="300" dirty="0">
                  <a:solidFill>
                    <a:schemeClr val="tx1">
                      <a:lumMod val="75000"/>
                      <a:lumOff val="25000"/>
                    </a:schemeClr>
                  </a:solidFill>
                  <a:latin typeface="思源黑体 CN Normal" panose="020B0400000000000000" pitchFamily="34" charset="-122"/>
                  <a:ea typeface="思源黑体 CN Normal" panose="020B0400000000000000" pitchFamily="34" charset="-122"/>
                </a:rPr>
                <a:t>输入标题</a:t>
              </a:r>
            </a:p>
          </p:txBody>
        </p:sp>
      </p:grpSp>
      <p:grpSp>
        <p:nvGrpSpPr>
          <p:cNvPr id="31" name="组合 30">
            <a:extLst>
              <a:ext uri="{FF2B5EF4-FFF2-40B4-BE49-F238E27FC236}">
                <a16:creationId xmlns:a16="http://schemas.microsoft.com/office/drawing/2014/main" id="{E7C269BA-D68F-4FDB-BC09-082F746CFAAD}"/>
              </a:ext>
            </a:extLst>
          </p:cNvPr>
          <p:cNvGrpSpPr/>
          <p:nvPr/>
        </p:nvGrpSpPr>
        <p:grpSpPr>
          <a:xfrm>
            <a:off x="415234" y="-199604"/>
            <a:ext cx="3140765" cy="1272564"/>
            <a:chOff x="415234" y="-199604"/>
            <a:chExt cx="3140765" cy="1272564"/>
          </a:xfrm>
        </p:grpSpPr>
        <p:sp>
          <p:nvSpPr>
            <p:cNvPr id="32" name="饼形 6">
              <a:extLst>
                <a:ext uri="{FF2B5EF4-FFF2-40B4-BE49-F238E27FC236}">
                  <a16:creationId xmlns:a16="http://schemas.microsoft.com/office/drawing/2014/main" id="{A502E215-ED6C-4853-B3AA-E5BB1820D8CB}"/>
                </a:ext>
              </a:extLst>
            </p:cNvPr>
            <p:cNvSpPr/>
            <p:nvPr/>
          </p:nvSpPr>
          <p:spPr>
            <a:xfrm rot="16200000">
              <a:off x="610005" y="-394375"/>
              <a:ext cx="1210658" cy="1600200"/>
            </a:xfrm>
            <a:prstGeom prst="pie">
              <a:avLst>
                <a:gd name="adj1" fmla="val 10780140"/>
                <a:gd name="adj2" fmla="val 16200000"/>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F4269B52-76EC-45B9-891E-E1354C84657B}"/>
                </a:ext>
              </a:extLst>
            </p:cNvPr>
            <p:cNvSpPr/>
            <p:nvPr/>
          </p:nvSpPr>
          <p:spPr>
            <a:xfrm>
              <a:off x="546360" y="360163"/>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a:extLst>
                <a:ext uri="{FF2B5EF4-FFF2-40B4-BE49-F238E27FC236}">
                  <a16:creationId xmlns:a16="http://schemas.microsoft.com/office/drawing/2014/main" id="{E04E002B-8831-4C46-B7BE-5C73E50FFD2E}"/>
                </a:ext>
              </a:extLst>
            </p:cNvPr>
            <p:cNvSpPr txBox="1"/>
            <p:nvPr/>
          </p:nvSpPr>
          <p:spPr>
            <a:xfrm>
              <a:off x="1269561" y="360163"/>
              <a:ext cx="1946966" cy="523220"/>
            </a:xfrm>
            <a:prstGeom prst="rect">
              <a:avLst/>
            </a:prstGeom>
            <a:noFill/>
          </p:spPr>
          <p:txBody>
            <a:bodyPr wrap="square" rtlCol="0">
              <a:spAutoFit/>
            </a:bodyPr>
            <a:lstStyle/>
            <a:p>
              <a:r>
                <a:rPr lang="zh-CN" altLang="en-US" sz="28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rPr>
                <a:t>输入标题</a:t>
              </a:r>
            </a:p>
          </p:txBody>
        </p:sp>
        <p:sp>
          <p:nvSpPr>
            <p:cNvPr id="35" name="文本框 19">
              <a:extLst>
                <a:ext uri="{FF2B5EF4-FFF2-40B4-BE49-F238E27FC236}">
                  <a16:creationId xmlns:a16="http://schemas.microsoft.com/office/drawing/2014/main" id="{B89BFCCA-F490-46BE-9E48-47012FDCEBB3}"/>
                </a:ext>
              </a:extLst>
            </p:cNvPr>
            <p:cNvSpPr txBox="1"/>
            <p:nvPr/>
          </p:nvSpPr>
          <p:spPr>
            <a:xfrm>
              <a:off x="1291314" y="731776"/>
              <a:ext cx="2264685" cy="34118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200" i="1" spc="200" dirty="0">
                  <a:solidFill>
                    <a:schemeClr val="bg1">
                      <a:lumMod val="65000"/>
                    </a:schemeClr>
                  </a:solidFill>
                </a:rPr>
                <a:t>Lorem ipsum dolor</a:t>
              </a:r>
              <a:endParaRPr lang="zh-CN" altLang="en-US" sz="1200" i="1" spc="200" dirty="0">
                <a:solidFill>
                  <a:schemeClr val="bg1">
                    <a:lumMod val="65000"/>
                  </a:schemeClr>
                </a:solidFill>
              </a:endParaRPr>
            </a:p>
          </p:txBody>
        </p:sp>
      </p:grpSp>
    </p:spTree>
    <p:extLst>
      <p:ext uri="{BB962C8B-B14F-4D97-AF65-F5344CB8AC3E}">
        <p14:creationId xmlns:p14="http://schemas.microsoft.com/office/powerpoint/2010/main" val="2911811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down)">
                                      <p:cBhvr>
                                        <p:cTn id="19" dur="500"/>
                                        <p:tgtEl>
                                          <p:spTgt spid="3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down)">
                                      <p:cBhvr>
                                        <p:cTn id="23" dur="500"/>
                                        <p:tgtEl>
                                          <p:spTgt spid="40"/>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down)">
                                      <p:cBhvr>
                                        <p:cTn id="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usiness-presentation_66134"/>
          <p:cNvSpPr>
            <a:spLocks noChangeAspect="1"/>
          </p:cNvSpPr>
          <p:nvPr/>
        </p:nvSpPr>
        <p:spPr bwMode="auto">
          <a:xfrm>
            <a:off x="7984748" y="1227782"/>
            <a:ext cx="5177491" cy="4483565"/>
          </a:xfrm>
          <a:custGeom>
            <a:avLst/>
            <a:gdLst>
              <a:gd name="connsiteX0" fmla="*/ 205065 w 605876"/>
              <a:gd name="connsiteY0" fmla="*/ 428776 h 524672"/>
              <a:gd name="connsiteX1" fmla="*/ 226551 w 605876"/>
              <a:gd name="connsiteY1" fmla="*/ 446081 h 524672"/>
              <a:gd name="connsiteX2" fmla="*/ 233109 w 605876"/>
              <a:gd name="connsiteY2" fmla="*/ 453684 h 524672"/>
              <a:gd name="connsiteX3" fmla="*/ 228349 w 605876"/>
              <a:gd name="connsiteY3" fmla="*/ 499196 h 524672"/>
              <a:gd name="connsiteX4" fmla="*/ 223377 w 605876"/>
              <a:gd name="connsiteY4" fmla="*/ 507538 h 524672"/>
              <a:gd name="connsiteX5" fmla="*/ 141188 w 605876"/>
              <a:gd name="connsiteY5" fmla="*/ 476282 h 524672"/>
              <a:gd name="connsiteX6" fmla="*/ 176835 w 605876"/>
              <a:gd name="connsiteY6" fmla="*/ 430241 h 524672"/>
              <a:gd name="connsiteX7" fmla="*/ 205065 w 605876"/>
              <a:gd name="connsiteY7" fmla="*/ 428776 h 524672"/>
              <a:gd name="connsiteX8" fmla="*/ 481191 w 605876"/>
              <a:gd name="connsiteY8" fmla="*/ 426712 h 524672"/>
              <a:gd name="connsiteX9" fmla="*/ 499583 w 605876"/>
              <a:gd name="connsiteY9" fmla="*/ 434333 h 524672"/>
              <a:gd name="connsiteX10" fmla="*/ 510478 w 605876"/>
              <a:gd name="connsiteY10" fmla="*/ 438454 h 524672"/>
              <a:gd name="connsiteX11" fmla="*/ 526874 w 605876"/>
              <a:gd name="connsiteY11" fmla="*/ 493716 h 524672"/>
              <a:gd name="connsiteX12" fmla="*/ 478851 w 605876"/>
              <a:gd name="connsiteY12" fmla="*/ 524041 h 524672"/>
              <a:gd name="connsiteX13" fmla="*/ 435059 w 605876"/>
              <a:gd name="connsiteY13" fmla="*/ 484629 h 524672"/>
              <a:gd name="connsiteX14" fmla="*/ 460022 w 605876"/>
              <a:gd name="connsiteY14" fmla="*/ 432008 h 524672"/>
              <a:gd name="connsiteX15" fmla="*/ 481191 w 605876"/>
              <a:gd name="connsiteY15" fmla="*/ 426712 h 524672"/>
              <a:gd name="connsiteX16" fmla="*/ 53061 w 605876"/>
              <a:gd name="connsiteY16" fmla="*/ 1 h 524672"/>
              <a:gd name="connsiteX17" fmla="*/ 98044 w 605876"/>
              <a:gd name="connsiteY17" fmla="*/ 2087 h 524672"/>
              <a:gd name="connsiteX18" fmla="*/ 147021 w 605876"/>
              <a:gd name="connsiteY18" fmla="*/ 21735 h 524672"/>
              <a:gd name="connsiteX19" fmla="*/ 159609 w 605876"/>
              <a:gd name="connsiteY19" fmla="*/ 48882 h 524672"/>
              <a:gd name="connsiteX20" fmla="*/ 576919 w 605876"/>
              <a:gd name="connsiteY20" fmla="*/ 34622 h 524672"/>
              <a:gd name="connsiteX21" fmla="*/ 604951 w 605876"/>
              <a:gd name="connsiteY21" fmla="*/ 62508 h 524672"/>
              <a:gd name="connsiteX22" fmla="*/ 551531 w 605876"/>
              <a:gd name="connsiteY22" fmla="*/ 185886 h 524672"/>
              <a:gd name="connsiteX23" fmla="*/ 509959 w 605876"/>
              <a:gd name="connsiteY23" fmla="*/ 288244 h 524672"/>
              <a:gd name="connsiteX24" fmla="*/ 501919 w 605876"/>
              <a:gd name="connsiteY24" fmla="*/ 295532 h 524672"/>
              <a:gd name="connsiteX25" fmla="*/ 486898 w 605876"/>
              <a:gd name="connsiteY25" fmla="*/ 302082 h 524672"/>
              <a:gd name="connsiteX26" fmla="*/ 487216 w 605876"/>
              <a:gd name="connsiteY26" fmla="*/ 302927 h 524672"/>
              <a:gd name="connsiteX27" fmla="*/ 212394 w 605876"/>
              <a:gd name="connsiteY27" fmla="*/ 303772 h 524672"/>
              <a:gd name="connsiteX28" fmla="*/ 198748 w 605876"/>
              <a:gd name="connsiteY28" fmla="*/ 360813 h 524672"/>
              <a:gd name="connsiteX29" fmla="*/ 533865 w 605876"/>
              <a:gd name="connsiteY29" fmla="*/ 360285 h 524672"/>
              <a:gd name="connsiteX30" fmla="*/ 533865 w 605876"/>
              <a:gd name="connsiteY30" fmla="*/ 403594 h 524672"/>
              <a:gd name="connsiteX31" fmla="*/ 167225 w 605876"/>
              <a:gd name="connsiteY31" fmla="*/ 406340 h 524672"/>
              <a:gd name="connsiteX32" fmla="*/ 145434 w 605876"/>
              <a:gd name="connsiteY32" fmla="*/ 377714 h 524672"/>
              <a:gd name="connsiteX33" fmla="*/ 181612 w 605876"/>
              <a:gd name="connsiteY33" fmla="*/ 279793 h 524672"/>
              <a:gd name="connsiteX34" fmla="*/ 181506 w 605876"/>
              <a:gd name="connsiteY34" fmla="*/ 279793 h 524672"/>
              <a:gd name="connsiteX35" fmla="*/ 131789 w 605876"/>
              <a:gd name="connsiteY35" fmla="*/ 122507 h 524672"/>
              <a:gd name="connsiteX36" fmla="*/ 98044 w 605876"/>
              <a:gd name="connsiteY36" fmla="*/ 47298 h 524672"/>
              <a:gd name="connsiteX37" fmla="*/ 30979 w 605876"/>
              <a:gd name="connsiteY37" fmla="*/ 45291 h 524672"/>
              <a:gd name="connsiteX38" fmla="*/ 20824 w 605876"/>
              <a:gd name="connsiteY38" fmla="*/ 47931 h 524672"/>
              <a:gd name="connsiteX39" fmla="*/ 10140 w 605876"/>
              <a:gd name="connsiteY39" fmla="*/ 8214 h 524672"/>
              <a:gd name="connsiteX40" fmla="*/ 53061 w 605876"/>
              <a:gd name="connsiteY40" fmla="*/ 1 h 5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5876" h="524672">
                <a:moveTo>
                  <a:pt x="205065" y="428776"/>
                </a:moveTo>
                <a:cubicBezTo>
                  <a:pt x="214175" y="431298"/>
                  <a:pt x="222161" y="436947"/>
                  <a:pt x="226551" y="446081"/>
                </a:cubicBezTo>
                <a:cubicBezTo>
                  <a:pt x="229089" y="448299"/>
                  <a:pt x="231310" y="450833"/>
                  <a:pt x="233109" y="453684"/>
                </a:cubicBezTo>
                <a:cubicBezTo>
                  <a:pt x="242100" y="468151"/>
                  <a:pt x="238186" y="486102"/>
                  <a:pt x="228349" y="499196"/>
                </a:cubicBezTo>
                <a:cubicBezTo>
                  <a:pt x="226974" y="502047"/>
                  <a:pt x="225493" y="504793"/>
                  <a:pt x="223377" y="507538"/>
                </a:cubicBezTo>
                <a:cubicBezTo>
                  <a:pt x="196721" y="542174"/>
                  <a:pt x="136746" y="520527"/>
                  <a:pt x="141188" y="476282"/>
                </a:cubicBezTo>
                <a:cubicBezTo>
                  <a:pt x="143198" y="455902"/>
                  <a:pt x="157690" y="437528"/>
                  <a:pt x="176835" y="430241"/>
                </a:cubicBezTo>
                <a:cubicBezTo>
                  <a:pt x="185721" y="426862"/>
                  <a:pt x="195955" y="426255"/>
                  <a:pt x="205065" y="428776"/>
                </a:cubicBezTo>
                <a:close/>
                <a:moveTo>
                  <a:pt x="481191" y="426712"/>
                </a:moveTo>
                <a:cubicBezTo>
                  <a:pt x="488080" y="427095"/>
                  <a:pt x="494506" y="429631"/>
                  <a:pt x="499583" y="434333"/>
                </a:cubicBezTo>
                <a:cubicBezTo>
                  <a:pt x="503391" y="435178"/>
                  <a:pt x="507093" y="436446"/>
                  <a:pt x="510478" y="438454"/>
                </a:cubicBezTo>
                <a:cubicBezTo>
                  <a:pt x="529201" y="449548"/>
                  <a:pt x="536499" y="474274"/>
                  <a:pt x="526874" y="493716"/>
                </a:cubicBezTo>
                <a:cubicBezTo>
                  <a:pt x="518517" y="510727"/>
                  <a:pt x="498102" y="524886"/>
                  <a:pt x="478851" y="524041"/>
                </a:cubicBezTo>
                <a:cubicBezTo>
                  <a:pt x="456743" y="522984"/>
                  <a:pt x="438655" y="505973"/>
                  <a:pt x="435059" y="484629"/>
                </a:cubicBezTo>
                <a:cubicBezTo>
                  <a:pt x="431568" y="464024"/>
                  <a:pt x="441723" y="442363"/>
                  <a:pt x="460022" y="432008"/>
                </a:cubicBezTo>
                <a:cubicBezTo>
                  <a:pt x="466951" y="428099"/>
                  <a:pt x="474302" y="426329"/>
                  <a:pt x="481191" y="426712"/>
                </a:cubicBezTo>
                <a:close/>
                <a:moveTo>
                  <a:pt x="53061" y="1"/>
                </a:moveTo>
                <a:cubicBezTo>
                  <a:pt x="68584" y="54"/>
                  <a:pt x="84451" y="1823"/>
                  <a:pt x="98044" y="2087"/>
                </a:cubicBezTo>
                <a:cubicBezTo>
                  <a:pt x="121634" y="2510"/>
                  <a:pt x="134433" y="1453"/>
                  <a:pt x="147021" y="21735"/>
                </a:cubicBezTo>
                <a:cubicBezTo>
                  <a:pt x="151887" y="29657"/>
                  <a:pt x="156013" y="38847"/>
                  <a:pt x="159609" y="48882"/>
                </a:cubicBezTo>
                <a:cubicBezTo>
                  <a:pt x="300405" y="43072"/>
                  <a:pt x="435700" y="56593"/>
                  <a:pt x="576919" y="34622"/>
                </a:cubicBezTo>
                <a:cubicBezTo>
                  <a:pt x="593315" y="31981"/>
                  <a:pt x="610028" y="44340"/>
                  <a:pt x="604951" y="62508"/>
                </a:cubicBezTo>
                <a:cubicBezTo>
                  <a:pt x="592363" y="106240"/>
                  <a:pt x="565811" y="142789"/>
                  <a:pt x="551531" y="185886"/>
                </a:cubicBezTo>
                <a:cubicBezTo>
                  <a:pt x="539154" y="223175"/>
                  <a:pt x="532279" y="255392"/>
                  <a:pt x="509959" y="288244"/>
                </a:cubicBezTo>
                <a:cubicBezTo>
                  <a:pt x="507632" y="291624"/>
                  <a:pt x="504881" y="293948"/>
                  <a:pt x="501919" y="295532"/>
                </a:cubicBezTo>
                <a:cubicBezTo>
                  <a:pt x="498217" y="299335"/>
                  <a:pt x="493351" y="302082"/>
                  <a:pt x="486898" y="302082"/>
                </a:cubicBezTo>
                <a:lnTo>
                  <a:pt x="487216" y="302927"/>
                </a:lnTo>
                <a:cubicBezTo>
                  <a:pt x="404282" y="309581"/>
                  <a:pt x="294481" y="328384"/>
                  <a:pt x="212394" y="303772"/>
                </a:cubicBezTo>
                <a:cubicBezTo>
                  <a:pt x="210067" y="323102"/>
                  <a:pt x="204990" y="342010"/>
                  <a:pt x="198748" y="360813"/>
                </a:cubicBezTo>
                <a:cubicBezTo>
                  <a:pt x="310348" y="359756"/>
                  <a:pt x="422371" y="356904"/>
                  <a:pt x="533865" y="360285"/>
                </a:cubicBezTo>
                <a:cubicBezTo>
                  <a:pt x="561898" y="361024"/>
                  <a:pt x="561686" y="402537"/>
                  <a:pt x="533865" y="403594"/>
                </a:cubicBezTo>
                <a:cubicBezTo>
                  <a:pt x="411899" y="408453"/>
                  <a:pt x="289298" y="405706"/>
                  <a:pt x="167225" y="406340"/>
                </a:cubicBezTo>
                <a:cubicBezTo>
                  <a:pt x="153157" y="406340"/>
                  <a:pt x="140780" y="391763"/>
                  <a:pt x="145434" y="377714"/>
                </a:cubicBezTo>
                <a:cubicBezTo>
                  <a:pt x="156542" y="344440"/>
                  <a:pt x="164793" y="310321"/>
                  <a:pt x="181612" y="279793"/>
                </a:cubicBezTo>
                <a:cubicBezTo>
                  <a:pt x="181506" y="279793"/>
                  <a:pt x="181506" y="279793"/>
                  <a:pt x="181506" y="279793"/>
                </a:cubicBezTo>
                <a:cubicBezTo>
                  <a:pt x="164369" y="227505"/>
                  <a:pt x="148291" y="174901"/>
                  <a:pt x="131789" y="122507"/>
                </a:cubicBezTo>
                <a:cubicBezTo>
                  <a:pt x="125230" y="101698"/>
                  <a:pt x="120470" y="57544"/>
                  <a:pt x="98044" y="47298"/>
                </a:cubicBezTo>
                <a:cubicBezTo>
                  <a:pt x="90957" y="44023"/>
                  <a:pt x="37854" y="42016"/>
                  <a:pt x="30979" y="45291"/>
                </a:cubicBezTo>
                <a:cubicBezTo>
                  <a:pt x="27488" y="46981"/>
                  <a:pt x="24632" y="47614"/>
                  <a:pt x="20824" y="47931"/>
                </a:cubicBezTo>
                <a:cubicBezTo>
                  <a:pt x="-439" y="49410"/>
                  <a:pt x="-7843" y="18037"/>
                  <a:pt x="10140" y="8214"/>
                </a:cubicBezTo>
                <a:cubicBezTo>
                  <a:pt x="22358" y="1612"/>
                  <a:pt x="37537" y="-52"/>
                  <a:pt x="53061" y="1"/>
                </a:cubicBezTo>
                <a:close/>
              </a:path>
            </a:pathLst>
          </a:custGeom>
          <a:solidFill>
            <a:schemeClr val="bg1">
              <a:lumMod val="75000"/>
              <a:alpha val="10000"/>
            </a:schemeClr>
          </a:solidFill>
          <a:ln>
            <a:noFill/>
          </a:ln>
        </p:spPr>
        <p:txBody>
          <a:bodyPr/>
          <a:lstStyle/>
          <a:p>
            <a:endParaRPr lang="zh-CN" altLang="en-US"/>
          </a:p>
        </p:txBody>
      </p:sp>
      <p:grpSp>
        <p:nvGrpSpPr>
          <p:cNvPr id="4" name="组合 3"/>
          <p:cNvGrpSpPr/>
          <p:nvPr/>
        </p:nvGrpSpPr>
        <p:grpSpPr>
          <a:xfrm>
            <a:off x="1252381" y="1570823"/>
            <a:ext cx="9687239" cy="1667677"/>
            <a:chOff x="1252381" y="1570823"/>
            <a:chExt cx="9687239" cy="1667677"/>
          </a:xfrm>
        </p:grpSpPr>
        <p:sp>
          <p:nvSpPr>
            <p:cNvPr id="10" name="圆角矩形 9"/>
            <p:cNvSpPr/>
            <p:nvPr/>
          </p:nvSpPr>
          <p:spPr>
            <a:xfrm>
              <a:off x="1252381" y="1570823"/>
              <a:ext cx="9687239" cy="1667677"/>
            </a:xfrm>
            <a:prstGeom prst="roundRect">
              <a:avLst>
                <a:gd name="adj" fmla="val 14339"/>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676400" y="1905000"/>
              <a:ext cx="3250065" cy="977861"/>
              <a:chOff x="1676400" y="1905000"/>
              <a:chExt cx="3250065" cy="977861"/>
            </a:xfrm>
          </p:grpSpPr>
          <p:sp>
            <p:nvSpPr>
              <p:cNvPr id="2" name="矩形 1"/>
              <p:cNvSpPr/>
              <p:nvPr/>
            </p:nvSpPr>
            <p:spPr>
              <a:xfrm>
                <a:off x="1676400" y="1905000"/>
                <a:ext cx="76200" cy="93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976700" y="1905000"/>
                <a:ext cx="2333964"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300" dirty="0">
                    <a:solidFill>
                      <a:schemeClr val="bg1"/>
                    </a:solidFill>
                    <a:latin typeface="思源黑体 CN Normal" panose="020B0400000000000000" pitchFamily="34" charset="-122"/>
                    <a:ea typeface="思源黑体 CN Normal" panose="020B0400000000000000" pitchFamily="34" charset="-122"/>
                  </a:rPr>
                  <a:t>输入标题</a:t>
                </a:r>
              </a:p>
            </p:txBody>
          </p:sp>
          <p:sp>
            <p:nvSpPr>
              <p:cNvPr id="13" name="文本框 12"/>
              <p:cNvSpPr txBox="1"/>
              <p:nvPr/>
            </p:nvSpPr>
            <p:spPr>
              <a:xfrm>
                <a:off x="1976700" y="2236530"/>
                <a:ext cx="2949765" cy="646331"/>
              </a:xfrm>
              <a:prstGeom prst="rect">
                <a:avLst/>
              </a:prstGeom>
              <a:noFill/>
            </p:spPr>
            <p:txBody>
              <a:bodyPr wrap="square" rtlCol="0">
                <a:spAutoFit/>
              </a:bodyPr>
              <a:lstStyle/>
              <a:p>
                <a:pPr>
                  <a:lnSpc>
                    <a:spcPct val="150000"/>
                  </a:lnSpc>
                </a:pPr>
                <a:r>
                  <a:rPr lang="zh-CN" altLang="en-US" sz="1200" dirty="0">
                    <a:solidFill>
                      <a:schemeClr val="bg1">
                        <a:lumMod val="95000"/>
                      </a:schemeClr>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a:t>
                </a:r>
              </a:p>
            </p:txBody>
          </p:sp>
        </p:grpSp>
      </p:grpSp>
      <p:grpSp>
        <p:nvGrpSpPr>
          <p:cNvPr id="28" name="组合 27"/>
          <p:cNvGrpSpPr/>
          <p:nvPr/>
        </p:nvGrpSpPr>
        <p:grpSpPr>
          <a:xfrm>
            <a:off x="4973366" y="3817960"/>
            <a:ext cx="2333963" cy="2361083"/>
            <a:chOff x="4973366" y="3817960"/>
            <a:chExt cx="2333963" cy="2361083"/>
          </a:xfrm>
        </p:grpSpPr>
        <p:sp>
          <p:nvSpPr>
            <p:cNvPr id="16" name="fingerprint_149283"/>
            <p:cNvSpPr>
              <a:spLocks noChangeAspect="1"/>
            </p:cNvSpPr>
            <p:nvPr/>
          </p:nvSpPr>
          <p:spPr bwMode="auto">
            <a:xfrm>
              <a:off x="5691416" y="3817960"/>
              <a:ext cx="809168" cy="858293"/>
            </a:xfrm>
            <a:custGeom>
              <a:avLst/>
              <a:gdLst>
                <a:gd name="connsiteX0" fmla="*/ 369766 w 562729"/>
                <a:gd name="connsiteY0" fmla="*/ 475540 h 596892"/>
                <a:gd name="connsiteX1" fmla="*/ 380427 w 562729"/>
                <a:gd name="connsiteY1" fmla="*/ 485401 h 596892"/>
                <a:gd name="connsiteX2" fmla="*/ 380427 w 562729"/>
                <a:gd name="connsiteY2" fmla="*/ 515742 h 596892"/>
                <a:gd name="connsiteX3" fmla="*/ 381188 w 562729"/>
                <a:gd name="connsiteY3" fmla="*/ 566562 h 596892"/>
                <a:gd name="connsiteX4" fmla="*/ 370527 w 562729"/>
                <a:gd name="connsiteY4" fmla="*/ 576423 h 596892"/>
                <a:gd name="connsiteX5" fmla="*/ 360628 w 562729"/>
                <a:gd name="connsiteY5" fmla="*/ 565804 h 596892"/>
                <a:gd name="connsiteX6" fmla="*/ 360628 w 562729"/>
                <a:gd name="connsiteY6" fmla="*/ 515742 h 596892"/>
                <a:gd name="connsiteX7" fmla="*/ 359866 w 562729"/>
                <a:gd name="connsiteY7" fmla="*/ 485401 h 596892"/>
                <a:gd name="connsiteX8" fmla="*/ 369766 w 562729"/>
                <a:gd name="connsiteY8" fmla="*/ 475540 h 596892"/>
                <a:gd name="connsiteX9" fmla="*/ 277086 w 562729"/>
                <a:gd name="connsiteY9" fmla="*/ 263228 h 596892"/>
                <a:gd name="connsiteX10" fmla="*/ 289239 w 562729"/>
                <a:gd name="connsiteY10" fmla="*/ 270053 h 596892"/>
                <a:gd name="connsiteX11" fmla="*/ 309748 w 562729"/>
                <a:gd name="connsiteY11" fmla="*/ 587034 h 596892"/>
                <a:gd name="connsiteX12" fmla="*/ 299873 w 562729"/>
                <a:gd name="connsiteY12" fmla="*/ 596892 h 596892"/>
                <a:gd name="connsiteX13" fmla="*/ 289999 w 562729"/>
                <a:gd name="connsiteY13" fmla="*/ 586275 h 596892"/>
                <a:gd name="connsiteX14" fmla="*/ 270249 w 562729"/>
                <a:gd name="connsiteY14" fmla="*/ 276119 h 596892"/>
                <a:gd name="connsiteX15" fmla="*/ 277086 w 562729"/>
                <a:gd name="connsiteY15" fmla="*/ 263228 h 596892"/>
                <a:gd name="connsiteX16" fmla="*/ 279393 w 562729"/>
                <a:gd name="connsiteY16" fmla="*/ 191897 h 596892"/>
                <a:gd name="connsiteX17" fmla="*/ 354579 w 562729"/>
                <a:gd name="connsiteY17" fmla="*/ 241195 h 596892"/>
                <a:gd name="connsiteX18" fmla="*/ 381919 w 562729"/>
                <a:gd name="connsiteY18" fmla="*/ 434596 h 596892"/>
                <a:gd name="connsiteX19" fmla="*/ 372046 w 562729"/>
                <a:gd name="connsiteY19" fmla="*/ 445214 h 596892"/>
                <a:gd name="connsiteX20" fmla="*/ 361414 w 562729"/>
                <a:gd name="connsiteY20" fmla="*/ 435354 h 596892"/>
                <a:gd name="connsiteX21" fmla="*/ 335593 w 562729"/>
                <a:gd name="connsiteY21" fmla="*/ 249538 h 596892"/>
                <a:gd name="connsiteX22" fmla="*/ 279393 w 562729"/>
                <a:gd name="connsiteY22" fmla="*/ 212375 h 596892"/>
                <a:gd name="connsiteX23" fmla="*/ 256610 w 562729"/>
                <a:gd name="connsiteY23" fmla="*/ 216925 h 596892"/>
                <a:gd name="connsiteX24" fmla="*/ 223194 w 562729"/>
                <a:gd name="connsiteY24" fmla="*/ 295044 h 596892"/>
                <a:gd name="connsiteX25" fmla="*/ 238383 w 562729"/>
                <a:gd name="connsiteY25" fmla="*/ 566563 h 596892"/>
                <a:gd name="connsiteX26" fmla="*/ 228510 w 562729"/>
                <a:gd name="connsiteY26" fmla="*/ 576423 h 596892"/>
                <a:gd name="connsiteX27" fmla="*/ 217878 w 562729"/>
                <a:gd name="connsiteY27" fmla="*/ 566563 h 596892"/>
                <a:gd name="connsiteX28" fmla="*/ 204208 w 562729"/>
                <a:gd name="connsiteY28" fmla="*/ 301870 h 596892"/>
                <a:gd name="connsiteX29" fmla="*/ 248256 w 562729"/>
                <a:gd name="connsiteY29" fmla="*/ 198723 h 596892"/>
                <a:gd name="connsiteX30" fmla="*/ 279393 w 562729"/>
                <a:gd name="connsiteY30" fmla="*/ 191897 h 596892"/>
                <a:gd name="connsiteX31" fmla="*/ 192785 w 562729"/>
                <a:gd name="connsiteY31" fmla="*/ 148632 h 596892"/>
                <a:gd name="connsiteX32" fmla="*/ 207210 w 562729"/>
                <a:gd name="connsiteY32" fmla="*/ 150908 h 596892"/>
                <a:gd name="connsiteX33" fmla="*/ 204173 w 562729"/>
                <a:gd name="connsiteY33" fmla="*/ 165320 h 596892"/>
                <a:gd name="connsiteX34" fmla="*/ 156342 w 562729"/>
                <a:gd name="connsiteY34" fmla="*/ 318540 h 596892"/>
                <a:gd name="connsiteX35" fmla="*/ 177600 w 562729"/>
                <a:gd name="connsiteY35" fmla="*/ 515755 h 596892"/>
                <a:gd name="connsiteX36" fmla="*/ 167730 w 562729"/>
                <a:gd name="connsiteY36" fmla="*/ 525616 h 596892"/>
                <a:gd name="connsiteX37" fmla="*/ 157101 w 562729"/>
                <a:gd name="connsiteY37" fmla="*/ 515755 h 596892"/>
                <a:gd name="connsiteX38" fmla="*/ 136602 w 562729"/>
                <a:gd name="connsiteY38" fmla="*/ 323850 h 596892"/>
                <a:gd name="connsiteX39" fmla="*/ 192785 w 562729"/>
                <a:gd name="connsiteY39" fmla="*/ 148632 h 596892"/>
                <a:gd name="connsiteX40" fmla="*/ 279394 w 562729"/>
                <a:gd name="connsiteY40" fmla="*/ 121352 h 596892"/>
                <a:gd name="connsiteX41" fmla="*/ 419862 w 562729"/>
                <a:gd name="connsiteY41" fmla="*/ 213883 h 596892"/>
                <a:gd name="connsiteX42" fmla="*/ 441882 w 562729"/>
                <a:gd name="connsiteY42" fmla="*/ 536225 h 596892"/>
                <a:gd name="connsiteX43" fmla="*/ 431252 w 562729"/>
                <a:gd name="connsiteY43" fmla="*/ 546085 h 596892"/>
                <a:gd name="connsiteX44" fmla="*/ 421381 w 562729"/>
                <a:gd name="connsiteY44" fmla="*/ 535467 h 596892"/>
                <a:gd name="connsiteX45" fmla="*/ 400880 w 562729"/>
                <a:gd name="connsiteY45" fmla="*/ 221468 h 596892"/>
                <a:gd name="connsiteX46" fmla="*/ 279394 w 562729"/>
                <a:gd name="connsiteY46" fmla="*/ 141830 h 596892"/>
                <a:gd name="connsiteX47" fmla="*/ 251300 w 562729"/>
                <a:gd name="connsiteY47" fmla="*/ 144864 h 596892"/>
                <a:gd name="connsiteX48" fmla="*/ 239151 w 562729"/>
                <a:gd name="connsiteY48" fmla="*/ 137280 h 596892"/>
                <a:gd name="connsiteX49" fmla="*/ 247503 w 562729"/>
                <a:gd name="connsiteY49" fmla="*/ 125144 h 596892"/>
                <a:gd name="connsiteX50" fmla="*/ 279394 w 562729"/>
                <a:gd name="connsiteY50" fmla="*/ 121352 h 596892"/>
                <a:gd name="connsiteX51" fmla="*/ 78099 w 562729"/>
                <a:gd name="connsiteY51" fmla="*/ 83475 h 596892"/>
                <a:gd name="connsiteX52" fmla="*/ 92530 w 562729"/>
                <a:gd name="connsiteY52" fmla="*/ 84233 h 596892"/>
                <a:gd name="connsiteX53" fmla="*/ 92530 w 562729"/>
                <a:gd name="connsiteY53" fmla="*/ 97883 h 596892"/>
                <a:gd name="connsiteX54" fmla="*/ 39365 w 562729"/>
                <a:gd name="connsiteY54" fmla="*/ 401972 h 596892"/>
                <a:gd name="connsiteX55" fmla="*/ 32530 w 562729"/>
                <a:gd name="connsiteY55" fmla="*/ 414106 h 596892"/>
                <a:gd name="connsiteX56" fmla="*/ 30251 w 562729"/>
                <a:gd name="connsiteY56" fmla="*/ 414864 h 596892"/>
                <a:gd name="connsiteX57" fmla="*/ 20378 w 562729"/>
                <a:gd name="connsiteY57" fmla="*/ 407281 h 596892"/>
                <a:gd name="connsiteX58" fmla="*/ 78099 w 562729"/>
                <a:gd name="connsiteY58" fmla="*/ 83475 h 596892"/>
                <a:gd name="connsiteX59" fmla="*/ 287691 w 562729"/>
                <a:gd name="connsiteY59" fmla="*/ 60703 h 596892"/>
                <a:gd name="connsiteX60" fmla="*/ 484412 w 562729"/>
                <a:gd name="connsiteY60" fmla="*/ 213143 h 596892"/>
                <a:gd name="connsiteX61" fmla="*/ 504160 w 562729"/>
                <a:gd name="connsiteY61" fmla="*/ 485411 h 596892"/>
                <a:gd name="connsiteX62" fmla="*/ 493527 w 562729"/>
                <a:gd name="connsiteY62" fmla="*/ 495270 h 596892"/>
                <a:gd name="connsiteX63" fmla="*/ 483653 w 562729"/>
                <a:gd name="connsiteY63" fmla="*/ 485411 h 596892"/>
                <a:gd name="connsiteX64" fmla="*/ 464664 w 562729"/>
                <a:gd name="connsiteY64" fmla="*/ 219210 h 596892"/>
                <a:gd name="connsiteX65" fmla="*/ 286932 w 562729"/>
                <a:gd name="connsiteY65" fmla="*/ 81180 h 596892"/>
                <a:gd name="connsiteX66" fmla="*/ 205661 w 562729"/>
                <a:gd name="connsiteY66" fmla="*/ 95590 h 596892"/>
                <a:gd name="connsiteX67" fmla="*/ 94768 w 562729"/>
                <a:gd name="connsiteY67" fmla="*/ 325387 h 596892"/>
                <a:gd name="connsiteX68" fmla="*/ 102364 w 562729"/>
                <a:gd name="connsiteY68" fmla="*/ 360274 h 596892"/>
                <a:gd name="connsiteX69" fmla="*/ 106921 w 562729"/>
                <a:gd name="connsiteY69" fmla="*/ 505888 h 596892"/>
                <a:gd name="connsiteX70" fmla="*/ 96287 w 562729"/>
                <a:gd name="connsiteY70" fmla="*/ 515747 h 596892"/>
                <a:gd name="connsiteX71" fmla="*/ 86413 w 562729"/>
                <a:gd name="connsiteY71" fmla="*/ 505888 h 596892"/>
                <a:gd name="connsiteX72" fmla="*/ 82616 w 562729"/>
                <a:gd name="connsiteY72" fmla="*/ 363307 h 596892"/>
                <a:gd name="connsiteX73" fmla="*/ 75020 w 562729"/>
                <a:gd name="connsiteY73" fmla="*/ 330696 h 596892"/>
                <a:gd name="connsiteX74" fmla="*/ 198066 w 562729"/>
                <a:gd name="connsiteY74" fmla="*/ 77388 h 596892"/>
                <a:gd name="connsiteX75" fmla="*/ 287691 w 562729"/>
                <a:gd name="connsiteY75" fmla="*/ 60703 h 596892"/>
                <a:gd name="connsiteX76" fmla="*/ 279386 w 562729"/>
                <a:gd name="connsiteY76" fmla="*/ 0 h 596892"/>
                <a:gd name="connsiteX77" fmla="*/ 531584 w 562729"/>
                <a:gd name="connsiteY77" fmla="*/ 166860 h 596892"/>
                <a:gd name="connsiteX78" fmla="*/ 562729 w 562729"/>
                <a:gd name="connsiteY78" fmla="*/ 322342 h 596892"/>
                <a:gd name="connsiteX79" fmla="*/ 553613 w 562729"/>
                <a:gd name="connsiteY79" fmla="*/ 333719 h 596892"/>
                <a:gd name="connsiteX80" fmla="*/ 552094 w 562729"/>
                <a:gd name="connsiteY80" fmla="*/ 333719 h 596892"/>
                <a:gd name="connsiteX81" fmla="*/ 542219 w 562729"/>
                <a:gd name="connsiteY81" fmla="*/ 324618 h 596892"/>
                <a:gd name="connsiteX82" fmla="*/ 512593 w 562729"/>
                <a:gd name="connsiteY82" fmla="*/ 174444 h 596892"/>
                <a:gd name="connsiteX83" fmla="*/ 279386 w 562729"/>
                <a:gd name="connsiteY83" fmla="*/ 20478 h 596892"/>
                <a:gd name="connsiteX84" fmla="*/ 182153 w 562729"/>
                <a:gd name="connsiteY84" fmla="*/ 39440 h 596892"/>
                <a:gd name="connsiteX85" fmla="*/ 133537 w 562729"/>
                <a:gd name="connsiteY85" fmla="*/ 65227 h 596892"/>
                <a:gd name="connsiteX86" fmla="*/ 119104 w 562729"/>
                <a:gd name="connsiteY86" fmla="*/ 62193 h 596892"/>
                <a:gd name="connsiteX87" fmla="*/ 122142 w 562729"/>
                <a:gd name="connsiteY87" fmla="*/ 48541 h 596892"/>
                <a:gd name="connsiteX88" fmla="*/ 174557 w 562729"/>
                <a:gd name="connsiteY88" fmla="*/ 21237 h 596892"/>
                <a:gd name="connsiteX89" fmla="*/ 279386 w 562729"/>
                <a:gd name="connsiteY89" fmla="*/ 0 h 59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62729" h="596892">
                  <a:moveTo>
                    <a:pt x="369766" y="475540"/>
                  </a:moveTo>
                  <a:cubicBezTo>
                    <a:pt x="375858" y="475540"/>
                    <a:pt x="380427" y="480091"/>
                    <a:pt x="380427" y="485401"/>
                  </a:cubicBezTo>
                  <a:cubicBezTo>
                    <a:pt x="380427" y="492986"/>
                    <a:pt x="380427" y="503605"/>
                    <a:pt x="380427" y="515742"/>
                  </a:cubicBezTo>
                  <a:cubicBezTo>
                    <a:pt x="381188" y="533187"/>
                    <a:pt x="381188" y="553667"/>
                    <a:pt x="381188" y="566562"/>
                  </a:cubicBezTo>
                  <a:cubicBezTo>
                    <a:pt x="381188" y="571872"/>
                    <a:pt x="376619" y="576423"/>
                    <a:pt x="370527" y="576423"/>
                  </a:cubicBezTo>
                  <a:cubicBezTo>
                    <a:pt x="365197" y="576423"/>
                    <a:pt x="360628" y="571872"/>
                    <a:pt x="360628" y="565804"/>
                  </a:cubicBezTo>
                  <a:cubicBezTo>
                    <a:pt x="361389" y="552909"/>
                    <a:pt x="360628" y="533187"/>
                    <a:pt x="360628" y="515742"/>
                  </a:cubicBezTo>
                  <a:cubicBezTo>
                    <a:pt x="359866" y="504364"/>
                    <a:pt x="359866" y="492986"/>
                    <a:pt x="359866" y="485401"/>
                  </a:cubicBezTo>
                  <a:cubicBezTo>
                    <a:pt x="359866" y="480091"/>
                    <a:pt x="364435" y="475540"/>
                    <a:pt x="369766" y="475540"/>
                  </a:cubicBezTo>
                  <a:close/>
                  <a:moveTo>
                    <a:pt x="277086" y="263228"/>
                  </a:moveTo>
                  <a:cubicBezTo>
                    <a:pt x="282403" y="261711"/>
                    <a:pt x="287720" y="264744"/>
                    <a:pt x="289239" y="270053"/>
                  </a:cubicBezTo>
                  <a:cubicBezTo>
                    <a:pt x="290758" y="274603"/>
                    <a:pt x="317344" y="370152"/>
                    <a:pt x="309748" y="587034"/>
                  </a:cubicBezTo>
                  <a:cubicBezTo>
                    <a:pt x="309748" y="592342"/>
                    <a:pt x="305191" y="596892"/>
                    <a:pt x="299873" y="596892"/>
                  </a:cubicBezTo>
                  <a:cubicBezTo>
                    <a:pt x="293797" y="596134"/>
                    <a:pt x="289999" y="591584"/>
                    <a:pt x="289999" y="586275"/>
                  </a:cubicBezTo>
                  <a:cubicBezTo>
                    <a:pt x="297595" y="373185"/>
                    <a:pt x="270249" y="276878"/>
                    <a:pt x="270249" y="276119"/>
                  </a:cubicBezTo>
                  <a:cubicBezTo>
                    <a:pt x="268730" y="270811"/>
                    <a:pt x="271768" y="264744"/>
                    <a:pt x="277086" y="263228"/>
                  </a:cubicBezTo>
                  <a:close/>
                  <a:moveTo>
                    <a:pt x="279393" y="191897"/>
                  </a:moveTo>
                  <a:cubicBezTo>
                    <a:pt x="312050" y="191897"/>
                    <a:pt x="341668" y="211616"/>
                    <a:pt x="354579" y="241195"/>
                  </a:cubicBezTo>
                  <a:cubicBezTo>
                    <a:pt x="374325" y="288977"/>
                    <a:pt x="380400" y="373163"/>
                    <a:pt x="381919" y="434596"/>
                  </a:cubicBezTo>
                  <a:cubicBezTo>
                    <a:pt x="381919" y="439905"/>
                    <a:pt x="377362" y="444456"/>
                    <a:pt x="372046" y="445214"/>
                  </a:cubicBezTo>
                  <a:cubicBezTo>
                    <a:pt x="365971" y="445214"/>
                    <a:pt x="361414" y="440663"/>
                    <a:pt x="361414" y="435354"/>
                  </a:cubicBezTo>
                  <a:cubicBezTo>
                    <a:pt x="360654" y="375438"/>
                    <a:pt x="354579" y="294286"/>
                    <a:pt x="335593" y="249538"/>
                  </a:cubicBezTo>
                  <a:cubicBezTo>
                    <a:pt x="326479" y="226785"/>
                    <a:pt x="304455" y="212375"/>
                    <a:pt x="279393" y="212375"/>
                  </a:cubicBezTo>
                  <a:cubicBezTo>
                    <a:pt x="271799" y="212375"/>
                    <a:pt x="264204" y="213892"/>
                    <a:pt x="256610" y="216925"/>
                  </a:cubicBezTo>
                  <a:cubicBezTo>
                    <a:pt x="226991" y="229060"/>
                    <a:pt x="212562" y="263190"/>
                    <a:pt x="223194" y="295044"/>
                  </a:cubicBezTo>
                  <a:cubicBezTo>
                    <a:pt x="232307" y="323865"/>
                    <a:pt x="238383" y="458107"/>
                    <a:pt x="238383" y="566563"/>
                  </a:cubicBezTo>
                  <a:cubicBezTo>
                    <a:pt x="238383" y="571872"/>
                    <a:pt x="233826" y="576423"/>
                    <a:pt x="228510" y="576423"/>
                  </a:cubicBezTo>
                  <a:cubicBezTo>
                    <a:pt x="222434" y="576423"/>
                    <a:pt x="217878" y="571872"/>
                    <a:pt x="217878" y="566563"/>
                  </a:cubicBezTo>
                  <a:cubicBezTo>
                    <a:pt x="217878" y="445972"/>
                    <a:pt x="211802" y="324623"/>
                    <a:pt x="204208" y="301870"/>
                  </a:cubicBezTo>
                  <a:cubicBezTo>
                    <a:pt x="189778" y="259398"/>
                    <a:pt x="209524" y="214650"/>
                    <a:pt x="248256" y="198723"/>
                  </a:cubicBezTo>
                  <a:cubicBezTo>
                    <a:pt x="258888" y="194172"/>
                    <a:pt x="268761" y="191897"/>
                    <a:pt x="279393" y="191897"/>
                  </a:cubicBezTo>
                  <a:close/>
                  <a:moveTo>
                    <a:pt x="192785" y="148632"/>
                  </a:moveTo>
                  <a:cubicBezTo>
                    <a:pt x="197340" y="145598"/>
                    <a:pt x="204173" y="146357"/>
                    <a:pt x="207210" y="150908"/>
                  </a:cubicBezTo>
                  <a:cubicBezTo>
                    <a:pt x="210247" y="155459"/>
                    <a:pt x="208729" y="162285"/>
                    <a:pt x="204173" y="165320"/>
                  </a:cubicBezTo>
                  <a:cubicBezTo>
                    <a:pt x="159379" y="197177"/>
                    <a:pt x="139639" y="258617"/>
                    <a:pt x="156342" y="318540"/>
                  </a:cubicBezTo>
                  <a:cubicBezTo>
                    <a:pt x="157101" y="321574"/>
                    <a:pt x="177600" y="395909"/>
                    <a:pt x="177600" y="515755"/>
                  </a:cubicBezTo>
                  <a:cubicBezTo>
                    <a:pt x="177600" y="521065"/>
                    <a:pt x="173045" y="525616"/>
                    <a:pt x="167730" y="525616"/>
                  </a:cubicBezTo>
                  <a:cubicBezTo>
                    <a:pt x="161656" y="525616"/>
                    <a:pt x="157101" y="521065"/>
                    <a:pt x="157101" y="515755"/>
                  </a:cubicBezTo>
                  <a:cubicBezTo>
                    <a:pt x="157101" y="398943"/>
                    <a:pt x="136602" y="324608"/>
                    <a:pt x="136602" y="323850"/>
                  </a:cubicBezTo>
                  <a:cubicBezTo>
                    <a:pt x="118380" y="255583"/>
                    <a:pt x="140398" y="185041"/>
                    <a:pt x="192785" y="148632"/>
                  </a:cubicBezTo>
                  <a:close/>
                  <a:moveTo>
                    <a:pt x="279394" y="121352"/>
                  </a:moveTo>
                  <a:cubicBezTo>
                    <a:pt x="340896" y="121352"/>
                    <a:pt x="395565" y="157758"/>
                    <a:pt x="419862" y="213883"/>
                  </a:cubicBezTo>
                  <a:cubicBezTo>
                    <a:pt x="445678" y="276076"/>
                    <a:pt x="447956" y="367090"/>
                    <a:pt x="441882" y="536225"/>
                  </a:cubicBezTo>
                  <a:cubicBezTo>
                    <a:pt x="441882" y="541534"/>
                    <a:pt x="437326" y="546085"/>
                    <a:pt x="431252" y="546085"/>
                  </a:cubicBezTo>
                  <a:cubicBezTo>
                    <a:pt x="425937" y="546085"/>
                    <a:pt x="421381" y="541534"/>
                    <a:pt x="421381" y="535467"/>
                  </a:cubicBezTo>
                  <a:cubicBezTo>
                    <a:pt x="427455" y="373158"/>
                    <a:pt x="425937" y="279868"/>
                    <a:pt x="400880" y="221468"/>
                  </a:cubicBezTo>
                  <a:cubicBezTo>
                    <a:pt x="380379" y="172927"/>
                    <a:pt x="332544" y="141830"/>
                    <a:pt x="279394" y="141830"/>
                  </a:cubicBezTo>
                  <a:cubicBezTo>
                    <a:pt x="270282" y="141830"/>
                    <a:pt x="260411" y="142589"/>
                    <a:pt x="251300" y="144864"/>
                  </a:cubicBezTo>
                  <a:cubicBezTo>
                    <a:pt x="245985" y="145622"/>
                    <a:pt x="240670" y="142589"/>
                    <a:pt x="239151" y="137280"/>
                  </a:cubicBezTo>
                  <a:cubicBezTo>
                    <a:pt x="238392" y="131212"/>
                    <a:pt x="241429" y="125903"/>
                    <a:pt x="247503" y="125144"/>
                  </a:cubicBezTo>
                  <a:cubicBezTo>
                    <a:pt x="258134" y="122869"/>
                    <a:pt x="268764" y="121352"/>
                    <a:pt x="279394" y="121352"/>
                  </a:cubicBezTo>
                  <a:close/>
                  <a:moveTo>
                    <a:pt x="78099" y="83475"/>
                  </a:moveTo>
                  <a:cubicBezTo>
                    <a:pt x="81897" y="79683"/>
                    <a:pt x="88732" y="79683"/>
                    <a:pt x="92530" y="84233"/>
                  </a:cubicBezTo>
                  <a:cubicBezTo>
                    <a:pt x="96327" y="88025"/>
                    <a:pt x="96327" y="94091"/>
                    <a:pt x="92530" y="97883"/>
                  </a:cubicBezTo>
                  <a:cubicBezTo>
                    <a:pt x="19618" y="169166"/>
                    <a:pt x="1391" y="274573"/>
                    <a:pt x="39365" y="401972"/>
                  </a:cubicBezTo>
                  <a:cubicBezTo>
                    <a:pt x="40884" y="407281"/>
                    <a:pt x="37846" y="412589"/>
                    <a:pt x="32530" y="414106"/>
                  </a:cubicBezTo>
                  <a:cubicBezTo>
                    <a:pt x="31770" y="414106"/>
                    <a:pt x="31011" y="414864"/>
                    <a:pt x="30251" y="414864"/>
                  </a:cubicBezTo>
                  <a:cubicBezTo>
                    <a:pt x="25694" y="414864"/>
                    <a:pt x="21137" y="411831"/>
                    <a:pt x="20378" y="407281"/>
                  </a:cubicBezTo>
                  <a:cubicBezTo>
                    <a:pt x="-30508" y="237415"/>
                    <a:pt x="23416" y="137316"/>
                    <a:pt x="78099" y="83475"/>
                  </a:cubicBezTo>
                  <a:close/>
                  <a:moveTo>
                    <a:pt x="287691" y="60703"/>
                  </a:moveTo>
                  <a:cubicBezTo>
                    <a:pt x="368203" y="63737"/>
                    <a:pt x="457069" y="131994"/>
                    <a:pt x="484412" y="213143"/>
                  </a:cubicBezTo>
                  <a:cubicBezTo>
                    <a:pt x="506439" y="278366"/>
                    <a:pt x="506439" y="387576"/>
                    <a:pt x="504160" y="485411"/>
                  </a:cubicBezTo>
                  <a:cubicBezTo>
                    <a:pt x="504160" y="491478"/>
                    <a:pt x="498844" y="495270"/>
                    <a:pt x="493527" y="495270"/>
                  </a:cubicBezTo>
                  <a:cubicBezTo>
                    <a:pt x="488210" y="495270"/>
                    <a:pt x="483653" y="490720"/>
                    <a:pt x="483653" y="485411"/>
                  </a:cubicBezTo>
                  <a:cubicBezTo>
                    <a:pt x="486691" y="389093"/>
                    <a:pt x="486691" y="282158"/>
                    <a:pt x="464664" y="219210"/>
                  </a:cubicBezTo>
                  <a:cubicBezTo>
                    <a:pt x="440359" y="147162"/>
                    <a:pt x="359088" y="83456"/>
                    <a:pt x="286932" y="81180"/>
                  </a:cubicBezTo>
                  <a:cubicBezTo>
                    <a:pt x="258829" y="80422"/>
                    <a:pt x="231485" y="84972"/>
                    <a:pt x="205661" y="95590"/>
                  </a:cubicBezTo>
                  <a:cubicBezTo>
                    <a:pt x="116035" y="133510"/>
                    <a:pt x="68184" y="232103"/>
                    <a:pt x="94768" y="325387"/>
                  </a:cubicBezTo>
                  <a:cubicBezTo>
                    <a:pt x="97806" y="336005"/>
                    <a:pt x="100844" y="348139"/>
                    <a:pt x="102364" y="360274"/>
                  </a:cubicBezTo>
                  <a:cubicBezTo>
                    <a:pt x="106161" y="386060"/>
                    <a:pt x="106921" y="430047"/>
                    <a:pt x="106921" y="505888"/>
                  </a:cubicBezTo>
                  <a:cubicBezTo>
                    <a:pt x="106921" y="511197"/>
                    <a:pt x="102364" y="515747"/>
                    <a:pt x="96287" y="515747"/>
                  </a:cubicBezTo>
                  <a:cubicBezTo>
                    <a:pt x="90970" y="515747"/>
                    <a:pt x="86413" y="511197"/>
                    <a:pt x="86413" y="505888"/>
                  </a:cubicBezTo>
                  <a:cubicBezTo>
                    <a:pt x="86413" y="433081"/>
                    <a:pt x="86413" y="387576"/>
                    <a:pt x="82616" y="363307"/>
                  </a:cubicBezTo>
                  <a:cubicBezTo>
                    <a:pt x="81096" y="351931"/>
                    <a:pt x="78058" y="341314"/>
                    <a:pt x="75020" y="330696"/>
                  </a:cubicBezTo>
                  <a:cubicBezTo>
                    <a:pt x="45398" y="227553"/>
                    <a:pt x="98566" y="118342"/>
                    <a:pt x="198066" y="77388"/>
                  </a:cubicBezTo>
                  <a:cubicBezTo>
                    <a:pt x="226169" y="65254"/>
                    <a:pt x="256550" y="59945"/>
                    <a:pt x="287691" y="60703"/>
                  </a:cubicBezTo>
                  <a:close/>
                  <a:moveTo>
                    <a:pt x="279386" y="0"/>
                  </a:moveTo>
                  <a:cubicBezTo>
                    <a:pt x="389533" y="0"/>
                    <a:pt x="489045" y="65227"/>
                    <a:pt x="531584" y="166860"/>
                  </a:cubicBezTo>
                  <a:cubicBezTo>
                    <a:pt x="548296" y="206299"/>
                    <a:pt x="557412" y="273043"/>
                    <a:pt x="562729" y="322342"/>
                  </a:cubicBezTo>
                  <a:cubicBezTo>
                    <a:pt x="562729" y="328410"/>
                    <a:pt x="558931" y="332961"/>
                    <a:pt x="553613" y="333719"/>
                  </a:cubicBezTo>
                  <a:cubicBezTo>
                    <a:pt x="552854" y="333719"/>
                    <a:pt x="552854" y="333719"/>
                    <a:pt x="552094" y="333719"/>
                  </a:cubicBezTo>
                  <a:cubicBezTo>
                    <a:pt x="546777" y="333719"/>
                    <a:pt x="542979" y="329927"/>
                    <a:pt x="542219" y="324618"/>
                  </a:cubicBezTo>
                  <a:cubicBezTo>
                    <a:pt x="538421" y="285178"/>
                    <a:pt x="529305" y="213884"/>
                    <a:pt x="512593" y="174444"/>
                  </a:cubicBezTo>
                  <a:cubicBezTo>
                    <a:pt x="473092" y="81154"/>
                    <a:pt x="381936" y="20478"/>
                    <a:pt x="279386" y="20478"/>
                  </a:cubicBezTo>
                  <a:cubicBezTo>
                    <a:pt x="245962" y="20478"/>
                    <a:pt x="213298" y="26546"/>
                    <a:pt x="182153" y="39440"/>
                  </a:cubicBezTo>
                  <a:cubicBezTo>
                    <a:pt x="164681" y="47024"/>
                    <a:pt x="148729" y="55367"/>
                    <a:pt x="133537" y="65227"/>
                  </a:cubicBezTo>
                  <a:cubicBezTo>
                    <a:pt x="128979" y="68261"/>
                    <a:pt x="122142" y="66744"/>
                    <a:pt x="119104" y="62193"/>
                  </a:cubicBezTo>
                  <a:cubicBezTo>
                    <a:pt x="116065" y="57642"/>
                    <a:pt x="117584" y="51575"/>
                    <a:pt x="122142" y="48541"/>
                  </a:cubicBezTo>
                  <a:cubicBezTo>
                    <a:pt x="138094" y="37923"/>
                    <a:pt x="155566" y="28821"/>
                    <a:pt x="174557" y="21237"/>
                  </a:cubicBezTo>
                  <a:cubicBezTo>
                    <a:pt x="207981" y="6826"/>
                    <a:pt x="243683" y="0"/>
                    <a:pt x="279386"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0" name="组合 19"/>
            <p:cNvGrpSpPr/>
            <p:nvPr/>
          </p:nvGrpSpPr>
          <p:grpSpPr>
            <a:xfrm>
              <a:off x="4973366" y="4855603"/>
              <a:ext cx="2333963" cy="1323440"/>
              <a:chOff x="4973366" y="4855603"/>
              <a:chExt cx="2333963" cy="1323440"/>
            </a:xfrm>
          </p:grpSpPr>
          <p:sp>
            <p:nvSpPr>
              <p:cNvPr id="17" name="文本框 12"/>
              <p:cNvSpPr txBox="1"/>
              <p:nvPr/>
            </p:nvSpPr>
            <p:spPr>
              <a:xfrm>
                <a:off x="5288625" y="4855603"/>
                <a:ext cx="170344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spc="300" dirty="0">
                    <a:solidFill>
                      <a:schemeClr val="tx1">
                        <a:lumMod val="75000"/>
                        <a:lumOff val="25000"/>
                      </a:schemeClr>
                    </a:solidFill>
                    <a:latin typeface="思源黑体 CN Normal" panose="020B0400000000000000" pitchFamily="34" charset="-122"/>
                    <a:ea typeface="思源黑体 CN Normal" panose="020B0400000000000000" pitchFamily="34" charset="-122"/>
                  </a:rPr>
                  <a:t>输入标题</a:t>
                </a:r>
              </a:p>
            </p:txBody>
          </p:sp>
          <p:sp>
            <p:nvSpPr>
              <p:cNvPr id="18" name="文本框 17"/>
              <p:cNvSpPr txBox="1"/>
              <p:nvPr/>
            </p:nvSpPr>
            <p:spPr>
              <a:xfrm>
                <a:off x="4973366" y="5255713"/>
                <a:ext cx="2333963" cy="923330"/>
              </a:xfrm>
              <a:prstGeom prst="rect">
                <a:avLst/>
              </a:prstGeom>
              <a:noFill/>
            </p:spPr>
            <p:txBody>
              <a:bodyPr wrap="square" rtlCol="0">
                <a:spAutoFit/>
              </a:bodyPr>
              <a:lstStyle/>
              <a:p>
                <a:pPr algn="ct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a:t>
                </a:r>
              </a:p>
            </p:txBody>
          </p:sp>
        </p:grpSp>
      </p:grpSp>
      <p:grpSp>
        <p:nvGrpSpPr>
          <p:cNvPr id="29" name="组合 28"/>
          <p:cNvGrpSpPr/>
          <p:nvPr/>
        </p:nvGrpSpPr>
        <p:grpSpPr>
          <a:xfrm>
            <a:off x="8526056" y="3795913"/>
            <a:ext cx="2333963" cy="2383130"/>
            <a:chOff x="8526056" y="3795913"/>
            <a:chExt cx="2333963" cy="2383130"/>
          </a:xfrm>
        </p:grpSpPr>
        <p:sp>
          <p:nvSpPr>
            <p:cNvPr id="15" name="arrows-in-dart-boards_16065"/>
            <p:cNvSpPr>
              <a:spLocks noChangeAspect="1"/>
            </p:cNvSpPr>
            <p:nvPr/>
          </p:nvSpPr>
          <p:spPr bwMode="auto">
            <a:xfrm>
              <a:off x="9263893" y="3795913"/>
              <a:ext cx="858291" cy="856682"/>
            </a:xfrm>
            <a:custGeom>
              <a:avLst/>
              <a:gdLst>
                <a:gd name="connsiteX0" fmla="*/ 278663 w 601358"/>
                <a:gd name="connsiteY0" fmla="*/ 227291 h 600230"/>
                <a:gd name="connsiteX1" fmla="*/ 321097 w 601358"/>
                <a:gd name="connsiteY1" fmla="*/ 237836 h 600230"/>
                <a:gd name="connsiteX2" fmla="*/ 278077 w 601358"/>
                <a:gd name="connsiteY2" fmla="*/ 280600 h 600230"/>
                <a:gd name="connsiteX3" fmla="*/ 237207 w 601358"/>
                <a:gd name="connsiteY3" fmla="*/ 321998 h 600230"/>
                <a:gd name="connsiteX4" fmla="*/ 278663 w 601358"/>
                <a:gd name="connsiteY4" fmla="*/ 363591 h 600230"/>
                <a:gd name="connsiteX5" fmla="*/ 320119 w 601358"/>
                <a:gd name="connsiteY5" fmla="*/ 322779 h 600230"/>
                <a:gd name="connsiteX6" fmla="*/ 363139 w 601358"/>
                <a:gd name="connsiteY6" fmla="*/ 279819 h 600230"/>
                <a:gd name="connsiteX7" fmla="*/ 373503 w 601358"/>
                <a:gd name="connsiteY7" fmla="*/ 321998 h 600230"/>
                <a:gd name="connsiteX8" fmla="*/ 278663 w 601358"/>
                <a:gd name="connsiteY8" fmla="*/ 416900 h 600230"/>
                <a:gd name="connsiteX9" fmla="*/ 183823 w 601358"/>
                <a:gd name="connsiteY9" fmla="*/ 321998 h 600230"/>
                <a:gd name="connsiteX10" fmla="*/ 278663 w 601358"/>
                <a:gd name="connsiteY10" fmla="*/ 227291 h 600230"/>
                <a:gd name="connsiteX11" fmla="*/ 278663 w 601358"/>
                <a:gd name="connsiteY11" fmla="*/ 135486 h 600230"/>
                <a:gd name="connsiteX12" fmla="*/ 387996 w 601358"/>
                <a:gd name="connsiteY12" fmla="*/ 171031 h 600230"/>
                <a:gd name="connsiteX13" fmla="*/ 349466 w 601358"/>
                <a:gd name="connsiteY13" fmla="*/ 209310 h 600230"/>
                <a:gd name="connsiteX14" fmla="*/ 278663 w 601358"/>
                <a:gd name="connsiteY14" fmla="*/ 188803 h 600230"/>
                <a:gd name="connsiteX15" fmla="*/ 145271 w 601358"/>
                <a:gd name="connsiteY15" fmla="*/ 321999 h 600230"/>
                <a:gd name="connsiteX16" fmla="*/ 278663 w 601358"/>
                <a:gd name="connsiteY16" fmla="*/ 455390 h 600230"/>
                <a:gd name="connsiteX17" fmla="*/ 412249 w 601358"/>
                <a:gd name="connsiteY17" fmla="*/ 321999 h 600230"/>
                <a:gd name="connsiteX18" fmla="*/ 391517 w 601358"/>
                <a:gd name="connsiteY18" fmla="*/ 251300 h 600230"/>
                <a:gd name="connsiteX19" fmla="*/ 430048 w 601358"/>
                <a:gd name="connsiteY19" fmla="*/ 213021 h 600230"/>
                <a:gd name="connsiteX20" fmla="*/ 465449 w 601358"/>
                <a:gd name="connsiteY20" fmla="*/ 321999 h 600230"/>
                <a:gd name="connsiteX21" fmla="*/ 278663 w 601358"/>
                <a:gd name="connsiteY21" fmla="*/ 508707 h 600230"/>
                <a:gd name="connsiteX22" fmla="*/ 91876 w 601358"/>
                <a:gd name="connsiteY22" fmla="*/ 321999 h 600230"/>
                <a:gd name="connsiteX23" fmla="*/ 278663 w 601358"/>
                <a:gd name="connsiteY23" fmla="*/ 135486 h 600230"/>
                <a:gd name="connsiteX24" fmla="*/ 278671 w 601358"/>
                <a:gd name="connsiteY24" fmla="*/ 43751 h 600230"/>
                <a:gd name="connsiteX25" fmla="*/ 453500 w 601358"/>
                <a:gd name="connsiteY25" fmla="*/ 105647 h 600230"/>
                <a:gd name="connsiteX26" fmla="*/ 415366 w 601358"/>
                <a:gd name="connsiteY26" fmla="*/ 143527 h 600230"/>
                <a:gd name="connsiteX27" fmla="*/ 278671 w 601358"/>
                <a:gd name="connsiteY27" fmla="*/ 97056 h 600230"/>
                <a:gd name="connsiteX28" fmla="*/ 53387 w 601358"/>
                <a:gd name="connsiteY28" fmla="*/ 321991 h 600230"/>
                <a:gd name="connsiteX29" fmla="*/ 278671 w 601358"/>
                <a:gd name="connsiteY29" fmla="*/ 547120 h 600230"/>
                <a:gd name="connsiteX30" fmla="*/ 504150 w 601358"/>
                <a:gd name="connsiteY30" fmla="*/ 321991 h 600230"/>
                <a:gd name="connsiteX31" fmla="*/ 457411 w 601358"/>
                <a:gd name="connsiteY31" fmla="*/ 185507 h 600230"/>
                <a:gd name="connsiteX32" fmla="*/ 495545 w 601358"/>
                <a:gd name="connsiteY32" fmla="*/ 147627 h 600230"/>
                <a:gd name="connsiteX33" fmla="*/ 557537 w 601358"/>
                <a:gd name="connsiteY33" fmla="*/ 321991 h 600230"/>
                <a:gd name="connsiteX34" fmla="*/ 278671 w 601358"/>
                <a:gd name="connsiteY34" fmla="*/ 600230 h 600230"/>
                <a:gd name="connsiteX35" fmla="*/ 0 w 601358"/>
                <a:gd name="connsiteY35" fmla="*/ 321991 h 600230"/>
                <a:gd name="connsiteX36" fmla="*/ 278671 w 601358"/>
                <a:gd name="connsiteY36" fmla="*/ 43751 h 600230"/>
                <a:gd name="connsiteX37" fmla="*/ 531345 w 601358"/>
                <a:gd name="connsiteY37" fmla="*/ 0 h 600230"/>
                <a:gd name="connsiteX38" fmla="*/ 549142 w 601358"/>
                <a:gd name="connsiteY38" fmla="*/ 17770 h 600230"/>
                <a:gd name="connsiteX39" fmla="*/ 549142 w 601358"/>
                <a:gd name="connsiteY39" fmla="*/ 52138 h 600230"/>
                <a:gd name="connsiteX40" fmla="*/ 583562 w 601358"/>
                <a:gd name="connsiteY40" fmla="*/ 52138 h 600230"/>
                <a:gd name="connsiteX41" fmla="*/ 601358 w 601358"/>
                <a:gd name="connsiteY41" fmla="*/ 69907 h 600230"/>
                <a:gd name="connsiteX42" fmla="*/ 583562 w 601358"/>
                <a:gd name="connsiteY42" fmla="*/ 87677 h 600230"/>
                <a:gd name="connsiteX43" fmla="*/ 538777 w 601358"/>
                <a:gd name="connsiteY43" fmla="*/ 87677 h 600230"/>
                <a:gd name="connsiteX44" fmla="*/ 522936 w 601358"/>
                <a:gd name="connsiteY44" fmla="*/ 103299 h 600230"/>
                <a:gd name="connsiteX45" fmla="*/ 531150 w 601358"/>
                <a:gd name="connsiteY45" fmla="*/ 103299 h 600230"/>
                <a:gd name="connsiteX46" fmla="*/ 548946 w 601358"/>
                <a:gd name="connsiteY46" fmla="*/ 121069 h 600230"/>
                <a:gd name="connsiteX47" fmla="*/ 531150 w 601358"/>
                <a:gd name="connsiteY47" fmla="*/ 138838 h 600230"/>
                <a:gd name="connsiteX48" fmla="*/ 487343 w 601358"/>
                <a:gd name="connsiteY48" fmla="*/ 138838 h 600230"/>
                <a:gd name="connsiteX49" fmla="*/ 291385 w 601358"/>
                <a:gd name="connsiteY49" fmla="*/ 334696 h 600230"/>
                <a:gd name="connsiteX50" fmla="*/ 278673 w 601358"/>
                <a:gd name="connsiteY50" fmla="*/ 339773 h 600230"/>
                <a:gd name="connsiteX51" fmla="*/ 266157 w 601358"/>
                <a:gd name="connsiteY51" fmla="*/ 334696 h 600230"/>
                <a:gd name="connsiteX52" fmla="*/ 266157 w 601358"/>
                <a:gd name="connsiteY52" fmla="*/ 309506 h 600230"/>
                <a:gd name="connsiteX53" fmla="*/ 461332 w 601358"/>
                <a:gd name="connsiteY53" fmla="*/ 114625 h 600230"/>
                <a:gd name="connsiteX54" fmla="*/ 461332 w 601358"/>
                <a:gd name="connsiteY54" fmla="*/ 69126 h 600230"/>
                <a:gd name="connsiteX55" fmla="*/ 479129 w 601358"/>
                <a:gd name="connsiteY55" fmla="*/ 51356 h 600230"/>
                <a:gd name="connsiteX56" fmla="*/ 496926 w 601358"/>
                <a:gd name="connsiteY56" fmla="*/ 69126 h 600230"/>
                <a:gd name="connsiteX57" fmla="*/ 496926 w 601358"/>
                <a:gd name="connsiteY57" fmla="*/ 79085 h 600230"/>
                <a:gd name="connsiteX58" fmla="*/ 513549 w 601358"/>
                <a:gd name="connsiteY58" fmla="*/ 62487 h 600230"/>
                <a:gd name="connsiteX59" fmla="*/ 513549 w 601358"/>
                <a:gd name="connsiteY59" fmla="*/ 17770 h 600230"/>
                <a:gd name="connsiteX60" fmla="*/ 531345 w 601358"/>
                <a:gd name="connsiteY60" fmla="*/ 0 h 60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1358" h="600230">
                  <a:moveTo>
                    <a:pt x="278663" y="227291"/>
                  </a:moveTo>
                  <a:cubicBezTo>
                    <a:pt x="293916" y="227291"/>
                    <a:pt x="308191" y="231392"/>
                    <a:pt x="321097" y="237836"/>
                  </a:cubicBezTo>
                  <a:lnTo>
                    <a:pt x="278077" y="280600"/>
                  </a:lnTo>
                  <a:cubicBezTo>
                    <a:pt x="255393" y="280991"/>
                    <a:pt x="237207" y="299346"/>
                    <a:pt x="237207" y="321998"/>
                  </a:cubicBezTo>
                  <a:cubicBezTo>
                    <a:pt x="237207" y="344845"/>
                    <a:pt x="255784" y="363591"/>
                    <a:pt x="278663" y="363591"/>
                  </a:cubicBezTo>
                  <a:cubicBezTo>
                    <a:pt x="301347" y="363591"/>
                    <a:pt x="319728" y="345235"/>
                    <a:pt x="320119" y="322779"/>
                  </a:cubicBezTo>
                  <a:lnTo>
                    <a:pt x="363139" y="279819"/>
                  </a:lnTo>
                  <a:cubicBezTo>
                    <a:pt x="369592" y="292512"/>
                    <a:pt x="373503" y="306767"/>
                    <a:pt x="373503" y="321998"/>
                  </a:cubicBezTo>
                  <a:cubicBezTo>
                    <a:pt x="373503" y="374331"/>
                    <a:pt x="331070" y="416900"/>
                    <a:pt x="278663" y="416900"/>
                  </a:cubicBezTo>
                  <a:cubicBezTo>
                    <a:pt x="226452" y="416900"/>
                    <a:pt x="183823" y="374331"/>
                    <a:pt x="183823" y="321998"/>
                  </a:cubicBezTo>
                  <a:cubicBezTo>
                    <a:pt x="183823" y="269860"/>
                    <a:pt x="226452" y="227291"/>
                    <a:pt x="278663" y="227291"/>
                  </a:cubicBezTo>
                  <a:close/>
                  <a:moveTo>
                    <a:pt x="278663" y="135486"/>
                  </a:moveTo>
                  <a:cubicBezTo>
                    <a:pt x="319541" y="135486"/>
                    <a:pt x="357094" y="148766"/>
                    <a:pt x="387996" y="171031"/>
                  </a:cubicBezTo>
                  <a:lnTo>
                    <a:pt x="349466" y="209310"/>
                  </a:lnTo>
                  <a:cubicBezTo>
                    <a:pt x="328929" y="196420"/>
                    <a:pt x="304676" y="188803"/>
                    <a:pt x="278663" y="188803"/>
                  </a:cubicBezTo>
                  <a:cubicBezTo>
                    <a:pt x="205121" y="188803"/>
                    <a:pt x="145271" y="248566"/>
                    <a:pt x="145271" y="321999"/>
                  </a:cubicBezTo>
                  <a:cubicBezTo>
                    <a:pt x="145271" y="395432"/>
                    <a:pt x="205121" y="455390"/>
                    <a:pt x="278663" y="455390"/>
                  </a:cubicBezTo>
                  <a:cubicBezTo>
                    <a:pt x="352204" y="455390"/>
                    <a:pt x="412249" y="395627"/>
                    <a:pt x="412249" y="321999"/>
                  </a:cubicBezTo>
                  <a:cubicBezTo>
                    <a:pt x="412249" y="296024"/>
                    <a:pt x="404621" y="271806"/>
                    <a:pt x="391517" y="251300"/>
                  </a:cubicBezTo>
                  <a:lnTo>
                    <a:pt x="430048" y="213021"/>
                  </a:lnTo>
                  <a:cubicBezTo>
                    <a:pt x="452345" y="243683"/>
                    <a:pt x="465449" y="281376"/>
                    <a:pt x="465449" y="321999"/>
                  </a:cubicBezTo>
                  <a:cubicBezTo>
                    <a:pt x="465449" y="424923"/>
                    <a:pt x="381738" y="508707"/>
                    <a:pt x="278663" y="508707"/>
                  </a:cubicBezTo>
                  <a:cubicBezTo>
                    <a:pt x="175587" y="508707"/>
                    <a:pt x="91876" y="424923"/>
                    <a:pt x="91876" y="321999"/>
                  </a:cubicBezTo>
                  <a:cubicBezTo>
                    <a:pt x="91876" y="219270"/>
                    <a:pt x="175587" y="135486"/>
                    <a:pt x="278663" y="135486"/>
                  </a:cubicBezTo>
                  <a:close/>
                  <a:moveTo>
                    <a:pt x="278671" y="43751"/>
                  </a:moveTo>
                  <a:cubicBezTo>
                    <a:pt x="344770" y="43751"/>
                    <a:pt x="405588" y="66986"/>
                    <a:pt x="453500" y="105647"/>
                  </a:cubicBezTo>
                  <a:lnTo>
                    <a:pt x="415366" y="143527"/>
                  </a:lnTo>
                  <a:cubicBezTo>
                    <a:pt x="377428" y="114629"/>
                    <a:pt x="330103" y="97056"/>
                    <a:pt x="278671" y="97056"/>
                  </a:cubicBezTo>
                  <a:cubicBezTo>
                    <a:pt x="154491" y="97056"/>
                    <a:pt x="53387" y="198003"/>
                    <a:pt x="53387" y="321991"/>
                  </a:cubicBezTo>
                  <a:cubicBezTo>
                    <a:pt x="53387" y="446173"/>
                    <a:pt x="154491" y="547120"/>
                    <a:pt x="278671" y="547120"/>
                  </a:cubicBezTo>
                  <a:cubicBezTo>
                    <a:pt x="403046" y="547120"/>
                    <a:pt x="504150" y="446173"/>
                    <a:pt x="504150" y="321991"/>
                  </a:cubicBezTo>
                  <a:cubicBezTo>
                    <a:pt x="504150" y="270638"/>
                    <a:pt x="486550" y="223582"/>
                    <a:pt x="457411" y="185507"/>
                  </a:cubicBezTo>
                  <a:lnTo>
                    <a:pt x="495545" y="147627"/>
                  </a:lnTo>
                  <a:cubicBezTo>
                    <a:pt x="534070" y="195269"/>
                    <a:pt x="557537" y="255994"/>
                    <a:pt x="557537" y="321991"/>
                  </a:cubicBezTo>
                  <a:cubicBezTo>
                    <a:pt x="557537" y="475462"/>
                    <a:pt x="432380" y="600230"/>
                    <a:pt x="278671" y="600230"/>
                  </a:cubicBezTo>
                  <a:cubicBezTo>
                    <a:pt x="124962" y="600230"/>
                    <a:pt x="0" y="475462"/>
                    <a:pt x="0" y="321991"/>
                  </a:cubicBezTo>
                  <a:cubicBezTo>
                    <a:pt x="0" y="168519"/>
                    <a:pt x="124962" y="43751"/>
                    <a:pt x="278671" y="43751"/>
                  </a:cubicBezTo>
                  <a:close/>
                  <a:moveTo>
                    <a:pt x="531345" y="0"/>
                  </a:moveTo>
                  <a:cubicBezTo>
                    <a:pt x="541124" y="0"/>
                    <a:pt x="549142" y="8006"/>
                    <a:pt x="549142" y="17770"/>
                  </a:cubicBezTo>
                  <a:lnTo>
                    <a:pt x="549142" y="52138"/>
                  </a:lnTo>
                  <a:lnTo>
                    <a:pt x="583562" y="52138"/>
                  </a:lnTo>
                  <a:cubicBezTo>
                    <a:pt x="593340" y="52138"/>
                    <a:pt x="601358" y="59948"/>
                    <a:pt x="601358" y="69907"/>
                  </a:cubicBezTo>
                  <a:cubicBezTo>
                    <a:pt x="601358" y="79671"/>
                    <a:pt x="593340" y="87677"/>
                    <a:pt x="583562" y="87677"/>
                  </a:cubicBezTo>
                  <a:lnTo>
                    <a:pt x="538777" y="87677"/>
                  </a:lnTo>
                  <a:lnTo>
                    <a:pt x="522936" y="103299"/>
                  </a:lnTo>
                  <a:lnTo>
                    <a:pt x="531150" y="103299"/>
                  </a:lnTo>
                  <a:cubicBezTo>
                    <a:pt x="541124" y="103299"/>
                    <a:pt x="548946" y="111305"/>
                    <a:pt x="548946" y="121069"/>
                  </a:cubicBezTo>
                  <a:cubicBezTo>
                    <a:pt x="548946" y="130832"/>
                    <a:pt x="541124" y="138838"/>
                    <a:pt x="531150" y="138838"/>
                  </a:cubicBezTo>
                  <a:lnTo>
                    <a:pt x="487343" y="138838"/>
                  </a:lnTo>
                  <a:lnTo>
                    <a:pt x="291385" y="334696"/>
                  </a:lnTo>
                  <a:cubicBezTo>
                    <a:pt x="287865" y="338016"/>
                    <a:pt x="283367" y="339773"/>
                    <a:pt x="278673" y="339773"/>
                  </a:cubicBezTo>
                  <a:cubicBezTo>
                    <a:pt x="274175" y="339773"/>
                    <a:pt x="269677" y="338016"/>
                    <a:pt x="266157" y="334696"/>
                  </a:cubicBezTo>
                  <a:cubicBezTo>
                    <a:pt x="259116" y="327666"/>
                    <a:pt x="259116" y="316536"/>
                    <a:pt x="266157" y="309506"/>
                  </a:cubicBezTo>
                  <a:lnTo>
                    <a:pt x="461332" y="114625"/>
                  </a:lnTo>
                  <a:lnTo>
                    <a:pt x="461332" y="69126"/>
                  </a:lnTo>
                  <a:cubicBezTo>
                    <a:pt x="461332" y="59167"/>
                    <a:pt x="469155" y="51356"/>
                    <a:pt x="479129" y="51356"/>
                  </a:cubicBezTo>
                  <a:cubicBezTo>
                    <a:pt x="488907" y="51356"/>
                    <a:pt x="496926" y="59167"/>
                    <a:pt x="496926" y="69126"/>
                  </a:cubicBezTo>
                  <a:lnTo>
                    <a:pt x="496926" y="79085"/>
                  </a:lnTo>
                  <a:lnTo>
                    <a:pt x="513549" y="62487"/>
                  </a:lnTo>
                  <a:lnTo>
                    <a:pt x="513549" y="17770"/>
                  </a:lnTo>
                  <a:cubicBezTo>
                    <a:pt x="513549" y="8006"/>
                    <a:pt x="521567" y="0"/>
                    <a:pt x="531345" y="0"/>
                  </a:cubicBezTo>
                  <a:close/>
                </a:path>
              </a:pathLst>
            </a:custGeom>
            <a:solidFill>
              <a:schemeClr val="accent1">
                <a:lumMod val="50000"/>
              </a:schemeClr>
            </a:solidFill>
            <a:ln>
              <a:noFill/>
            </a:ln>
          </p:spPr>
        </p:sp>
        <p:grpSp>
          <p:nvGrpSpPr>
            <p:cNvPr id="21" name="组合 20"/>
            <p:cNvGrpSpPr/>
            <p:nvPr/>
          </p:nvGrpSpPr>
          <p:grpSpPr>
            <a:xfrm>
              <a:off x="8526056" y="4855603"/>
              <a:ext cx="2333963" cy="1323440"/>
              <a:chOff x="4973366" y="4855603"/>
              <a:chExt cx="2333963" cy="1323440"/>
            </a:xfrm>
          </p:grpSpPr>
          <p:sp>
            <p:nvSpPr>
              <p:cNvPr id="22" name="文本框 12"/>
              <p:cNvSpPr txBox="1"/>
              <p:nvPr/>
            </p:nvSpPr>
            <p:spPr>
              <a:xfrm>
                <a:off x="5288625" y="4855603"/>
                <a:ext cx="170344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spc="300" dirty="0">
                    <a:solidFill>
                      <a:schemeClr val="tx1">
                        <a:lumMod val="75000"/>
                        <a:lumOff val="25000"/>
                      </a:schemeClr>
                    </a:solidFill>
                    <a:latin typeface="思源黑体 CN Normal" panose="020B0400000000000000" pitchFamily="34" charset="-122"/>
                    <a:ea typeface="思源黑体 CN Normal" panose="020B0400000000000000" pitchFamily="34" charset="-122"/>
                  </a:rPr>
                  <a:t>输入标题</a:t>
                </a:r>
              </a:p>
            </p:txBody>
          </p:sp>
          <p:sp>
            <p:nvSpPr>
              <p:cNvPr id="23" name="文本框 22"/>
              <p:cNvSpPr txBox="1"/>
              <p:nvPr/>
            </p:nvSpPr>
            <p:spPr>
              <a:xfrm>
                <a:off x="4973366" y="5255713"/>
                <a:ext cx="2333963" cy="923330"/>
              </a:xfrm>
              <a:prstGeom prst="rect">
                <a:avLst/>
              </a:prstGeom>
              <a:noFill/>
            </p:spPr>
            <p:txBody>
              <a:bodyPr wrap="square" rtlCol="0">
                <a:spAutoFit/>
              </a:bodyPr>
              <a:lstStyle/>
              <a:p>
                <a:pPr algn="ct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a:t>
                </a:r>
              </a:p>
            </p:txBody>
          </p:sp>
        </p:grpSp>
      </p:grpSp>
      <p:grpSp>
        <p:nvGrpSpPr>
          <p:cNvPr id="27" name="组合 26"/>
          <p:cNvGrpSpPr/>
          <p:nvPr/>
        </p:nvGrpSpPr>
        <p:grpSpPr>
          <a:xfrm>
            <a:off x="1504164" y="3875694"/>
            <a:ext cx="2333963" cy="2303349"/>
            <a:chOff x="1504164" y="3875694"/>
            <a:chExt cx="2333963" cy="2303349"/>
          </a:xfrm>
        </p:grpSpPr>
        <p:sp>
          <p:nvSpPr>
            <p:cNvPr id="14" name="computer-with-floating-letters-signs_42923"/>
            <p:cNvSpPr>
              <a:spLocks noChangeAspect="1"/>
            </p:cNvSpPr>
            <p:nvPr/>
          </p:nvSpPr>
          <p:spPr bwMode="auto">
            <a:xfrm>
              <a:off x="2243044" y="3875694"/>
              <a:ext cx="858293" cy="748388"/>
            </a:xfrm>
            <a:custGeom>
              <a:avLst/>
              <a:gdLst>
                <a:gd name="connsiteX0" fmla="*/ 162199 w 565545"/>
                <a:gd name="connsiteY0" fmla="*/ 428621 h 493127"/>
                <a:gd name="connsiteX1" fmla="*/ 132056 w 565545"/>
                <a:gd name="connsiteY1" fmla="*/ 431488 h 493127"/>
                <a:gd name="connsiteX2" fmla="*/ 196649 w 565545"/>
                <a:gd name="connsiteY2" fmla="*/ 455857 h 493127"/>
                <a:gd name="connsiteX3" fmla="*/ 235405 w 565545"/>
                <a:gd name="connsiteY3" fmla="*/ 451556 h 493127"/>
                <a:gd name="connsiteX4" fmla="*/ 310101 w 565545"/>
                <a:gd name="connsiteY4" fmla="*/ 309494 h 493127"/>
                <a:gd name="connsiteX5" fmla="*/ 317294 w 565545"/>
                <a:gd name="connsiteY5" fmla="*/ 309494 h 493127"/>
                <a:gd name="connsiteX6" fmla="*/ 323049 w 565545"/>
                <a:gd name="connsiteY6" fmla="*/ 312360 h 493127"/>
                <a:gd name="connsiteX7" fmla="*/ 328804 w 565545"/>
                <a:gd name="connsiteY7" fmla="*/ 318092 h 493127"/>
                <a:gd name="connsiteX8" fmla="*/ 333120 w 565545"/>
                <a:gd name="connsiteY8" fmla="*/ 326690 h 493127"/>
                <a:gd name="connsiteX9" fmla="*/ 333120 w 565545"/>
                <a:gd name="connsiteY9" fmla="*/ 333856 h 493127"/>
                <a:gd name="connsiteX10" fmla="*/ 328804 w 565545"/>
                <a:gd name="connsiteY10" fmla="*/ 341021 h 493127"/>
                <a:gd name="connsiteX11" fmla="*/ 323049 w 565545"/>
                <a:gd name="connsiteY11" fmla="*/ 346753 h 493127"/>
                <a:gd name="connsiteX12" fmla="*/ 314417 w 565545"/>
                <a:gd name="connsiteY12" fmla="*/ 351052 h 493127"/>
                <a:gd name="connsiteX13" fmla="*/ 307223 w 565545"/>
                <a:gd name="connsiteY13" fmla="*/ 351052 h 493127"/>
                <a:gd name="connsiteX14" fmla="*/ 300030 w 565545"/>
                <a:gd name="connsiteY14" fmla="*/ 348186 h 493127"/>
                <a:gd name="connsiteX15" fmla="*/ 292836 w 565545"/>
                <a:gd name="connsiteY15" fmla="*/ 342454 h 493127"/>
                <a:gd name="connsiteX16" fmla="*/ 289959 w 565545"/>
                <a:gd name="connsiteY16" fmla="*/ 328123 h 493127"/>
                <a:gd name="connsiteX17" fmla="*/ 297152 w 565545"/>
                <a:gd name="connsiteY17" fmla="*/ 316659 h 493127"/>
                <a:gd name="connsiteX18" fmla="*/ 302907 w 565545"/>
                <a:gd name="connsiteY18" fmla="*/ 328123 h 493127"/>
                <a:gd name="connsiteX19" fmla="*/ 301468 w 565545"/>
                <a:gd name="connsiteY19" fmla="*/ 330990 h 493127"/>
                <a:gd name="connsiteX20" fmla="*/ 301468 w 565545"/>
                <a:gd name="connsiteY20" fmla="*/ 333856 h 493127"/>
                <a:gd name="connsiteX21" fmla="*/ 301468 w 565545"/>
                <a:gd name="connsiteY21" fmla="*/ 336722 h 493127"/>
                <a:gd name="connsiteX22" fmla="*/ 304346 w 565545"/>
                <a:gd name="connsiteY22" fmla="*/ 339588 h 493127"/>
                <a:gd name="connsiteX23" fmla="*/ 308662 w 565545"/>
                <a:gd name="connsiteY23" fmla="*/ 339588 h 493127"/>
                <a:gd name="connsiteX24" fmla="*/ 311539 w 565545"/>
                <a:gd name="connsiteY24" fmla="*/ 338155 h 493127"/>
                <a:gd name="connsiteX25" fmla="*/ 315855 w 565545"/>
                <a:gd name="connsiteY25" fmla="*/ 336722 h 493127"/>
                <a:gd name="connsiteX26" fmla="*/ 318733 w 565545"/>
                <a:gd name="connsiteY26" fmla="*/ 333856 h 493127"/>
                <a:gd name="connsiteX27" fmla="*/ 321610 w 565545"/>
                <a:gd name="connsiteY27" fmla="*/ 330990 h 493127"/>
                <a:gd name="connsiteX28" fmla="*/ 321610 w 565545"/>
                <a:gd name="connsiteY28" fmla="*/ 326690 h 493127"/>
                <a:gd name="connsiteX29" fmla="*/ 321610 w 565545"/>
                <a:gd name="connsiteY29" fmla="*/ 323824 h 493127"/>
                <a:gd name="connsiteX30" fmla="*/ 318733 w 565545"/>
                <a:gd name="connsiteY30" fmla="*/ 322391 h 493127"/>
                <a:gd name="connsiteX31" fmla="*/ 317294 w 565545"/>
                <a:gd name="connsiteY31" fmla="*/ 320958 h 493127"/>
                <a:gd name="connsiteX32" fmla="*/ 314417 w 565545"/>
                <a:gd name="connsiteY32" fmla="*/ 320958 h 493127"/>
                <a:gd name="connsiteX33" fmla="*/ 311539 w 565545"/>
                <a:gd name="connsiteY33" fmla="*/ 322391 h 493127"/>
                <a:gd name="connsiteX34" fmla="*/ 304346 w 565545"/>
                <a:gd name="connsiteY34" fmla="*/ 310927 h 493127"/>
                <a:gd name="connsiteX35" fmla="*/ 310101 w 565545"/>
                <a:gd name="connsiteY35" fmla="*/ 309494 h 493127"/>
                <a:gd name="connsiteX36" fmla="*/ 137853 w 565545"/>
                <a:gd name="connsiteY36" fmla="*/ 295266 h 493127"/>
                <a:gd name="connsiteX37" fmla="*/ 133537 w 565545"/>
                <a:gd name="connsiteY37" fmla="*/ 296695 h 493127"/>
                <a:gd name="connsiteX38" fmla="*/ 130660 w 565545"/>
                <a:gd name="connsiteY38" fmla="*/ 299554 h 493127"/>
                <a:gd name="connsiteX39" fmla="*/ 129222 w 565545"/>
                <a:gd name="connsiteY39" fmla="*/ 302413 h 493127"/>
                <a:gd name="connsiteX40" fmla="*/ 129222 w 565545"/>
                <a:gd name="connsiteY40" fmla="*/ 306701 h 493127"/>
                <a:gd name="connsiteX41" fmla="*/ 129222 w 565545"/>
                <a:gd name="connsiteY41" fmla="*/ 310989 h 493127"/>
                <a:gd name="connsiteX42" fmla="*/ 130660 w 565545"/>
                <a:gd name="connsiteY42" fmla="*/ 315277 h 493127"/>
                <a:gd name="connsiteX43" fmla="*/ 133537 w 565545"/>
                <a:gd name="connsiteY43" fmla="*/ 318136 h 493127"/>
                <a:gd name="connsiteX44" fmla="*/ 137853 w 565545"/>
                <a:gd name="connsiteY44" fmla="*/ 318136 h 493127"/>
                <a:gd name="connsiteX45" fmla="*/ 140730 w 565545"/>
                <a:gd name="connsiteY45" fmla="*/ 318136 h 493127"/>
                <a:gd name="connsiteX46" fmla="*/ 143607 w 565545"/>
                <a:gd name="connsiteY46" fmla="*/ 315277 h 493127"/>
                <a:gd name="connsiteX47" fmla="*/ 145045 w 565545"/>
                <a:gd name="connsiteY47" fmla="*/ 310989 h 493127"/>
                <a:gd name="connsiteX48" fmla="*/ 145045 w 565545"/>
                <a:gd name="connsiteY48" fmla="*/ 306701 h 493127"/>
                <a:gd name="connsiteX49" fmla="*/ 145045 w 565545"/>
                <a:gd name="connsiteY49" fmla="*/ 302413 h 493127"/>
                <a:gd name="connsiteX50" fmla="*/ 143607 w 565545"/>
                <a:gd name="connsiteY50" fmla="*/ 299554 h 493127"/>
                <a:gd name="connsiteX51" fmla="*/ 140730 w 565545"/>
                <a:gd name="connsiteY51" fmla="*/ 296695 h 493127"/>
                <a:gd name="connsiteX52" fmla="*/ 137853 w 565545"/>
                <a:gd name="connsiteY52" fmla="*/ 295266 h 493127"/>
                <a:gd name="connsiteX53" fmla="*/ 401842 w 565545"/>
                <a:gd name="connsiteY53" fmla="*/ 283745 h 493127"/>
                <a:gd name="connsiteX54" fmla="*/ 413332 w 565545"/>
                <a:gd name="connsiteY54" fmla="*/ 318123 h 493127"/>
                <a:gd name="connsiteX55" fmla="*/ 430566 w 565545"/>
                <a:gd name="connsiteY55" fmla="*/ 305231 h 493127"/>
                <a:gd name="connsiteX56" fmla="*/ 403278 w 565545"/>
                <a:gd name="connsiteY56" fmla="*/ 283745 h 493127"/>
                <a:gd name="connsiteX57" fmla="*/ 111960 w 565545"/>
                <a:gd name="connsiteY57" fmla="*/ 266679 h 493127"/>
                <a:gd name="connsiteX58" fmla="*/ 129222 w 565545"/>
                <a:gd name="connsiteY58" fmla="*/ 266679 h 493127"/>
                <a:gd name="connsiteX59" fmla="*/ 129222 w 565545"/>
                <a:gd name="connsiteY59" fmla="*/ 289549 h 493127"/>
                <a:gd name="connsiteX60" fmla="*/ 130660 w 565545"/>
                <a:gd name="connsiteY60" fmla="*/ 289549 h 493127"/>
                <a:gd name="connsiteX61" fmla="*/ 134976 w 565545"/>
                <a:gd name="connsiteY61" fmla="*/ 283831 h 493127"/>
                <a:gd name="connsiteX62" fmla="*/ 143607 w 565545"/>
                <a:gd name="connsiteY62" fmla="*/ 282402 h 493127"/>
                <a:gd name="connsiteX63" fmla="*/ 152238 w 565545"/>
                <a:gd name="connsiteY63" fmla="*/ 285261 h 493127"/>
                <a:gd name="connsiteX64" fmla="*/ 159430 w 565545"/>
                <a:gd name="connsiteY64" fmla="*/ 290978 h 493127"/>
                <a:gd name="connsiteX65" fmla="*/ 162307 w 565545"/>
                <a:gd name="connsiteY65" fmla="*/ 298125 h 493127"/>
                <a:gd name="connsiteX66" fmla="*/ 162307 w 565545"/>
                <a:gd name="connsiteY66" fmla="*/ 306701 h 493127"/>
                <a:gd name="connsiteX67" fmla="*/ 162307 w 565545"/>
                <a:gd name="connsiteY67" fmla="*/ 315277 h 493127"/>
                <a:gd name="connsiteX68" fmla="*/ 157992 w 565545"/>
                <a:gd name="connsiteY68" fmla="*/ 323853 h 493127"/>
                <a:gd name="connsiteX69" fmla="*/ 152238 w 565545"/>
                <a:gd name="connsiteY69" fmla="*/ 329570 h 493127"/>
                <a:gd name="connsiteX70" fmla="*/ 143607 w 565545"/>
                <a:gd name="connsiteY70" fmla="*/ 332429 h 493127"/>
                <a:gd name="connsiteX71" fmla="*/ 137853 w 565545"/>
                <a:gd name="connsiteY71" fmla="*/ 331000 h 493127"/>
                <a:gd name="connsiteX72" fmla="*/ 133537 w 565545"/>
                <a:gd name="connsiteY72" fmla="*/ 329570 h 493127"/>
                <a:gd name="connsiteX73" fmla="*/ 130660 w 565545"/>
                <a:gd name="connsiteY73" fmla="*/ 328141 h 493127"/>
                <a:gd name="connsiteX74" fmla="*/ 129222 w 565545"/>
                <a:gd name="connsiteY74" fmla="*/ 325282 h 493127"/>
                <a:gd name="connsiteX75" fmla="*/ 129222 w 565545"/>
                <a:gd name="connsiteY75" fmla="*/ 331000 h 493127"/>
                <a:gd name="connsiteX76" fmla="*/ 111960 w 565545"/>
                <a:gd name="connsiteY76" fmla="*/ 331000 h 493127"/>
                <a:gd name="connsiteX77" fmla="*/ 50258 w 565545"/>
                <a:gd name="connsiteY77" fmla="*/ 250870 h 493127"/>
                <a:gd name="connsiteX78" fmla="*/ 57451 w 565545"/>
                <a:gd name="connsiteY78" fmla="*/ 250870 h 493127"/>
                <a:gd name="connsiteX79" fmla="*/ 64645 w 565545"/>
                <a:gd name="connsiteY79" fmla="*/ 253736 h 493127"/>
                <a:gd name="connsiteX80" fmla="*/ 70400 w 565545"/>
                <a:gd name="connsiteY80" fmla="*/ 259468 h 493127"/>
                <a:gd name="connsiteX81" fmla="*/ 73277 w 565545"/>
                <a:gd name="connsiteY81" fmla="*/ 266633 h 493127"/>
                <a:gd name="connsiteX82" fmla="*/ 73277 w 565545"/>
                <a:gd name="connsiteY82" fmla="*/ 275232 h 493127"/>
                <a:gd name="connsiteX83" fmla="*/ 70400 w 565545"/>
                <a:gd name="connsiteY83" fmla="*/ 282397 h 493127"/>
                <a:gd name="connsiteX84" fmla="*/ 63206 w 565545"/>
                <a:gd name="connsiteY84" fmla="*/ 288129 h 493127"/>
                <a:gd name="connsiteX85" fmla="*/ 56013 w 565545"/>
                <a:gd name="connsiteY85" fmla="*/ 292428 h 493127"/>
                <a:gd name="connsiteX86" fmla="*/ 47381 w 565545"/>
                <a:gd name="connsiteY86" fmla="*/ 292428 h 493127"/>
                <a:gd name="connsiteX87" fmla="*/ 40187 w 565545"/>
                <a:gd name="connsiteY87" fmla="*/ 289562 h 493127"/>
                <a:gd name="connsiteX88" fmla="*/ 34432 w 565545"/>
                <a:gd name="connsiteY88" fmla="*/ 283830 h 493127"/>
                <a:gd name="connsiteX89" fmla="*/ 30116 w 565545"/>
                <a:gd name="connsiteY89" fmla="*/ 269499 h 493127"/>
                <a:gd name="connsiteX90" fmla="*/ 37310 w 565545"/>
                <a:gd name="connsiteY90" fmla="*/ 258035 h 493127"/>
                <a:gd name="connsiteX91" fmla="*/ 44503 w 565545"/>
                <a:gd name="connsiteY91" fmla="*/ 268066 h 493127"/>
                <a:gd name="connsiteX92" fmla="*/ 43064 w 565545"/>
                <a:gd name="connsiteY92" fmla="*/ 269499 h 493127"/>
                <a:gd name="connsiteX93" fmla="*/ 41626 w 565545"/>
                <a:gd name="connsiteY93" fmla="*/ 272366 h 493127"/>
                <a:gd name="connsiteX94" fmla="*/ 41626 w 565545"/>
                <a:gd name="connsiteY94" fmla="*/ 275232 h 493127"/>
                <a:gd name="connsiteX95" fmla="*/ 43064 w 565545"/>
                <a:gd name="connsiteY95" fmla="*/ 278098 h 493127"/>
                <a:gd name="connsiteX96" fmla="*/ 45942 w 565545"/>
                <a:gd name="connsiteY96" fmla="*/ 279531 h 493127"/>
                <a:gd name="connsiteX97" fmla="*/ 48819 w 565545"/>
                <a:gd name="connsiteY97" fmla="*/ 280964 h 493127"/>
                <a:gd name="connsiteX98" fmla="*/ 53135 w 565545"/>
                <a:gd name="connsiteY98" fmla="*/ 279531 h 493127"/>
                <a:gd name="connsiteX99" fmla="*/ 56013 w 565545"/>
                <a:gd name="connsiteY99" fmla="*/ 278098 h 493127"/>
                <a:gd name="connsiteX100" fmla="*/ 60329 w 565545"/>
                <a:gd name="connsiteY100" fmla="*/ 275232 h 493127"/>
                <a:gd name="connsiteX101" fmla="*/ 61768 w 565545"/>
                <a:gd name="connsiteY101" fmla="*/ 272366 h 493127"/>
                <a:gd name="connsiteX102" fmla="*/ 63206 w 565545"/>
                <a:gd name="connsiteY102" fmla="*/ 268066 h 493127"/>
                <a:gd name="connsiteX103" fmla="*/ 61768 w 565545"/>
                <a:gd name="connsiteY103" fmla="*/ 265200 h 493127"/>
                <a:gd name="connsiteX104" fmla="*/ 58890 w 565545"/>
                <a:gd name="connsiteY104" fmla="*/ 262334 h 493127"/>
                <a:gd name="connsiteX105" fmla="*/ 57451 w 565545"/>
                <a:gd name="connsiteY105" fmla="*/ 262334 h 493127"/>
                <a:gd name="connsiteX106" fmla="*/ 54574 w 565545"/>
                <a:gd name="connsiteY106" fmla="*/ 262334 h 493127"/>
                <a:gd name="connsiteX107" fmla="*/ 51697 w 565545"/>
                <a:gd name="connsiteY107" fmla="*/ 263767 h 493127"/>
                <a:gd name="connsiteX108" fmla="*/ 44503 w 565545"/>
                <a:gd name="connsiteY108" fmla="*/ 252303 h 493127"/>
                <a:gd name="connsiteX109" fmla="*/ 50258 w 565545"/>
                <a:gd name="connsiteY109" fmla="*/ 250870 h 493127"/>
                <a:gd name="connsiteX110" fmla="*/ 394661 w 565545"/>
                <a:gd name="connsiteY110" fmla="*/ 245069 h 493127"/>
                <a:gd name="connsiteX111" fmla="*/ 489449 w 565545"/>
                <a:gd name="connsiteY111" fmla="*/ 309528 h 493127"/>
                <a:gd name="connsiteX112" fmla="*/ 462162 w 565545"/>
                <a:gd name="connsiteY112" fmla="*/ 331015 h 493127"/>
                <a:gd name="connsiteX113" fmla="*/ 449236 w 565545"/>
                <a:gd name="connsiteY113" fmla="*/ 320988 h 493127"/>
                <a:gd name="connsiteX114" fmla="*/ 420513 w 565545"/>
                <a:gd name="connsiteY114" fmla="*/ 341042 h 493127"/>
                <a:gd name="connsiteX115" fmla="*/ 426257 w 565545"/>
                <a:gd name="connsiteY115" fmla="*/ 355366 h 493127"/>
                <a:gd name="connsiteX116" fmla="*/ 398970 w 565545"/>
                <a:gd name="connsiteY116" fmla="*/ 375420 h 493127"/>
                <a:gd name="connsiteX117" fmla="*/ 367374 w 565545"/>
                <a:gd name="connsiteY117" fmla="*/ 263691 h 493127"/>
                <a:gd name="connsiteX118" fmla="*/ 314418 w 565545"/>
                <a:gd name="connsiteY118" fmla="*/ 212079 h 493127"/>
                <a:gd name="connsiteX119" fmla="*/ 310103 w 565545"/>
                <a:gd name="connsiteY119" fmla="*/ 213516 h 493127"/>
                <a:gd name="connsiteX120" fmla="*/ 307227 w 565545"/>
                <a:gd name="connsiteY120" fmla="*/ 214953 h 493127"/>
                <a:gd name="connsiteX121" fmla="*/ 304351 w 565545"/>
                <a:gd name="connsiteY121" fmla="*/ 219263 h 493127"/>
                <a:gd name="connsiteX122" fmla="*/ 302912 w 565545"/>
                <a:gd name="connsiteY122" fmla="*/ 222137 h 493127"/>
                <a:gd name="connsiteX123" fmla="*/ 301474 w 565545"/>
                <a:gd name="connsiteY123" fmla="*/ 226447 h 493127"/>
                <a:gd name="connsiteX124" fmla="*/ 302912 w 565545"/>
                <a:gd name="connsiteY124" fmla="*/ 229321 h 493127"/>
                <a:gd name="connsiteX125" fmla="*/ 305789 w 565545"/>
                <a:gd name="connsiteY125" fmla="*/ 233632 h 493127"/>
                <a:gd name="connsiteX126" fmla="*/ 308665 w 565545"/>
                <a:gd name="connsiteY126" fmla="*/ 233632 h 493127"/>
                <a:gd name="connsiteX127" fmla="*/ 312980 w 565545"/>
                <a:gd name="connsiteY127" fmla="*/ 233632 h 493127"/>
                <a:gd name="connsiteX128" fmla="*/ 315856 w 565545"/>
                <a:gd name="connsiteY128" fmla="*/ 230758 h 493127"/>
                <a:gd name="connsiteX129" fmla="*/ 318732 w 565545"/>
                <a:gd name="connsiteY129" fmla="*/ 227884 h 493127"/>
                <a:gd name="connsiteX130" fmla="*/ 320171 w 565545"/>
                <a:gd name="connsiteY130" fmla="*/ 223574 h 493127"/>
                <a:gd name="connsiteX131" fmla="*/ 321609 w 565545"/>
                <a:gd name="connsiteY131" fmla="*/ 219263 h 493127"/>
                <a:gd name="connsiteX132" fmla="*/ 320171 w 565545"/>
                <a:gd name="connsiteY132" fmla="*/ 216390 h 493127"/>
                <a:gd name="connsiteX133" fmla="*/ 317294 w 565545"/>
                <a:gd name="connsiteY133" fmla="*/ 213516 h 493127"/>
                <a:gd name="connsiteX134" fmla="*/ 314418 w 565545"/>
                <a:gd name="connsiteY134" fmla="*/ 212079 h 493127"/>
                <a:gd name="connsiteX135" fmla="*/ 311541 w 565545"/>
                <a:gd name="connsiteY135" fmla="*/ 174721 h 493127"/>
                <a:gd name="connsiteX136" fmla="*/ 327362 w 565545"/>
                <a:gd name="connsiteY136" fmla="*/ 184779 h 493127"/>
                <a:gd name="connsiteX137" fmla="*/ 314418 w 565545"/>
                <a:gd name="connsiteY137" fmla="*/ 203458 h 493127"/>
                <a:gd name="connsiteX138" fmla="*/ 315856 w 565545"/>
                <a:gd name="connsiteY138" fmla="*/ 203458 h 493127"/>
                <a:gd name="connsiteX139" fmla="*/ 323047 w 565545"/>
                <a:gd name="connsiteY139" fmla="*/ 202021 h 493127"/>
                <a:gd name="connsiteX140" fmla="*/ 330238 w 565545"/>
                <a:gd name="connsiteY140" fmla="*/ 204895 h 493127"/>
                <a:gd name="connsiteX141" fmla="*/ 337429 w 565545"/>
                <a:gd name="connsiteY141" fmla="*/ 212079 h 493127"/>
                <a:gd name="connsiteX142" fmla="*/ 338867 w 565545"/>
                <a:gd name="connsiteY142" fmla="*/ 220700 h 493127"/>
                <a:gd name="connsiteX143" fmla="*/ 337429 w 565545"/>
                <a:gd name="connsiteY143" fmla="*/ 229321 h 493127"/>
                <a:gd name="connsiteX144" fmla="*/ 333114 w 565545"/>
                <a:gd name="connsiteY144" fmla="*/ 236505 h 493127"/>
                <a:gd name="connsiteX145" fmla="*/ 327362 w 565545"/>
                <a:gd name="connsiteY145" fmla="*/ 243690 h 493127"/>
                <a:gd name="connsiteX146" fmla="*/ 320171 w 565545"/>
                <a:gd name="connsiteY146" fmla="*/ 248000 h 493127"/>
                <a:gd name="connsiteX147" fmla="*/ 311541 w 565545"/>
                <a:gd name="connsiteY147" fmla="*/ 249437 h 493127"/>
                <a:gd name="connsiteX148" fmla="*/ 302912 w 565545"/>
                <a:gd name="connsiteY148" fmla="*/ 246563 h 493127"/>
                <a:gd name="connsiteX149" fmla="*/ 298598 w 565545"/>
                <a:gd name="connsiteY149" fmla="*/ 243690 h 493127"/>
                <a:gd name="connsiteX150" fmla="*/ 297160 w 565545"/>
                <a:gd name="connsiteY150" fmla="*/ 240816 h 493127"/>
                <a:gd name="connsiteX151" fmla="*/ 295721 w 565545"/>
                <a:gd name="connsiteY151" fmla="*/ 237942 h 493127"/>
                <a:gd name="connsiteX152" fmla="*/ 295721 w 565545"/>
                <a:gd name="connsiteY152" fmla="*/ 235069 h 493127"/>
                <a:gd name="connsiteX153" fmla="*/ 292845 w 565545"/>
                <a:gd name="connsiteY153" fmla="*/ 239379 h 493127"/>
                <a:gd name="connsiteX154" fmla="*/ 277025 w 565545"/>
                <a:gd name="connsiteY154" fmla="*/ 229321 h 493127"/>
                <a:gd name="connsiteX155" fmla="*/ 28601 w 565545"/>
                <a:gd name="connsiteY155" fmla="*/ 157593 h 493127"/>
                <a:gd name="connsiteX156" fmla="*/ 30037 w 565545"/>
                <a:gd name="connsiteY156" fmla="*/ 170525 h 493127"/>
                <a:gd name="connsiteX157" fmla="*/ 50136 w 565545"/>
                <a:gd name="connsiteY157" fmla="*/ 161904 h 493127"/>
                <a:gd name="connsiteX158" fmla="*/ 255500 w 565545"/>
                <a:gd name="connsiteY158" fmla="*/ 149094 h 493127"/>
                <a:gd name="connsiteX159" fmla="*/ 213874 w 565545"/>
                <a:gd name="connsiteY159" fmla="*/ 362681 h 493127"/>
                <a:gd name="connsiteX160" fmla="*/ 472244 w 565545"/>
                <a:gd name="connsiteY160" fmla="*/ 435788 h 493127"/>
                <a:gd name="connsiteX161" fmla="*/ 532531 w 565545"/>
                <a:gd name="connsiteY161" fmla="*/ 182064 h 493127"/>
                <a:gd name="connsiteX162" fmla="*/ 152130 w 565545"/>
                <a:gd name="connsiteY162" fmla="*/ 144835 h 493127"/>
                <a:gd name="connsiteX163" fmla="*/ 170746 w 565545"/>
                <a:gd name="connsiteY163" fmla="*/ 156283 h 493127"/>
                <a:gd name="connsiteX164" fmla="*/ 154994 w 565545"/>
                <a:gd name="connsiteY164" fmla="*/ 167731 h 493127"/>
                <a:gd name="connsiteX165" fmla="*/ 152130 w 565545"/>
                <a:gd name="connsiteY165" fmla="*/ 166300 h 493127"/>
                <a:gd name="connsiteX166" fmla="*/ 149265 w 565545"/>
                <a:gd name="connsiteY166" fmla="*/ 163438 h 493127"/>
                <a:gd name="connsiteX167" fmla="*/ 144969 w 565545"/>
                <a:gd name="connsiteY167" fmla="*/ 163438 h 493127"/>
                <a:gd name="connsiteX168" fmla="*/ 140673 w 565545"/>
                <a:gd name="connsiteY168" fmla="*/ 164869 h 493127"/>
                <a:gd name="connsiteX169" fmla="*/ 136377 w 565545"/>
                <a:gd name="connsiteY169" fmla="*/ 170593 h 493127"/>
                <a:gd name="connsiteX170" fmla="*/ 134945 w 565545"/>
                <a:gd name="connsiteY170" fmla="*/ 174886 h 493127"/>
                <a:gd name="connsiteX171" fmla="*/ 136377 w 565545"/>
                <a:gd name="connsiteY171" fmla="*/ 182040 h 493127"/>
                <a:gd name="connsiteX172" fmla="*/ 140673 w 565545"/>
                <a:gd name="connsiteY172" fmla="*/ 187764 h 493127"/>
                <a:gd name="connsiteX173" fmla="*/ 144969 w 565545"/>
                <a:gd name="connsiteY173" fmla="*/ 192057 h 493127"/>
                <a:gd name="connsiteX174" fmla="*/ 149265 w 565545"/>
                <a:gd name="connsiteY174" fmla="*/ 196350 h 493127"/>
                <a:gd name="connsiteX175" fmla="*/ 154994 w 565545"/>
                <a:gd name="connsiteY175" fmla="*/ 197781 h 493127"/>
                <a:gd name="connsiteX176" fmla="*/ 160722 w 565545"/>
                <a:gd name="connsiteY176" fmla="*/ 194919 h 493127"/>
                <a:gd name="connsiteX177" fmla="*/ 163586 w 565545"/>
                <a:gd name="connsiteY177" fmla="*/ 192057 h 493127"/>
                <a:gd name="connsiteX178" fmla="*/ 165018 w 565545"/>
                <a:gd name="connsiteY178" fmla="*/ 187764 h 493127"/>
                <a:gd name="connsiteX179" fmla="*/ 165018 w 565545"/>
                <a:gd name="connsiteY179" fmla="*/ 184902 h 493127"/>
                <a:gd name="connsiteX180" fmla="*/ 163586 w 565545"/>
                <a:gd name="connsiteY180" fmla="*/ 180609 h 493127"/>
                <a:gd name="connsiteX181" fmla="*/ 179339 w 565545"/>
                <a:gd name="connsiteY181" fmla="*/ 169162 h 493127"/>
                <a:gd name="connsiteX182" fmla="*/ 183635 w 565545"/>
                <a:gd name="connsiteY182" fmla="*/ 177748 h 493127"/>
                <a:gd name="connsiteX183" fmla="*/ 183635 w 565545"/>
                <a:gd name="connsiteY183" fmla="*/ 189195 h 493127"/>
                <a:gd name="connsiteX184" fmla="*/ 179339 w 565545"/>
                <a:gd name="connsiteY184" fmla="*/ 199212 h 493127"/>
                <a:gd name="connsiteX185" fmla="*/ 170746 w 565545"/>
                <a:gd name="connsiteY185" fmla="*/ 207798 h 493127"/>
                <a:gd name="connsiteX186" fmla="*/ 157858 w 565545"/>
                <a:gd name="connsiteY186" fmla="*/ 213522 h 493127"/>
                <a:gd name="connsiteX187" fmla="*/ 144969 w 565545"/>
                <a:gd name="connsiteY187" fmla="*/ 213522 h 493127"/>
                <a:gd name="connsiteX188" fmla="*/ 133513 w 565545"/>
                <a:gd name="connsiteY188" fmla="*/ 209229 h 493127"/>
                <a:gd name="connsiteX189" fmla="*/ 123488 w 565545"/>
                <a:gd name="connsiteY189" fmla="*/ 199212 h 493127"/>
                <a:gd name="connsiteX190" fmla="*/ 117760 w 565545"/>
                <a:gd name="connsiteY190" fmla="*/ 186333 h 493127"/>
                <a:gd name="connsiteX191" fmla="*/ 116328 w 565545"/>
                <a:gd name="connsiteY191" fmla="*/ 173455 h 493127"/>
                <a:gd name="connsiteX192" fmla="*/ 122056 w 565545"/>
                <a:gd name="connsiteY192" fmla="*/ 162007 h 493127"/>
                <a:gd name="connsiteX193" fmla="*/ 132081 w 565545"/>
                <a:gd name="connsiteY193" fmla="*/ 151990 h 493127"/>
                <a:gd name="connsiteX194" fmla="*/ 152130 w 565545"/>
                <a:gd name="connsiteY194" fmla="*/ 144835 h 493127"/>
                <a:gd name="connsiteX195" fmla="*/ 2759 w 565545"/>
                <a:gd name="connsiteY195" fmla="*/ 131730 h 493127"/>
                <a:gd name="connsiteX196" fmla="*/ 71671 w 565545"/>
                <a:gd name="connsiteY196" fmla="*/ 150409 h 493127"/>
                <a:gd name="connsiteX197" fmla="*/ 73107 w 565545"/>
                <a:gd name="connsiteY197" fmla="*/ 170525 h 493127"/>
                <a:gd name="connsiteX198" fmla="*/ 8502 w 565545"/>
                <a:gd name="connsiteY198" fmla="*/ 200699 h 493127"/>
                <a:gd name="connsiteX199" fmla="*/ 7066 w 565545"/>
                <a:gd name="connsiteY199" fmla="*/ 179146 h 493127"/>
                <a:gd name="connsiteX200" fmla="*/ 15680 w 565545"/>
                <a:gd name="connsiteY200" fmla="*/ 176272 h 493127"/>
                <a:gd name="connsiteX201" fmla="*/ 14244 w 565545"/>
                <a:gd name="connsiteY201" fmla="*/ 154720 h 493127"/>
                <a:gd name="connsiteX202" fmla="*/ 4195 w 565545"/>
                <a:gd name="connsiteY202" fmla="*/ 153283 h 493127"/>
                <a:gd name="connsiteX203" fmla="*/ 242581 w 565545"/>
                <a:gd name="connsiteY203" fmla="*/ 127592 h 493127"/>
                <a:gd name="connsiteX204" fmla="*/ 565545 w 565545"/>
                <a:gd name="connsiteY204" fmla="*/ 159128 h 493127"/>
                <a:gd name="connsiteX205" fmla="*/ 493775 w 565545"/>
                <a:gd name="connsiteY205" fmla="*/ 461591 h 493127"/>
                <a:gd name="connsiteX206" fmla="*/ 261242 w 565545"/>
                <a:gd name="connsiteY206" fmla="*/ 493127 h 493127"/>
                <a:gd name="connsiteX207" fmla="*/ 0 w 565545"/>
                <a:gd name="connsiteY207" fmla="*/ 399951 h 493127"/>
                <a:gd name="connsiteX208" fmla="*/ 195214 w 565545"/>
                <a:gd name="connsiteY208" fmla="*/ 369849 h 493127"/>
                <a:gd name="connsiteX209" fmla="*/ 345994 w 565545"/>
                <a:gd name="connsiteY209" fmla="*/ 77420 h 493127"/>
                <a:gd name="connsiteX210" fmla="*/ 344557 w 565545"/>
                <a:gd name="connsiteY210" fmla="*/ 80289 h 493127"/>
                <a:gd name="connsiteX211" fmla="*/ 341684 w 565545"/>
                <a:gd name="connsiteY211" fmla="*/ 83157 h 493127"/>
                <a:gd name="connsiteX212" fmla="*/ 337373 w 565545"/>
                <a:gd name="connsiteY212" fmla="*/ 87459 h 493127"/>
                <a:gd name="connsiteX213" fmla="*/ 338810 w 565545"/>
                <a:gd name="connsiteY213" fmla="*/ 90327 h 493127"/>
                <a:gd name="connsiteX214" fmla="*/ 341684 w 565545"/>
                <a:gd name="connsiteY214" fmla="*/ 93196 h 493127"/>
                <a:gd name="connsiteX215" fmla="*/ 345994 w 565545"/>
                <a:gd name="connsiteY215" fmla="*/ 91762 h 493127"/>
                <a:gd name="connsiteX216" fmla="*/ 350305 w 565545"/>
                <a:gd name="connsiteY216" fmla="*/ 87459 h 493127"/>
                <a:gd name="connsiteX217" fmla="*/ 348868 w 565545"/>
                <a:gd name="connsiteY217" fmla="*/ 81723 h 493127"/>
                <a:gd name="connsiteX218" fmla="*/ 192358 w 565545"/>
                <a:gd name="connsiteY218" fmla="*/ 57297 h 493127"/>
                <a:gd name="connsiteX219" fmla="*/ 180893 w 565545"/>
                <a:gd name="connsiteY219" fmla="*/ 70189 h 493127"/>
                <a:gd name="connsiteX220" fmla="*/ 192358 w 565545"/>
                <a:gd name="connsiteY220" fmla="*/ 81648 h 493127"/>
                <a:gd name="connsiteX221" fmla="*/ 196657 w 565545"/>
                <a:gd name="connsiteY221" fmla="*/ 83081 h 493127"/>
                <a:gd name="connsiteX222" fmla="*/ 199523 w 565545"/>
                <a:gd name="connsiteY222" fmla="*/ 84513 h 493127"/>
                <a:gd name="connsiteX223" fmla="*/ 203823 w 565545"/>
                <a:gd name="connsiteY223" fmla="*/ 84513 h 493127"/>
                <a:gd name="connsiteX224" fmla="*/ 206689 w 565545"/>
                <a:gd name="connsiteY224" fmla="*/ 81648 h 493127"/>
                <a:gd name="connsiteX225" fmla="*/ 205256 w 565545"/>
                <a:gd name="connsiteY225" fmla="*/ 68756 h 493127"/>
                <a:gd name="connsiteX226" fmla="*/ 340247 w 565545"/>
                <a:gd name="connsiteY226" fmla="*/ 50172 h 493127"/>
                <a:gd name="connsiteX227" fmla="*/ 347431 w 565545"/>
                <a:gd name="connsiteY227" fmla="*/ 50172 h 493127"/>
                <a:gd name="connsiteX228" fmla="*/ 353178 w 565545"/>
                <a:gd name="connsiteY228" fmla="*/ 54474 h 493127"/>
                <a:gd name="connsiteX229" fmla="*/ 357489 w 565545"/>
                <a:gd name="connsiteY229" fmla="*/ 60211 h 493127"/>
                <a:gd name="connsiteX230" fmla="*/ 367547 w 565545"/>
                <a:gd name="connsiteY230" fmla="*/ 77420 h 493127"/>
                <a:gd name="connsiteX231" fmla="*/ 370420 w 565545"/>
                <a:gd name="connsiteY231" fmla="*/ 81723 h 493127"/>
                <a:gd name="connsiteX232" fmla="*/ 374731 w 565545"/>
                <a:gd name="connsiteY232" fmla="*/ 86025 h 493127"/>
                <a:gd name="connsiteX233" fmla="*/ 358926 w 565545"/>
                <a:gd name="connsiteY233" fmla="*/ 96064 h 493127"/>
                <a:gd name="connsiteX234" fmla="*/ 357489 w 565545"/>
                <a:gd name="connsiteY234" fmla="*/ 94630 h 493127"/>
                <a:gd name="connsiteX235" fmla="*/ 356052 w 565545"/>
                <a:gd name="connsiteY235" fmla="*/ 91762 h 493127"/>
                <a:gd name="connsiteX236" fmla="*/ 351742 w 565545"/>
                <a:gd name="connsiteY236" fmla="*/ 100366 h 493127"/>
                <a:gd name="connsiteX237" fmla="*/ 344557 w 565545"/>
                <a:gd name="connsiteY237" fmla="*/ 106103 h 493127"/>
                <a:gd name="connsiteX238" fmla="*/ 338810 w 565545"/>
                <a:gd name="connsiteY238" fmla="*/ 107537 h 493127"/>
                <a:gd name="connsiteX239" fmla="*/ 333063 w 565545"/>
                <a:gd name="connsiteY239" fmla="*/ 108971 h 493127"/>
                <a:gd name="connsiteX240" fmla="*/ 327315 w 565545"/>
                <a:gd name="connsiteY240" fmla="*/ 106103 h 493127"/>
                <a:gd name="connsiteX241" fmla="*/ 321568 w 565545"/>
                <a:gd name="connsiteY241" fmla="*/ 101800 h 493127"/>
                <a:gd name="connsiteX242" fmla="*/ 320131 w 565545"/>
                <a:gd name="connsiteY242" fmla="*/ 94630 h 493127"/>
                <a:gd name="connsiteX243" fmla="*/ 321568 w 565545"/>
                <a:gd name="connsiteY243" fmla="*/ 88893 h 493127"/>
                <a:gd name="connsiteX244" fmla="*/ 324442 w 565545"/>
                <a:gd name="connsiteY244" fmla="*/ 84591 h 493127"/>
                <a:gd name="connsiteX245" fmla="*/ 328752 w 565545"/>
                <a:gd name="connsiteY245" fmla="*/ 80289 h 493127"/>
                <a:gd name="connsiteX246" fmla="*/ 333063 w 565545"/>
                <a:gd name="connsiteY246" fmla="*/ 75986 h 493127"/>
                <a:gd name="connsiteX247" fmla="*/ 337373 w 565545"/>
                <a:gd name="connsiteY247" fmla="*/ 73118 h 493127"/>
                <a:gd name="connsiteX248" fmla="*/ 340247 w 565545"/>
                <a:gd name="connsiteY248" fmla="*/ 70250 h 493127"/>
                <a:gd name="connsiteX249" fmla="*/ 340247 w 565545"/>
                <a:gd name="connsiteY249" fmla="*/ 65947 h 493127"/>
                <a:gd name="connsiteX250" fmla="*/ 335936 w 565545"/>
                <a:gd name="connsiteY250" fmla="*/ 64513 h 493127"/>
                <a:gd name="connsiteX251" fmla="*/ 331626 w 565545"/>
                <a:gd name="connsiteY251" fmla="*/ 65947 h 493127"/>
                <a:gd name="connsiteX252" fmla="*/ 328752 w 565545"/>
                <a:gd name="connsiteY252" fmla="*/ 67382 h 493127"/>
                <a:gd name="connsiteX253" fmla="*/ 328752 w 565545"/>
                <a:gd name="connsiteY253" fmla="*/ 70250 h 493127"/>
                <a:gd name="connsiteX254" fmla="*/ 327315 w 565545"/>
                <a:gd name="connsiteY254" fmla="*/ 71684 h 493127"/>
                <a:gd name="connsiteX255" fmla="*/ 328752 w 565545"/>
                <a:gd name="connsiteY255" fmla="*/ 73118 h 493127"/>
                <a:gd name="connsiteX256" fmla="*/ 312947 w 565545"/>
                <a:gd name="connsiteY256" fmla="*/ 83157 h 493127"/>
                <a:gd name="connsiteX257" fmla="*/ 311510 w 565545"/>
                <a:gd name="connsiteY257" fmla="*/ 74552 h 493127"/>
                <a:gd name="connsiteX258" fmla="*/ 314384 w 565545"/>
                <a:gd name="connsiteY258" fmla="*/ 65947 h 493127"/>
                <a:gd name="connsiteX259" fmla="*/ 320131 w 565545"/>
                <a:gd name="connsiteY259" fmla="*/ 60211 h 493127"/>
                <a:gd name="connsiteX260" fmla="*/ 327315 w 565545"/>
                <a:gd name="connsiteY260" fmla="*/ 55909 h 493127"/>
                <a:gd name="connsiteX261" fmla="*/ 340247 w 565545"/>
                <a:gd name="connsiteY261" fmla="*/ 50172 h 493127"/>
                <a:gd name="connsiteX262" fmla="*/ 57416 w 565545"/>
                <a:gd name="connsiteY262" fmla="*/ 48693 h 493127"/>
                <a:gd name="connsiteX263" fmla="*/ 53106 w 565545"/>
                <a:gd name="connsiteY263" fmla="*/ 50126 h 493127"/>
                <a:gd name="connsiteX264" fmla="*/ 51669 w 565545"/>
                <a:gd name="connsiteY264" fmla="*/ 54424 h 493127"/>
                <a:gd name="connsiteX265" fmla="*/ 53106 w 565545"/>
                <a:gd name="connsiteY265" fmla="*/ 58722 h 493127"/>
                <a:gd name="connsiteX266" fmla="*/ 60290 w 565545"/>
                <a:gd name="connsiteY266" fmla="*/ 63020 h 493127"/>
                <a:gd name="connsiteX267" fmla="*/ 67474 w 565545"/>
                <a:gd name="connsiteY267" fmla="*/ 60155 h 493127"/>
                <a:gd name="connsiteX268" fmla="*/ 71785 w 565545"/>
                <a:gd name="connsiteY268" fmla="*/ 55856 h 493127"/>
                <a:gd name="connsiteX269" fmla="*/ 67474 w 565545"/>
                <a:gd name="connsiteY269" fmla="*/ 54424 h 493127"/>
                <a:gd name="connsiteX270" fmla="*/ 63163 w 565545"/>
                <a:gd name="connsiteY270" fmla="*/ 51558 h 493127"/>
                <a:gd name="connsiteX271" fmla="*/ 57416 w 565545"/>
                <a:gd name="connsiteY271" fmla="*/ 48693 h 493127"/>
                <a:gd name="connsiteX272" fmla="*/ 212421 w 565545"/>
                <a:gd name="connsiteY272" fmla="*/ 34378 h 493127"/>
                <a:gd name="connsiteX273" fmla="*/ 203823 w 565545"/>
                <a:gd name="connsiteY273" fmla="*/ 45838 h 493127"/>
                <a:gd name="connsiteX274" fmla="*/ 213855 w 565545"/>
                <a:gd name="connsiteY274" fmla="*/ 54432 h 493127"/>
                <a:gd name="connsiteX275" fmla="*/ 221020 w 565545"/>
                <a:gd name="connsiteY275" fmla="*/ 58729 h 493127"/>
                <a:gd name="connsiteX276" fmla="*/ 226753 w 565545"/>
                <a:gd name="connsiteY276" fmla="*/ 55864 h 493127"/>
                <a:gd name="connsiteX277" fmla="*/ 228186 w 565545"/>
                <a:gd name="connsiteY277" fmla="*/ 50135 h 493127"/>
                <a:gd name="connsiteX278" fmla="*/ 223886 w 565545"/>
                <a:gd name="connsiteY278" fmla="*/ 44405 h 493127"/>
                <a:gd name="connsiteX279" fmla="*/ 511087 w 565545"/>
                <a:gd name="connsiteY279" fmla="*/ 34255 h 493127"/>
                <a:gd name="connsiteX280" fmla="*/ 525446 w 565545"/>
                <a:gd name="connsiteY280" fmla="*/ 35692 h 493127"/>
                <a:gd name="connsiteX281" fmla="*/ 536933 w 565545"/>
                <a:gd name="connsiteY281" fmla="*/ 41439 h 493127"/>
                <a:gd name="connsiteX282" fmla="*/ 545548 w 565545"/>
                <a:gd name="connsiteY282" fmla="*/ 51497 h 493127"/>
                <a:gd name="connsiteX283" fmla="*/ 549855 w 565545"/>
                <a:gd name="connsiteY283" fmla="*/ 65866 h 493127"/>
                <a:gd name="connsiteX284" fmla="*/ 522574 w 565545"/>
                <a:gd name="connsiteY284" fmla="*/ 65866 h 493127"/>
                <a:gd name="connsiteX285" fmla="*/ 518267 w 565545"/>
                <a:gd name="connsiteY285" fmla="*/ 58682 h 493127"/>
                <a:gd name="connsiteX286" fmla="*/ 511087 w 565545"/>
                <a:gd name="connsiteY286" fmla="*/ 55808 h 493127"/>
                <a:gd name="connsiteX287" fmla="*/ 503908 w 565545"/>
                <a:gd name="connsiteY287" fmla="*/ 57245 h 493127"/>
                <a:gd name="connsiteX288" fmla="*/ 501037 w 565545"/>
                <a:gd name="connsiteY288" fmla="*/ 61555 h 493127"/>
                <a:gd name="connsiteX289" fmla="*/ 498165 w 565545"/>
                <a:gd name="connsiteY289" fmla="*/ 67303 h 493127"/>
                <a:gd name="connsiteX290" fmla="*/ 498165 w 565545"/>
                <a:gd name="connsiteY290" fmla="*/ 74487 h 493127"/>
                <a:gd name="connsiteX291" fmla="*/ 498165 w 565545"/>
                <a:gd name="connsiteY291" fmla="*/ 81671 h 493127"/>
                <a:gd name="connsiteX292" fmla="*/ 501037 w 565545"/>
                <a:gd name="connsiteY292" fmla="*/ 87419 h 493127"/>
                <a:gd name="connsiteX293" fmla="*/ 503908 w 565545"/>
                <a:gd name="connsiteY293" fmla="*/ 91729 h 493127"/>
                <a:gd name="connsiteX294" fmla="*/ 511087 w 565545"/>
                <a:gd name="connsiteY294" fmla="*/ 93166 h 493127"/>
                <a:gd name="connsiteX295" fmla="*/ 519702 w 565545"/>
                <a:gd name="connsiteY295" fmla="*/ 90292 h 493127"/>
                <a:gd name="connsiteX296" fmla="*/ 522574 w 565545"/>
                <a:gd name="connsiteY296" fmla="*/ 83108 h 493127"/>
                <a:gd name="connsiteX297" fmla="*/ 551291 w 565545"/>
                <a:gd name="connsiteY297" fmla="*/ 83108 h 493127"/>
                <a:gd name="connsiteX298" fmla="*/ 545548 w 565545"/>
                <a:gd name="connsiteY298" fmla="*/ 96040 h 493127"/>
                <a:gd name="connsiteX299" fmla="*/ 536933 w 565545"/>
                <a:gd name="connsiteY299" fmla="*/ 106098 h 493127"/>
                <a:gd name="connsiteX300" fmla="*/ 525446 w 565545"/>
                <a:gd name="connsiteY300" fmla="*/ 113282 h 493127"/>
                <a:gd name="connsiteX301" fmla="*/ 511087 w 565545"/>
                <a:gd name="connsiteY301" fmla="*/ 114719 h 493127"/>
                <a:gd name="connsiteX302" fmla="*/ 493857 w 565545"/>
                <a:gd name="connsiteY302" fmla="*/ 111845 h 493127"/>
                <a:gd name="connsiteX303" fmla="*/ 480935 w 565545"/>
                <a:gd name="connsiteY303" fmla="*/ 104661 h 493127"/>
                <a:gd name="connsiteX304" fmla="*/ 472320 w 565545"/>
                <a:gd name="connsiteY304" fmla="*/ 91729 h 493127"/>
                <a:gd name="connsiteX305" fmla="*/ 469448 w 565545"/>
                <a:gd name="connsiteY305" fmla="*/ 74487 h 493127"/>
                <a:gd name="connsiteX306" fmla="*/ 472320 w 565545"/>
                <a:gd name="connsiteY306" fmla="*/ 58682 h 493127"/>
                <a:gd name="connsiteX307" fmla="*/ 480935 w 565545"/>
                <a:gd name="connsiteY307" fmla="*/ 45750 h 493127"/>
                <a:gd name="connsiteX308" fmla="*/ 493857 w 565545"/>
                <a:gd name="connsiteY308" fmla="*/ 37129 h 493127"/>
                <a:gd name="connsiteX309" fmla="*/ 511087 w 565545"/>
                <a:gd name="connsiteY309" fmla="*/ 34255 h 493127"/>
                <a:gd name="connsiteX310" fmla="*/ 417704 w 565545"/>
                <a:gd name="connsiteY310" fmla="*/ 17158 h 493127"/>
                <a:gd name="connsiteX311" fmla="*/ 413406 w 565545"/>
                <a:gd name="connsiteY311" fmla="*/ 18588 h 493127"/>
                <a:gd name="connsiteX312" fmla="*/ 411974 w 565545"/>
                <a:gd name="connsiteY312" fmla="*/ 21447 h 493127"/>
                <a:gd name="connsiteX313" fmla="*/ 410542 w 565545"/>
                <a:gd name="connsiteY313" fmla="*/ 25737 h 493127"/>
                <a:gd name="connsiteX314" fmla="*/ 411974 w 565545"/>
                <a:gd name="connsiteY314" fmla="*/ 28597 h 493127"/>
                <a:gd name="connsiteX315" fmla="*/ 414839 w 565545"/>
                <a:gd name="connsiteY315" fmla="*/ 31456 h 493127"/>
                <a:gd name="connsiteX316" fmla="*/ 419136 w 565545"/>
                <a:gd name="connsiteY316" fmla="*/ 34316 h 493127"/>
                <a:gd name="connsiteX317" fmla="*/ 422001 w 565545"/>
                <a:gd name="connsiteY317" fmla="*/ 35746 h 493127"/>
                <a:gd name="connsiteX318" fmla="*/ 426298 w 565545"/>
                <a:gd name="connsiteY318" fmla="*/ 35746 h 493127"/>
                <a:gd name="connsiteX319" fmla="*/ 430596 w 565545"/>
                <a:gd name="connsiteY319" fmla="*/ 34316 h 493127"/>
                <a:gd name="connsiteX320" fmla="*/ 432028 w 565545"/>
                <a:gd name="connsiteY320" fmla="*/ 31456 h 493127"/>
                <a:gd name="connsiteX321" fmla="*/ 433460 w 565545"/>
                <a:gd name="connsiteY321" fmla="*/ 27167 h 493127"/>
                <a:gd name="connsiteX322" fmla="*/ 432028 w 565545"/>
                <a:gd name="connsiteY322" fmla="*/ 24307 h 493127"/>
                <a:gd name="connsiteX323" fmla="*/ 429163 w 565545"/>
                <a:gd name="connsiteY323" fmla="*/ 21447 h 493127"/>
                <a:gd name="connsiteX324" fmla="*/ 424866 w 565545"/>
                <a:gd name="connsiteY324" fmla="*/ 20018 h 493127"/>
                <a:gd name="connsiteX325" fmla="*/ 422001 w 565545"/>
                <a:gd name="connsiteY325" fmla="*/ 18588 h 493127"/>
                <a:gd name="connsiteX326" fmla="*/ 417704 w 565545"/>
                <a:gd name="connsiteY326" fmla="*/ 17158 h 493127"/>
                <a:gd name="connsiteX327" fmla="*/ 66037 w 565545"/>
                <a:gd name="connsiteY327" fmla="*/ 12874 h 493127"/>
                <a:gd name="connsiteX328" fmla="*/ 76095 w 565545"/>
                <a:gd name="connsiteY328" fmla="*/ 14307 h 493127"/>
                <a:gd name="connsiteX329" fmla="*/ 84716 w 565545"/>
                <a:gd name="connsiteY329" fmla="*/ 20038 h 493127"/>
                <a:gd name="connsiteX330" fmla="*/ 93337 w 565545"/>
                <a:gd name="connsiteY330" fmla="*/ 27202 h 493127"/>
                <a:gd name="connsiteX331" fmla="*/ 101958 w 565545"/>
                <a:gd name="connsiteY331" fmla="*/ 41529 h 493127"/>
                <a:gd name="connsiteX332" fmla="*/ 104832 w 565545"/>
                <a:gd name="connsiteY332" fmla="*/ 51558 h 493127"/>
                <a:gd name="connsiteX333" fmla="*/ 100521 w 565545"/>
                <a:gd name="connsiteY333" fmla="*/ 58722 h 493127"/>
                <a:gd name="connsiteX334" fmla="*/ 94774 w 565545"/>
                <a:gd name="connsiteY334" fmla="*/ 64453 h 493127"/>
                <a:gd name="connsiteX335" fmla="*/ 76095 w 565545"/>
                <a:gd name="connsiteY335" fmla="*/ 81646 h 493127"/>
                <a:gd name="connsiteX336" fmla="*/ 70348 w 565545"/>
                <a:gd name="connsiteY336" fmla="*/ 87377 h 493127"/>
                <a:gd name="connsiteX337" fmla="*/ 67474 w 565545"/>
                <a:gd name="connsiteY337" fmla="*/ 93108 h 493127"/>
                <a:gd name="connsiteX338" fmla="*/ 51669 w 565545"/>
                <a:gd name="connsiteY338" fmla="*/ 75915 h 493127"/>
                <a:gd name="connsiteX339" fmla="*/ 53106 w 565545"/>
                <a:gd name="connsiteY339" fmla="*/ 73050 h 493127"/>
                <a:gd name="connsiteX340" fmla="*/ 55979 w 565545"/>
                <a:gd name="connsiteY340" fmla="*/ 71617 h 493127"/>
                <a:gd name="connsiteX341" fmla="*/ 55979 w 565545"/>
                <a:gd name="connsiteY341" fmla="*/ 70184 h 493127"/>
                <a:gd name="connsiteX342" fmla="*/ 44484 w 565545"/>
                <a:gd name="connsiteY342" fmla="*/ 68751 h 493127"/>
                <a:gd name="connsiteX343" fmla="*/ 37300 w 565545"/>
                <a:gd name="connsiteY343" fmla="*/ 61588 h 493127"/>
                <a:gd name="connsiteX344" fmla="*/ 31553 w 565545"/>
                <a:gd name="connsiteY344" fmla="*/ 54424 h 493127"/>
                <a:gd name="connsiteX345" fmla="*/ 30116 w 565545"/>
                <a:gd name="connsiteY345" fmla="*/ 47260 h 493127"/>
                <a:gd name="connsiteX346" fmla="*/ 31553 w 565545"/>
                <a:gd name="connsiteY346" fmla="*/ 40096 h 493127"/>
                <a:gd name="connsiteX347" fmla="*/ 35863 w 565545"/>
                <a:gd name="connsiteY347" fmla="*/ 32932 h 493127"/>
                <a:gd name="connsiteX348" fmla="*/ 43048 w 565545"/>
                <a:gd name="connsiteY348" fmla="*/ 28634 h 493127"/>
                <a:gd name="connsiteX349" fmla="*/ 50232 w 565545"/>
                <a:gd name="connsiteY349" fmla="*/ 28634 h 493127"/>
                <a:gd name="connsiteX350" fmla="*/ 57416 w 565545"/>
                <a:gd name="connsiteY350" fmla="*/ 31500 h 493127"/>
                <a:gd name="connsiteX351" fmla="*/ 63163 w 565545"/>
                <a:gd name="connsiteY351" fmla="*/ 35798 h 493127"/>
                <a:gd name="connsiteX352" fmla="*/ 68911 w 565545"/>
                <a:gd name="connsiteY352" fmla="*/ 40096 h 493127"/>
                <a:gd name="connsiteX353" fmla="*/ 74658 w 565545"/>
                <a:gd name="connsiteY353" fmla="*/ 44394 h 493127"/>
                <a:gd name="connsiteX354" fmla="*/ 78969 w 565545"/>
                <a:gd name="connsiteY354" fmla="*/ 47260 h 493127"/>
                <a:gd name="connsiteX355" fmla="*/ 83279 w 565545"/>
                <a:gd name="connsiteY355" fmla="*/ 45827 h 493127"/>
                <a:gd name="connsiteX356" fmla="*/ 84716 w 565545"/>
                <a:gd name="connsiteY356" fmla="*/ 41529 h 493127"/>
                <a:gd name="connsiteX357" fmla="*/ 81842 w 565545"/>
                <a:gd name="connsiteY357" fmla="*/ 35798 h 493127"/>
                <a:gd name="connsiteX358" fmla="*/ 78969 w 565545"/>
                <a:gd name="connsiteY358" fmla="*/ 32932 h 493127"/>
                <a:gd name="connsiteX359" fmla="*/ 76095 w 565545"/>
                <a:gd name="connsiteY359" fmla="*/ 32932 h 493127"/>
                <a:gd name="connsiteX360" fmla="*/ 73221 w 565545"/>
                <a:gd name="connsiteY360" fmla="*/ 32932 h 493127"/>
                <a:gd name="connsiteX361" fmla="*/ 71785 w 565545"/>
                <a:gd name="connsiteY361" fmla="*/ 34365 h 493127"/>
                <a:gd name="connsiteX362" fmla="*/ 57416 w 565545"/>
                <a:gd name="connsiteY362" fmla="*/ 18605 h 493127"/>
                <a:gd name="connsiteX363" fmla="*/ 66037 w 565545"/>
                <a:gd name="connsiteY363" fmla="*/ 12874 h 493127"/>
                <a:gd name="connsiteX364" fmla="*/ 416271 w 565545"/>
                <a:gd name="connsiteY364" fmla="*/ 0 h 493127"/>
                <a:gd name="connsiteX365" fmla="*/ 424866 w 565545"/>
                <a:gd name="connsiteY365" fmla="*/ 0 h 493127"/>
                <a:gd name="connsiteX366" fmla="*/ 432028 w 565545"/>
                <a:gd name="connsiteY366" fmla="*/ 2860 h 493127"/>
                <a:gd name="connsiteX367" fmla="*/ 440622 w 565545"/>
                <a:gd name="connsiteY367" fmla="*/ 7149 h 493127"/>
                <a:gd name="connsiteX368" fmla="*/ 446352 w 565545"/>
                <a:gd name="connsiteY368" fmla="*/ 14298 h 493127"/>
                <a:gd name="connsiteX369" fmla="*/ 449217 w 565545"/>
                <a:gd name="connsiteY369" fmla="*/ 22877 h 493127"/>
                <a:gd name="connsiteX370" fmla="*/ 446352 w 565545"/>
                <a:gd name="connsiteY370" fmla="*/ 31456 h 493127"/>
                <a:gd name="connsiteX371" fmla="*/ 444920 w 565545"/>
                <a:gd name="connsiteY371" fmla="*/ 35746 h 493127"/>
                <a:gd name="connsiteX372" fmla="*/ 440622 w 565545"/>
                <a:gd name="connsiteY372" fmla="*/ 38605 h 493127"/>
                <a:gd name="connsiteX373" fmla="*/ 437758 w 565545"/>
                <a:gd name="connsiteY373" fmla="*/ 40035 h 493127"/>
                <a:gd name="connsiteX374" fmla="*/ 434893 w 565545"/>
                <a:gd name="connsiteY374" fmla="*/ 41465 h 493127"/>
                <a:gd name="connsiteX375" fmla="*/ 440622 w 565545"/>
                <a:gd name="connsiteY375" fmla="*/ 42895 h 493127"/>
                <a:gd name="connsiteX376" fmla="*/ 433460 w 565545"/>
                <a:gd name="connsiteY376" fmla="*/ 58623 h 493127"/>
                <a:gd name="connsiteX377" fmla="*/ 374731 w 565545"/>
                <a:gd name="connsiteY377" fmla="*/ 32886 h 493127"/>
                <a:gd name="connsiteX378" fmla="*/ 381893 w 565545"/>
                <a:gd name="connsiteY378" fmla="*/ 15728 h 493127"/>
                <a:gd name="connsiteX379" fmla="*/ 401947 w 565545"/>
                <a:gd name="connsiteY379" fmla="*/ 25737 h 493127"/>
                <a:gd name="connsiteX380" fmla="*/ 400515 w 565545"/>
                <a:gd name="connsiteY380" fmla="*/ 18588 h 493127"/>
                <a:gd name="connsiteX381" fmla="*/ 401947 w 565545"/>
                <a:gd name="connsiteY381" fmla="*/ 11439 h 493127"/>
                <a:gd name="connsiteX382" fmla="*/ 407677 w 565545"/>
                <a:gd name="connsiteY382" fmla="*/ 2860 h 493127"/>
                <a:gd name="connsiteX383" fmla="*/ 416271 w 565545"/>
                <a:gd name="connsiteY383" fmla="*/ 0 h 493127"/>
                <a:gd name="connsiteX384" fmla="*/ 206689 w 565545"/>
                <a:gd name="connsiteY384" fmla="*/ 0 h 493127"/>
                <a:gd name="connsiteX385" fmla="*/ 243950 w 565545"/>
                <a:gd name="connsiteY385" fmla="*/ 34378 h 493127"/>
                <a:gd name="connsiteX386" fmla="*/ 252549 w 565545"/>
                <a:gd name="connsiteY386" fmla="*/ 44405 h 493127"/>
                <a:gd name="connsiteX387" fmla="*/ 255415 w 565545"/>
                <a:gd name="connsiteY387" fmla="*/ 55864 h 493127"/>
                <a:gd name="connsiteX388" fmla="*/ 253982 w 565545"/>
                <a:gd name="connsiteY388" fmla="*/ 63027 h 493127"/>
                <a:gd name="connsiteX389" fmla="*/ 249683 w 565545"/>
                <a:gd name="connsiteY389" fmla="*/ 70189 h 493127"/>
                <a:gd name="connsiteX390" fmla="*/ 239651 w 565545"/>
                <a:gd name="connsiteY390" fmla="*/ 75918 h 493127"/>
                <a:gd name="connsiteX391" fmla="*/ 229619 w 565545"/>
                <a:gd name="connsiteY391" fmla="*/ 75918 h 493127"/>
                <a:gd name="connsiteX392" fmla="*/ 231052 w 565545"/>
                <a:gd name="connsiteY392" fmla="*/ 81648 h 493127"/>
                <a:gd name="connsiteX393" fmla="*/ 232485 w 565545"/>
                <a:gd name="connsiteY393" fmla="*/ 88810 h 493127"/>
                <a:gd name="connsiteX394" fmla="*/ 231052 w 565545"/>
                <a:gd name="connsiteY394" fmla="*/ 95972 h 493127"/>
                <a:gd name="connsiteX395" fmla="*/ 225320 w 565545"/>
                <a:gd name="connsiteY395" fmla="*/ 103134 h 493127"/>
                <a:gd name="connsiteX396" fmla="*/ 215288 w 565545"/>
                <a:gd name="connsiteY396" fmla="*/ 110297 h 493127"/>
                <a:gd name="connsiteX397" fmla="*/ 205256 w 565545"/>
                <a:gd name="connsiteY397" fmla="*/ 111729 h 493127"/>
                <a:gd name="connsiteX398" fmla="*/ 193791 w 565545"/>
                <a:gd name="connsiteY398" fmla="*/ 108864 h 493127"/>
                <a:gd name="connsiteX399" fmla="*/ 183759 w 565545"/>
                <a:gd name="connsiteY399" fmla="*/ 101702 h 493127"/>
                <a:gd name="connsiteX400" fmla="*/ 145065 w 565545"/>
                <a:gd name="connsiteY400" fmla="*/ 67324 h 49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Lst>
              <a:rect l="l" t="t" r="r" b="b"/>
              <a:pathLst>
                <a:path w="565545" h="493127">
                  <a:moveTo>
                    <a:pt x="162199" y="428621"/>
                  </a:moveTo>
                  <a:lnTo>
                    <a:pt x="132056" y="431488"/>
                  </a:lnTo>
                  <a:lnTo>
                    <a:pt x="196649" y="455857"/>
                  </a:lnTo>
                  <a:lnTo>
                    <a:pt x="235405" y="451556"/>
                  </a:lnTo>
                  <a:close/>
                  <a:moveTo>
                    <a:pt x="310101" y="309494"/>
                  </a:moveTo>
                  <a:cubicBezTo>
                    <a:pt x="312978" y="308061"/>
                    <a:pt x="314417" y="308061"/>
                    <a:pt x="317294" y="309494"/>
                  </a:cubicBezTo>
                  <a:cubicBezTo>
                    <a:pt x="318733" y="309494"/>
                    <a:pt x="321610" y="310927"/>
                    <a:pt x="323049" y="312360"/>
                  </a:cubicBezTo>
                  <a:cubicBezTo>
                    <a:pt x="325926" y="313793"/>
                    <a:pt x="327365" y="315226"/>
                    <a:pt x="328804" y="318092"/>
                  </a:cubicBezTo>
                  <a:cubicBezTo>
                    <a:pt x="331681" y="320958"/>
                    <a:pt x="333120" y="323824"/>
                    <a:pt x="333120" y="326690"/>
                  </a:cubicBezTo>
                  <a:cubicBezTo>
                    <a:pt x="333120" y="329556"/>
                    <a:pt x="333120" y="330990"/>
                    <a:pt x="333120" y="333856"/>
                  </a:cubicBezTo>
                  <a:cubicBezTo>
                    <a:pt x="331681" y="336722"/>
                    <a:pt x="331681" y="339588"/>
                    <a:pt x="328804" y="341021"/>
                  </a:cubicBezTo>
                  <a:cubicBezTo>
                    <a:pt x="327365" y="343887"/>
                    <a:pt x="325926" y="345320"/>
                    <a:pt x="323049" y="346753"/>
                  </a:cubicBezTo>
                  <a:cubicBezTo>
                    <a:pt x="320172" y="349619"/>
                    <a:pt x="317294" y="349619"/>
                    <a:pt x="314417" y="351052"/>
                  </a:cubicBezTo>
                  <a:cubicBezTo>
                    <a:pt x="311539" y="351052"/>
                    <a:pt x="308662" y="351052"/>
                    <a:pt x="307223" y="351052"/>
                  </a:cubicBezTo>
                  <a:cubicBezTo>
                    <a:pt x="304346" y="351052"/>
                    <a:pt x="301468" y="349619"/>
                    <a:pt x="300030" y="348186"/>
                  </a:cubicBezTo>
                  <a:cubicBezTo>
                    <a:pt x="297152" y="346753"/>
                    <a:pt x="295714" y="343887"/>
                    <a:pt x="292836" y="342454"/>
                  </a:cubicBezTo>
                  <a:cubicBezTo>
                    <a:pt x="289959" y="336722"/>
                    <a:pt x="288520" y="332423"/>
                    <a:pt x="289959" y="328123"/>
                  </a:cubicBezTo>
                  <a:cubicBezTo>
                    <a:pt x="289959" y="323824"/>
                    <a:pt x="292836" y="320958"/>
                    <a:pt x="297152" y="316659"/>
                  </a:cubicBezTo>
                  <a:lnTo>
                    <a:pt x="302907" y="328123"/>
                  </a:lnTo>
                  <a:cubicBezTo>
                    <a:pt x="301468" y="329556"/>
                    <a:pt x="301468" y="329556"/>
                    <a:pt x="301468" y="330990"/>
                  </a:cubicBezTo>
                  <a:cubicBezTo>
                    <a:pt x="301468" y="330990"/>
                    <a:pt x="301468" y="332423"/>
                    <a:pt x="301468" y="333856"/>
                  </a:cubicBezTo>
                  <a:cubicBezTo>
                    <a:pt x="301468" y="333856"/>
                    <a:pt x="301468" y="335289"/>
                    <a:pt x="301468" y="336722"/>
                  </a:cubicBezTo>
                  <a:cubicBezTo>
                    <a:pt x="302907" y="338155"/>
                    <a:pt x="304346" y="338155"/>
                    <a:pt x="304346" y="339588"/>
                  </a:cubicBezTo>
                  <a:cubicBezTo>
                    <a:pt x="305785" y="339588"/>
                    <a:pt x="307223" y="339588"/>
                    <a:pt x="308662" y="339588"/>
                  </a:cubicBezTo>
                  <a:cubicBezTo>
                    <a:pt x="310101" y="339588"/>
                    <a:pt x="311539" y="339588"/>
                    <a:pt x="311539" y="338155"/>
                  </a:cubicBezTo>
                  <a:cubicBezTo>
                    <a:pt x="312978" y="338155"/>
                    <a:pt x="314417" y="336722"/>
                    <a:pt x="315855" y="336722"/>
                  </a:cubicBezTo>
                  <a:cubicBezTo>
                    <a:pt x="317294" y="335289"/>
                    <a:pt x="318733" y="335289"/>
                    <a:pt x="318733" y="333856"/>
                  </a:cubicBezTo>
                  <a:cubicBezTo>
                    <a:pt x="320172" y="332423"/>
                    <a:pt x="320172" y="332423"/>
                    <a:pt x="321610" y="330990"/>
                  </a:cubicBezTo>
                  <a:cubicBezTo>
                    <a:pt x="321610" y="329556"/>
                    <a:pt x="321610" y="328123"/>
                    <a:pt x="321610" y="326690"/>
                  </a:cubicBezTo>
                  <a:cubicBezTo>
                    <a:pt x="321610" y="326690"/>
                    <a:pt x="321610" y="325257"/>
                    <a:pt x="321610" y="323824"/>
                  </a:cubicBezTo>
                  <a:cubicBezTo>
                    <a:pt x="320172" y="322391"/>
                    <a:pt x="320172" y="322391"/>
                    <a:pt x="318733" y="322391"/>
                  </a:cubicBezTo>
                  <a:cubicBezTo>
                    <a:pt x="318733" y="320958"/>
                    <a:pt x="317294" y="320958"/>
                    <a:pt x="317294" y="320958"/>
                  </a:cubicBezTo>
                  <a:cubicBezTo>
                    <a:pt x="315855" y="320958"/>
                    <a:pt x="314417" y="320958"/>
                    <a:pt x="314417" y="320958"/>
                  </a:cubicBezTo>
                  <a:cubicBezTo>
                    <a:pt x="312978" y="320958"/>
                    <a:pt x="312978" y="320958"/>
                    <a:pt x="311539" y="322391"/>
                  </a:cubicBezTo>
                  <a:lnTo>
                    <a:pt x="304346" y="310927"/>
                  </a:lnTo>
                  <a:cubicBezTo>
                    <a:pt x="305785" y="310927"/>
                    <a:pt x="308662" y="309494"/>
                    <a:pt x="310101" y="309494"/>
                  </a:cubicBezTo>
                  <a:close/>
                  <a:moveTo>
                    <a:pt x="137853" y="295266"/>
                  </a:moveTo>
                  <a:cubicBezTo>
                    <a:pt x="134976" y="295266"/>
                    <a:pt x="133537" y="295266"/>
                    <a:pt x="133537" y="296695"/>
                  </a:cubicBezTo>
                  <a:cubicBezTo>
                    <a:pt x="132099" y="296695"/>
                    <a:pt x="130660" y="298125"/>
                    <a:pt x="130660" y="299554"/>
                  </a:cubicBezTo>
                  <a:cubicBezTo>
                    <a:pt x="130660" y="300983"/>
                    <a:pt x="129222" y="300983"/>
                    <a:pt x="129222" y="302413"/>
                  </a:cubicBezTo>
                  <a:cubicBezTo>
                    <a:pt x="129222" y="303842"/>
                    <a:pt x="129222" y="305271"/>
                    <a:pt x="129222" y="306701"/>
                  </a:cubicBezTo>
                  <a:cubicBezTo>
                    <a:pt x="129222" y="308130"/>
                    <a:pt x="129222" y="309559"/>
                    <a:pt x="129222" y="310989"/>
                  </a:cubicBezTo>
                  <a:cubicBezTo>
                    <a:pt x="129222" y="312418"/>
                    <a:pt x="130660" y="313847"/>
                    <a:pt x="130660" y="315277"/>
                  </a:cubicBezTo>
                  <a:cubicBezTo>
                    <a:pt x="130660" y="316706"/>
                    <a:pt x="132099" y="316706"/>
                    <a:pt x="133537" y="318136"/>
                  </a:cubicBezTo>
                  <a:cubicBezTo>
                    <a:pt x="133537" y="318136"/>
                    <a:pt x="134976" y="318136"/>
                    <a:pt x="137853" y="318136"/>
                  </a:cubicBezTo>
                  <a:cubicBezTo>
                    <a:pt x="139291" y="318136"/>
                    <a:pt x="140730" y="318136"/>
                    <a:pt x="140730" y="318136"/>
                  </a:cubicBezTo>
                  <a:cubicBezTo>
                    <a:pt x="142168" y="316706"/>
                    <a:pt x="143607" y="316706"/>
                    <a:pt x="143607" y="315277"/>
                  </a:cubicBezTo>
                  <a:cubicBezTo>
                    <a:pt x="143607" y="313847"/>
                    <a:pt x="145045" y="312418"/>
                    <a:pt x="145045" y="310989"/>
                  </a:cubicBezTo>
                  <a:cubicBezTo>
                    <a:pt x="145045" y="309559"/>
                    <a:pt x="145045" y="308130"/>
                    <a:pt x="145045" y="306701"/>
                  </a:cubicBezTo>
                  <a:cubicBezTo>
                    <a:pt x="145045" y="305271"/>
                    <a:pt x="145045" y="303842"/>
                    <a:pt x="145045" y="302413"/>
                  </a:cubicBezTo>
                  <a:cubicBezTo>
                    <a:pt x="145045" y="300983"/>
                    <a:pt x="143607" y="300983"/>
                    <a:pt x="143607" y="299554"/>
                  </a:cubicBezTo>
                  <a:cubicBezTo>
                    <a:pt x="143607" y="298125"/>
                    <a:pt x="142168" y="296695"/>
                    <a:pt x="140730" y="296695"/>
                  </a:cubicBezTo>
                  <a:cubicBezTo>
                    <a:pt x="140730" y="295266"/>
                    <a:pt x="139291" y="295266"/>
                    <a:pt x="137853" y="295266"/>
                  </a:cubicBezTo>
                  <a:close/>
                  <a:moveTo>
                    <a:pt x="401842" y="283745"/>
                  </a:moveTo>
                  <a:lnTo>
                    <a:pt x="413332" y="318123"/>
                  </a:lnTo>
                  <a:lnTo>
                    <a:pt x="430566" y="305231"/>
                  </a:lnTo>
                  <a:lnTo>
                    <a:pt x="403278" y="283745"/>
                  </a:lnTo>
                  <a:close/>
                  <a:moveTo>
                    <a:pt x="111960" y="266679"/>
                  </a:moveTo>
                  <a:lnTo>
                    <a:pt x="129222" y="266679"/>
                  </a:lnTo>
                  <a:lnTo>
                    <a:pt x="129222" y="289549"/>
                  </a:lnTo>
                  <a:lnTo>
                    <a:pt x="130660" y="289549"/>
                  </a:lnTo>
                  <a:cubicBezTo>
                    <a:pt x="132099" y="286690"/>
                    <a:pt x="133537" y="285261"/>
                    <a:pt x="134976" y="283831"/>
                  </a:cubicBezTo>
                  <a:cubicBezTo>
                    <a:pt x="137853" y="282402"/>
                    <a:pt x="140730" y="282402"/>
                    <a:pt x="143607" y="282402"/>
                  </a:cubicBezTo>
                  <a:cubicBezTo>
                    <a:pt x="146484" y="282402"/>
                    <a:pt x="150799" y="283831"/>
                    <a:pt x="152238" y="285261"/>
                  </a:cubicBezTo>
                  <a:cubicBezTo>
                    <a:pt x="155115" y="286690"/>
                    <a:pt x="157992" y="288119"/>
                    <a:pt x="159430" y="290978"/>
                  </a:cubicBezTo>
                  <a:cubicBezTo>
                    <a:pt x="160869" y="292407"/>
                    <a:pt x="160869" y="295266"/>
                    <a:pt x="162307" y="298125"/>
                  </a:cubicBezTo>
                  <a:cubicBezTo>
                    <a:pt x="162307" y="300983"/>
                    <a:pt x="162307" y="303842"/>
                    <a:pt x="162307" y="306701"/>
                  </a:cubicBezTo>
                  <a:cubicBezTo>
                    <a:pt x="162307" y="309559"/>
                    <a:pt x="162307" y="312418"/>
                    <a:pt x="162307" y="315277"/>
                  </a:cubicBezTo>
                  <a:cubicBezTo>
                    <a:pt x="160869" y="318136"/>
                    <a:pt x="159430" y="320994"/>
                    <a:pt x="157992" y="323853"/>
                  </a:cubicBezTo>
                  <a:cubicBezTo>
                    <a:pt x="156553" y="326712"/>
                    <a:pt x="155115" y="328141"/>
                    <a:pt x="152238" y="329570"/>
                  </a:cubicBezTo>
                  <a:cubicBezTo>
                    <a:pt x="149361" y="331000"/>
                    <a:pt x="146484" y="332429"/>
                    <a:pt x="143607" y="332429"/>
                  </a:cubicBezTo>
                  <a:cubicBezTo>
                    <a:pt x="140730" y="332429"/>
                    <a:pt x="139291" y="331000"/>
                    <a:pt x="137853" y="331000"/>
                  </a:cubicBezTo>
                  <a:cubicBezTo>
                    <a:pt x="136414" y="331000"/>
                    <a:pt x="134976" y="331000"/>
                    <a:pt x="133537" y="329570"/>
                  </a:cubicBezTo>
                  <a:cubicBezTo>
                    <a:pt x="133537" y="329570"/>
                    <a:pt x="132099" y="328141"/>
                    <a:pt x="130660" y="328141"/>
                  </a:cubicBezTo>
                  <a:cubicBezTo>
                    <a:pt x="130660" y="326712"/>
                    <a:pt x="130660" y="326712"/>
                    <a:pt x="129222" y="325282"/>
                  </a:cubicBezTo>
                  <a:lnTo>
                    <a:pt x="129222" y="331000"/>
                  </a:lnTo>
                  <a:lnTo>
                    <a:pt x="111960" y="331000"/>
                  </a:lnTo>
                  <a:close/>
                  <a:moveTo>
                    <a:pt x="50258" y="250870"/>
                  </a:moveTo>
                  <a:cubicBezTo>
                    <a:pt x="53135" y="249437"/>
                    <a:pt x="56013" y="249437"/>
                    <a:pt x="57451" y="250870"/>
                  </a:cubicBezTo>
                  <a:cubicBezTo>
                    <a:pt x="60329" y="250870"/>
                    <a:pt x="61768" y="252303"/>
                    <a:pt x="64645" y="253736"/>
                  </a:cubicBezTo>
                  <a:cubicBezTo>
                    <a:pt x="66084" y="255169"/>
                    <a:pt x="68961" y="256602"/>
                    <a:pt x="70400" y="259468"/>
                  </a:cubicBezTo>
                  <a:cubicBezTo>
                    <a:pt x="71839" y="262334"/>
                    <a:pt x="73277" y="265200"/>
                    <a:pt x="73277" y="266633"/>
                  </a:cubicBezTo>
                  <a:cubicBezTo>
                    <a:pt x="74716" y="269499"/>
                    <a:pt x="74716" y="272366"/>
                    <a:pt x="73277" y="275232"/>
                  </a:cubicBezTo>
                  <a:cubicBezTo>
                    <a:pt x="73277" y="278098"/>
                    <a:pt x="71839" y="280964"/>
                    <a:pt x="70400" y="282397"/>
                  </a:cubicBezTo>
                  <a:cubicBezTo>
                    <a:pt x="68961" y="285263"/>
                    <a:pt x="66084" y="286696"/>
                    <a:pt x="63206" y="288129"/>
                  </a:cubicBezTo>
                  <a:cubicBezTo>
                    <a:pt x="60329" y="289562"/>
                    <a:pt x="58890" y="290995"/>
                    <a:pt x="56013" y="292428"/>
                  </a:cubicBezTo>
                  <a:cubicBezTo>
                    <a:pt x="53135" y="292428"/>
                    <a:pt x="50258" y="292428"/>
                    <a:pt x="47381" y="292428"/>
                  </a:cubicBezTo>
                  <a:cubicBezTo>
                    <a:pt x="44503" y="292428"/>
                    <a:pt x="41626" y="290995"/>
                    <a:pt x="40187" y="289562"/>
                  </a:cubicBezTo>
                  <a:cubicBezTo>
                    <a:pt x="37310" y="288129"/>
                    <a:pt x="35871" y="285263"/>
                    <a:pt x="34432" y="283830"/>
                  </a:cubicBezTo>
                  <a:cubicBezTo>
                    <a:pt x="30116" y="278098"/>
                    <a:pt x="30116" y="273799"/>
                    <a:pt x="30116" y="269499"/>
                  </a:cubicBezTo>
                  <a:cubicBezTo>
                    <a:pt x="30116" y="265200"/>
                    <a:pt x="32993" y="262334"/>
                    <a:pt x="37310" y="258035"/>
                  </a:cubicBezTo>
                  <a:lnTo>
                    <a:pt x="44503" y="268066"/>
                  </a:lnTo>
                  <a:cubicBezTo>
                    <a:pt x="43064" y="269499"/>
                    <a:pt x="43064" y="269499"/>
                    <a:pt x="43064" y="269499"/>
                  </a:cubicBezTo>
                  <a:cubicBezTo>
                    <a:pt x="43064" y="270932"/>
                    <a:pt x="41626" y="270932"/>
                    <a:pt x="41626" y="272366"/>
                  </a:cubicBezTo>
                  <a:cubicBezTo>
                    <a:pt x="41626" y="272366"/>
                    <a:pt x="41626" y="273799"/>
                    <a:pt x="41626" y="275232"/>
                  </a:cubicBezTo>
                  <a:cubicBezTo>
                    <a:pt x="41626" y="275232"/>
                    <a:pt x="41626" y="276665"/>
                    <a:pt x="43064" y="278098"/>
                  </a:cubicBezTo>
                  <a:cubicBezTo>
                    <a:pt x="43064" y="279531"/>
                    <a:pt x="44503" y="279531"/>
                    <a:pt x="45942" y="279531"/>
                  </a:cubicBezTo>
                  <a:cubicBezTo>
                    <a:pt x="45942" y="280964"/>
                    <a:pt x="47381" y="280964"/>
                    <a:pt x="48819" y="280964"/>
                  </a:cubicBezTo>
                  <a:cubicBezTo>
                    <a:pt x="50258" y="280964"/>
                    <a:pt x="51697" y="280964"/>
                    <a:pt x="53135" y="279531"/>
                  </a:cubicBezTo>
                  <a:cubicBezTo>
                    <a:pt x="54574" y="279531"/>
                    <a:pt x="56013" y="278098"/>
                    <a:pt x="56013" y="278098"/>
                  </a:cubicBezTo>
                  <a:cubicBezTo>
                    <a:pt x="57451" y="276665"/>
                    <a:pt x="58890" y="276665"/>
                    <a:pt x="60329" y="275232"/>
                  </a:cubicBezTo>
                  <a:cubicBezTo>
                    <a:pt x="60329" y="273799"/>
                    <a:pt x="61768" y="273799"/>
                    <a:pt x="61768" y="272366"/>
                  </a:cubicBezTo>
                  <a:cubicBezTo>
                    <a:pt x="63206" y="270932"/>
                    <a:pt x="63206" y="269499"/>
                    <a:pt x="63206" y="268066"/>
                  </a:cubicBezTo>
                  <a:cubicBezTo>
                    <a:pt x="63206" y="268066"/>
                    <a:pt x="61768" y="266633"/>
                    <a:pt x="61768" y="265200"/>
                  </a:cubicBezTo>
                  <a:cubicBezTo>
                    <a:pt x="60329" y="263767"/>
                    <a:pt x="60329" y="263767"/>
                    <a:pt x="58890" y="262334"/>
                  </a:cubicBezTo>
                  <a:cubicBezTo>
                    <a:pt x="58890" y="262334"/>
                    <a:pt x="57451" y="262334"/>
                    <a:pt x="57451" y="262334"/>
                  </a:cubicBezTo>
                  <a:cubicBezTo>
                    <a:pt x="56013" y="262334"/>
                    <a:pt x="56013" y="262334"/>
                    <a:pt x="54574" y="262334"/>
                  </a:cubicBezTo>
                  <a:cubicBezTo>
                    <a:pt x="54574" y="262334"/>
                    <a:pt x="53135" y="262334"/>
                    <a:pt x="51697" y="263767"/>
                  </a:cubicBezTo>
                  <a:lnTo>
                    <a:pt x="44503" y="252303"/>
                  </a:lnTo>
                  <a:cubicBezTo>
                    <a:pt x="47381" y="252303"/>
                    <a:pt x="48819" y="250870"/>
                    <a:pt x="50258" y="250870"/>
                  </a:cubicBezTo>
                  <a:close/>
                  <a:moveTo>
                    <a:pt x="394661" y="245069"/>
                  </a:moveTo>
                  <a:lnTo>
                    <a:pt x="489449" y="309528"/>
                  </a:lnTo>
                  <a:lnTo>
                    <a:pt x="462162" y="331015"/>
                  </a:lnTo>
                  <a:lnTo>
                    <a:pt x="449236" y="320988"/>
                  </a:lnTo>
                  <a:lnTo>
                    <a:pt x="420513" y="341042"/>
                  </a:lnTo>
                  <a:lnTo>
                    <a:pt x="426257" y="355366"/>
                  </a:lnTo>
                  <a:lnTo>
                    <a:pt x="398970" y="375420"/>
                  </a:lnTo>
                  <a:lnTo>
                    <a:pt x="367374" y="263691"/>
                  </a:lnTo>
                  <a:close/>
                  <a:moveTo>
                    <a:pt x="314418" y="212079"/>
                  </a:moveTo>
                  <a:cubicBezTo>
                    <a:pt x="312980" y="212079"/>
                    <a:pt x="311541" y="212079"/>
                    <a:pt x="310103" y="213516"/>
                  </a:cubicBezTo>
                  <a:cubicBezTo>
                    <a:pt x="308665" y="213516"/>
                    <a:pt x="308665" y="214953"/>
                    <a:pt x="307227" y="214953"/>
                  </a:cubicBezTo>
                  <a:cubicBezTo>
                    <a:pt x="305789" y="216390"/>
                    <a:pt x="305789" y="217826"/>
                    <a:pt x="304351" y="219263"/>
                  </a:cubicBezTo>
                  <a:cubicBezTo>
                    <a:pt x="304351" y="220700"/>
                    <a:pt x="302912" y="220700"/>
                    <a:pt x="302912" y="222137"/>
                  </a:cubicBezTo>
                  <a:cubicBezTo>
                    <a:pt x="302912" y="223574"/>
                    <a:pt x="301474" y="225011"/>
                    <a:pt x="301474" y="226447"/>
                  </a:cubicBezTo>
                  <a:cubicBezTo>
                    <a:pt x="301474" y="227884"/>
                    <a:pt x="301474" y="229321"/>
                    <a:pt x="302912" y="229321"/>
                  </a:cubicBezTo>
                  <a:cubicBezTo>
                    <a:pt x="302912" y="230758"/>
                    <a:pt x="304351" y="232195"/>
                    <a:pt x="305789" y="233632"/>
                  </a:cubicBezTo>
                  <a:cubicBezTo>
                    <a:pt x="307227" y="233632"/>
                    <a:pt x="308665" y="233632"/>
                    <a:pt x="308665" y="233632"/>
                  </a:cubicBezTo>
                  <a:cubicBezTo>
                    <a:pt x="310103" y="233632"/>
                    <a:pt x="311541" y="233632"/>
                    <a:pt x="312980" y="233632"/>
                  </a:cubicBezTo>
                  <a:cubicBezTo>
                    <a:pt x="314418" y="232195"/>
                    <a:pt x="314418" y="232195"/>
                    <a:pt x="315856" y="230758"/>
                  </a:cubicBezTo>
                  <a:cubicBezTo>
                    <a:pt x="317294" y="229321"/>
                    <a:pt x="317294" y="227884"/>
                    <a:pt x="318732" y="227884"/>
                  </a:cubicBezTo>
                  <a:cubicBezTo>
                    <a:pt x="318732" y="226447"/>
                    <a:pt x="320171" y="225011"/>
                    <a:pt x="320171" y="223574"/>
                  </a:cubicBezTo>
                  <a:cubicBezTo>
                    <a:pt x="320171" y="222137"/>
                    <a:pt x="321609" y="220700"/>
                    <a:pt x="321609" y="219263"/>
                  </a:cubicBezTo>
                  <a:cubicBezTo>
                    <a:pt x="321609" y="217826"/>
                    <a:pt x="321609" y="217826"/>
                    <a:pt x="320171" y="216390"/>
                  </a:cubicBezTo>
                  <a:cubicBezTo>
                    <a:pt x="320171" y="214953"/>
                    <a:pt x="318732" y="213516"/>
                    <a:pt x="317294" y="213516"/>
                  </a:cubicBezTo>
                  <a:cubicBezTo>
                    <a:pt x="315856" y="212079"/>
                    <a:pt x="314418" y="212079"/>
                    <a:pt x="314418" y="212079"/>
                  </a:cubicBezTo>
                  <a:close/>
                  <a:moveTo>
                    <a:pt x="311541" y="174721"/>
                  </a:moveTo>
                  <a:lnTo>
                    <a:pt x="327362" y="184779"/>
                  </a:lnTo>
                  <a:lnTo>
                    <a:pt x="314418" y="203458"/>
                  </a:lnTo>
                  <a:lnTo>
                    <a:pt x="315856" y="203458"/>
                  </a:lnTo>
                  <a:cubicBezTo>
                    <a:pt x="317294" y="203458"/>
                    <a:pt x="320171" y="202021"/>
                    <a:pt x="323047" y="202021"/>
                  </a:cubicBezTo>
                  <a:cubicBezTo>
                    <a:pt x="324485" y="203458"/>
                    <a:pt x="327362" y="203458"/>
                    <a:pt x="330238" y="204895"/>
                  </a:cubicBezTo>
                  <a:cubicBezTo>
                    <a:pt x="333114" y="207768"/>
                    <a:pt x="335991" y="209205"/>
                    <a:pt x="337429" y="212079"/>
                  </a:cubicBezTo>
                  <a:cubicBezTo>
                    <a:pt x="338867" y="214953"/>
                    <a:pt x="338867" y="217826"/>
                    <a:pt x="338867" y="220700"/>
                  </a:cubicBezTo>
                  <a:cubicBezTo>
                    <a:pt x="338867" y="223574"/>
                    <a:pt x="338867" y="226447"/>
                    <a:pt x="337429" y="229321"/>
                  </a:cubicBezTo>
                  <a:cubicBezTo>
                    <a:pt x="335991" y="232195"/>
                    <a:pt x="334552" y="233632"/>
                    <a:pt x="333114" y="236505"/>
                  </a:cubicBezTo>
                  <a:cubicBezTo>
                    <a:pt x="331676" y="239379"/>
                    <a:pt x="330238" y="240816"/>
                    <a:pt x="327362" y="243690"/>
                  </a:cubicBezTo>
                  <a:cubicBezTo>
                    <a:pt x="325923" y="245126"/>
                    <a:pt x="323047" y="246563"/>
                    <a:pt x="320171" y="248000"/>
                  </a:cubicBezTo>
                  <a:cubicBezTo>
                    <a:pt x="317294" y="249437"/>
                    <a:pt x="314418" y="249437"/>
                    <a:pt x="311541" y="249437"/>
                  </a:cubicBezTo>
                  <a:cubicBezTo>
                    <a:pt x="308665" y="249437"/>
                    <a:pt x="305789" y="249437"/>
                    <a:pt x="302912" y="246563"/>
                  </a:cubicBezTo>
                  <a:cubicBezTo>
                    <a:pt x="301474" y="246563"/>
                    <a:pt x="300036" y="245126"/>
                    <a:pt x="298598" y="243690"/>
                  </a:cubicBezTo>
                  <a:cubicBezTo>
                    <a:pt x="298598" y="242253"/>
                    <a:pt x="297160" y="242253"/>
                    <a:pt x="297160" y="240816"/>
                  </a:cubicBezTo>
                  <a:cubicBezTo>
                    <a:pt x="295721" y="239379"/>
                    <a:pt x="295721" y="237942"/>
                    <a:pt x="295721" y="237942"/>
                  </a:cubicBezTo>
                  <a:cubicBezTo>
                    <a:pt x="295721" y="236505"/>
                    <a:pt x="295721" y="235069"/>
                    <a:pt x="295721" y="235069"/>
                  </a:cubicBezTo>
                  <a:lnTo>
                    <a:pt x="292845" y="239379"/>
                  </a:lnTo>
                  <a:lnTo>
                    <a:pt x="277025" y="229321"/>
                  </a:lnTo>
                  <a:close/>
                  <a:moveTo>
                    <a:pt x="28601" y="157593"/>
                  </a:moveTo>
                  <a:lnTo>
                    <a:pt x="30037" y="170525"/>
                  </a:lnTo>
                  <a:lnTo>
                    <a:pt x="50136" y="161904"/>
                  </a:lnTo>
                  <a:close/>
                  <a:moveTo>
                    <a:pt x="255500" y="149094"/>
                  </a:moveTo>
                  <a:lnTo>
                    <a:pt x="213874" y="362681"/>
                  </a:lnTo>
                  <a:lnTo>
                    <a:pt x="472244" y="435788"/>
                  </a:lnTo>
                  <a:lnTo>
                    <a:pt x="532531" y="182064"/>
                  </a:lnTo>
                  <a:close/>
                  <a:moveTo>
                    <a:pt x="152130" y="144835"/>
                  </a:moveTo>
                  <a:cubicBezTo>
                    <a:pt x="159290" y="146266"/>
                    <a:pt x="165018" y="150559"/>
                    <a:pt x="170746" y="156283"/>
                  </a:cubicBezTo>
                  <a:lnTo>
                    <a:pt x="154994" y="167731"/>
                  </a:lnTo>
                  <a:cubicBezTo>
                    <a:pt x="153562" y="166300"/>
                    <a:pt x="153562" y="166300"/>
                    <a:pt x="152130" y="166300"/>
                  </a:cubicBezTo>
                  <a:cubicBezTo>
                    <a:pt x="152130" y="164869"/>
                    <a:pt x="150698" y="164869"/>
                    <a:pt x="149265" y="163438"/>
                  </a:cubicBezTo>
                  <a:cubicBezTo>
                    <a:pt x="147833" y="163438"/>
                    <a:pt x="146401" y="163438"/>
                    <a:pt x="144969" y="163438"/>
                  </a:cubicBezTo>
                  <a:cubicBezTo>
                    <a:pt x="143537" y="163438"/>
                    <a:pt x="142105" y="164869"/>
                    <a:pt x="140673" y="164869"/>
                  </a:cubicBezTo>
                  <a:cubicBezTo>
                    <a:pt x="137809" y="166300"/>
                    <a:pt x="136377" y="167731"/>
                    <a:pt x="136377" y="170593"/>
                  </a:cubicBezTo>
                  <a:cubicBezTo>
                    <a:pt x="134945" y="172024"/>
                    <a:pt x="134945" y="173455"/>
                    <a:pt x="134945" y="174886"/>
                  </a:cubicBezTo>
                  <a:cubicBezTo>
                    <a:pt x="136377" y="177748"/>
                    <a:pt x="136377" y="179179"/>
                    <a:pt x="136377" y="182040"/>
                  </a:cubicBezTo>
                  <a:cubicBezTo>
                    <a:pt x="137809" y="183471"/>
                    <a:pt x="139241" y="184902"/>
                    <a:pt x="140673" y="187764"/>
                  </a:cubicBezTo>
                  <a:cubicBezTo>
                    <a:pt x="142105" y="189195"/>
                    <a:pt x="143537" y="190626"/>
                    <a:pt x="144969" y="192057"/>
                  </a:cubicBezTo>
                  <a:cubicBezTo>
                    <a:pt x="146401" y="193488"/>
                    <a:pt x="147833" y="194919"/>
                    <a:pt x="149265" y="196350"/>
                  </a:cubicBezTo>
                  <a:cubicBezTo>
                    <a:pt x="150698" y="196350"/>
                    <a:pt x="153562" y="197781"/>
                    <a:pt x="154994" y="197781"/>
                  </a:cubicBezTo>
                  <a:cubicBezTo>
                    <a:pt x="156426" y="196350"/>
                    <a:pt x="159290" y="196350"/>
                    <a:pt x="160722" y="194919"/>
                  </a:cubicBezTo>
                  <a:cubicBezTo>
                    <a:pt x="162154" y="193488"/>
                    <a:pt x="163586" y="193488"/>
                    <a:pt x="163586" y="192057"/>
                  </a:cubicBezTo>
                  <a:cubicBezTo>
                    <a:pt x="165018" y="190626"/>
                    <a:pt x="165018" y="189195"/>
                    <a:pt x="165018" y="187764"/>
                  </a:cubicBezTo>
                  <a:cubicBezTo>
                    <a:pt x="165018" y="186333"/>
                    <a:pt x="165018" y="186333"/>
                    <a:pt x="165018" y="184902"/>
                  </a:cubicBezTo>
                  <a:cubicBezTo>
                    <a:pt x="165018" y="183471"/>
                    <a:pt x="163586" y="182040"/>
                    <a:pt x="163586" y="180609"/>
                  </a:cubicBezTo>
                  <a:lnTo>
                    <a:pt x="179339" y="169162"/>
                  </a:lnTo>
                  <a:cubicBezTo>
                    <a:pt x="182203" y="172024"/>
                    <a:pt x="182203" y="174886"/>
                    <a:pt x="183635" y="177748"/>
                  </a:cubicBezTo>
                  <a:cubicBezTo>
                    <a:pt x="183635" y="182040"/>
                    <a:pt x="185067" y="184902"/>
                    <a:pt x="183635" y="189195"/>
                  </a:cubicBezTo>
                  <a:cubicBezTo>
                    <a:pt x="183635" y="192057"/>
                    <a:pt x="182203" y="194919"/>
                    <a:pt x="179339" y="199212"/>
                  </a:cubicBezTo>
                  <a:cubicBezTo>
                    <a:pt x="177907" y="202074"/>
                    <a:pt x="173610" y="204936"/>
                    <a:pt x="170746" y="207798"/>
                  </a:cubicBezTo>
                  <a:cubicBezTo>
                    <a:pt x="166450" y="210660"/>
                    <a:pt x="162154" y="213522"/>
                    <a:pt x="157858" y="213522"/>
                  </a:cubicBezTo>
                  <a:cubicBezTo>
                    <a:pt x="152130" y="214953"/>
                    <a:pt x="147833" y="214953"/>
                    <a:pt x="144969" y="213522"/>
                  </a:cubicBezTo>
                  <a:cubicBezTo>
                    <a:pt x="140673" y="213522"/>
                    <a:pt x="136377" y="210660"/>
                    <a:pt x="133513" y="209229"/>
                  </a:cubicBezTo>
                  <a:cubicBezTo>
                    <a:pt x="129217" y="206367"/>
                    <a:pt x="126352" y="202074"/>
                    <a:pt x="123488" y="199212"/>
                  </a:cubicBezTo>
                  <a:cubicBezTo>
                    <a:pt x="120624" y="194919"/>
                    <a:pt x="119192" y="190626"/>
                    <a:pt x="117760" y="186333"/>
                  </a:cubicBezTo>
                  <a:cubicBezTo>
                    <a:pt x="116328" y="180609"/>
                    <a:pt x="116328" y="177748"/>
                    <a:pt x="116328" y="173455"/>
                  </a:cubicBezTo>
                  <a:cubicBezTo>
                    <a:pt x="117760" y="169162"/>
                    <a:pt x="119192" y="164869"/>
                    <a:pt x="122056" y="162007"/>
                  </a:cubicBezTo>
                  <a:cubicBezTo>
                    <a:pt x="123488" y="157714"/>
                    <a:pt x="127784" y="154852"/>
                    <a:pt x="132081" y="151990"/>
                  </a:cubicBezTo>
                  <a:cubicBezTo>
                    <a:pt x="139241" y="146266"/>
                    <a:pt x="146401" y="144835"/>
                    <a:pt x="152130" y="144835"/>
                  </a:cubicBezTo>
                  <a:close/>
                  <a:moveTo>
                    <a:pt x="2759" y="131730"/>
                  </a:moveTo>
                  <a:lnTo>
                    <a:pt x="71671" y="150409"/>
                  </a:lnTo>
                  <a:lnTo>
                    <a:pt x="73107" y="170525"/>
                  </a:lnTo>
                  <a:lnTo>
                    <a:pt x="8502" y="200699"/>
                  </a:lnTo>
                  <a:lnTo>
                    <a:pt x="7066" y="179146"/>
                  </a:lnTo>
                  <a:lnTo>
                    <a:pt x="15680" y="176272"/>
                  </a:lnTo>
                  <a:lnTo>
                    <a:pt x="14244" y="154720"/>
                  </a:lnTo>
                  <a:lnTo>
                    <a:pt x="4195" y="153283"/>
                  </a:lnTo>
                  <a:close/>
                  <a:moveTo>
                    <a:pt x="242581" y="127592"/>
                  </a:moveTo>
                  <a:lnTo>
                    <a:pt x="565545" y="159128"/>
                  </a:lnTo>
                  <a:lnTo>
                    <a:pt x="493775" y="461591"/>
                  </a:lnTo>
                  <a:lnTo>
                    <a:pt x="261242" y="493127"/>
                  </a:lnTo>
                  <a:lnTo>
                    <a:pt x="0" y="399951"/>
                  </a:lnTo>
                  <a:lnTo>
                    <a:pt x="195214" y="369849"/>
                  </a:lnTo>
                  <a:close/>
                  <a:moveTo>
                    <a:pt x="345994" y="77420"/>
                  </a:moveTo>
                  <a:cubicBezTo>
                    <a:pt x="345994" y="78854"/>
                    <a:pt x="344557" y="78854"/>
                    <a:pt x="344557" y="80289"/>
                  </a:cubicBezTo>
                  <a:cubicBezTo>
                    <a:pt x="343120" y="81723"/>
                    <a:pt x="341684" y="81723"/>
                    <a:pt x="341684" y="83157"/>
                  </a:cubicBezTo>
                  <a:cubicBezTo>
                    <a:pt x="340247" y="84591"/>
                    <a:pt x="338810" y="86025"/>
                    <a:pt x="337373" y="87459"/>
                  </a:cubicBezTo>
                  <a:cubicBezTo>
                    <a:pt x="337373" y="88893"/>
                    <a:pt x="337373" y="88893"/>
                    <a:pt x="338810" y="90327"/>
                  </a:cubicBezTo>
                  <a:cubicBezTo>
                    <a:pt x="338810" y="91762"/>
                    <a:pt x="340247" y="93196"/>
                    <a:pt x="341684" y="93196"/>
                  </a:cubicBezTo>
                  <a:cubicBezTo>
                    <a:pt x="343120" y="93196"/>
                    <a:pt x="344557" y="93196"/>
                    <a:pt x="345994" y="91762"/>
                  </a:cubicBezTo>
                  <a:cubicBezTo>
                    <a:pt x="347431" y="90327"/>
                    <a:pt x="348868" y="88893"/>
                    <a:pt x="350305" y="87459"/>
                  </a:cubicBezTo>
                  <a:cubicBezTo>
                    <a:pt x="350305" y="86025"/>
                    <a:pt x="350305" y="83157"/>
                    <a:pt x="348868" y="81723"/>
                  </a:cubicBezTo>
                  <a:close/>
                  <a:moveTo>
                    <a:pt x="192358" y="57297"/>
                  </a:moveTo>
                  <a:lnTo>
                    <a:pt x="180893" y="70189"/>
                  </a:lnTo>
                  <a:lnTo>
                    <a:pt x="192358" y="81648"/>
                  </a:lnTo>
                  <a:cubicBezTo>
                    <a:pt x="193791" y="81648"/>
                    <a:pt x="195224" y="83081"/>
                    <a:pt x="196657" y="83081"/>
                  </a:cubicBezTo>
                  <a:cubicBezTo>
                    <a:pt x="198090" y="84513"/>
                    <a:pt x="198090" y="84513"/>
                    <a:pt x="199523" y="84513"/>
                  </a:cubicBezTo>
                  <a:cubicBezTo>
                    <a:pt x="200957" y="85945"/>
                    <a:pt x="202390" y="84513"/>
                    <a:pt x="203823" y="84513"/>
                  </a:cubicBezTo>
                  <a:cubicBezTo>
                    <a:pt x="203823" y="84513"/>
                    <a:pt x="205256" y="83081"/>
                    <a:pt x="206689" y="81648"/>
                  </a:cubicBezTo>
                  <a:cubicBezTo>
                    <a:pt x="210988" y="77351"/>
                    <a:pt x="209555" y="74486"/>
                    <a:pt x="205256" y="68756"/>
                  </a:cubicBezTo>
                  <a:close/>
                  <a:moveTo>
                    <a:pt x="340247" y="50172"/>
                  </a:moveTo>
                  <a:cubicBezTo>
                    <a:pt x="343120" y="48738"/>
                    <a:pt x="345994" y="48738"/>
                    <a:pt x="347431" y="50172"/>
                  </a:cubicBezTo>
                  <a:cubicBezTo>
                    <a:pt x="350305" y="50172"/>
                    <a:pt x="351742" y="51606"/>
                    <a:pt x="353178" y="54474"/>
                  </a:cubicBezTo>
                  <a:cubicBezTo>
                    <a:pt x="354615" y="55909"/>
                    <a:pt x="356052" y="57343"/>
                    <a:pt x="357489" y="60211"/>
                  </a:cubicBezTo>
                  <a:lnTo>
                    <a:pt x="367547" y="77420"/>
                  </a:lnTo>
                  <a:cubicBezTo>
                    <a:pt x="368984" y="78854"/>
                    <a:pt x="370420" y="80289"/>
                    <a:pt x="370420" y="81723"/>
                  </a:cubicBezTo>
                  <a:cubicBezTo>
                    <a:pt x="371857" y="83157"/>
                    <a:pt x="373294" y="84591"/>
                    <a:pt x="374731" y="86025"/>
                  </a:cubicBezTo>
                  <a:lnTo>
                    <a:pt x="358926" y="96064"/>
                  </a:lnTo>
                  <a:cubicBezTo>
                    <a:pt x="358926" y="94630"/>
                    <a:pt x="357489" y="94630"/>
                    <a:pt x="357489" y="94630"/>
                  </a:cubicBezTo>
                  <a:cubicBezTo>
                    <a:pt x="356052" y="93196"/>
                    <a:pt x="356052" y="93196"/>
                    <a:pt x="356052" y="91762"/>
                  </a:cubicBezTo>
                  <a:cubicBezTo>
                    <a:pt x="354615" y="94630"/>
                    <a:pt x="353178" y="97498"/>
                    <a:pt x="351742" y="100366"/>
                  </a:cubicBezTo>
                  <a:cubicBezTo>
                    <a:pt x="350305" y="101800"/>
                    <a:pt x="347431" y="103235"/>
                    <a:pt x="344557" y="106103"/>
                  </a:cubicBezTo>
                  <a:cubicBezTo>
                    <a:pt x="343120" y="106103"/>
                    <a:pt x="340247" y="107537"/>
                    <a:pt x="338810" y="107537"/>
                  </a:cubicBezTo>
                  <a:cubicBezTo>
                    <a:pt x="337373" y="108971"/>
                    <a:pt x="334499" y="108971"/>
                    <a:pt x="333063" y="108971"/>
                  </a:cubicBezTo>
                  <a:cubicBezTo>
                    <a:pt x="330189" y="108971"/>
                    <a:pt x="328752" y="107537"/>
                    <a:pt x="327315" y="106103"/>
                  </a:cubicBezTo>
                  <a:cubicBezTo>
                    <a:pt x="325878" y="106103"/>
                    <a:pt x="323005" y="103235"/>
                    <a:pt x="321568" y="101800"/>
                  </a:cubicBezTo>
                  <a:cubicBezTo>
                    <a:pt x="321568" y="98932"/>
                    <a:pt x="320131" y="97498"/>
                    <a:pt x="320131" y="94630"/>
                  </a:cubicBezTo>
                  <a:cubicBezTo>
                    <a:pt x="320131" y="93196"/>
                    <a:pt x="320131" y="91762"/>
                    <a:pt x="321568" y="88893"/>
                  </a:cubicBezTo>
                  <a:cubicBezTo>
                    <a:pt x="321568" y="87459"/>
                    <a:pt x="323005" y="86025"/>
                    <a:pt x="324442" y="84591"/>
                  </a:cubicBezTo>
                  <a:cubicBezTo>
                    <a:pt x="325878" y="83157"/>
                    <a:pt x="327315" y="81723"/>
                    <a:pt x="328752" y="80289"/>
                  </a:cubicBezTo>
                  <a:cubicBezTo>
                    <a:pt x="330189" y="78854"/>
                    <a:pt x="331626" y="77420"/>
                    <a:pt x="333063" y="75986"/>
                  </a:cubicBezTo>
                  <a:cubicBezTo>
                    <a:pt x="334499" y="74552"/>
                    <a:pt x="335936" y="73118"/>
                    <a:pt x="337373" y="73118"/>
                  </a:cubicBezTo>
                  <a:cubicBezTo>
                    <a:pt x="338810" y="71684"/>
                    <a:pt x="338810" y="70250"/>
                    <a:pt x="340247" y="70250"/>
                  </a:cubicBezTo>
                  <a:cubicBezTo>
                    <a:pt x="340247" y="68816"/>
                    <a:pt x="340247" y="67382"/>
                    <a:pt x="340247" y="65947"/>
                  </a:cubicBezTo>
                  <a:cubicBezTo>
                    <a:pt x="338810" y="64513"/>
                    <a:pt x="337373" y="64513"/>
                    <a:pt x="335936" y="64513"/>
                  </a:cubicBezTo>
                  <a:cubicBezTo>
                    <a:pt x="334499" y="64513"/>
                    <a:pt x="333063" y="64513"/>
                    <a:pt x="331626" y="65947"/>
                  </a:cubicBezTo>
                  <a:cubicBezTo>
                    <a:pt x="330189" y="65947"/>
                    <a:pt x="330189" y="67382"/>
                    <a:pt x="328752" y="67382"/>
                  </a:cubicBezTo>
                  <a:cubicBezTo>
                    <a:pt x="328752" y="68816"/>
                    <a:pt x="328752" y="68816"/>
                    <a:pt x="328752" y="70250"/>
                  </a:cubicBezTo>
                  <a:cubicBezTo>
                    <a:pt x="327315" y="70250"/>
                    <a:pt x="327315" y="71684"/>
                    <a:pt x="327315" y="71684"/>
                  </a:cubicBezTo>
                  <a:cubicBezTo>
                    <a:pt x="328752" y="73118"/>
                    <a:pt x="328752" y="73118"/>
                    <a:pt x="328752" y="73118"/>
                  </a:cubicBezTo>
                  <a:lnTo>
                    <a:pt x="312947" y="83157"/>
                  </a:lnTo>
                  <a:cubicBezTo>
                    <a:pt x="311510" y="78854"/>
                    <a:pt x="311510" y="75986"/>
                    <a:pt x="311510" y="74552"/>
                  </a:cubicBezTo>
                  <a:cubicBezTo>
                    <a:pt x="311510" y="71684"/>
                    <a:pt x="312947" y="68816"/>
                    <a:pt x="314384" y="65947"/>
                  </a:cubicBezTo>
                  <a:cubicBezTo>
                    <a:pt x="315821" y="64513"/>
                    <a:pt x="317257" y="61645"/>
                    <a:pt x="320131" y="60211"/>
                  </a:cubicBezTo>
                  <a:cubicBezTo>
                    <a:pt x="321568" y="58777"/>
                    <a:pt x="324442" y="57343"/>
                    <a:pt x="327315" y="55909"/>
                  </a:cubicBezTo>
                  <a:cubicBezTo>
                    <a:pt x="331626" y="53040"/>
                    <a:pt x="335936" y="50172"/>
                    <a:pt x="340247" y="50172"/>
                  </a:cubicBezTo>
                  <a:close/>
                  <a:moveTo>
                    <a:pt x="57416" y="48693"/>
                  </a:moveTo>
                  <a:cubicBezTo>
                    <a:pt x="55979" y="48693"/>
                    <a:pt x="54542" y="48693"/>
                    <a:pt x="53106" y="50126"/>
                  </a:cubicBezTo>
                  <a:cubicBezTo>
                    <a:pt x="51669" y="51558"/>
                    <a:pt x="51669" y="51558"/>
                    <a:pt x="51669" y="54424"/>
                  </a:cubicBezTo>
                  <a:cubicBezTo>
                    <a:pt x="51669" y="55856"/>
                    <a:pt x="51669" y="57289"/>
                    <a:pt x="53106" y="58722"/>
                  </a:cubicBezTo>
                  <a:cubicBezTo>
                    <a:pt x="54542" y="61588"/>
                    <a:pt x="57416" y="61588"/>
                    <a:pt x="60290" y="63020"/>
                  </a:cubicBezTo>
                  <a:cubicBezTo>
                    <a:pt x="61727" y="63020"/>
                    <a:pt x="64600" y="61588"/>
                    <a:pt x="67474" y="60155"/>
                  </a:cubicBezTo>
                  <a:lnTo>
                    <a:pt x="71785" y="55856"/>
                  </a:lnTo>
                  <a:cubicBezTo>
                    <a:pt x="70348" y="55856"/>
                    <a:pt x="68911" y="54424"/>
                    <a:pt x="67474" y="54424"/>
                  </a:cubicBezTo>
                  <a:cubicBezTo>
                    <a:pt x="66037" y="52991"/>
                    <a:pt x="64600" y="51558"/>
                    <a:pt x="63163" y="51558"/>
                  </a:cubicBezTo>
                  <a:cubicBezTo>
                    <a:pt x="60290" y="50126"/>
                    <a:pt x="58853" y="48693"/>
                    <a:pt x="57416" y="48693"/>
                  </a:cubicBezTo>
                  <a:close/>
                  <a:moveTo>
                    <a:pt x="212421" y="34378"/>
                  </a:moveTo>
                  <a:lnTo>
                    <a:pt x="203823" y="45838"/>
                  </a:lnTo>
                  <a:lnTo>
                    <a:pt x="213855" y="54432"/>
                  </a:lnTo>
                  <a:cubicBezTo>
                    <a:pt x="216721" y="57297"/>
                    <a:pt x="218154" y="58729"/>
                    <a:pt x="221020" y="58729"/>
                  </a:cubicBezTo>
                  <a:cubicBezTo>
                    <a:pt x="222453" y="58729"/>
                    <a:pt x="223886" y="58729"/>
                    <a:pt x="226753" y="55864"/>
                  </a:cubicBezTo>
                  <a:cubicBezTo>
                    <a:pt x="228186" y="54432"/>
                    <a:pt x="228186" y="53000"/>
                    <a:pt x="228186" y="50135"/>
                  </a:cubicBezTo>
                  <a:cubicBezTo>
                    <a:pt x="226753" y="48702"/>
                    <a:pt x="225320" y="47270"/>
                    <a:pt x="223886" y="44405"/>
                  </a:cubicBezTo>
                  <a:close/>
                  <a:moveTo>
                    <a:pt x="511087" y="34255"/>
                  </a:moveTo>
                  <a:cubicBezTo>
                    <a:pt x="515395" y="34255"/>
                    <a:pt x="521138" y="34255"/>
                    <a:pt x="525446" y="35692"/>
                  </a:cubicBezTo>
                  <a:cubicBezTo>
                    <a:pt x="529753" y="37129"/>
                    <a:pt x="534061" y="38566"/>
                    <a:pt x="536933" y="41439"/>
                  </a:cubicBezTo>
                  <a:cubicBezTo>
                    <a:pt x="541240" y="44313"/>
                    <a:pt x="544112" y="47187"/>
                    <a:pt x="545548" y="51497"/>
                  </a:cubicBezTo>
                  <a:cubicBezTo>
                    <a:pt x="548419" y="55808"/>
                    <a:pt x="549855" y="60118"/>
                    <a:pt x="549855" y="65866"/>
                  </a:cubicBezTo>
                  <a:lnTo>
                    <a:pt x="522574" y="65866"/>
                  </a:lnTo>
                  <a:cubicBezTo>
                    <a:pt x="521138" y="61555"/>
                    <a:pt x="521138" y="60118"/>
                    <a:pt x="518267" y="58682"/>
                  </a:cubicBezTo>
                  <a:cubicBezTo>
                    <a:pt x="516831" y="55808"/>
                    <a:pt x="513959" y="55808"/>
                    <a:pt x="511087" y="55808"/>
                  </a:cubicBezTo>
                  <a:cubicBezTo>
                    <a:pt x="508216" y="55808"/>
                    <a:pt x="506780" y="55808"/>
                    <a:pt x="503908" y="57245"/>
                  </a:cubicBezTo>
                  <a:cubicBezTo>
                    <a:pt x="502472" y="58682"/>
                    <a:pt x="501037" y="60118"/>
                    <a:pt x="501037" y="61555"/>
                  </a:cubicBezTo>
                  <a:cubicBezTo>
                    <a:pt x="499601" y="62992"/>
                    <a:pt x="499601" y="65866"/>
                    <a:pt x="498165" y="67303"/>
                  </a:cubicBezTo>
                  <a:cubicBezTo>
                    <a:pt x="498165" y="70176"/>
                    <a:pt x="498165" y="73050"/>
                    <a:pt x="498165" y="74487"/>
                  </a:cubicBezTo>
                  <a:cubicBezTo>
                    <a:pt x="498165" y="77361"/>
                    <a:pt x="498165" y="78798"/>
                    <a:pt x="498165" y="81671"/>
                  </a:cubicBezTo>
                  <a:cubicBezTo>
                    <a:pt x="499601" y="84545"/>
                    <a:pt x="499601" y="85982"/>
                    <a:pt x="501037" y="87419"/>
                  </a:cubicBezTo>
                  <a:cubicBezTo>
                    <a:pt x="501037" y="88856"/>
                    <a:pt x="502472" y="90292"/>
                    <a:pt x="503908" y="91729"/>
                  </a:cubicBezTo>
                  <a:cubicBezTo>
                    <a:pt x="506780" y="93166"/>
                    <a:pt x="508216" y="93166"/>
                    <a:pt x="511087" y="93166"/>
                  </a:cubicBezTo>
                  <a:cubicBezTo>
                    <a:pt x="513959" y="93166"/>
                    <a:pt x="516831" y="93166"/>
                    <a:pt x="519702" y="90292"/>
                  </a:cubicBezTo>
                  <a:cubicBezTo>
                    <a:pt x="521138" y="87419"/>
                    <a:pt x="522574" y="85982"/>
                    <a:pt x="522574" y="83108"/>
                  </a:cubicBezTo>
                  <a:lnTo>
                    <a:pt x="551291" y="83108"/>
                  </a:lnTo>
                  <a:cubicBezTo>
                    <a:pt x="549855" y="87419"/>
                    <a:pt x="548419" y="91729"/>
                    <a:pt x="545548" y="96040"/>
                  </a:cubicBezTo>
                  <a:cubicBezTo>
                    <a:pt x="544112" y="100350"/>
                    <a:pt x="541240" y="103224"/>
                    <a:pt x="536933" y="106098"/>
                  </a:cubicBezTo>
                  <a:cubicBezTo>
                    <a:pt x="534061" y="108972"/>
                    <a:pt x="529753" y="111845"/>
                    <a:pt x="525446" y="113282"/>
                  </a:cubicBezTo>
                  <a:cubicBezTo>
                    <a:pt x="521138" y="114719"/>
                    <a:pt x="515395" y="114719"/>
                    <a:pt x="511087" y="114719"/>
                  </a:cubicBezTo>
                  <a:cubicBezTo>
                    <a:pt x="505344" y="114719"/>
                    <a:pt x="499601" y="114719"/>
                    <a:pt x="493857" y="111845"/>
                  </a:cubicBezTo>
                  <a:cubicBezTo>
                    <a:pt x="489550" y="110408"/>
                    <a:pt x="485242" y="107535"/>
                    <a:pt x="480935" y="104661"/>
                  </a:cubicBezTo>
                  <a:cubicBezTo>
                    <a:pt x="478063" y="100350"/>
                    <a:pt x="473756" y="96040"/>
                    <a:pt x="472320" y="91729"/>
                  </a:cubicBezTo>
                  <a:cubicBezTo>
                    <a:pt x="469448" y="85982"/>
                    <a:pt x="469448" y="80234"/>
                    <a:pt x="469448" y="74487"/>
                  </a:cubicBezTo>
                  <a:cubicBezTo>
                    <a:pt x="469448" y="68740"/>
                    <a:pt x="469448" y="62992"/>
                    <a:pt x="472320" y="58682"/>
                  </a:cubicBezTo>
                  <a:cubicBezTo>
                    <a:pt x="473756" y="52934"/>
                    <a:pt x="478063" y="48624"/>
                    <a:pt x="480935" y="45750"/>
                  </a:cubicBezTo>
                  <a:cubicBezTo>
                    <a:pt x="485242" y="41439"/>
                    <a:pt x="489550" y="38566"/>
                    <a:pt x="493857" y="37129"/>
                  </a:cubicBezTo>
                  <a:cubicBezTo>
                    <a:pt x="499601" y="35692"/>
                    <a:pt x="505344" y="34255"/>
                    <a:pt x="511087" y="34255"/>
                  </a:cubicBezTo>
                  <a:close/>
                  <a:moveTo>
                    <a:pt x="417704" y="17158"/>
                  </a:moveTo>
                  <a:cubicBezTo>
                    <a:pt x="416271" y="17158"/>
                    <a:pt x="414839" y="18588"/>
                    <a:pt x="413406" y="18588"/>
                  </a:cubicBezTo>
                  <a:cubicBezTo>
                    <a:pt x="413406" y="20018"/>
                    <a:pt x="411974" y="20018"/>
                    <a:pt x="411974" y="21447"/>
                  </a:cubicBezTo>
                  <a:cubicBezTo>
                    <a:pt x="410542" y="22877"/>
                    <a:pt x="410542" y="24307"/>
                    <a:pt x="410542" y="25737"/>
                  </a:cubicBezTo>
                  <a:cubicBezTo>
                    <a:pt x="410542" y="27167"/>
                    <a:pt x="411974" y="28597"/>
                    <a:pt x="411974" y="28597"/>
                  </a:cubicBezTo>
                  <a:cubicBezTo>
                    <a:pt x="413406" y="30026"/>
                    <a:pt x="413406" y="31456"/>
                    <a:pt x="414839" y="31456"/>
                  </a:cubicBezTo>
                  <a:cubicBezTo>
                    <a:pt x="416271" y="32886"/>
                    <a:pt x="417704" y="32886"/>
                    <a:pt x="419136" y="34316"/>
                  </a:cubicBezTo>
                  <a:cubicBezTo>
                    <a:pt x="420569" y="34316"/>
                    <a:pt x="422001" y="34316"/>
                    <a:pt x="422001" y="35746"/>
                  </a:cubicBezTo>
                  <a:cubicBezTo>
                    <a:pt x="423433" y="35746"/>
                    <a:pt x="424866" y="35746"/>
                    <a:pt x="426298" y="35746"/>
                  </a:cubicBezTo>
                  <a:cubicBezTo>
                    <a:pt x="427731" y="35746"/>
                    <a:pt x="429163" y="35746"/>
                    <a:pt x="430596" y="34316"/>
                  </a:cubicBezTo>
                  <a:cubicBezTo>
                    <a:pt x="430596" y="34316"/>
                    <a:pt x="432028" y="32886"/>
                    <a:pt x="432028" y="31456"/>
                  </a:cubicBezTo>
                  <a:cubicBezTo>
                    <a:pt x="433460" y="30026"/>
                    <a:pt x="433460" y="28597"/>
                    <a:pt x="433460" y="27167"/>
                  </a:cubicBezTo>
                  <a:cubicBezTo>
                    <a:pt x="433460" y="25737"/>
                    <a:pt x="432028" y="25737"/>
                    <a:pt x="432028" y="24307"/>
                  </a:cubicBezTo>
                  <a:cubicBezTo>
                    <a:pt x="430596" y="22877"/>
                    <a:pt x="430596" y="22877"/>
                    <a:pt x="429163" y="21447"/>
                  </a:cubicBezTo>
                  <a:cubicBezTo>
                    <a:pt x="427731" y="20018"/>
                    <a:pt x="426298" y="20018"/>
                    <a:pt x="424866" y="20018"/>
                  </a:cubicBezTo>
                  <a:cubicBezTo>
                    <a:pt x="423433" y="18588"/>
                    <a:pt x="423433" y="18588"/>
                    <a:pt x="422001" y="18588"/>
                  </a:cubicBezTo>
                  <a:cubicBezTo>
                    <a:pt x="420569" y="17158"/>
                    <a:pt x="419136" y="17158"/>
                    <a:pt x="417704" y="17158"/>
                  </a:cubicBezTo>
                  <a:close/>
                  <a:moveTo>
                    <a:pt x="66037" y="12874"/>
                  </a:moveTo>
                  <a:cubicBezTo>
                    <a:pt x="70348" y="12874"/>
                    <a:pt x="73221" y="12874"/>
                    <a:pt x="76095" y="14307"/>
                  </a:cubicBezTo>
                  <a:cubicBezTo>
                    <a:pt x="78969" y="15740"/>
                    <a:pt x="81842" y="17172"/>
                    <a:pt x="84716" y="20038"/>
                  </a:cubicBezTo>
                  <a:cubicBezTo>
                    <a:pt x="87590" y="22903"/>
                    <a:pt x="90464" y="25769"/>
                    <a:pt x="93337" y="27202"/>
                  </a:cubicBezTo>
                  <a:cubicBezTo>
                    <a:pt x="97648" y="32932"/>
                    <a:pt x="100521" y="37231"/>
                    <a:pt x="101958" y="41529"/>
                  </a:cubicBezTo>
                  <a:cubicBezTo>
                    <a:pt x="103395" y="45827"/>
                    <a:pt x="104832" y="48693"/>
                    <a:pt x="104832" y="51558"/>
                  </a:cubicBezTo>
                  <a:cubicBezTo>
                    <a:pt x="103395" y="54424"/>
                    <a:pt x="101958" y="57289"/>
                    <a:pt x="100521" y="58722"/>
                  </a:cubicBezTo>
                  <a:cubicBezTo>
                    <a:pt x="99085" y="61588"/>
                    <a:pt x="96211" y="63020"/>
                    <a:pt x="94774" y="64453"/>
                  </a:cubicBezTo>
                  <a:lnTo>
                    <a:pt x="76095" y="81646"/>
                  </a:lnTo>
                  <a:cubicBezTo>
                    <a:pt x="74658" y="83079"/>
                    <a:pt x="73221" y="84512"/>
                    <a:pt x="70348" y="87377"/>
                  </a:cubicBezTo>
                  <a:cubicBezTo>
                    <a:pt x="68911" y="88810"/>
                    <a:pt x="68911" y="90242"/>
                    <a:pt x="67474" y="93108"/>
                  </a:cubicBezTo>
                  <a:lnTo>
                    <a:pt x="51669" y="75915"/>
                  </a:lnTo>
                  <a:cubicBezTo>
                    <a:pt x="51669" y="74482"/>
                    <a:pt x="53106" y="74482"/>
                    <a:pt x="53106" y="73050"/>
                  </a:cubicBezTo>
                  <a:cubicBezTo>
                    <a:pt x="54542" y="71617"/>
                    <a:pt x="54542" y="71617"/>
                    <a:pt x="55979" y="71617"/>
                  </a:cubicBezTo>
                  <a:lnTo>
                    <a:pt x="55979" y="70184"/>
                  </a:lnTo>
                  <a:cubicBezTo>
                    <a:pt x="51669" y="70184"/>
                    <a:pt x="48795" y="70184"/>
                    <a:pt x="44484" y="68751"/>
                  </a:cubicBezTo>
                  <a:cubicBezTo>
                    <a:pt x="41611" y="65886"/>
                    <a:pt x="38737" y="64453"/>
                    <a:pt x="37300" y="61588"/>
                  </a:cubicBezTo>
                  <a:cubicBezTo>
                    <a:pt x="34427" y="58722"/>
                    <a:pt x="32990" y="57289"/>
                    <a:pt x="31553" y="54424"/>
                  </a:cubicBezTo>
                  <a:cubicBezTo>
                    <a:pt x="30116" y="51558"/>
                    <a:pt x="30116" y="50126"/>
                    <a:pt x="30116" y="47260"/>
                  </a:cubicBezTo>
                  <a:cubicBezTo>
                    <a:pt x="30116" y="44394"/>
                    <a:pt x="30116" y="41529"/>
                    <a:pt x="31553" y="40096"/>
                  </a:cubicBezTo>
                  <a:cubicBezTo>
                    <a:pt x="31553" y="37231"/>
                    <a:pt x="34427" y="35798"/>
                    <a:pt x="35863" y="32932"/>
                  </a:cubicBezTo>
                  <a:cubicBezTo>
                    <a:pt x="38737" y="31500"/>
                    <a:pt x="40174" y="30067"/>
                    <a:pt x="43048" y="28634"/>
                  </a:cubicBezTo>
                  <a:cubicBezTo>
                    <a:pt x="45921" y="28634"/>
                    <a:pt x="47358" y="28634"/>
                    <a:pt x="50232" y="28634"/>
                  </a:cubicBezTo>
                  <a:cubicBezTo>
                    <a:pt x="53106" y="28634"/>
                    <a:pt x="54542" y="30067"/>
                    <a:pt x="57416" y="31500"/>
                  </a:cubicBezTo>
                  <a:cubicBezTo>
                    <a:pt x="58853" y="32932"/>
                    <a:pt x="61727" y="34365"/>
                    <a:pt x="63163" y="35798"/>
                  </a:cubicBezTo>
                  <a:cubicBezTo>
                    <a:pt x="66037" y="37231"/>
                    <a:pt x="67474" y="38664"/>
                    <a:pt x="68911" y="40096"/>
                  </a:cubicBezTo>
                  <a:cubicBezTo>
                    <a:pt x="71785" y="41529"/>
                    <a:pt x="73221" y="42962"/>
                    <a:pt x="74658" y="44394"/>
                  </a:cubicBezTo>
                  <a:cubicBezTo>
                    <a:pt x="76095" y="45827"/>
                    <a:pt x="77532" y="45827"/>
                    <a:pt x="78969" y="47260"/>
                  </a:cubicBezTo>
                  <a:cubicBezTo>
                    <a:pt x="80406" y="47260"/>
                    <a:pt x="81842" y="47260"/>
                    <a:pt x="83279" y="45827"/>
                  </a:cubicBezTo>
                  <a:cubicBezTo>
                    <a:pt x="84716" y="44394"/>
                    <a:pt x="84716" y="42962"/>
                    <a:pt x="84716" y="41529"/>
                  </a:cubicBezTo>
                  <a:cubicBezTo>
                    <a:pt x="83279" y="38664"/>
                    <a:pt x="83279" y="37231"/>
                    <a:pt x="81842" y="35798"/>
                  </a:cubicBezTo>
                  <a:cubicBezTo>
                    <a:pt x="80406" y="34365"/>
                    <a:pt x="78969" y="34365"/>
                    <a:pt x="78969" y="32932"/>
                  </a:cubicBezTo>
                  <a:cubicBezTo>
                    <a:pt x="77532" y="32932"/>
                    <a:pt x="76095" y="32932"/>
                    <a:pt x="76095" y="32932"/>
                  </a:cubicBezTo>
                  <a:cubicBezTo>
                    <a:pt x="74658" y="32932"/>
                    <a:pt x="73221" y="32932"/>
                    <a:pt x="73221" y="32932"/>
                  </a:cubicBezTo>
                  <a:cubicBezTo>
                    <a:pt x="71785" y="32932"/>
                    <a:pt x="71785" y="32932"/>
                    <a:pt x="71785" y="34365"/>
                  </a:cubicBezTo>
                  <a:lnTo>
                    <a:pt x="57416" y="18605"/>
                  </a:lnTo>
                  <a:cubicBezTo>
                    <a:pt x="60290" y="15740"/>
                    <a:pt x="63163" y="14307"/>
                    <a:pt x="66037" y="12874"/>
                  </a:cubicBezTo>
                  <a:close/>
                  <a:moveTo>
                    <a:pt x="416271" y="0"/>
                  </a:moveTo>
                  <a:cubicBezTo>
                    <a:pt x="419136" y="0"/>
                    <a:pt x="422001" y="0"/>
                    <a:pt x="424866" y="0"/>
                  </a:cubicBezTo>
                  <a:cubicBezTo>
                    <a:pt x="427731" y="1430"/>
                    <a:pt x="430596" y="1430"/>
                    <a:pt x="432028" y="2860"/>
                  </a:cubicBezTo>
                  <a:cubicBezTo>
                    <a:pt x="434893" y="4289"/>
                    <a:pt x="437758" y="5719"/>
                    <a:pt x="440622" y="7149"/>
                  </a:cubicBezTo>
                  <a:cubicBezTo>
                    <a:pt x="442055" y="10009"/>
                    <a:pt x="444920" y="11439"/>
                    <a:pt x="446352" y="14298"/>
                  </a:cubicBezTo>
                  <a:cubicBezTo>
                    <a:pt x="447785" y="17158"/>
                    <a:pt x="447785" y="20018"/>
                    <a:pt x="449217" y="22877"/>
                  </a:cubicBezTo>
                  <a:cubicBezTo>
                    <a:pt x="449217" y="25737"/>
                    <a:pt x="447785" y="28597"/>
                    <a:pt x="446352" y="31456"/>
                  </a:cubicBezTo>
                  <a:cubicBezTo>
                    <a:pt x="446352" y="32886"/>
                    <a:pt x="444920" y="34316"/>
                    <a:pt x="444920" y="35746"/>
                  </a:cubicBezTo>
                  <a:cubicBezTo>
                    <a:pt x="443487" y="37176"/>
                    <a:pt x="442055" y="38605"/>
                    <a:pt x="440622" y="38605"/>
                  </a:cubicBezTo>
                  <a:cubicBezTo>
                    <a:pt x="440622" y="40035"/>
                    <a:pt x="439190" y="40035"/>
                    <a:pt x="437758" y="40035"/>
                  </a:cubicBezTo>
                  <a:cubicBezTo>
                    <a:pt x="437758" y="41465"/>
                    <a:pt x="436325" y="41465"/>
                    <a:pt x="434893" y="41465"/>
                  </a:cubicBezTo>
                  <a:lnTo>
                    <a:pt x="440622" y="42895"/>
                  </a:lnTo>
                  <a:lnTo>
                    <a:pt x="433460" y="58623"/>
                  </a:lnTo>
                  <a:lnTo>
                    <a:pt x="374731" y="32886"/>
                  </a:lnTo>
                  <a:lnTo>
                    <a:pt x="381893" y="15728"/>
                  </a:lnTo>
                  <a:lnTo>
                    <a:pt x="401947" y="25737"/>
                  </a:lnTo>
                  <a:cubicBezTo>
                    <a:pt x="400515" y="22877"/>
                    <a:pt x="400515" y="21447"/>
                    <a:pt x="400515" y="18588"/>
                  </a:cubicBezTo>
                  <a:cubicBezTo>
                    <a:pt x="400515" y="15728"/>
                    <a:pt x="400515" y="14298"/>
                    <a:pt x="401947" y="11439"/>
                  </a:cubicBezTo>
                  <a:cubicBezTo>
                    <a:pt x="403379" y="7149"/>
                    <a:pt x="406244" y="4289"/>
                    <a:pt x="407677" y="2860"/>
                  </a:cubicBezTo>
                  <a:cubicBezTo>
                    <a:pt x="410542" y="1430"/>
                    <a:pt x="413406" y="0"/>
                    <a:pt x="416271" y="0"/>
                  </a:cubicBezTo>
                  <a:close/>
                  <a:moveTo>
                    <a:pt x="206689" y="0"/>
                  </a:moveTo>
                  <a:lnTo>
                    <a:pt x="243950" y="34378"/>
                  </a:lnTo>
                  <a:cubicBezTo>
                    <a:pt x="248249" y="37243"/>
                    <a:pt x="251116" y="41540"/>
                    <a:pt x="252549" y="44405"/>
                  </a:cubicBezTo>
                  <a:cubicBezTo>
                    <a:pt x="253982" y="48702"/>
                    <a:pt x="255415" y="51567"/>
                    <a:pt x="255415" y="55864"/>
                  </a:cubicBezTo>
                  <a:cubicBezTo>
                    <a:pt x="255415" y="58729"/>
                    <a:pt x="255415" y="61594"/>
                    <a:pt x="253982" y="63027"/>
                  </a:cubicBezTo>
                  <a:cubicBezTo>
                    <a:pt x="252549" y="65891"/>
                    <a:pt x="251116" y="68756"/>
                    <a:pt x="249683" y="70189"/>
                  </a:cubicBezTo>
                  <a:cubicBezTo>
                    <a:pt x="246816" y="73054"/>
                    <a:pt x="242517" y="75918"/>
                    <a:pt x="239651" y="75918"/>
                  </a:cubicBezTo>
                  <a:cubicBezTo>
                    <a:pt x="236784" y="75918"/>
                    <a:pt x="232485" y="75918"/>
                    <a:pt x="229619" y="75918"/>
                  </a:cubicBezTo>
                  <a:cubicBezTo>
                    <a:pt x="229619" y="77351"/>
                    <a:pt x="231052" y="78783"/>
                    <a:pt x="231052" y="81648"/>
                  </a:cubicBezTo>
                  <a:cubicBezTo>
                    <a:pt x="232485" y="83081"/>
                    <a:pt x="232485" y="85945"/>
                    <a:pt x="232485" y="88810"/>
                  </a:cubicBezTo>
                  <a:cubicBezTo>
                    <a:pt x="232485" y="90243"/>
                    <a:pt x="231052" y="93108"/>
                    <a:pt x="231052" y="95972"/>
                  </a:cubicBezTo>
                  <a:cubicBezTo>
                    <a:pt x="229619" y="97405"/>
                    <a:pt x="228186" y="100270"/>
                    <a:pt x="225320" y="103134"/>
                  </a:cubicBezTo>
                  <a:cubicBezTo>
                    <a:pt x="222453" y="105999"/>
                    <a:pt x="219587" y="108864"/>
                    <a:pt x="215288" y="110297"/>
                  </a:cubicBezTo>
                  <a:cubicBezTo>
                    <a:pt x="212421" y="111729"/>
                    <a:pt x="208122" y="111729"/>
                    <a:pt x="205256" y="111729"/>
                  </a:cubicBezTo>
                  <a:cubicBezTo>
                    <a:pt x="200957" y="111729"/>
                    <a:pt x="196657" y="110297"/>
                    <a:pt x="193791" y="108864"/>
                  </a:cubicBezTo>
                  <a:cubicBezTo>
                    <a:pt x="189492" y="107432"/>
                    <a:pt x="186625" y="104567"/>
                    <a:pt x="183759" y="101702"/>
                  </a:cubicBezTo>
                  <a:lnTo>
                    <a:pt x="145065" y="67324"/>
                  </a:lnTo>
                  <a:close/>
                </a:path>
              </a:pathLst>
            </a:custGeom>
            <a:solidFill>
              <a:schemeClr val="accent1">
                <a:lumMod val="50000"/>
              </a:schemeClr>
            </a:solidFill>
            <a:ln>
              <a:noFill/>
            </a:ln>
          </p:spPr>
        </p:sp>
        <p:grpSp>
          <p:nvGrpSpPr>
            <p:cNvPr id="24" name="组合 23"/>
            <p:cNvGrpSpPr/>
            <p:nvPr/>
          </p:nvGrpSpPr>
          <p:grpSpPr>
            <a:xfrm>
              <a:off x="1504164" y="4855603"/>
              <a:ext cx="2333963" cy="1323440"/>
              <a:chOff x="4973366" y="4855603"/>
              <a:chExt cx="2333963" cy="1323440"/>
            </a:xfrm>
          </p:grpSpPr>
          <p:sp>
            <p:nvSpPr>
              <p:cNvPr id="25" name="文本框 12"/>
              <p:cNvSpPr txBox="1"/>
              <p:nvPr/>
            </p:nvSpPr>
            <p:spPr>
              <a:xfrm>
                <a:off x="5288625" y="4855603"/>
                <a:ext cx="170344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spc="300" dirty="0">
                    <a:solidFill>
                      <a:schemeClr val="tx1">
                        <a:lumMod val="75000"/>
                        <a:lumOff val="25000"/>
                      </a:schemeClr>
                    </a:solidFill>
                    <a:latin typeface="思源黑体 CN Normal" panose="020B0400000000000000" pitchFamily="34" charset="-122"/>
                    <a:ea typeface="思源黑体 CN Normal" panose="020B0400000000000000" pitchFamily="34" charset="-122"/>
                  </a:rPr>
                  <a:t>输入标题</a:t>
                </a:r>
              </a:p>
            </p:txBody>
          </p:sp>
          <p:sp>
            <p:nvSpPr>
              <p:cNvPr id="26" name="文本框 25"/>
              <p:cNvSpPr txBox="1"/>
              <p:nvPr/>
            </p:nvSpPr>
            <p:spPr>
              <a:xfrm>
                <a:off x="4973366" y="5255713"/>
                <a:ext cx="2333963" cy="923330"/>
              </a:xfrm>
              <a:prstGeom prst="rect">
                <a:avLst/>
              </a:prstGeom>
              <a:noFill/>
            </p:spPr>
            <p:txBody>
              <a:bodyPr wrap="square" rtlCol="0">
                <a:spAutoFit/>
              </a:bodyPr>
              <a:lstStyle/>
              <a:p>
                <a:pPr algn="ct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a:t>
                </a:r>
              </a:p>
            </p:txBody>
          </p:sp>
        </p:grpSp>
      </p:grpSp>
      <p:grpSp>
        <p:nvGrpSpPr>
          <p:cNvPr id="30" name="组合 29">
            <a:extLst>
              <a:ext uri="{FF2B5EF4-FFF2-40B4-BE49-F238E27FC236}">
                <a16:creationId xmlns:a16="http://schemas.microsoft.com/office/drawing/2014/main" id="{002AD949-D527-4C84-B58A-D9F409CC9D80}"/>
              </a:ext>
            </a:extLst>
          </p:cNvPr>
          <p:cNvGrpSpPr/>
          <p:nvPr/>
        </p:nvGrpSpPr>
        <p:grpSpPr>
          <a:xfrm>
            <a:off x="415234" y="-199604"/>
            <a:ext cx="3140765" cy="1272564"/>
            <a:chOff x="415234" y="-199604"/>
            <a:chExt cx="3140765" cy="1272564"/>
          </a:xfrm>
        </p:grpSpPr>
        <p:sp>
          <p:nvSpPr>
            <p:cNvPr id="31" name="饼形 6">
              <a:extLst>
                <a:ext uri="{FF2B5EF4-FFF2-40B4-BE49-F238E27FC236}">
                  <a16:creationId xmlns:a16="http://schemas.microsoft.com/office/drawing/2014/main" id="{250A6E11-76F5-4C6C-83AA-D0FEC0BC3C02}"/>
                </a:ext>
              </a:extLst>
            </p:cNvPr>
            <p:cNvSpPr/>
            <p:nvPr/>
          </p:nvSpPr>
          <p:spPr>
            <a:xfrm rot="16200000">
              <a:off x="610005" y="-394375"/>
              <a:ext cx="1210658" cy="1600200"/>
            </a:xfrm>
            <a:prstGeom prst="pie">
              <a:avLst>
                <a:gd name="adj1" fmla="val 10780140"/>
                <a:gd name="adj2" fmla="val 16200000"/>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a:extLst>
                <a:ext uri="{FF2B5EF4-FFF2-40B4-BE49-F238E27FC236}">
                  <a16:creationId xmlns:a16="http://schemas.microsoft.com/office/drawing/2014/main" id="{BD4136E6-E95F-474F-9A62-CD1D22F06696}"/>
                </a:ext>
              </a:extLst>
            </p:cNvPr>
            <p:cNvSpPr/>
            <p:nvPr/>
          </p:nvSpPr>
          <p:spPr>
            <a:xfrm>
              <a:off x="546360" y="360163"/>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a:extLst>
                <a:ext uri="{FF2B5EF4-FFF2-40B4-BE49-F238E27FC236}">
                  <a16:creationId xmlns:a16="http://schemas.microsoft.com/office/drawing/2014/main" id="{15211DF6-9FE4-4E75-A647-4ADB91A30B45}"/>
                </a:ext>
              </a:extLst>
            </p:cNvPr>
            <p:cNvSpPr txBox="1"/>
            <p:nvPr/>
          </p:nvSpPr>
          <p:spPr>
            <a:xfrm>
              <a:off x="1269561" y="360163"/>
              <a:ext cx="1946966" cy="523220"/>
            </a:xfrm>
            <a:prstGeom prst="rect">
              <a:avLst/>
            </a:prstGeom>
            <a:noFill/>
          </p:spPr>
          <p:txBody>
            <a:bodyPr wrap="square" rtlCol="0">
              <a:spAutoFit/>
            </a:bodyPr>
            <a:lstStyle/>
            <a:p>
              <a:r>
                <a:rPr lang="zh-CN" altLang="en-US" sz="28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rPr>
                <a:t>输入标题</a:t>
              </a:r>
            </a:p>
          </p:txBody>
        </p:sp>
        <p:sp>
          <p:nvSpPr>
            <p:cNvPr id="34" name="文本框 19">
              <a:extLst>
                <a:ext uri="{FF2B5EF4-FFF2-40B4-BE49-F238E27FC236}">
                  <a16:creationId xmlns:a16="http://schemas.microsoft.com/office/drawing/2014/main" id="{065A921C-B5A1-4462-9FCF-2040EDFF658C}"/>
                </a:ext>
              </a:extLst>
            </p:cNvPr>
            <p:cNvSpPr txBox="1"/>
            <p:nvPr/>
          </p:nvSpPr>
          <p:spPr>
            <a:xfrm>
              <a:off x="1291314" y="731776"/>
              <a:ext cx="2264685" cy="34118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200" i="1" spc="200" dirty="0">
                  <a:solidFill>
                    <a:schemeClr val="bg1">
                      <a:lumMod val="65000"/>
                    </a:schemeClr>
                  </a:solidFill>
                </a:rPr>
                <a:t>Lorem ipsum dolor</a:t>
              </a:r>
              <a:endParaRPr lang="zh-CN" altLang="en-US" sz="1200" i="1" spc="200" dirty="0">
                <a:solidFill>
                  <a:schemeClr val="bg1">
                    <a:lumMod val="65000"/>
                  </a:schemeClr>
                </a:solidFill>
              </a:endParaRPr>
            </a:p>
          </p:txBody>
        </p:sp>
      </p:grpSp>
    </p:spTree>
    <p:extLst>
      <p:ext uri="{BB962C8B-B14F-4D97-AF65-F5344CB8AC3E}">
        <p14:creationId xmlns:p14="http://schemas.microsoft.com/office/powerpoint/2010/main" val="30806676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000"/>
                                        <p:tgtEl>
                                          <p:spTgt spid="29"/>
                                        </p:tgtEl>
                                      </p:cBhvr>
                                    </p:animEffect>
                                    <p:anim calcmode="lin" valueType="num">
                                      <p:cBhvr>
                                        <p:cTn id="24" dur="1000" fill="hold"/>
                                        <p:tgtEl>
                                          <p:spTgt spid="29"/>
                                        </p:tgtEl>
                                        <p:attrNameLst>
                                          <p:attrName>ppt_x</p:attrName>
                                        </p:attrNameLst>
                                      </p:cBhvr>
                                      <p:tavLst>
                                        <p:tav tm="0">
                                          <p:val>
                                            <p:strVal val="#ppt_x"/>
                                          </p:val>
                                        </p:tav>
                                        <p:tav tm="100000">
                                          <p:val>
                                            <p:strVal val="#ppt_x"/>
                                          </p:val>
                                        </p:tav>
                                      </p:tavLst>
                                    </p:anim>
                                    <p:anim calcmode="lin" valueType="num">
                                      <p:cBhvr>
                                        <p:cTn id="2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26"/>
          <p:cNvSpPr/>
          <p:nvPr/>
        </p:nvSpPr>
        <p:spPr>
          <a:xfrm rot="18000000">
            <a:off x="-510994" y="-624161"/>
            <a:ext cx="2766480" cy="2825746"/>
          </a:xfrm>
          <a:custGeom>
            <a:avLst/>
            <a:gdLst>
              <a:gd name="connsiteX0" fmla="*/ 23727 w 1761625"/>
              <a:gd name="connsiteY0" fmla="*/ 386077 h 1700705"/>
              <a:gd name="connsiteX1" fmla="*/ 747627 w 1761625"/>
              <a:gd name="connsiteY1" fmla="*/ 1700527 h 1700705"/>
              <a:gd name="connsiteX2" fmla="*/ 1757277 w 1761625"/>
              <a:gd name="connsiteY2" fmla="*/ 290827 h 1700705"/>
              <a:gd name="connsiteX3" fmla="*/ 328527 w 1761625"/>
              <a:gd name="connsiteY3" fmla="*/ 5077 h 1700705"/>
              <a:gd name="connsiteX4" fmla="*/ 23727 w 1761625"/>
              <a:gd name="connsiteY4" fmla="*/ 386077 h 1700705"/>
              <a:gd name="connsiteX0" fmla="*/ 23727 w 1763559"/>
              <a:gd name="connsiteY0" fmla="*/ 386077 h 1701593"/>
              <a:gd name="connsiteX1" fmla="*/ 747627 w 1763559"/>
              <a:gd name="connsiteY1" fmla="*/ 1700527 h 1701593"/>
              <a:gd name="connsiteX2" fmla="*/ 1757277 w 1763559"/>
              <a:gd name="connsiteY2" fmla="*/ 290827 h 1701593"/>
              <a:gd name="connsiteX3" fmla="*/ 328527 w 1763559"/>
              <a:gd name="connsiteY3" fmla="*/ 5077 h 1701593"/>
              <a:gd name="connsiteX4" fmla="*/ 23727 w 1763559"/>
              <a:gd name="connsiteY4" fmla="*/ 386077 h 1701593"/>
              <a:gd name="connsiteX0" fmla="*/ 23009 w 1760907"/>
              <a:gd name="connsiteY0" fmla="*/ 668528 h 1719417"/>
              <a:gd name="connsiteX1" fmla="*/ 746909 w 1760907"/>
              <a:gd name="connsiteY1" fmla="*/ 1716278 h 1719417"/>
              <a:gd name="connsiteX2" fmla="*/ 1756559 w 1760907"/>
              <a:gd name="connsiteY2" fmla="*/ 306578 h 1719417"/>
              <a:gd name="connsiteX3" fmla="*/ 327809 w 1760907"/>
              <a:gd name="connsiteY3" fmla="*/ 20828 h 1719417"/>
              <a:gd name="connsiteX4" fmla="*/ 23009 w 1760907"/>
              <a:gd name="connsiteY4" fmla="*/ 668528 h 1719417"/>
              <a:gd name="connsiteX0" fmla="*/ 5885 w 1743783"/>
              <a:gd name="connsiteY0" fmla="*/ 764690 h 1815643"/>
              <a:gd name="connsiteX1" fmla="*/ 729785 w 1743783"/>
              <a:gd name="connsiteY1" fmla="*/ 1812440 h 1815643"/>
              <a:gd name="connsiteX2" fmla="*/ 1739435 w 1743783"/>
              <a:gd name="connsiteY2" fmla="*/ 402740 h 1815643"/>
              <a:gd name="connsiteX3" fmla="*/ 463085 w 1743783"/>
              <a:gd name="connsiteY3" fmla="*/ 12215 h 1815643"/>
              <a:gd name="connsiteX4" fmla="*/ 5885 w 1743783"/>
              <a:gd name="connsiteY4" fmla="*/ 764690 h 1815643"/>
              <a:gd name="connsiteX0" fmla="*/ 5885 w 1744149"/>
              <a:gd name="connsiteY0" fmla="*/ 764690 h 1812466"/>
              <a:gd name="connsiteX1" fmla="*/ 729785 w 1744149"/>
              <a:gd name="connsiteY1" fmla="*/ 1812440 h 1812466"/>
              <a:gd name="connsiteX2" fmla="*/ 1739435 w 1744149"/>
              <a:gd name="connsiteY2" fmla="*/ 402740 h 1812466"/>
              <a:gd name="connsiteX3" fmla="*/ 463085 w 1744149"/>
              <a:gd name="connsiteY3" fmla="*/ 12215 h 1812466"/>
              <a:gd name="connsiteX4" fmla="*/ 5885 w 1744149"/>
              <a:gd name="connsiteY4" fmla="*/ 764690 h 1812466"/>
              <a:gd name="connsiteX0" fmla="*/ 5885 w 1744149"/>
              <a:gd name="connsiteY0" fmla="*/ 779479 h 1827255"/>
              <a:gd name="connsiteX1" fmla="*/ 729785 w 1744149"/>
              <a:gd name="connsiteY1" fmla="*/ 1827229 h 1827255"/>
              <a:gd name="connsiteX2" fmla="*/ 1739435 w 1744149"/>
              <a:gd name="connsiteY2" fmla="*/ 417529 h 1827255"/>
              <a:gd name="connsiteX3" fmla="*/ 463085 w 1744149"/>
              <a:gd name="connsiteY3" fmla="*/ 27004 h 1827255"/>
              <a:gd name="connsiteX4" fmla="*/ 5885 w 1744149"/>
              <a:gd name="connsiteY4" fmla="*/ 779479 h 1827255"/>
              <a:gd name="connsiteX0" fmla="*/ 5885 w 1757044"/>
              <a:gd name="connsiteY0" fmla="*/ 779479 h 1827259"/>
              <a:gd name="connsiteX1" fmla="*/ 729785 w 1757044"/>
              <a:gd name="connsiteY1" fmla="*/ 1827229 h 1827259"/>
              <a:gd name="connsiteX2" fmla="*/ 1739435 w 1757044"/>
              <a:gd name="connsiteY2" fmla="*/ 417529 h 1827259"/>
              <a:gd name="connsiteX3" fmla="*/ 463085 w 1757044"/>
              <a:gd name="connsiteY3" fmla="*/ 27004 h 1827259"/>
              <a:gd name="connsiteX4" fmla="*/ 5885 w 1757044"/>
              <a:gd name="connsiteY4" fmla="*/ 779479 h 1827259"/>
              <a:gd name="connsiteX0" fmla="*/ 5885 w 1799344"/>
              <a:gd name="connsiteY0" fmla="*/ 779479 h 1827259"/>
              <a:gd name="connsiteX1" fmla="*/ 729785 w 1799344"/>
              <a:gd name="connsiteY1" fmla="*/ 1827229 h 1827259"/>
              <a:gd name="connsiteX2" fmla="*/ 1739435 w 1799344"/>
              <a:gd name="connsiteY2" fmla="*/ 417529 h 1827259"/>
              <a:gd name="connsiteX3" fmla="*/ 463085 w 1799344"/>
              <a:gd name="connsiteY3" fmla="*/ 27004 h 1827259"/>
              <a:gd name="connsiteX4" fmla="*/ 5885 w 1799344"/>
              <a:gd name="connsiteY4" fmla="*/ 779479 h 1827259"/>
              <a:gd name="connsiteX0" fmla="*/ 9310 w 1745619"/>
              <a:gd name="connsiteY0" fmla="*/ 685664 h 1733440"/>
              <a:gd name="connsiteX1" fmla="*/ 733210 w 1745619"/>
              <a:gd name="connsiteY1" fmla="*/ 1733414 h 1733440"/>
              <a:gd name="connsiteX2" fmla="*/ 1742860 w 1745619"/>
              <a:gd name="connsiteY2" fmla="*/ 323714 h 1733440"/>
              <a:gd name="connsiteX3" fmla="*/ 418885 w 1745619"/>
              <a:gd name="connsiteY3" fmla="*/ 18914 h 1733440"/>
              <a:gd name="connsiteX4" fmla="*/ 9310 w 1745619"/>
              <a:gd name="connsiteY4" fmla="*/ 685664 h 1733440"/>
              <a:gd name="connsiteX0" fmla="*/ 12052 w 1748850"/>
              <a:gd name="connsiteY0" fmla="*/ 729612 h 1777388"/>
              <a:gd name="connsiteX1" fmla="*/ 735952 w 1748850"/>
              <a:gd name="connsiteY1" fmla="*/ 1777362 h 1777388"/>
              <a:gd name="connsiteX2" fmla="*/ 1745602 w 1748850"/>
              <a:gd name="connsiteY2" fmla="*/ 367662 h 1777388"/>
              <a:gd name="connsiteX3" fmla="*/ 393052 w 1748850"/>
              <a:gd name="connsiteY3" fmla="*/ 15237 h 1777388"/>
              <a:gd name="connsiteX4" fmla="*/ 12052 w 1748850"/>
              <a:gd name="connsiteY4" fmla="*/ 729612 h 1777388"/>
              <a:gd name="connsiteX0" fmla="*/ 10861 w 1775992"/>
              <a:gd name="connsiteY0" fmla="*/ 679262 h 1776944"/>
              <a:gd name="connsiteX1" fmla="*/ 763336 w 1775992"/>
              <a:gd name="connsiteY1" fmla="*/ 1774637 h 1776944"/>
              <a:gd name="connsiteX2" fmla="*/ 1772986 w 1775992"/>
              <a:gd name="connsiteY2" fmla="*/ 364937 h 1776944"/>
              <a:gd name="connsiteX3" fmla="*/ 420436 w 1775992"/>
              <a:gd name="connsiteY3" fmla="*/ 12512 h 1776944"/>
              <a:gd name="connsiteX4" fmla="*/ 10861 w 1775992"/>
              <a:gd name="connsiteY4" fmla="*/ 679262 h 1776944"/>
              <a:gd name="connsiteX0" fmla="*/ 10861 w 1775992"/>
              <a:gd name="connsiteY0" fmla="*/ 679262 h 1776944"/>
              <a:gd name="connsiteX1" fmla="*/ 763336 w 1775992"/>
              <a:gd name="connsiteY1" fmla="*/ 1774637 h 1776944"/>
              <a:gd name="connsiteX2" fmla="*/ 1772986 w 1775992"/>
              <a:gd name="connsiteY2" fmla="*/ 364937 h 1776944"/>
              <a:gd name="connsiteX3" fmla="*/ 420436 w 1775992"/>
              <a:gd name="connsiteY3" fmla="*/ 12512 h 1776944"/>
              <a:gd name="connsiteX4" fmla="*/ 10861 w 1775992"/>
              <a:gd name="connsiteY4" fmla="*/ 679262 h 1776944"/>
              <a:gd name="connsiteX0" fmla="*/ 15219 w 1782417"/>
              <a:gd name="connsiteY0" fmla="*/ 679465 h 1796157"/>
              <a:gd name="connsiteX1" fmla="*/ 853419 w 1782417"/>
              <a:gd name="connsiteY1" fmla="*/ 1793890 h 1796157"/>
              <a:gd name="connsiteX2" fmla="*/ 1777344 w 1782417"/>
              <a:gd name="connsiteY2" fmla="*/ 365140 h 1796157"/>
              <a:gd name="connsiteX3" fmla="*/ 424794 w 1782417"/>
              <a:gd name="connsiteY3" fmla="*/ 12715 h 1796157"/>
              <a:gd name="connsiteX4" fmla="*/ 15219 w 1782417"/>
              <a:gd name="connsiteY4" fmla="*/ 679465 h 1796157"/>
              <a:gd name="connsiteX0" fmla="*/ 11937 w 1779135"/>
              <a:gd name="connsiteY0" fmla="*/ 693345 h 1810037"/>
              <a:gd name="connsiteX1" fmla="*/ 850137 w 1779135"/>
              <a:gd name="connsiteY1" fmla="*/ 1807770 h 1810037"/>
              <a:gd name="connsiteX2" fmla="*/ 1774062 w 1779135"/>
              <a:gd name="connsiteY2" fmla="*/ 379020 h 1810037"/>
              <a:gd name="connsiteX3" fmla="*/ 421512 w 1779135"/>
              <a:gd name="connsiteY3" fmla="*/ 26595 h 1810037"/>
              <a:gd name="connsiteX4" fmla="*/ 11937 w 1779135"/>
              <a:gd name="connsiteY4" fmla="*/ 693345 h 1810037"/>
              <a:gd name="connsiteX0" fmla="*/ 14258 w 1781456"/>
              <a:gd name="connsiteY0" fmla="*/ 679466 h 1796158"/>
              <a:gd name="connsiteX1" fmla="*/ 852458 w 1781456"/>
              <a:gd name="connsiteY1" fmla="*/ 1793891 h 1796158"/>
              <a:gd name="connsiteX2" fmla="*/ 1776383 w 1781456"/>
              <a:gd name="connsiteY2" fmla="*/ 365141 h 1796158"/>
              <a:gd name="connsiteX3" fmla="*/ 423833 w 1781456"/>
              <a:gd name="connsiteY3" fmla="*/ 12716 h 1796158"/>
              <a:gd name="connsiteX4" fmla="*/ 14258 w 1781456"/>
              <a:gd name="connsiteY4" fmla="*/ 679466 h 1796158"/>
              <a:gd name="connsiteX0" fmla="*/ 37377 w 1394588"/>
              <a:gd name="connsiteY0" fmla="*/ 87190 h 1870464"/>
              <a:gd name="connsiteX1" fmla="*/ 466002 w 1394588"/>
              <a:gd name="connsiteY1" fmla="*/ 1868365 h 1870464"/>
              <a:gd name="connsiteX2" fmla="*/ 1389927 w 1394588"/>
              <a:gd name="connsiteY2" fmla="*/ 439615 h 1870464"/>
              <a:gd name="connsiteX3" fmla="*/ 37377 w 1394588"/>
              <a:gd name="connsiteY3" fmla="*/ 87190 h 1870464"/>
              <a:gd name="connsiteX0" fmla="*/ 23985 w 1714079"/>
              <a:gd name="connsiteY0" fmla="*/ 123464 h 1714590"/>
              <a:gd name="connsiteX1" fmla="*/ 776460 w 1714079"/>
              <a:gd name="connsiteY1" fmla="*/ 1714139 h 1714590"/>
              <a:gd name="connsiteX2" fmla="*/ 1700385 w 1714079"/>
              <a:gd name="connsiteY2" fmla="*/ 285389 h 1714590"/>
              <a:gd name="connsiteX3" fmla="*/ 23985 w 1714079"/>
              <a:gd name="connsiteY3" fmla="*/ 123464 h 1714590"/>
              <a:gd name="connsiteX0" fmla="*/ 103744 w 1793838"/>
              <a:gd name="connsiteY0" fmla="*/ 254346 h 1845472"/>
              <a:gd name="connsiteX1" fmla="*/ 856219 w 1793838"/>
              <a:gd name="connsiteY1" fmla="*/ 1845021 h 1845472"/>
              <a:gd name="connsiteX2" fmla="*/ 1780144 w 1793838"/>
              <a:gd name="connsiteY2" fmla="*/ 416271 h 1845472"/>
              <a:gd name="connsiteX3" fmla="*/ 103744 w 1793838"/>
              <a:gd name="connsiteY3" fmla="*/ 254346 h 1845472"/>
              <a:gd name="connsiteX0" fmla="*/ 103744 w 1801778"/>
              <a:gd name="connsiteY0" fmla="*/ 263564 h 1854705"/>
              <a:gd name="connsiteX1" fmla="*/ 856219 w 1801778"/>
              <a:gd name="connsiteY1" fmla="*/ 1854239 h 1854705"/>
              <a:gd name="connsiteX2" fmla="*/ 1780144 w 1801778"/>
              <a:gd name="connsiteY2" fmla="*/ 425489 h 1854705"/>
              <a:gd name="connsiteX3" fmla="*/ 103744 w 1801778"/>
              <a:gd name="connsiteY3" fmla="*/ 263564 h 1854705"/>
              <a:gd name="connsiteX0" fmla="*/ 110247 w 1810119"/>
              <a:gd name="connsiteY0" fmla="*/ 263564 h 1855080"/>
              <a:gd name="connsiteX1" fmla="*/ 862722 w 1810119"/>
              <a:gd name="connsiteY1" fmla="*/ 1854239 h 1855080"/>
              <a:gd name="connsiteX2" fmla="*/ 1786647 w 1810119"/>
              <a:gd name="connsiteY2" fmla="*/ 425489 h 1855080"/>
              <a:gd name="connsiteX3" fmla="*/ 110247 w 1810119"/>
              <a:gd name="connsiteY3" fmla="*/ 263564 h 1855080"/>
              <a:gd name="connsiteX0" fmla="*/ 110247 w 1807143"/>
              <a:gd name="connsiteY0" fmla="*/ 283275 h 1874848"/>
              <a:gd name="connsiteX1" fmla="*/ 862722 w 1807143"/>
              <a:gd name="connsiteY1" fmla="*/ 1873950 h 1874848"/>
              <a:gd name="connsiteX2" fmla="*/ 1786647 w 1807143"/>
              <a:gd name="connsiteY2" fmla="*/ 445200 h 1874848"/>
              <a:gd name="connsiteX3" fmla="*/ 110247 w 1807143"/>
              <a:gd name="connsiteY3" fmla="*/ 283275 h 1874848"/>
              <a:gd name="connsiteX0" fmla="*/ 110247 w 1816444"/>
              <a:gd name="connsiteY0" fmla="*/ 273208 h 1864752"/>
              <a:gd name="connsiteX1" fmla="*/ 862722 w 1816444"/>
              <a:gd name="connsiteY1" fmla="*/ 1863883 h 1864752"/>
              <a:gd name="connsiteX2" fmla="*/ 1786647 w 1816444"/>
              <a:gd name="connsiteY2" fmla="*/ 435133 h 1864752"/>
              <a:gd name="connsiteX3" fmla="*/ 110247 w 1816444"/>
              <a:gd name="connsiteY3" fmla="*/ 273208 h 1864752"/>
            </a:gdLst>
            <a:ahLst/>
            <a:cxnLst>
              <a:cxn ang="0">
                <a:pos x="connsiteX0" y="connsiteY0"/>
              </a:cxn>
              <a:cxn ang="0">
                <a:pos x="connsiteX1" y="connsiteY1"/>
              </a:cxn>
              <a:cxn ang="0">
                <a:pos x="connsiteX2" y="connsiteY2"/>
              </a:cxn>
              <a:cxn ang="0">
                <a:pos x="connsiteX3" y="connsiteY3"/>
              </a:cxn>
            </a:cxnLst>
            <a:rect l="l" t="t" r="r" b="b"/>
            <a:pathLst>
              <a:path w="1816444" h="1864752">
                <a:moveTo>
                  <a:pt x="110247" y="273208"/>
                </a:moveTo>
                <a:cubicBezTo>
                  <a:pt x="-291391" y="806608"/>
                  <a:pt x="507122" y="1827371"/>
                  <a:pt x="862722" y="1863883"/>
                </a:cubicBezTo>
                <a:cubicBezTo>
                  <a:pt x="1218322" y="1900395"/>
                  <a:pt x="1975560" y="776446"/>
                  <a:pt x="1786647" y="435133"/>
                </a:cubicBezTo>
                <a:cubicBezTo>
                  <a:pt x="1597734" y="93820"/>
                  <a:pt x="511885" y="-260192"/>
                  <a:pt x="110247" y="273208"/>
                </a:cubicBezTo>
                <a:close/>
              </a:path>
            </a:pathLst>
          </a:custGeom>
          <a:solidFill>
            <a:schemeClr val="accent1">
              <a:lumMod val="50000"/>
            </a:schemeClr>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1162050" y="990601"/>
            <a:ext cx="4210050" cy="5222851"/>
            <a:chOff x="1162050" y="990601"/>
            <a:chExt cx="4210050" cy="5222851"/>
          </a:xfrm>
        </p:grpSpPr>
        <p:grpSp>
          <p:nvGrpSpPr>
            <p:cNvPr id="14" name="组合 13"/>
            <p:cNvGrpSpPr/>
            <p:nvPr/>
          </p:nvGrpSpPr>
          <p:grpSpPr>
            <a:xfrm>
              <a:off x="1162050" y="990601"/>
              <a:ext cx="4210050" cy="5222851"/>
              <a:chOff x="1162050" y="1428176"/>
              <a:chExt cx="4210050" cy="4785276"/>
            </a:xfrm>
          </p:grpSpPr>
          <p:sp>
            <p:nvSpPr>
              <p:cNvPr id="11" name="同侧圆角矩形 10"/>
              <p:cNvSpPr/>
              <p:nvPr/>
            </p:nvSpPr>
            <p:spPr>
              <a:xfrm>
                <a:off x="1162050" y="1428176"/>
                <a:ext cx="4210050" cy="1972299"/>
              </a:xfrm>
              <a:prstGeom prst="round2SameRect">
                <a:avLst>
                  <a:gd name="adj1" fmla="val 12290"/>
                  <a:gd name="adj2" fmla="val 0"/>
                </a:avLst>
              </a:prstGeom>
              <a:blipFill>
                <a:blip r:embed="rId3"/>
                <a:srcRect/>
                <a:stretch>
                  <a:fillRect t="-14872" b="-1469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同侧圆角矩形 12"/>
              <p:cNvSpPr/>
              <p:nvPr/>
            </p:nvSpPr>
            <p:spPr>
              <a:xfrm rot="10800000">
                <a:off x="1162050" y="3400474"/>
                <a:ext cx="4210050" cy="2812978"/>
              </a:xfrm>
              <a:prstGeom prst="round2SameRect">
                <a:avLst>
                  <a:gd name="adj1" fmla="val 864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1698171" y="5336849"/>
              <a:ext cx="3225082" cy="486242"/>
              <a:chOff x="1698171" y="5181601"/>
              <a:chExt cx="3225082" cy="486242"/>
            </a:xfrm>
          </p:grpSpPr>
          <p:sp>
            <p:nvSpPr>
              <p:cNvPr id="15" name="圆角矩形 14"/>
              <p:cNvSpPr/>
              <p:nvPr/>
            </p:nvSpPr>
            <p:spPr>
              <a:xfrm>
                <a:off x="1698171" y="5181601"/>
                <a:ext cx="3225082" cy="486242"/>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941592" y="5268951"/>
                <a:ext cx="2738238" cy="307777"/>
              </a:xfrm>
              <a:prstGeom prst="rect">
                <a:avLst/>
              </a:prstGeom>
              <a:solidFill>
                <a:schemeClr val="accent1">
                  <a:lumMod val="50000"/>
                </a:schemeClr>
              </a:solidFill>
            </p:spPr>
            <p:txBody>
              <a:bodyPr wrap="square" rtlCol="0">
                <a:spAutoFit/>
              </a:bodyPr>
              <a:lstStyle/>
              <a:p>
                <a:pPr algn="ctr"/>
                <a:r>
                  <a:rPr lang="en-US" altLang="zh-CN" sz="1400" spc="300" dirty="0">
                    <a:solidFill>
                      <a:schemeClr val="bg1"/>
                    </a:solidFill>
                    <a:latin typeface="思源黑体 CN Light" panose="020B0300000000000000" pitchFamily="34" charset="-122"/>
                    <a:ea typeface="思源黑体 CN Light" panose="020B0300000000000000" pitchFamily="34" charset="-122"/>
                  </a:rPr>
                  <a:t>TECNOLOGY CONPAMY</a:t>
                </a:r>
                <a:endParaRPr lang="zh-CN" altLang="en-US" sz="1400" spc="300" dirty="0">
                  <a:solidFill>
                    <a:schemeClr val="bg1"/>
                  </a:solidFill>
                  <a:latin typeface="思源黑体 CN Light" panose="020B0300000000000000" pitchFamily="34" charset="-122"/>
                  <a:ea typeface="思源黑体 CN Light" panose="020B0300000000000000" pitchFamily="34" charset="-122"/>
                </a:endParaRPr>
              </a:p>
            </p:txBody>
          </p:sp>
        </p:grpSp>
        <p:sp>
          <p:nvSpPr>
            <p:cNvPr id="17" name="文本框 16"/>
            <p:cNvSpPr txBox="1"/>
            <p:nvPr/>
          </p:nvSpPr>
          <p:spPr>
            <a:xfrm>
              <a:off x="1415849" y="3483717"/>
              <a:ext cx="2394858" cy="707886"/>
            </a:xfrm>
            <a:prstGeom prst="rect">
              <a:avLst/>
            </a:prstGeom>
            <a:noFill/>
          </p:spPr>
          <p:txBody>
            <a:bodyPr wrap="square" rtlCol="0">
              <a:spAutoFit/>
            </a:bodyPr>
            <a:lstStyle/>
            <a:p>
              <a:r>
                <a:rPr lang="en-US" altLang="zh-CN" sz="4000" spc="300" dirty="0">
                  <a:solidFill>
                    <a:schemeClr val="tx1">
                      <a:lumMod val="85000"/>
                      <a:lumOff val="15000"/>
                    </a:schemeClr>
                  </a:solidFill>
                  <a:latin typeface="思源黑体 CN Normal" panose="020B0400000000000000" pitchFamily="34" charset="-122"/>
                  <a:ea typeface="思源黑体 CN Normal" panose="020B0400000000000000" pitchFamily="34" charset="-122"/>
                </a:rPr>
                <a:t>PART 06</a:t>
              </a:r>
              <a:endParaRPr lang="zh-CN" altLang="en-US" sz="4000" spc="30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p:txBody>
        </p:sp>
        <p:sp>
          <p:nvSpPr>
            <p:cNvPr id="19" name="文本框 18"/>
            <p:cNvSpPr txBox="1"/>
            <p:nvPr/>
          </p:nvSpPr>
          <p:spPr>
            <a:xfrm>
              <a:off x="1434660" y="4119970"/>
              <a:ext cx="3664828" cy="923330"/>
            </a:xfrm>
            <a:prstGeom prst="rect">
              <a:avLst/>
            </a:prstGeom>
            <a:noFill/>
          </p:spPr>
          <p:txBody>
            <a:bodyPr wrap="square" rtlCol="0">
              <a:spAutoFit/>
            </a:bodyPr>
            <a:lstStyle/>
            <a:p>
              <a:pPr>
                <a:lnSpc>
                  <a:spcPct val="150000"/>
                </a:lnSpc>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veniam,</a:t>
              </a:r>
              <a:endParaRPr lang="zh-CN" altLang="en-US" sz="1200" dirty="0">
                <a:solidFill>
                  <a:schemeClr val="tx1">
                    <a:lumMod val="85000"/>
                    <a:lumOff val="15000"/>
                  </a:schemeClr>
                </a:solidFill>
              </a:endParaRPr>
            </a:p>
          </p:txBody>
        </p:sp>
      </p:grpSp>
      <p:grpSp>
        <p:nvGrpSpPr>
          <p:cNvPr id="25" name="组合 24"/>
          <p:cNvGrpSpPr/>
          <p:nvPr/>
        </p:nvGrpSpPr>
        <p:grpSpPr>
          <a:xfrm>
            <a:off x="6271636" y="1359040"/>
            <a:ext cx="3664828" cy="4369533"/>
            <a:chOff x="6271636" y="1359040"/>
            <a:chExt cx="3664828" cy="4369533"/>
          </a:xfrm>
        </p:grpSpPr>
        <p:sp>
          <p:nvSpPr>
            <p:cNvPr id="20" name="文本框 19"/>
            <p:cNvSpPr txBox="1"/>
            <p:nvPr/>
          </p:nvSpPr>
          <p:spPr>
            <a:xfrm>
              <a:off x="6271636" y="2440707"/>
              <a:ext cx="3664828" cy="618183"/>
            </a:xfrm>
            <a:prstGeom prst="rect">
              <a:avLst/>
            </a:prstGeom>
            <a:noFill/>
          </p:spPr>
          <p:txBody>
            <a:bodyPr wrap="square" rtlCol="0">
              <a:spAutoFit/>
            </a:bodyPr>
            <a:lstStyle/>
            <a:p>
              <a:pPr>
                <a:lnSpc>
                  <a:spcPct val="150000"/>
                </a:lnSpc>
              </a:pPr>
              <a:r>
                <a:rPr lang="en-US" altLang="zh-CN" sz="1200" i="1" dirty="0">
                  <a:solidFill>
                    <a:schemeClr val="tx1">
                      <a:lumMod val="75000"/>
                      <a:lumOff val="25000"/>
                    </a:schemeClr>
                  </a:solidFill>
                </a:rPr>
                <a:t>Lorem ipsum dolor sit amet, consectetur adipisicing elit, sed do eiusmod </a:t>
              </a:r>
              <a:r>
                <a:rPr lang="en-US" altLang="zh-CN" sz="1200" i="1" dirty="0" err="1">
                  <a:solidFill>
                    <a:schemeClr val="tx1">
                      <a:lumMod val="75000"/>
                      <a:lumOff val="25000"/>
                    </a:schemeClr>
                  </a:solidFill>
                </a:rPr>
                <a:t>tempor</a:t>
              </a:r>
              <a:r>
                <a:rPr lang="en-US" altLang="zh-CN" sz="1200" i="1" dirty="0">
                  <a:solidFill>
                    <a:schemeClr val="tx1">
                      <a:lumMod val="75000"/>
                      <a:lumOff val="25000"/>
                    </a:schemeClr>
                  </a:solidFill>
                </a:rPr>
                <a:t> </a:t>
              </a:r>
              <a:r>
                <a:rPr lang="en-US" altLang="zh-CN" sz="1200" i="1" dirty="0" err="1">
                  <a:solidFill>
                    <a:schemeClr val="tx1">
                      <a:lumMod val="75000"/>
                      <a:lumOff val="25000"/>
                    </a:schemeClr>
                  </a:solidFill>
                </a:rPr>
                <a:t>incididunt</a:t>
              </a:r>
              <a:r>
                <a:rPr lang="en-US" altLang="zh-CN" sz="1200" i="1" dirty="0">
                  <a:solidFill>
                    <a:schemeClr val="tx1">
                      <a:lumMod val="75000"/>
                      <a:lumOff val="25000"/>
                    </a:schemeClr>
                  </a:solidFill>
                </a:rPr>
                <a:t> </a:t>
              </a:r>
              <a:endParaRPr lang="zh-CN" altLang="en-US" sz="1200" i="1" dirty="0">
                <a:solidFill>
                  <a:schemeClr val="tx1">
                    <a:lumMod val="75000"/>
                    <a:lumOff val="25000"/>
                  </a:schemeClr>
                </a:solidFill>
              </a:endParaRPr>
            </a:p>
          </p:txBody>
        </p:sp>
        <p:sp>
          <p:nvSpPr>
            <p:cNvPr id="21" name="矩形 20"/>
            <p:cNvSpPr/>
            <p:nvPr/>
          </p:nvSpPr>
          <p:spPr>
            <a:xfrm>
              <a:off x="6346152" y="2184856"/>
              <a:ext cx="650929" cy="4581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文本框 21"/>
            <p:cNvSpPr txBox="1"/>
            <p:nvPr/>
          </p:nvSpPr>
          <p:spPr>
            <a:xfrm>
              <a:off x="6271636" y="1359040"/>
              <a:ext cx="2394858" cy="707886"/>
            </a:xfrm>
            <a:prstGeom prst="rect">
              <a:avLst/>
            </a:prstGeom>
            <a:noFill/>
          </p:spPr>
          <p:txBody>
            <a:bodyPr wrap="square" rtlCol="0">
              <a:spAutoFit/>
            </a:bodyPr>
            <a:lstStyle/>
            <a:p>
              <a:r>
                <a:rPr lang="zh-CN" altLang="en-US" sz="4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rPr>
                <a:t>输入标题</a:t>
              </a:r>
            </a:p>
          </p:txBody>
        </p:sp>
        <p:sp>
          <p:nvSpPr>
            <p:cNvPr id="23" name="文本框 22"/>
            <p:cNvSpPr txBox="1"/>
            <p:nvPr/>
          </p:nvSpPr>
          <p:spPr>
            <a:xfrm>
              <a:off x="6271636" y="3143250"/>
              <a:ext cx="3664828" cy="2585323"/>
            </a:xfrm>
            <a:prstGeom prst="rect">
              <a:avLst/>
            </a:prstGeom>
            <a:noFill/>
          </p:spPr>
          <p:txBody>
            <a:bodyPr wrap="square" rtlCol="0">
              <a:spAutoFit/>
            </a:bodyPr>
            <a:lstStyle/>
            <a:p>
              <a:pPr>
                <a:lnSpc>
                  <a:spcPct val="150000"/>
                </a:lnSpc>
              </a:pPr>
              <a:r>
                <a:rPr lang="en-US" altLang="zh-CN" sz="1200" i="1" dirty="0">
                  <a:solidFill>
                    <a:schemeClr val="bg1">
                      <a:lumMod val="50000"/>
                    </a:schemeClr>
                  </a:solidFill>
                </a:rPr>
                <a:t>Lorem ipsum dolor sit </a:t>
              </a:r>
              <a:r>
                <a:rPr lang="en-US" altLang="zh-CN" sz="1200" i="1" dirty="0" err="1">
                  <a:solidFill>
                    <a:schemeClr val="bg1">
                      <a:lumMod val="50000"/>
                    </a:schemeClr>
                  </a:solidFill>
                </a:rPr>
                <a:t>amet</a:t>
              </a:r>
              <a:r>
                <a:rPr lang="en-US" altLang="zh-CN" sz="1200" i="1" dirty="0">
                  <a:solidFill>
                    <a:schemeClr val="bg1">
                      <a:lumMod val="50000"/>
                    </a:schemeClr>
                  </a:solidFill>
                </a:rPr>
                <a:t>, </a:t>
              </a:r>
              <a:r>
                <a:rPr lang="en-US" altLang="zh-CN" sz="1200" i="1" dirty="0" err="1">
                  <a:solidFill>
                    <a:schemeClr val="bg1">
                      <a:lumMod val="50000"/>
                    </a:schemeClr>
                  </a:solidFill>
                </a:rPr>
                <a:t>consectetur</a:t>
              </a:r>
              <a:r>
                <a:rPr lang="en-US" altLang="zh-CN" sz="1200" i="1" dirty="0">
                  <a:solidFill>
                    <a:schemeClr val="bg1">
                      <a:lumMod val="50000"/>
                    </a:schemeClr>
                  </a:solidFill>
                </a:rPr>
                <a:t> </a:t>
              </a:r>
              <a:r>
                <a:rPr lang="en-US" altLang="zh-CN" sz="1200" i="1" dirty="0" err="1">
                  <a:solidFill>
                    <a:schemeClr val="bg1">
                      <a:lumMod val="50000"/>
                    </a:schemeClr>
                  </a:solidFill>
                </a:rPr>
                <a:t>adipisicing</a:t>
              </a:r>
              <a:r>
                <a:rPr lang="en-US" altLang="zh-CN" sz="1200" i="1" dirty="0">
                  <a:solidFill>
                    <a:schemeClr val="bg1">
                      <a:lumMod val="50000"/>
                    </a:schemeClr>
                  </a:solidFill>
                </a:rPr>
                <a:t> </a:t>
              </a:r>
              <a:r>
                <a:rPr lang="en-US" altLang="zh-CN" sz="1200" i="1" dirty="0" err="1">
                  <a:solidFill>
                    <a:schemeClr val="bg1">
                      <a:lumMod val="50000"/>
                    </a:schemeClr>
                  </a:solidFill>
                </a:rPr>
                <a:t>elit</a:t>
              </a:r>
              <a:r>
                <a:rPr lang="en-US" altLang="zh-CN" sz="1200" i="1" dirty="0">
                  <a:solidFill>
                    <a:schemeClr val="bg1">
                      <a:lumMod val="50000"/>
                    </a:schemeClr>
                  </a:solidFill>
                </a:rPr>
                <a:t>, </a:t>
              </a:r>
              <a:r>
                <a:rPr lang="en-US" altLang="zh-CN" sz="1200" i="1" dirty="0" err="1">
                  <a:solidFill>
                    <a:schemeClr val="bg1">
                      <a:lumMod val="50000"/>
                    </a:schemeClr>
                  </a:solidFill>
                </a:rPr>
                <a:t>sed</a:t>
              </a:r>
              <a:r>
                <a:rPr lang="en-US" altLang="zh-CN" sz="1200" i="1" dirty="0">
                  <a:solidFill>
                    <a:schemeClr val="bg1">
                      <a:lumMod val="50000"/>
                    </a:schemeClr>
                  </a:solidFill>
                </a:rPr>
                <a:t> do </a:t>
              </a:r>
              <a:r>
                <a:rPr lang="en-US" altLang="zh-CN" sz="1200" i="1" dirty="0" err="1">
                  <a:solidFill>
                    <a:schemeClr val="bg1">
                      <a:lumMod val="50000"/>
                    </a:schemeClr>
                  </a:solidFill>
                </a:rPr>
                <a:t>eiusmod</a:t>
              </a:r>
              <a:r>
                <a:rPr lang="en-US" altLang="zh-CN" sz="1200" i="1" dirty="0">
                  <a:solidFill>
                    <a:schemeClr val="bg1">
                      <a:lumMod val="50000"/>
                    </a:schemeClr>
                  </a:solidFill>
                </a:rPr>
                <a:t> </a:t>
              </a:r>
              <a:r>
                <a:rPr lang="en-US" altLang="zh-CN" sz="1200" i="1" dirty="0" err="1">
                  <a:solidFill>
                    <a:schemeClr val="bg1">
                      <a:lumMod val="50000"/>
                    </a:schemeClr>
                  </a:solidFill>
                </a:rPr>
                <a:t>tempor</a:t>
              </a:r>
              <a:r>
                <a:rPr lang="en-US" altLang="zh-CN" sz="1200" i="1" dirty="0">
                  <a:solidFill>
                    <a:schemeClr val="bg1">
                      <a:lumMod val="50000"/>
                    </a:schemeClr>
                  </a:solidFill>
                </a:rPr>
                <a:t> </a:t>
              </a:r>
              <a:r>
                <a:rPr lang="en-US" altLang="zh-CN" sz="1200" i="1" dirty="0" err="1">
                  <a:solidFill>
                    <a:schemeClr val="bg1">
                      <a:lumMod val="50000"/>
                    </a:schemeClr>
                  </a:solidFill>
                </a:rPr>
                <a:t>incididunt</a:t>
              </a:r>
              <a:r>
                <a:rPr lang="en-US" altLang="zh-CN" sz="1200" i="1" dirty="0">
                  <a:solidFill>
                    <a:schemeClr val="bg1">
                      <a:lumMod val="50000"/>
                    </a:schemeClr>
                  </a:solidFill>
                </a:rPr>
                <a:t> </a:t>
              </a:r>
              <a:r>
                <a:rPr lang="en-US" altLang="zh-CN" sz="1200" i="1" dirty="0" err="1">
                  <a:solidFill>
                    <a:schemeClr val="bg1">
                      <a:lumMod val="50000"/>
                    </a:schemeClr>
                  </a:solidFill>
                </a:rPr>
                <a:t>ut</a:t>
              </a:r>
              <a:r>
                <a:rPr lang="en-US" altLang="zh-CN" sz="1200" i="1" dirty="0">
                  <a:solidFill>
                    <a:schemeClr val="bg1">
                      <a:lumMod val="50000"/>
                    </a:schemeClr>
                  </a:solidFill>
                </a:rPr>
                <a:t> </a:t>
              </a:r>
              <a:r>
                <a:rPr lang="en-US" altLang="zh-CN" sz="1200" i="1" dirty="0" err="1">
                  <a:solidFill>
                    <a:schemeClr val="bg1">
                      <a:lumMod val="50000"/>
                    </a:schemeClr>
                  </a:solidFill>
                </a:rPr>
                <a:t>labore</a:t>
              </a:r>
              <a:r>
                <a:rPr lang="en-US" altLang="zh-CN" sz="1200" i="1" dirty="0">
                  <a:solidFill>
                    <a:schemeClr val="bg1">
                      <a:lumMod val="50000"/>
                    </a:schemeClr>
                  </a:solidFill>
                </a:rPr>
                <a:t> et </a:t>
              </a:r>
              <a:r>
                <a:rPr lang="en-US" altLang="zh-CN" sz="1200" i="1" dirty="0" err="1">
                  <a:solidFill>
                    <a:schemeClr val="bg1">
                      <a:lumMod val="50000"/>
                    </a:schemeClr>
                  </a:solidFill>
                </a:rPr>
                <a:t>dolore</a:t>
              </a:r>
              <a:r>
                <a:rPr lang="en-US" altLang="zh-CN" sz="1200" i="1" dirty="0">
                  <a:solidFill>
                    <a:schemeClr val="bg1">
                      <a:lumMod val="50000"/>
                    </a:schemeClr>
                  </a:solidFill>
                </a:rPr>
                <a:t> magna </a:t>
              </a:r>
              <a:r>
                <a:rPr lang="en-US" altLang="zh-CN" sz="1200" i="1" dirty="0" err="1">
                  <a:solidFill>
                    <a:schemeClr val="bg1">
                      <a:lumMod val="50000"/>
                    </a:schemeClr>
                  </a:solidFill>
                </a:rPr>
                <a:t>aliqua</a:t>
              </a:r>
              <a:r>
                <a:rPr lang="en-US" altLang="zh-CN" sz="1200" i="1" dirty="0">
                  <a:solidFill>
                    <a:schemeClr val="bg1">
                      <a:lumMod val="50000"/>
                    </a:schemeClr>
                  </a:solidFill>
                </a:rPr>
                <a:t>. </a:t>
              </a:r>
              <a:r>
                <a:rPr lang="en-US" altLang="zh-CN" sz="1200" i="1" dirty="0" err="1">
                  <a:solidFill>
                    <a:schemeClr val="bg1">
                      <a:lumMod val="50000"/>
                    </a:schemeClr>
                  </a:solidFill>
                </a:rPr>
                <a:t>Ut</a:t>
              </a:r>
              <a:r>
                <a:rPr lang="en-US" altLang="zh-CN" sz="1200" i="1" dirty="0">
                  <a:solidFill>
                    <a:schemeClr val="bg1">
                      <a:lumMod val="50000"/>
                    </a:schemeClr>
                  </a:solidFill>
                </a:rPr>
                <a:t> </a:t>
              </a:r>
              <a:r>
                <a:rPr lang="en-US" altLang="zh-CN" sz="1200" i="1" dirty="0" err="1">
                  <a:solidFill>
                    <a:schemeClr val="bg1">
                      <a:lumMod val="50000"/>
                    </a:schemeClr>
                  </a:solidFill>
                </a:rPr>
                <a:t>enim</a:t>
              </a:r>
              <a:r>
                <a:rPr lang="en-US" altLang="zh-CN" sz="1200" i="1" dirty="0">
                  <a:solidFill>
                    <a:schemeClr val="bg1">
                      <a:lumMod val="50000"/>
                    </a:schemeClr>
                  </a:solidFill>
                </a:rPr>
                <a:t> ad minim </a:t>
              </a:r>
              <a:r>
                <a:rPr lang="en-US" altLang="zh-CN" sz="1200" i="1" dirty="0" err="1">
                  <a:solidFill>
                    <a:schemeClr val="bg1">
                      <a:lumMod val="50000"/>
                    </a:schemeClr>
                  </a:solidFill>
                </a:rPr>
                <a:t>veniam</a:t>
              </a:r>
              <a:r>
                <a:rPr lang="en-US" altLang="zh-CN" sz="1200" i="1" dirty="0">
                  <a:solidFill>
                    <a:schemeClr val="bg1">
                      <a:lumMod val="50000"/>
                    </a:schemeClr>
                  </a:solidFill>
                </a:rPr>
                <a:t>, Lorem ipsum dolor sit </a:t>
              </a:r>
              <a:r>
                <a:rPr lang="en-US" altLang="zh-CN" sz="1200" i="1" dirty="0" err="1">
                  <a:solidFill>
                    <a:schemeClr val="bg1">
                      <a:lumMod val="50000"/>
                    </a:schemeClr>
                  </a:solidFill>
                </a:rPr>
                <a:t>amet</a:t>
              </a:r>
              <a:r>
                <a:rPr lang="en-US" altLang="zh-CN" sz="1200" i="1" dirty="0">
                  <a:solidFill>
                    <a:schemeClr val="bg1">
                      <a:lumMod val="50000"/>
                    </a:schemeClr>
                  </a:solidFill>
                </a:rPr>
                <a:t>, </a:t>
              </a:r>
              <a:r>
                <a:rPr lang="en-US" altLang="zh-CN" sz="1200" i="1" dirty="0" err="1">
                  <a:solidFill>
                    <a:schemeClr val="bg1">
                      <a:lumMod val="50000"/>
                    </a:schemeClr>
                  </a:solidFill>
                </a:rPr>
                <a:t>consectetur</a:t>
              </a:r>
              <a:r>
                <a:rPr lang="en-US" altLang="zh-CN" sz="1200" i="1" dirty="0">
                  <a:solidFill>
                    <a:schemeClr val="bg1">
                      <a:lumMod val="50000"/>
                    </a:schemeClr>
                  </a:solidFill>
                </a:rPr>
                <a:t> </a:t>
              </a:r>
              <a:r>
                <a:rPr lang="en-US" altLang="zh-CN" sz="1200" i="1" dirty="0" err="1">
                  <a:solidFill>
                    <a:schemeClr val="bg1">
                      <a:lumMod val="50000"/>
                    </a:schemeClr>
                  </a:solidFill>
                </a:rPr>
                <a:t>adipisicing</a:t>
              </a:r>
              <a:r>
                <a:rPr lang="en-US" altLang="zh-CN" sz="1200" i="1" dirty="0">
                  <a:solidFill>
                    <a:schemeClr val="bg1">
                      <a:lumMod val="50000"/>
                    </a:schemeClr>
                  </a:solidFill>
                </a:rPr>
                <a:t> </a:t>
              </a:r>
              <a:r>
                <a:rPr lang="en-US" altLang="zh-CN" sz="1200" i="1" dirty="0" err="1">
                  <a:solidFill>
                    <a:schemeClr val="bg1">
                      <a:lumMod val="50000"/>
                    </a:schemeClr>
                  </a:solidFill>
                </a:rPr>
                <a:t>elit</a:t>
              </a:r>
              <a:r>
                <a:rPr lang="en-US" altLang="zh-CN" sz="1200" i="1" dirty="0">
                  <a:solidFill>
                    <a:schemeClr val="bg1">
                      <a:lumMod val="50000"/>
                    </a:schemeClr>
                  </a:solidFill>
                </a:rPr>
                <a:t>, </a:t>
              </a:r>
              <a:r>
                <a:rPr lang="en-US" altLang="zh-CN" sz="1200" i="1" dirty="0" err="1">
                  <a:solidFill>
                    <a:schemeClr val="bg1">
                      <a:lumMod val="50000"/>
                    </a:schemeClr>
                  </a:solidFill>
                </a:rPr>
                <a:t>sed</a:t>
              </a:r>
              <a:r>
                <a:rPr lang="en-US" altLang="zh-CN" sz="1200" i="1" dirty="0">
                  <a:solidFill>
                    <a:schemeClr val="bg1">
                      <a:lumMod val="50000"/>
                    </a:schemeClr>
                  </a:solidFill>
                </a:rPr>
                <a:t> do </a:t>
              </a:r>
              <a:r>
                <a:rPr lang="en-US" altLang="zh-CN" sz="1200" i="1" dirty="0" err="1">
                  <a:solidFill>
                    <a:schemeClr val="bg1">
                      <a:lumMod val="50000"/>
                    </a:schemeClr>
                  </a:solidFill>
                </a:rPr>
                <a:t>eiusmod</a:t>
              </a:r>
              <a:r>
                <a:rPr lang="en-US" altLang="zh-CN" sz="1200" i="1" dirty="0">
                  <a:solidFill>
                    <a:schemeClr val="bg1">
                      <a:lumMod val="50000"/>
                    </a:schemeClr>
                  </a:solidFill>
                </a:rPr>
                <a:t> </a:t>
              </a:r>
              <a:r>
                <a:rPr lang="en-US" altLang="zh-CN" sz="1200" i="1" dirty="0" err="1">
                  <a:solidFill>
                    <a:schemeClr val="bg1">
                      <a:lumMod val="50000"/>
                    </a:schemeClr>
                  </a:solidFill>
                </a:rPr>
                <a:t>tempor</a:t>
              </a:r>
              <a:r>
                <a:rPr lang="en-US" altLang="zh-CN" sz="1200" i="1" dirty="0">
                  <a:solidFill>
                    <a:schemeClr val="bg1">
                      <a:lumMod val="50000"/>
                    </a:schemeClr>
                  </a:solidFill>
                </a:rPr>
                <a:t> </a:t>
              </a:r>
              <a:r>
                <a:rPr lang="en-US" altLang="zh-CN" sz="1200" i="1" dirty="0" err="1">
                  <a:solidFill>
                    <a:schemeClr val="bg1">
                      <a:lumMod val="50000"/>
                    </a:schemeClr>
                  </a:solidFill>
                </a:rPr>
                <a:t>incididunt</a:t>
              </a:r>
              <a:r>
                <a:rPr lang="en-US" altLang="zh-CN" sz="1200" i="1" dirty="0">
                  <a:solidFill>
                    <a:schemeClr val="bg1">
                      <a:lumMod val="50000"/>
                    </a:schemeClr>
                  </a:solidFill>
                </a:rPr>
                <a:t> </a:t>
              </a:r>
              <a:r>
                <a:rPr lang="en-US" altLang="zh-CN" sz="1200" i="1" dirty="0" err="1">
                  <a:solidFill>
                    <a:schemeClr val="bg1">
                      <a:lumMod val="50000"/>
                    </a:schemeClr>
                  </a:solidFill>
                </a:rPr>
                <a:t>ut</a:t>
              </a:r>
              <a:r>
                <a:rPr lang="en-US" altLang="zh-CN" sz="1200" i="1" dirty="0">
                  <a:solidFill>
                    <a:schemeClr val="bg1">
                      <a:lumMod val="50000"/>
                    </a:schemeClr>
                  </a:solidFill>
                </a:rPr>
                <a:t> </a:t>
              </a:r>
              <a:r>
                <a:rPr lang="en-US" altLang="zh-CN" sz="1200" i="1" dirty="0" err="1">
                  <a:solidFill>
                    <a:schemeClr val="bg1">
                      <a:lumMod val="50000"/>
                    </a:schemeClr>
                  </a:solidFill>
                </a:rPr>
                <a:t>labore</a:t>
              </a:r>
              <a:r>
                <a:rPr lang="en-US" altLang="zh-CN" sz="1200" i="1" dirty="0">
                  <a:solidFill>
                    <a:schemeClr val="bg1">
                      <a:lumMod val="50000"/>
                    </a:schemeClr>
                  </a:solidFill>
                </a:rPr>
                <a:t> et </a:t>
              </a:r>
              <a:r>
                <a:rPr lang="en-US" altLang="zh-CN" sz="1200" i="1" dirty="0" err="1">
                  <a:solidFill>
                    <a:schemeClr val="bg1">
                      <a:lumMod val="50000"/>
                    </a:schemeClr>
                  </a:solidFill>
                </a:rPr>
                <a:t>dolore</a:t>
              </a:r>
              <a:r>
                <a:rPr lang="en-US" altLang="zh-CN" sz="1200" i="1" dirty="0">
                  <a:solidFill>
                    <a:schemeClr val="bg1">
                      <a:lumMod val="50000"/>
                    </a:schemeClr>
                  </a:solidFill>
                </a:rPr>
                <a:t> magna </a:t>
              </a:r>
              <a:r>
                <a:rPr lang="en-US" altLang="zh-CN" sz="1200" i="1" dirty="0" err="1">
                  <a:solidFill>
                    <a:schemeClr val="bg1">
                      <a:lumMod val="50000"/>
                    </a:schemeClr>
                  </a:solidFill>
                </a:rPr>
                <a:t>aliqua</a:t>
              </a:r>
              <a:r>
                <a:rPr lang="en-US" altLang="zh-CN" sz="1200" i="1" dirty="0">
                  <a:solidFill>
                    <a:schemeClr val="bg1">
                      <a:lumMod val="50000"/>
                    </a:schemeClr>
                  </a:solidFill>
                </a:rPr>
                <a:t>. </a:t>
              </a:r>
              <a:r>
                <a:rPr lang="en-US" altLang="zh-CN" sz="1200" i="1" dirty="0" err="1">
                  <a:solidFill>
                    <a:schemeClr val="bg1">
                      <a:lumMod val="50000"/>
                    </a:schemeClr>
                  </a:solidFill>
                </a:rPr>
                <a:t>Ut</a:t>
              </a:r>
              <a:r>
                <a:rPr lang="en-US" altLang="zh-CN" sz="1200" i="1" dirty="0">
                  <a:solidFill>
                    <a:schemeClr val="bg1">
                      <a:lumMod val="50000"/>
                    </a:schemeClr>
                  </a:solidFill>
                </a:rPr>
                <a:t> </a:t>
              </a:r>
              <a:r>
                <a:rPr lang="en-US" altLang="zh-CN" sz="1200" i="1" dirty="0" err="1">
                  <a:solidFill>
                    <a:schemeClr val="bg1">
                      <a:lumMod val="50000"/>
                    </a:schemeClr>
                  </a:solidFill>
                </a:rPr>
                <a:t>enim</a:t>
              </a:r>
              <a:r>
                <a:rPr lang="en-US" altLang="zh-CN" sz="1200" i="1" dirty="0">
                  <a:solidFill>
                    <a:schemeClr val="bg1">
                      <a:lumMod val="50000"/>
                    </a:schemeClr>
                  </a:solidFill>
                </a:rPr>
                <a:t> ad minim </a:t>
              </a:r>
              <a:r>
                <a:rPr lang="en-US" altLang="zh-CN" sz="1200" i="1" dirty="0" err="1">
                  <a:solidFill>
                    <a:schemeClr val="bg1">
                      <a:lumMod val="50000"/>
                    </a:schemeClr>
                  </a:solidFill>
                </a:rPr>
                <a:t>veniam</a:t>
              </a:r>
              <a:r>
                <a:rPr lang="en-US" altLang="zh-CN" sz="1200" i="1" dirty="0">
                  <a:solidFill>
                    <a:schemeClr val="bg1">
                      <a:lumMod val="50000"/>
                    </a:schemeClr>
                  </a:solidFill>
                </a:rPr>
                <a:t>, Lorem ipsum dolor sit </a:t>
              </a:r>
              <a:r>
                <a:rPr lang="en-US" altLang="zh-CN" sz="1200" i="1" dirty="0" err="1">
                  <a:solidFill>
                    <a:schemeClr val="bg1">
                      <a:lumMod val="50000"/>
                    </a:schemeClr>
                  </a:solidFill>
                </a:rPr>
                <a:t>amet</a:t>
              </a:r>
              <a:r>
                <a:rPr lang="en-US" altLang="zh-CN" sz="1200" i="1" dirty="0">
                  <a:solidFill>
                    <a:schemeClr val="bg1">
                      <a:lumMod val="50000"/>
                    </a:schemeClr>
                  </a:solidFill>
                </a:rPr>
                <a:t>, </a:t>
              </a:r>
              <a:r>
                <a:rPr lang="en-US" altLang="zh-CN" sz="1200" i="1" dirty="0" err="1">
                  <a:solidFill>
                    <a:schemeClr val="bg1">
                      <a:lumMod val="50000"/>
                    </a:schemeClr>
                  </a:solidFill>
                </a:rPr>
                <a:t>consectetur</a:t>
              </a:r>
              <a:r>
                <a:rPr lang="en-US" altLang="zh-CN" sz="1200" i="1" dirty="0">
                  <a:solidFill>
                    <a:schemeClr val="bg1">
                      <a:lumMod val="50000"/>
                    </a:schemeClr>
                  </a:solidFill>
                </a:rPr>
                <a:t> </a:t>
              </a:r>
              <a:r>
                <a:rPr lang="en-US" altLang="zh-CN" sz="1200" i="1" dirty="0" err="1">
                  <a:solidFill>
                    <a:schemeClr val="bg1">
                      <a:lumMod val="50000"/>
                    </a:schemeClr>
                  </a:solidFill>
                </a:rPr>
                <a:t>adipisicing</a:t>
              </a:r>
              <a:r>
                <a:rPr lang="en-US" altLang="zh-CN" sz="1200" i="1" dirty="0">
                  <a:solidFill>
                    <a:schemeClr val="bg1">
                      <a:lumMod val="50000"/>
                    </a:schemeClr>
                  </a:solidFill>
                </a:rPr>
                <a:t> </a:t>
              </a:r>
              <a:r>
                <a:rPr lang="en-US" altLang="zh-CN" sz="1200" i="1" dirty="0" err="1">
                  <a:solidFill>
                    <a:schemeClr val="bg1">
                      <a:lumMod val="50000"/>
                    </a:schemeClr>
                  </a:solidFill>
                </a:rPr>
                <a:t>elit</a:t>
              </a:r>
              <a:r>
                <a:rPr lang="en-US" altLang="zh-CN" sz="1200" i="1" dirty="0">
                  <a:solidFill>
                    <a:schemeClr val="bg1">
                      <a:lumMod val="50000"/>
                    </a:schemeClr>
                  </a:solidFill>
                </a:rPr>
                <a:t>, </a:t>
              </a:r>
              <a:r>
                <a:rPr lang="en-US" altLang="zh-CN" sz="1200" i="1" dirty="0" err="1">
                  <a:solidFill>
                    <a:schemeClr val="bg1">
                      <a:lumMod val="50000"/>
                    </a:schemeClr>
                  </a:solidFill>
                </a:rPr>
                <a:t>sed</a:t>
              </a:r>
              <a:r>
                <a:rPr lang="en-US" altLang="zh-CN" sz="1200" i="1" dirty="0">
                  <a:solidFill>
                    <a:schemeClr val="bg1">
                      <a:lumMod val="50000"/>
                    </a:schemeClr>
                  </a:solidFill>
                </a:rPr>
                <a:t> do </a:t>
              </a:r>
              <a:r>
                <a:rPr lang="en-US" altLang="zh-CN" sz="1200" i="1" dirty="0" err="1">
                  <a:solidFill>
                    <a:schemeClr val="bg1">
                      <a:lumMod val="50000"/>
                    </a:schemeClr>
                  </a:solidFill>
                </a:rPr>
                <a:t>eiusmod</a:t>
              </a:r>
              <a:r>
                <a:rPr lang="en-US" altLang="zh-CN" sz="1200" i="1" dirty="0">
                  <a:solidFill>
                    <a:schemeClr val="bg1">
                      <a:lumMod val="50000"/>
                    </a:schemeClr>
                  </a:solidFill>
                </a:rPr>
                <a:t> </a:t>
              </a:r>
              <a:r>
                <a:rPr lang="en-US" altLang="zh-CN" sz="1200" i="1" dirty="0" err="1">
                  <a:solidFill>
                    <a:schemeClr val="bg1">
                      <a:lumMod val="50000"/>
                    </a:schemeClr>
                  </a:solidFill>
                </a:rPr>
                <a:t>tempor</a:t>
              </a:r>
              <a:r>
                <a:rPr lang="en-US" altLang="zh-CN" sz="1200" i="1" dirty="0">
                  <a:solidFill>
                    <a:schemeClr val="bg1">
                      <a:lumMod val="50000"/>
                    </a:schemeClr>
                  </a:solidFill>
                </a:rPr>
                <a:t> </a:t>
              </a:r>
              <a:r>
                <a:rPr lang="en-US" altLang="zh-CN" sz="1200" i="1" dirty="0" err="1">
                  <a:solidFill>
                    <a:schemeClr val="bg1">
                      <a:lumMod val="50000"/>
                    </a:schemeClr>
                  </a:solidFill>
                </a:rPr>
                <a:t>incididunt</a:t>
              </a:r>
              <a:r>
                <a:rPr lang="en-US" altLang="zh-CN" sz="1200" i="1" dirty="0">
                  <a:solidFill>
                    <a:schemeClr val="bg1">
                      <a:lumMod val="50000"/>
                    </a:schemeClr>
                  </a:solidFill>
                </a:rPr>
                <a:t> </a:t>
              </a:r>
              <a:r>
                <a:rPr lang="en-US" altLang="zh-CN" sz="1200" i="1" dirty="0" err="1">
                  <a:solidFill>
                    <a:schemeClr val="bg1">
                      <a:lumMod val="50000"/>
                    </a:schemeClr>
                  </a:solidFill>
                </a:rPr>
                <a:t>ut</a:t>
              </a:r>
              <a:r>
                <a:rPr lang="en-US" altLang="zh-CN" sz="1200" i="1" dirty="0">
                  <a:solidFill>
                    <a:schemeClr val="bg1">
                      <a:lumMod val="50000"/>
                    </a:schemeClr>
                  </a:solidFill>
                </a:rPr>
                <a:t> </a:t>
              </a:r>
              <a:r>
                <a:rPr lang="en-US" altLang="zh-CN" sz="1200" i="1" dirty="0" err="1">
                  <a:solidFill>
                    <a:schemeClr val="bg1">
                      <a:lumMod val="50000"/>
                    </a:schemeClr>
                  </a:solidFill>
                </a:rPr>
                <a:t>labore</a:t>
              </a:r>
              <a:r>
                <a:rPr lang="en-US" altLang="zh-CN" sz="1200" i="1" dirty="0">
                  <a:solidFill>
                    <a:schemeClr val="bg1">
                      <a:lumMod val="50000"/>
                    </a:schemeClr>
                  </a:solidFill>
                </a:rPr>
                <a:t> et </a:t>
              </a:r>
              <a:r>
                <a:rPr lang="en-US" altLang="zh-CN" sz="1200" i="1" dirty="0" err="1">
                  <a:solidFill>
                    <a:schemeClr val="bg1">
                      <a:lumMod val="50000"/>
                    </a:schemeClr>
                  </a:solidFill>
                </a:rPr>
                <a:t>dolore</a:t>
              </a:r>
              <a:r>
                <a:rPr lang="en-US" altLang="zh-CN" sz="1200" i="1" dirty="0">
                  <a:solidFill>
                    <a:schemeClr val="bg1">
                      <a:lumMod val="50000"/>
                    </a:schemeClr>
                  </a:solidFill>
                </a:rPr>
                <a:t> magna </a:t>
              </a:r>
              <a:r>
                <a:rPr lang="en-US" altLang="zh-CN" sz="1200" i="1" dirty="0" err="1">
                  <a:solidFill>
                    <a:schemeClr val="bg1">
                      <a:lumMod val="50000"/>
                    </a:schemeClr>
                  </a:solidFill>
                </a:rPr>
                <a:t>aliqua</a:t>
              </a:r>
              <a:r>
                <a:rPr lang="en-US" altLang="zh-CN" sz="1200" i="1" dirty="0">
                  <a:solidFill>
                    <a:schemeClr val="bg1">
                      <a:lumMod val="50000"/>
                    </a:schemeClr>
                  </a:solidFill>
                </a:rPr>
                <a:t>. </a:t>
              </a:r>
            </a:p>
          </p:txBody>
        </p:sp>
      </p:grpSp>
      <p:sp>
        <p:nvSpPr>
          <p:cNvPr id="26" name="梯形 11"/>
          <p:cNvSpPr/>
          <p:nvPr/>
        </p:nvSpPr>
        <p:spPr>
          <a:xfrm rot="13500000">
            <a:off x="9877370" y="-599766"/>
            <a:ext cx="2085441" cy="1512062"/>
          </a:xfrm>
          <a:custGeom>
            <a:avLst/>
            <a:gdLst>
              <a:gd name="connsiteX0" fmla="*/ 0 w 3339385"/>
              <a:gd name="connsiteY0" fmla="*/ 2647336 h 2647336"/>
              <a:gd name="connsiteX1" fmla="*/ 661834 w 3339385"/>
              <a:gd name="connsiteY1" fmla="*/ 0 h 2647336"/>
              <a:gd name="connsiteX2" fmla="*/ 2677551 w 3339385"/>
              <a:gd name="connsiteY2" fmla="*/ 0 h 2647336"/>
              <a:gd name="connsiteX3" fmla="*/ 3339385 w 3339385"/>
              <a:gd name="connsiteY3" fmla="*/ 2647336 h 2647336"/>
              <a:gd name="connsiteX4" fmla="*/ 0 w 3339385"/>
              <a:gd name="connsiteY4" fmla="*/ 2647336 h 2647336"/>
              <a:gd name="connsiteX0" fmla="*/ 0 w 3487594"/>
              <a:gd name="connsiteY0" fmla="*/ 2978253 h 2978253"/>
              <a:gd name="connsiteX1" fmla="*/ 661834 w 3487594"/>
              <a:gd name="connsiteY1" fmla="*/ 330917 h 2978253"/>
              <a:gd name="connsiteX2" fmla="*/ 2677551 w 3487594"/>
              <a:gd name="connsiteY2" fmla="*/ 330917 h 2978253"/>
              <a:gd name="connsiteX3" fmla="*/ 3339385 w 3487594"/>
              <a:gd name="connsiteY3" fmla="*/ 2978253 h 2978253"/>
              <a:gd name="connsiteX4" fmla="*/ 0 w 3487594"/>
              <a:gd name="connsiteY4" fmla="*/ 2978253 h 2978253"/>
              <a:gd name="connsiteX0" fmla="*/ 0 w 3487594"/>
              <a:gd name="connsiteY0" fmla="*/ 2978253 h 2978253"/>
              <a:gd name="connsiteX1" fmla="*/ 661834 w 3487594"/>
              <a:gd name="connsiteY1" fmla="*/ 330917 h 2978253"/>
              <a:gd name="connsiteX2" fmla="*/ 2677551 w 3487594"/>
              <a:gd name="connsiteY2" fmla="*/ 330917 h 2978253"/>
              <a:gd name="connsiteX3" fmla="*/ 3339385 w 3487594"/>
              <a:gd name="connsiteY3" fmla="*/ 2978253 h 2978253"/>
              <a:gd name="connsiteX4" fmla="*/ 0 w 3487594"/>
              <a:gd name="connsiteY4" fmla="*/ 2978253 h 2978253"/>
              <a:gd name="connsiteX0" fmla="*/ 0 w 3339385"/>
              <a:gd name="connsiteY0" fmla="*/ 2978253 h 2978253"/>
              <a:gd name="connsiteX1" fmla="*/ 661834 w 3339385"/>
              <a:gd name="connsiteY1" fmla="*/ 330917 h 2978253"/>
              <a:gd name="connsiteX2" fmla="*/ 2677551 w 3339385"/>
              <a:gd name="connsiteY2" fmla="*/ 330917 h 2978253"/>
              <a:gd name="connsiteX3" fmla="*/ 3339385 w 3339385"/>
              <a:gd name="connsiteY3" fmla="*/ 2978253 h 2978253"/>
              <a:gd name="connsiteX4" fmla="*/ 0 w 3339385"/>
              <a:gd name="connsiteY4" fmla="*/ 2978253 h 2978253"/>
              <a:gd name="connsiteX0" fmla="*/ 0 w 3339385"/>
              <a:gd name="connsiteY0" fmla="*/ 2978253 h 2978253"/>
              <a:gd name="connsiteX1" fmla="*/ 661834 w 3339385"/>
              <a:gd name="connsiteY1" fmla="*/ 330917 h 2978253"/>
              <a:gd name="connsiteX2" fmla="*/ 2677551 w 3339385"/>
              <a:gd name="connsiteY2" fmla="*/ 330917 h 2978253"/>
              <a:gd name="connsiteX3" fmla="*/ 3339385 w 3339385"/>
              <a:gd name="connsiteY3" fmla="*/ 2978253 h 2978253"/>
              <a:gd name="connsiteX4" fmla="*/ 0 w 3339385"/>
              <a:gd name="connsiteY4" fmla="*/ 2978253 h 2978253"/>
              <a:gd name="connsiteX0" fmla="*/ 0 w 3339385"/>
              <a:gd name="connsiteY0" fmla="*/ 2996159 h 2996159"/>
              <a:gd name="connsiteX1" fmla="*/ 661834 w 3339385"/>
              <a:gd name="connsiteY1" fmla="*/ 348823 h 2996159"/>
              <a:gd name="connsiteX2" fmla="*/ 2400233 w 3339385"/>
              <a:gd name="connsiteY2" fmla="*/ 314038 h 2996159"/>
              <a:gd name="connsiteX3" fmla="*/ 3339385 w 3339385"/>
              <a:gd name="connsiteY3" fmla="*/ 2996159 h 2996159"/>
              <a:gd name="connsiteX4" fmla="*/ 0 w 3339385"/>
              <a:gd name="connsiteY4" fmla="*/ 2996159 h 2996159"/>
              <a:gd name="connsiteX0" fmla="*/ 0 w 3339385"/>
              <a:gd name="connsiteY0" fmla="*/ 2996159 h 2996159"/>
              <a:gd name="connsiteX1" fmla="*/ 775282 w 3339385"/>
              <a:gd name="connsiteY1" fmla="*/ 348823 h 2996159"/>
              <a:gd name="connsiteX2" fmla="*/ 2400233 w 3339385"/>
              <a:gd name="connsiteY2" fmla="*/ 314038 h 2996159"/>
              <a:gd name="connsiteX3" fmla="*/ 3339385 w 3339385"/>
              <a:gd name="connsiteY3" fmla="*/ 2996159 h 2996159"/>
              <a:gd name="connsiteX4" fmla="*/ 0 w 3339385"/>
              <a:gd name="connsiteY4" fmla="*/ 2996159 h 2996159"/>
              <a:gd name="connsiteX0" fmla="*/ 0 w 3474973"/>
              <a:gd name="connsiteY0" fmla="*/ 2998122 h 3028357"/>
              <a:gd name="connsiteX1" fmla="*/ 775282 w 3474973"/>
              <a:gd name="connsiteY1" fmla="*/ 350786 h 3028357"/>
              <a:gd name="connsiteX2" fmla="*/ 2400233 w 3474973"/>
              <a:gd name="connsiteY2" fmla="*/ 316001 h 3028357"/>
              <a:gd name="connsiteX3" fmla="*/ 3474973 w 3474973"/>
              <a:gd name="connsiteY3" fmla="*/ 3028357 h 3028357"/>
              <a:gd name="connsiteX4" fmla="*/ 0 w 3474973"/>
              <a:gd name="connsiteY4" fmla="*/ 2998122 h 3028357"/>
              <a:gd name="connsiteX0" fmla="*/ 0 w 3746151"/>
              <a:gd name="connsiteY0" fmla="*/ 2967887 h 3028357"/>
              <a:gd name="connsiteX1" fmla="*/ 1046460 w 3746151"/>
              <a:gd name="connsiteY1" fmla="*/ 350786 h 3028357"/>
              <a:gd name="connsiteX2" fmla="*/ 2671411 w 3746151"/>
              <a:gd name="connsiteY2" fmla="*/ 316001 h 3028357"/>
              <a:gd name="connsiteX3" fmla="*/ 3746151 w 3746151"/>
              <a:gd name="connsiteY3" fmla="*/ 3028357 h 3028357"/>
              <a:gd name="connsiteX4" fmla="*/ 0 w 3746151"/>
              <a:gd name="connsiteY4" fmla="*/ 2967887 h 3028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6151" h="3028357">
                <a:moveTo>
                  <a:pt x="0" y="2967887"/>
                </a:moveTo>
                <a:cubicBezTo>
                  <a:pt x="220611" y="2085442"/>
                  <a:pt x="508349" y="1157031"/>
                  <a:pt x="1046460" y="350786"/>
                </a:cubicBezTo>
                <a:cubicBezTo>
                  <a:pt x="1492718" y="-90437"/>
                  <a:pt x="2221463" y="-130261"/>
                  <a:pt x="2671411" y="316001"/>
                </a:cubicBezTo>
                <a:cubicBezTo>
                  <a:pt x="3121360" y="762263"/>
                  <a:pt x="3493909" y="2180734"/>
                  <a:pt x="3746151" y="3028357"/>
                </a:cubicBezTo>
                <a:lnTo>
                  <a:pt x="0" y="2967887"/>
                </a:lnTo>
                <a:close/>
              </a:path>
            </a:pathLst>
          </a:custGeom>
          <a:gradFill>
            <a:gsLst>
              <a:gs pos="0">
                <a:schemeClr val="accent1">
                  <a:lumMod val="50000"/>
                </a:schemeClr>
              </a:gs>
              <a:gs pos="100000">
                <a:schemeClr val="accent1">
                  <a:lumMod val="50000"/>
                  <a:alpha val="0"/>
                </a:schemeClr>
              </a:gs>
            </a:gsLst>
            <a:lin ang="5400000" scaled="1"/>
          </a:gra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1695913">
            <a:off x="9459961" y="5674652"/>
            <a:ext cx="2309336" cy="2366697"/>
          </a:xfrm>
          <a:custGeom>
            <a:avLst/>
            <a:gdLst>
              <a:gd name="connsiteX0" fmla="*/ 23727 w 1761625"/>
              <a:gd name="connsiteY0" fmla="*/ 386077 h 1700705"/>
              <a:gd name="connsiteX1" fmla="*/ 747627 w 1761625"/>
              <a:gd name="connsiteY1" fmla="*/ 1700527 h 1700705"/>
              <a:gd name="connsiteX2" fmla="*/ 1757277 w 1761625"/>
              <a:gd name="connsiteY2" fmla="*/ 290827 h 1700705"/>
              <a:gd name="connsiteX3" fmla="*/ 328527 w 1761625"/>
              <a:gd name="connsiteY3" fmla="*/ 5077 h 1700705"/>
              <a:gd name="connsiteX4" fmla="*/ 23727 w 1761625"/>
              <a:gd name="connsiteY4" fmla="*/ 386077 h 1700705"/>
              <a:gd name="connsiteX0" fmla="*/ 23727 w 1763559"/>
              <a:gd name="connsiteY0" fmla="*/ 386077 h 1701593"/>
              <a:gd name="connsiteX1" fmla="*/ 747627 w 1763559"/>
              <a:gd name="connsiteY1" fmla="*/ 1700527 h 1701593"/>
              <a:gd name="connsiteX2" fmla="*/ 1757277 w 1763559"/>
              <a:gd name="connsiteY2" fmla="*/ 290827 h 1701593"/>
              <a:gd name="connsiteX3" fmla="*/ 328527 w 1763559"/>
              <a:gd name="connsiteY3" fmla="*/ 5077 h 1701593"/>
              <a:gd name="connsiteX4" fmla="*/ 23727 w 1763559"/>
              <a:gd name="connsiteY4" fmla="*/ 386077 h 1701593"/>
              <a:gd name="connsiteX0" fmla="*/ 23009 w 1760907"/>
              <a:gd name="connsiteY0" fmla="*/ 668528 h 1719417"/>
              <a:gd name="connsiteX1" fmla="*/ 746909 w 1760907"/>
              <a:gd name="connsiteY1" fmla="*/ 1716278 h 1719417"/>
              <a:gd name="connsiteX2" fmla="*/ 1756559 w 1760907"/>
              <a:gd name="connsiteY2" fmla="*/ 306578 h 1719417"/>
              <a:gd name="connsiteX3" fmla="*/ 327809 w 1760907"/>
              <a:gd name="connsiteY3" fmla="*/ 20828 h 1719417"/>
              <a:gd name="connsiteX4" fmla="*/ 23009 w 1760907"/>
              <a:gd name="connsiteY4" fmla="*/ 668528 h 1719417"/>
              <a:gd name="connsiteX0" fmla="*/ 5885 w 1743783"/>
              <a:gd name="connsiteY0" fmla="*/ 764690 h 1815643"/>
              <a:gd name="connsiteX1" fmla="*/ 729785 w 1743783"/>
              <a:gd name="connsiteY1" fmla="*/ 1812440 h 1815643"/>
              <a:gd name="connsiteX2" fmla="*/ 1739435 w 1743783"/>
              <a:gd name="connsiteY2" fmla="*/ 402740 h 1815643"/>
              <a:gd name="connsiteX3" fmla="*/ 463085 w 1743783"/>
              <a:gd name="connsiteY3" fmla="*/ 12215 h 1815643"/>
              <a:gd name="connsiteX4" fmla="*/ 5885 w 1743783"/>
              <a:gd name="connsiteY4" fmla="*/ 764690 h 1815643"/>
              <a:gd name="connsiteX0" fmla="*/ 5885 w 1744149"/>
              <a:gd name="connsiteY0" fmla="*/ 764690 h 1812466"/>
              <a:gd name="connsiteX1" fmla="*/ 729785 w 1744149"/>
              <a:gd name="connsiteY1" fmla="*/ 1812440 h 1812466"/>
              <a:gd name="connsiteX2" fmla="*/ 1739435 w 1744149"/>
              <a:gd name="connsiteY2" fmla="*/ 402740 h 1812466"/>
              <a:gd name="connsiteX3" fmla="*/ 463085 w 1744149"/>
              <a:gd name="connsiteY3" fmla="*/ 12215 h 1812466"/>
              <a:gd name="connsiteX4" fmla="*/ 5885 w 1744149"/>
              <a:gd name="connsiteY4" fmla="*/ 764690 h 1812466"/>
              <a:gd name="connsiteX0" fmla="*/ 5885 w 1744149"/>
              <a:gd name="connsiteY0" fmla="*/ 779479 h 1827255"/>
              <a:gd name="connsiteX1" fmla="*/ 729785 w 1744149"/>
              <a:gd name="connsiteY1" fmla="*/ 1827229 h 1827255"/>
              <a:gd name="connsiteX2" fmla="*/ 1739435 w 1744149"/>
              <a:gd name="connsiteY2" fmla="*/ 417529 h 1827255"/>
              <a:gd name="connsiteX3" fmla="*/ 463085 w 1744149"/>
              <a:gd name="connsiteY3" fmla="*/ 27004 h 1827255"/>
              <a:gd name="connsiteX4" fmla="*/ 5885 w 1744149"/>
              <a:gd name="connsiteY4" fmla="*/ 779479 h 1827255"/>
              <a:gd name="connsiteX0" fmla="*/ 5885 w 1757044"/>
              <a:gd name="connsiteY0" fmla="*/ 779479 h 1827259"/>
              <a:gd name="connsiteX1" fmla="*/ 729785 w 1757044"/>
              <a:gd name="connsiteY1" fmla="*/ 1827229 h 1827259"/>
              <a:gd name="connsiteX2" fmla="*/ 1739435 w 1757044"/>
              <a:gd name="connsiteY2" fmla="*/ 417529 h 1827259"/>
              <a:gd name="connsiteX3" fmla="*/ 463085 w 1757044"/>
              <a:gd name="connsiteY3" fmla="*/ 27004 h 1827259"/>
              <a:gd name="connsiteX4" fmla="*/ 5885 w 1757044"/>
              <a:gd name="connsiteY4" fmla="*/ 779479 h 1827259"/>
              <a:gd name="connsiteX0" fmla="*/ 5885 w 1799344"/>
              <a:gd name="connsiteY0" fmla="*/ 779479 h 1827259"/>
              <a:gd name="connsiteX1" fmla="*/ 729785 w 1799344"/>
              <a:gd name="connsiteY1" fmla="*/ 1827229 h 1827259"/>
              <a:gd name="connsiteX2" fmla="*/ 1739435 w 1799344"/>
              <a:gd name="connsiteY2" fmla="*/ 417529 h 1827259"/>
              <a:gd name="connsiteX3" fmla="*/ 463085 w 1799344"/>
              <a:gd name="connsiteY3" fmla="*/ 27004 h 1827259"/>
              <a:gd name="connsiteX4" fmla="*/ 5885 w 1799344"/>
              <a:gd name="connsiteY4" fmla="*/ 779479 h 1827259"/>
              <a:gd name="connsiteX0" fmla="*/ 9310 w 1745619"/>
              <a:gd name="connsiteY0" fmla="*/ 685664 h 1733440"/>
              <a:gd name="connsiteX1" fmla="*/ 733210 w 1745619"/>
              <a:gd name="connsiteY1" fmla="*/ 1733414 h 1733440"/>
              <a:gd name="connsiteX2" fmla="*/ 1742860 w 1745619"/>
              <a:gd name="connsiteY2" fmla="*/ 323714 h 1733440"/>
              <a:gd name="connsiteX3" fmla="*/ 418885 w 1745619"/>
              <a:gd name="connsiteY3" fmla="*/ 18914 h 1733440"/>
              <a:gd name="connsiteX4" fmla="*/ 9310 w 1745619"/>
              <a:gd name="connsiteY4" fmla="*/ 685664 h 1733440"/>
              <a:gd name="connsiteX0" fmla="*/ 12052 w 1748850"/>
              <a:gd name="connsiteY0" fmla="*/ 729612 h 1777388"/>
              <a:gd name="connsiteX1" fmla="*/ 735952 w 1748850"/>
              <a:gd name="connsiteY1" fmla="*/ 1777362 h 1777388"/>
              <a:gd name="connsiteX2" fmla="*/ 1745602 w 1748850"/>
              <a:gd name="connsiteY2" fmla="*/ 367662 h 1777388"/>
              <a:gd name="connsiteX3" fmla="*/ 393052 w 1748850"/>
              <a:gd name="connsiteY3" fmla="*/ 15237 h 1777388"/>
              <a:gd name="connsiteX4" fmla="*/ 12052 w 1748850"/>
              <a:gd name="connsiteY4" fmla="*/ 729612 h 1777388"/>
              <a:gd name="connsiteX0" fmla="*/ 10861 w 1775992"/>
              <a:gd name="connsiteY0" fmla="*/ 679262 h 1776944"/>
              <a:gd name="connsiteX1" fmla="*/ 763336 w 1775992"/>
              <a:gd name="connsiteY1" fmla="*/ 1774637 h 1776944"/>
              <a:gd name="connsiteX2" fmla="*/ 1772986 w 1775992"/>
              <a:gd name="connsiteY2" fmla="*/ 364937 h 1776944"/>
              <a:gd name="connsiteX3" fmla="*/ 420436 w 1775992"/>
              <a:gd name="connsiteY3" fmla="*/ 12512 h 1776944"/>
              <a:gd name="connsiteX4" fmla="*/ 10861 w 1775992"/>
              <a:gd name="connsiteY4" fmla="*/ 679262 h 1776944"/>
              <a:gd name="connsiteX0" fmla="*/ 10861 w 1775992"/>
              <a:gd name="connsiteY0" fmla="*/ 679262 h 1776944"/>
              <a:gd name="connsiteX1" fmla="*/ 763336 w 1775992"/>
              <a:gd name="connsiteY1" fmla="*/ 1774637 h 1776944"/>
              <a:gd name="connsiteX2" fmla="*/ 1772986 w 1775992"/>
              <a:gd name="connsiteY2" fmla="*/ 364937 h 1776944"/>
              <a:gd name="connsiteX3" fmla="*/ 420436 w 1775992"/>
              <a:gd name="connsiteY3" fmla="*/ 12512 h 1776944"/>
              <a:gd name="connsiteX4" fmla="*/ 10861 w 1775992"/>
              <a:gd name="connsiteY4" fmla="*/ 679262 h 1776944"/>
              <a:gd name="connsiteX0" fmla="*/ 15219 w 1782417"/>
              <a:gd name="connsiteY0" fmla="*/ 679465 h 1796157"/>
              <a:gd name="connsiteX1" fmla="*/ 853419 w 1782417"/>
              <a:gd name="connsiteY1" fmla="*/ 1793890 h 1796157"/>
              <a:gd name="connsiteX2" fmla="*/ 1777344 w 1782417"/>
              <a:gd name="connsiteY2" fmla="*/ 365140 h 1796157"/>
              <a:gd name="connsiteX3" fmla="*/ 424794 w 1782417"/>
              <a:gd name="connsiteY3" fmla="*/ 12715 h 1796157"/>
              <a:gd name="connsiteX4" fmla="*/ 15219 w 1782417"/>
              <a:gd name="connsiteY4" fmla="*/ 679465 h 1796157"/>
              <a:gd name="connsiteX0" fmla="*/ 11937 w 1779135"/>
              <a:gd name="connsiteY0" fmla="*/ 693345 h 1810037"/>
              <a:gd name="connsiteX1" fmla="*/ 850137 w 1779135"/>
              <a:gd name="connsiteY1" fmla="*/ 1807770 h 1810037"/>
              <a:gd name="connsiteX2" fmla="*/ 1774062 w 1779135"/>
              <a:gd name="connsiteY2" fmla="*/ 379020 h 1810037"/>
              <a:gd name="connsiteX3" fmla="*/ 421512 w 1779135"/>
              <a:gd name="connsiteY3" fmla="*/ 26595 h 1810037"/>
              <a:gd name="connsiteX4" fmla="*/ 11937 w 1779135"/>
              <a:gd name="connsiteY4" fmla="*/ 693345 h 1810037"/>
              <a:gd name="connsiteX0" fmla="*/ 14258 w 1781456"/>
              <a:gd name="connsiteY0" fmla="*/ 679466 h 1796158"/>
              <a:gd name="connsiteX1" fmla="*/ 852458 w 1781456"/>
              <a:gd name="connsiteY1" fmla="*/ 1793891 h 1796158"/>
              <a:gd name="connsiteX2" fmla="*/ 1776383 w 1781456"/>
              <a:gd name="connsiteY2" fmla="*/ 365141 h 1796158"/>
              <a:gd name="connsiteX3" fmla="*/ 423833 w 1781456"/>
              <a:gd name="connsiteY3" fmla="*/ 12716 h 1796158"/>
              <a:gd name="connsiteX4" fmla="*/ 14258 w 1781456"/>
              <a:gd name="connsiteY4" fmla="*/ 679466 h 1796158"/>
              <a:gd name="connsiteX0" fmla="*/ 37377 w 1394588"/>
              <a:gd name="connsiteY0" fmla="*/ 87190 h 1870464"/>
              <a:gd name="connsiteX1" fmla="*/ 466002 w 1394588"/>
              <a:gd name="connsiteY1" fmla="*/ 1868365 h 1870464"/>
              <a:gd name="connsiteX2" fmla="*/ 1389927 w 1394588"/>
              <a:gd name="connsiteY2" fmla="*/ 439615 h 1870464"/>
              <a:gd name="connsiteX3" fmla="*/ 37377 w 1394588"/>
              <a:gd name="connsiteY3" fmla="*/ 87190 h 1870464"/>
              <a:gd name="connsiteX0" fmla="*/ 23985 w 1714079"/>
              <a:gd name="connsiteY0" fmla="*/ 123464 h 1714590"/>
              <a:gd name="connsiteX1" fmla="*/ 776460 w 1714079"/>
              <a:gd name="connsiteY1" fmla="*/ 1714139 h 1714590"/>
              <a:gd name="connsiteX2" fmla="*/ 1700385 w 1714079"/>
              <a:gd name="connsiteY2" fmla="*/ 285389 h 1714590"/>
              <a:gd name="connsiteX3" fmla="*/ 23985 w 1714079"/>
              <a:gd name="connsiteY3" fmla="*/ 123464 h 1714590"/>
              <a:gd name="connsiteX0" fmla="*/ 103744 w 1793838"/>
              <a:gd name="connsiteY0" fmla="*/ 254346 h 1845472"/>
              <a:gd name="connsiteX1" fmla="*/ 856219 w 1793838"/>
              <a:gd name="connsiteY1" fmla="*/ 1845021 h 1845472"/>
              <a:gd name="connsiteX2" fmla="*/ 1780144 w 1793838"/>
              <a:gd name="connsiteY2" fmla="*/ 416271 h 1845472"/>
              <a:gd name="connsiteX3" fmla="*/ 103744 w 1793838"/>
              <a:gd name="connsiteY3" fmla="*/ 254346 h 1845472"/>
              <a:gd name="connsiteX0" fmla="*/ 103744 w 1801778"/>
              <a:gd name="connsiteY0" fmla="*/ 263564 h 1854705"/>
              <a:gd name="connsiteX1" fmla="*/ 856219 w 1801778"/>
              <a:gd name="connsiteY1" fmla="*/ 1854239 h 1854705"/>
              <a:gd name="connsiteX2" fmla="*/ 1780144 w 1801778"/>
              <a:gd name="connsiteY2" fmla="*/ 425489 h 1854705"/>
              <a:gd name="connsiteX3" fmla="*/ 103744 w 1801778"/>
              <a:gd name="connsiteY3" fmla="*/ 263564 h 1854705"/>
              <a:gd name="connsiteX0" fmla="*/ 110247 w 1810119"/>
              <a:gd name="connsiteY0" fmla="*/ 263564 h 1855080"/>
              <a:gd name="connsiteX1" fmla="*/ 862722 w 1810119"/>
              <a:gd name="connsiteY1" fmla="*/ 1854239 h 1855080"/>
              <a:gd name="connsiteX2" fmla="*/ 1786647 w 1810119"/>
              <a:gd name="connsiteY2" fmla="*/ 425489 h 1855080"/>
              <a:gd name="connsiteX3" fmla="*/ 110247 w 1810119"/>
              <a:gd name="connsiteY3" fmla="*/ 263564 h 1855080"/>
            </a:gdLst>
            <a:ahLst/>
            <a:cxnLst>
              <a:cxn ang="0">
                <a:pos x="connsiteX0" y="connsiteY0"/>
              </a:cxn>
              <a:cxn ang="0">
                <a:pos x="connsiteX1" y="connsiteY1"/>
              </a:cxn>
              <a:cxn ang="0">
                <a:pos x="connsiteX2" y="connsiteY2"/>
              </a:cxn>
              <a:cxn ang="0">
                <a:pos x="connsiteX3" y="connsiteY3"/>
              </a:cxn>
            </a:cxnLst>
            <a:rect l="l" t="t" r="r" b="b"/>
            <a:pathLst>
              <a:path w="1810119" h="1855080">
                <a:moveTo>
                  <a:pt x="110247" y="263564"/>
                </a:moveTo>
                <a:cubicBezTo>
                  <a:pt x="-291391" y="796964"/>
                  <a:pt x="507122" y="1817727"/>
                  <a:pt x="862722" y="1854239"/>
                </a:cubicBezTo>
                <a:cubicBezTo>
                  <a:pt x="1218322" y="1890751"/>
                  <a:pt x="1950160" y="728702"/>
                  <a:pt x="1786647" y="425489"/>
                </a:cubicBezTo>
                <a:cubicBezTo>
                  <a:pt x="1623134" y="122276"/>
                  <a:pt x="511885" y="-269836"/>
                  <a:pt x="110247" y="263564"/>
                </a:cubicBezTo>
                <a:close/>
              </a:path>
            </a:pathLst>
          </a:custGeom>
          <a:gradFill flip="none" rotWithShape="1">
            <a:gsLst>
              <a:gs pos="0">
                <a:schemeClr val="accent1">
                  <a:lumMod val="50000"/>
                  <a:alpha val="40000"/>
                </a:schemeClr>
              </a:gs>
              <a:gs pos="100000">
                <a:schemeClr val="accent1">
                  <a:lumMod val="50000"/>
                </a:schemeClr>
              </a:gs>
            </a:gsLst>
            <a:lin ang="0" scaled="1"/>
            <a:tileRect/>
          </a:gra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1202066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1+#ppt_w/2"/>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rot="1695913">
            <a:off x="-749742" y="4024140"/>
            <a:ext cx="5530353" cy="5667720"/>
          </a:xfrm>
          <a:custGeom>
            <a:avLst/>
            <a:gdLst>
              <a:gd name="connsiteX0" fmla="*/ 23727 w 1761625"/>
              <a:gd name="connsiteY0" fmla="*/ 386077 h 1700705"/>
              <a:gd name="connsiteX1" fmla="*/ 747627 w 1761625"/>
              <a:gd name="connsiteY1" fmla="*/ 1700527 h 1700705"/>
              <a:gd name="connsiteX2" fmla="*/ 1757277 w 1761625"/>
              <a:gd name="connsiteY2" fmla="*/ 290827 h 1700705"/>
              <a:gd name="connsiteX3" fmla="*/ 328527 w 1761625"/>
              <a:gd name="connsiteY3" fmla="*/ 5077 h 1700705"/>
              <a:gd name="connsiteX4" fmla="*/ 23727 w 1761625"/>
              <a:gd name="connsiteY4" fmla="*/ 386077 h 1700705"/>
              <a:gd name="connsiteX0" fmla="*/ 23727 w 1763559"/>
              <a:gd name="connsiteY0" fmla="*/ 386077 h 1701593"/>
              <a:gd name="connsiteX1" fmla="*/ 747627 w 1763559"/>
              <a:gd name="connsiteY1" fmla="*/ 1700527 h 1701593"/>
              <a:gd name="connsiteX2" fmla="*/ 1757277 w 1763559"/>
              <a:gd name="connsiteY2" fmla="*/ 290827 h 1701593"/>
              <a:gd name="connsiteX3" fmla="*/ 328527 w 1763559"/>
              <a:gd name="connsiteY3" fmla="*/ 5077 h 1701593"/>
              <a:gd name="connsiteX4" fmla="*/ 23727 w 1763559"/>
              <a:gd name="connsiteY4" fmla="*/ 386077 h 1701593"/>
              <a:gd name="connsiteX0" fmla="*/ 23009 w 1760907"/>
              <a:gd name="connsiteY0" fmla="*/ 668528 h 1719417"/>
              <a:gd name="connsiteX1" fmla="*/ 746909 w 1760907"/>
              <a:gd name="connsiteY1" fmla="*/ 1716278 h 1719417"/>
              <a:gd name="connsiteX2" fmla="*/ 1756559 w 1760907"/>
              <a:gd name="connsiteY2" fmla="*/ 306578 h 1719417"/>
              <a:gd name="connsiteX3" fmla="*/ 327809 w 1760907"/>
              <a:gd name="connsiteY3" fmla="*/ 20828 h 1719417"/>
              <a:gd name="connsiteX4" fmla="*/ 23009 w 1760907"/>
              <a:gd name="connsiteY4" fmla="*/ 668528 h 1719417"/>
              <a:gd name="connsiteX0" fmla="*/ 5885 w 1743783"/>
              <a:gd name="connsiteY0" fmla="*/ 764690 h 1815643"/>
              <a:gd name="connsiteX1" fmla="*/ 729785 w 1743783"/>
              <a:gd name="connsiteY1" fmla="*/ 1812440 h 1815643"/>
              <a:gd name="connsiteX2" fmla="*/ 1739435 w 1743783"/>
              <a:gd name="connsiteY2" fmla="*/ 402740 h 1815643"/>
              <a:gd name="connsiteX3" fmla="*/ 463085 w 1743783"/>
              <a:gd name="connsiteY3" fmla="*/ 12215 h 1815643"/>
              <a:gd name="connsiteX4" fmla="*/ 5885 w 1743783"/>
              <a:gd name="connsiteY4" fmla="*/ 764690 h 1815643"/>
              <a:gd name="connsiteX0" fmla="*/ 5885 w 1744149"/>
              <a:gd name="connsiteY0" fmla="*/ 764690 h 1812466"/>
              <a:gd name="connsiteX1" fmla="*/ 729785 w 1744149"/>
              <a:gd name="connsiteY1" fmla="*/ 1812440 h 1812466"/>
              <a:gd name="connsiteX2" fmla="*/ 1739435 w 1744149"/>
              <a:gd name="connsiteY2" fmla="*/ 402740 h 1812466"/>
              <a:gd name="connsiteX3" fmla="*/ 463085 w 1744149"/>
              <a:gd name="connsiteY3" fmla="*/ 12215 h 1812466"/>
              <a:gd name="connsiteX4" fmla="*/ 5885 w 1744149"/>
              <a:gd name="connsiteY4" fmla="*/ 764690 h 1812466"/>
              <a:gd name="connsiteX0" fmla="*/ 5885 w 1744149"/>
              <a:gd name="connsiteY0" fmla="*/ 779479 h 1827255"/>
              <a:gd name="connsiteX1" fmla="*/ 729785 w 1744149"/>
              <a:gd name="connsiteY1" fmla="*/ 1827229 h 1827255"/>
              <a:gd name="connsiteX2" fmla="*/ 1739435 w 1744149"/>
              <a:gd name="connsiteY2" fmla="*/ 417529 h 1827255"/>
              <a:gd name="connsiteX3" fmla="*/ 463085 w 1744149"/>
              <a:gd name="connsiteY3" fmla="*/ 27004 h 1827255"/>
              <a:gd name="connsiteX4" fmla="*/ 5885 w 1744149"/>
              <a:gd name="connsiteY4" fmla="*/ 779479 h 1827255"/>
              <a:gd name="connsiteX0" fmla="*/ 5885 w 1757044"/>
              <a:gd name="connsiteY0" fmla="*/ 779479 h 1827259"/>
              <a:gd name="connsiteX1" fmla="*/ 729785 w 1757044"/>
              <a:gd name="connsiteY1" fmla="*/ 1827229 h 1827259"/>
              <a:gd name="connsiteX2" fmla="*/ 1739435 w 1757044"/>
              <a:gd name="connsiteY2" fmla="*/ 417529 h 1827259"/>
              <a:gd name="connsiteX3" fmla="*/ 463085 w 1757044"/>
              <a:gd name="connsiteY3" fmla="*/ 27004 h 1827259"/>
              <a:gd name="connsiteX4" fmla="*/ 5885 w 1757044"/>
              <a:gd name="connsiteY4" fmla="*/ 779479 h 1827259"/>
              <a:gd name="connsiteX0" fmla="*/ 5885 w 1799344"/>
              <a:gd name="connsiteY0" fmla="*/ 779479 h 1827259"/>
              <a:gd name="connsiteX1" fmla="*/ 729785 w 1799344"/>
              <a:gd name="connsiteY1" fmla="*/ 1827229 h 1827259"/>
              <a:gd name="connsiteX2" fmla="*/ 1739435 w 1799344"/>
              <a:gd name="connsiteY2" fmla="*/ 417529 h 1827259"/>
              <a:gd name="connsiteX3" fmla="*/ 463085 w 1799344"/>
              <a:gd name="connsiteY3" fmla="*/ 27004 h 1827259"/>
              <a:gd name="connsiteX4" fmla="*/ 5885 w 1799344"/>
              <a:gd name="connsiteY4" fmla="*/ 779479 h 1827259"/>
              <a:gd name="connsiteX0" fmla="*/ 9310 w 1745619"/>
              <a:gd name="connsiteY0" fmla="*/ 685664 h 1733440"/>
              <a:gd name="connsiteX1" fmla="*/ 733210 w 1745619"/>
              <a:gd name="connsiteY1" fmla="*/ 1733414 h 1733440"/>
              <a:gd name="connsiteX2" fmla="*/ 1742860 w 1745619"/>
              <a:gd name="connsiteY2" fmla="*/ 323714 h 1733440"/>
              <a:gd name="connsiteX3" fmla="*/ 418885 w 1745619"/>
              <a:gd name="connsiteY3" fmla="*/ 18914 h 1733440"/>
              <a:gd name="connsiteX4" fmla="*/ 9310 w 1745619"/>
              <a:gd name="connsiteY4" fmla="*/ 685664 h 1733440"/>
              <a:gd name="connsiteX0" fmla="*/ 12052 w 1748850"/>
              <a:gd name="connsiteY0" fmla="*/ 729612 h 1777388"/>
              <a:gd name="connsiteX1" fmla="*/ 735952 w 1748850"/>
              <a:gd name="connsiteY1" fmla="*/ 1777362 h 1777388"/>
              <a:gd name="connsiteX2" fmla="*/ 1745602 w 1748850"/>
              <a:gd name="connsiteY2" fmla="*/ 367662 h 1777388"/>
              <a:gd name="connsiteX3" fmla="*/ 393052 w 1748850"/>
              <a:gd name="connsiteY3" fmla="*/ 15237 h 1777388"/>
              <a:gd name="connsiteX4" fmla="*/ 12052 w 1748850"/>
              <a:gd name="connsiteY4" fmla="*/ 729612 h 1777388"/>
              <a:gd name="connsiteX0" fmla="*/ 10861 w 1775992"/>
              <a:gd name="connsiteY0" fmla="*/ 679262 h 1776944"/>
              <a:gd name="connsiteX1" fmla="*/ 763336 w 1775992"/>
              <a:gd name="connsiteY1" fmla="*/ 1774637 h 1776944"/>
              <a:gd name="connsiteX2" fmla="*/ 1772986 w 1775992"/>
              <a:gd name="connsiteY2" fmla="*/ 364937 h 1776944"/>
              <a:gd name="connsiteX3" fmla="*/ 420436 w 1775992"/>
              <a:gd name="connsiteY3" fmla="*/ 12512 h 1776944"/>
              <a:gd name="connsiteX4" fmla="*/ 10861 w 1775992"/>
              <a:gd name="connsiteY4" fmla="*/ 679262 h 1776944"/>
              <a:gd name="connsiteX0" fmla="*/ 10861 w 1775992"/>
              <a:gd name="connsiteY0" fmla="*/ 679262 h 1776944"/>
              <a:gd name="connsiteX1" fmla="*/ 763336 w 1775992"/>
              <a:gd name="connsiteY1" fmla="*/ 1774637 h 1776944"/>
              <a:gd name="connsiteX2" fmla="*/ 1772986 w 1775992"/>
              <a:gd name="connsiteY2" fmla="*/ 364937 h 1776944"/>
              <a:gd name="connsiteX3" fmla="*/ 420436 w 1775992"/>
              <a:gd name="connsiteY3" fmla="*/ 12512 h 1776944"/>
              <a:gd name="connsiteX4" fmla="*/ 10861 w 1775992"/>
              <a:gd name="connsiteY4" fmla="*/ 679262 h 1776944"/>
              <a:gd name="connsiteX0" fmla="*/ 15219 w 1782417"/>
              <a:gd name="connsiteY0" fmla="*/ 679465 h 1796157"/>
              <a:gd name="connsiteX1" fmla="*/ 853419 w 1782417"/>
              <a:gd name="connsiteY1" fmla="*/ 1793890 h 1796157"/>
              <a:gd name="connsiteX2" fmla="*/ 1777344 w 1782417"/>
              <a:gd name="connsiteY2" fmla="*/ 365140 h 1796157"/>
              <a:gd name="connsiteX3" fmla="*/ 424794 w 1782417"/>
              <a:gd name="connsiteY3" fmla="*/ 12715 h 1796157"/>
              <a:gd name="connsiteX4" fmla="*/ 15219 w 1782417"/>
              <a:gd name="connsiteY4" fmla="*/ 679465 h 1796157"/>
              <a:gd name="connsiteX0" fmla="*/ 11937 w 1779135"/>
              <a:gd name="connsiteY0" fmla="*/ 693345 h 1810037"/>
              <a:gd name="connsiteX1" fmla="*/ 850137 w 1779135"/>
              <a:gd name="connsiteY1" fmla="*/ 1807770 h 1810037"/>
              <a:gd name="connsiteX2" fmla="*/ 1774062 w 1779135"/>
              <a:gd name="connsiteY2" fmla="*/ 379020 h 1810037"/>
              <a:gd name="connsiteX3" fmla="*/ 421512 w 1779135"/>
              <a:gd name="connsiteY3" fmla="*/ 26595 h 1810037"/>
              <a:gd name="connsiteX4" fmla="*/ 11937 w 1779135"/>
              <a:gd name="connsiteY4" fmla="*/ 693345 h 1810037"/>
              <a:gd name="connsiteX0" fmla="*/ 14258 w 1781456"/>
              <a:gd name="connsiteY0" fmla="*/ 679466 h 1796158"/>
              <a:gd name="connsiteX1" fmla="*/ 852458 w 1781456"/>
              <a:gd name="connsiteY1" fmla="*/ 1793891 h 1796158"/>
              <a:gd name="connsiteX2" fmla="*/ 1776383 w 1781456"/>
              <a:gd name="connsiteY2" fmla="*/ 365141 h 1796158"/>
              <a:gd name="connsiteX3" fmla="*/ 423833 w 1781456"/>
              <a:gd name="connsiteY3" fmla="*/ 12716 h 1796158"/>
              <a:gd name="connsiteX4" fmla="*/ 14258 w 1781456"/>
              <a:gd name="connsiteY4" fmla="*/ 679466 h 1796158"/>
              <a:gd name="connsiteX0" fmla="*/ 37377 w 1394588"/>
              <a:gd name="connsiteY0" fmla="*/ 87190 h 1870464"/>
              <a:gd name="connsiteX1" fmla="*/ 466002 w 1394588"/>
              <a:gd name="connsiteY1" fmla="*/ 1868365 h 1870464"/>
              <a:gd name="connsiteX2" fmla="*/ 1389927 w 1394588"/>
              <a:gd name="connsiteY2" fmla="*/ 439615 h 1870464"/>
              <a:gd name="connsiteX3" fmla="*/ 37377 w 1394588"/>
              <a:gd name="connsiteY3" fmla="*/ 87190 h 1870464"/>
              <a:gd name="connsiteX0" fmla="*/ 23985 w 1714079"/>
              <a:gd name="connsiteY0" fmla="*/ 123464 h 1714590"/>
              <a:gd name="connsiteX1" fmla="*/ 776460 w 1714079"/>
              <a:gd name="connsiteY1" fmla="*/ 1714139 h 1714590"/>
              <a:gd name="connsiteX2" fmla="*/ 1700385 w 1714079"/>
              <a:gd name="connsiteY2" fmla="*/ 285389 h 1714590"/>
              <a:gd name="connsiteX3" fmla="*/ 23985 w 1714079"/>
              <a:gd name="connsiteY3" fmla="*/ 123464 h 1714590"/>
              <a:gd name="connsiteX0" fmla="*/ 103744 w 1793838"/>
              <a:gd name="connsiteY0" fmla="*/ 254346 h 1845472"/>
              <a:gd name="connsiteX1" fmla="*/ 856219 w 1793838"/>
              <a:gd name="connsiteY1" fmla="*/ 1845021 h 1845472"/>
              <a:gd name="connsiteX2" fmla="*/ 1780144 w 1793838"/>
              <a:gd name="connsiteY2" fmla="*/ 416271 h 1845472"/>
              <a:gd name="connsiteX3" fmla="*/ 103744 w 1793838"/>
              <a:gd name="connsiteY3" fmla="*/ 254346 h 1845472"/>
              <a:gd name="connsiteX0" fmla="*/ 103744 w 1801778"/>
              <a:gd name="connsiteY0" fmla="*/ 263564 h 1854705"/>
              <a:gd name="connsiteX1" fmla="*/ 856219 w 1801778"/>
              <a:gd name="connsiteY1" fmla="*/ 1854239 h 1854705"/>
              <a:gd name="connsiteX2" fmla="*/ 1780144 w 1801778"/>
              <a:gd name="connsiteY2" fmla="*/ 425489 h 1854705"/>
              <a:gd name="connsiteX3" fmla="*/ 103744 w 1801778"/>
              <a:gd name="connsiteY3" fmla="*/ 263564 h 1854705"/>
              <a:gd name="connsiteX0" fmla="*/ 110247 w 1810119"/>
              <a:gd name="connsiteY0" fmla="*/ 263564 h 1855080"/>
              <a:gd name="connsiteX1" fmla="*/ 862722 w 1810119"/>
              <a:gd name="connsiteY1" fmla="*/ 1854239 h 1855080"/>
              <a:gd name="connsiteX2" fmla="*/ 1786647 w 1810119"/>
              <a:gd name="connsiteY2" fmla="*/ 425489 h 1855080"/>
              <a:gd name="connsiteX3" fmla="*/ 110247 w 1810119"/>
              <a:gd name="connsiteY3" fmla="*/ 263564 h 1855080"/>
            </a:gdLst>
            <a:ahLst/>
            <a:cxnLst>
              <a:cxn ang="0">
                <a:pos x="connsiteX0" y="connsiteY0"/>
              </a:cxn>
              <a:cxn ang="0">
                <a:pos x="connsiteX1" y="connsiteY1"/>
              </a:cxn>
              <a:cxn ang="0">
                <a:pos x="connsiteX2" y="connsiteY2"/>
              </a:cxn>
              <a:cxn ang="0">
                <a:pos x="connsiteX3" y="connsiteY3"/>
              </a:cxn>
            </a:cxnLst>
            <a:rect l="l" t="t" r="r" b="b"/>
            <a:pathLst>
              <a:path w="1810119" h="1855080">
                <a:moveTo>
                  <a:pt x="110247" y="263564"/>
                </a:moveTo>
                <a:cubicBezTo>
                  <a:pt x="-291391" y="796964"/>
                  <a:pt x="507122" y="1817727"/>
                  <a:pt x="862722" y="1854239"/>
                </a:cubicBezTo>
                <a:cubicBezTo>
                  <a:pt x="1218322" y="1890751"/>
                  <a:pt x="1950160" y="728702"/>
                  <a:pt x="1786647" y="425489"/>
                </a:cubicBezTo>
                <a:cubicBezTo>
                  <a:pt x="1623134" y="122276"/>
                  <a:pt x="511885" y="-269836"/>
                  <a:pt x="110247" y="263564"/>
                </a:cubicBezTo>
                <a:close/>
              </a:path>
            </a:pathLst>
          </a:custGeom>
          <a:gradFill flip="none" rotWithShape="1">
            <a:gsLst>
              <a:gs pos="0">
                <a:schemeClr val="accent1">
                  <a:lumMod val="50000"/>
                  <a:alpha val="40000"/>
                </a:schemeClr>
              </a:gs>
              <a:gs pos="100000">
                <a:schemeClr val="accent1">
                  <a:lumMod val="50000"/>
                </a:schemeClr>
              </a:gs>
            </a:gsLst>
            <a:lin ang="0" scaled="1"/>
            <a:tileRect/>
          </a:gra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圆角矩形 10"/>
          <p:cNvSpPr/>
          <p:nvPr/>
        </p:nvSpPr>
        <p:spPr>
          <a:xfrm>
            <a:off x="1215334" y="1614422"/>
            <a:ext cx="4833079" cy="4013278"/>
          </a:xfrm>
          <a:prstGeom prst="roundRect">
            <a:avLst>
              <a:gd name="adj" fmla="val 8975"/>
            </a:avLst>
          </a:prstGeom>
          <a:blipFill>
            <a:blip r:embed="rId3">
              <a:grayscl/>
            </a:blip>
            <a:srcRect/>
            <a:stretch>
              <a:fillRect l="-12311" r="-1224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6869200" y="1614422"/>
            <a:ext cx="3939351" cy="949135"/>
            <a:chOff x="6869200" y="1614422"/>
            <a:chExt cx="3939351" cy="949135"/>
          </a:xfrm>
        </p:grpSpPr>
        <p:sp>
          <p:nvSpPr>
            <p:cNvPr id="12" name="椭圆 11"/>
            <p:cNvSpPr/>
            <p:nvPr/>
          </p:nvSpPr>
          <p:spPr>
            <a:xfrm>
              <a:off x="6869200" y="1723037"/>
              <a:ext cx="734063" cy="734063"/>
            </a:xfrm>
            <a:prstGeom prst="ellipse">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思源黑体 CN Light" panose="020B0300000000000000" pitchFamily="34" charset="-122"/>
                  <a:ea typeface="思源黑体 CN Light" panose="020B0300000000000000" pitchFamily="34" charset="-122"/>
                </a:rPr>
                <a:t>1</a:t>
              </a:r>
              <a:endParaRPr lang="zh-CN" altLang="en-US" sz="3200" b="1" dirty="0">
                <a:solidFill>
                  <a:schemeClr val="bg1"/>
                </a:solidFill>
                <a:latin typeface="思源黑体 CN Light" panose="020B0300000000000000" pitchFamily="34" charset="-122"/>
                <a:ea typeface="思源黑体 CN Light" panose="020B0300000000000000" pitchFamily="34" charset="-122"/>
              </a:endParaRPr>
            </a:p>
          </p:txBody>
        </p:sp>
        <p:sp>
          <p:nvSpPr>
            <p:cNvPr id="13" name="文本框 12"/>
            <p:cNvSpPr txBox="1"/>
            <p:nvPr/>
          </p:nvSpPr>
          <p:spPr>
            <a:xfrm>
              <a:off x="7858786" y="1614422"/>
              <a:ext cx="2333964"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300" dirty="0">
                  <a:solidFill>
                    <a:schemeClr val="tx1">
                      <a:lumMod val="75000"/>
                      <a:lumOff val="25000"/>
                    </a:schemeClr>
                  </a:solidFill>
                  <a:latin typeface="思源黑体 CN Normal" panose="020B0400000000000000" pitchFamily="34" charset="-122"/>
                  <a:ea typeface="思源黑体 CN Normal" panose="020B0400000000000000" pitchFamily="34" charset="-122"/>
                </a:rPr>
                <a:t>输入标题</a:t>
              </a:r>
            </a:p>
          </p:txBody>
        </p:sp>
        <p:sp>
          <p:nvSpPr>
            <p:cNvPr id="14" name="文本框 13"/>
            <p:cNvSpPr txBox="1"/>
            <p:nvPr/>
          </p:nvSpPr>
          <p:spPr>
            <a:xfrm>
              <a:off x="7858786" y="1945952"/>
              <a:ext cx="2949765" cy="617605"/>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a:t>
              </a:r>
            </a:p>
          </p:txBody>
        </p:sp>
      </p:grpSp>
      <p:grpSp>
        <p:nvGrpSpPr>
          <p:cNvPr id="3" name="组合 2"/>
          <p:cNvGrpSpPr/>
          <p:nvPr/>
        </p:nvGrpSpPr>
        <p:grpSpPr>
          <a:xfrm>
            <a:off x="6869200" y="3083163"/>
            <a:ext cx="3939351" cy="949135"/>
            <a:chOff x="6869200" y="3028855"/>
            <a:chExt cx="3939351" cy="949135"/>
          </a:xfrm>
        </p:grpSpPr>
        <p:sp>
          <p:nvSpPr>
            <p:cNvPr id="17" name="椭圆 16"/>
            <p:cNvSpPr/>
            <p:nvPr/>
          </p:nvSpPr>
          <p:spPr>
            <a:xfrm>
              <a:off x="6869200" y="3137470"/>
              <a:ext cx="734063" cy="734063"/>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思源黑体 CN Light" panose="020B0300000000000000" pitchFamily="34" charset="-122"/>
                  <a:ea typeface="思源黑体 CN Light" panose="020B0300000000000000" pitchFamily="34" charset="-122"/>
                </a:rPr>
                <a:t>2</a:t>
              </a:r>
              <a:endParaRPr lang="zh-CN" altLang="en-US" sz="3200" b="1" dirty="0">
                <a:solidFill>
                  <a:schemeClr val="bg1"/>
                </a:solidFill>
                <a:latin typeface="思源黑体 CN Light" panose="020B0300000000000000" pitchFamily="34" charset="-122"/>
                <a:ea typeface="思源黑体 CN Light" panose="020B0300000000000000" pitchFamily="34" charset="-122"/>
              </a:endParaRPr>
            </a:p>
          </p:txBody>
        </p:sp>
        <p:sp>
          <p:nvSpPr>
            <p:cNvPr id="18" name="文本框 17"/>
            <p:cNvSpPr txBox="1"/>
            <p:nvPr/>
          </p:nvSpPr>
          <p:spPr>
            <a:xfrm>
              <a:off x="7858786" y="3028855"/>
              <a:ext cx="2333964"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300" dirty="0">
                  <a:solidFill>
                    <a:schemeClr val="tx1">
                      <a:lumMod val="75000"/>
                      <a:lumOff val="25000"/>
                    </a:schemeClr>
                  </a:solidFill>
                  <a:latin typeface="思源黑体 CN Normal" panose="020B0400000000000000" pitchFamily="34" charset="-122"/>
                  <a:ea typeface="思源黑体 CN Normal" panose="020B0400000000000000" pitchFamily="34" charset="-122"/>
                </a:rPr>
                <a:t>输入标题</a:t>
              </a:r>
            </a:p>
          </p:txBody>
        </p:sp>
        <p:sp>
          <p:nvSpPr>
            <p:cNvPr id="19" name="文本框 18"/>
            <p:cNvSpPr txBox="1"/>
            <p:nvPr/>
          </p:nvSpPr>
          <p:spPr>
            <a:xfrm>
              <a:off x="7858786" y="3360385"/>
              <a:ext cx="2949765" cy="617605"/>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a:t>
              </a:r>
            </a:p>
          </p:txBody>
        </p:sp>
      </p:grpSp>
      <p:grpSp>
        <p:nvGrpSpPr>
          <p:cNvPr id="2" name="组合 1"/>
          <p:cNvGrpSpPr/>
          <p:nvPr/>
        </p:nvGrpSpPr>
        <p:grpSpPr>
          <a:xfrm>
            <a:off x="6869200" y="4551903"/>
            <a:ext cx="3939351" cy="949135"/>
            <a:chOff x="6869200" y="4313544"/>
            <a:chExt cx="3939351" cy="949135"/>
          </a:xfrm>
        </p:grpSpPr>
        <p:sp>
          <p:nvSpPr>
            <p:cNvPr id="20" name="椭圆 19"/>
            <p:cNvSpPr/>
            <p:nvPr/>
          </p:nvSpPr>
          <p:spPr>
            <a:xfrm>
              <a:off x="6869200" y="4422159"/>
              <a:ext cx="734063" cy="734063"/>
            </a:xfrm>
            <a:prstGeom prst="ellipse">
              <a:avLst/>
            </a:prstGeom>
            <a:solidFill>
              <a:schemeClr val="accent1">
                <a:lumMod val="50000"/>
              </a:schemeClr>
            </a:solidFill>
            <a:ln>
              <a:noFill/>
            </a:ln>
          </p:spPr>
          <p:txBody>
            <a:bodyPr rtlCol="0" anchor="ctr"/>
            <a:lstStyle/>
            <a:p>
              <a:pPr algn="ctr"/>
              <a:r>
                <a:rPr lang="en-US" altLang="zh-CN" sz="3200" b="1" dirty="0">
                  <a:solidFill>
                    <a:schemeClr val="bg1"/>
                  </a:solidFill>
                  <a:latin typeface="思源黑体 CN Light" panose="020B0300000000000000" pitchFamily="34" charset="-122"/>
                  <a:ea typeface="思源黑体 CN Light" panose="020B0300000000000000" pitchFamily="34" charset="-122"/>
                </a:rPr>
                <a:t>3</a:t>
              </a:r>
              <a:endParaRPr lang="zh-CN" altLang="en-US" sz="3200" b="1" dirty="0">
                <a:solidFill>
                  <a:schemeClr val="bg1"/>
                </a:solidFill>
                <a:latin typeface="思源黑体 CN Light" panose="020B0300000000000000" pitchFamily="34" charset="-122"/>
                <a:ea typeface="思源黑体 CN Light" panose="020B0300000000000000" pitchFamily="34" charset="-122"/>
              </a:endParaRPr>
            </a:p>
          </p:txBody>
        </p:sp>
        <p:sp>
          <p:nvSpPr>
            <p:cNvPr id="21" name="文本框 20"/>
            <p:cNvSpPr txBox="1"/>
            <p:nvPr/>
          </p:nvSpPr>
          <p:spPr>
            <a:xfrm>
              <a:off x="7858786" y="4313544"/>
              <a:ext cx="2333964"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spc="300" dirty="0">
                  <a:solidFill>
                    <a:schemeClr val="tx1">
                      <a:lumMod val="75000"/>
                      <a:lumOff val="25000"/>
                    </a:schemeClr>
                  </a:solidFill>
                  <a:latin typeface="思源黑体 CN Normal" panose="020B0400000000000000" pitchFamily="34" charset="-122"/>
                  <a:ea typeface="思源黑体 CN Normal" panose="020B0400000000000000" pitchFamily="34" charset="-122"/>
                </a:rPr>
                <a:t>输入标题</a:t>
              </a:r>
            </a:p>
          </p:txBody>
        </p:sp>
        <p:sp>
          <p:nvSpPr>
            <p:cNvPr id="22" name="文本框 21"/>
            <p:cNvSpPr txBox="1"/>
            <p:nvPr/>
          </p:nvSpPr>
          <p:spPr>
            <a:xfrm>
              <a:off x="7858786" y="4645074"/>
              <a:ext cx="2949765" cy="617605"/>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a:t>
              </a:r>
            </a:p>
          </p:txBody>
        </p:sp>
      </p:grpSp>
      <p:grpSp>
        <p:nvGrpSpPr>
          <p:cNvPr id="23" name="组合 22">
            <a:extLst>
              <a:ext uri="{FF2B5EF4-FFF2-40B4-BE49-F238E27FC236}">
                <a16:creationId xmlns:a16="http://schemas.microsoft.com/office/drawing/2014/main" id="{A66F067C-60B0-4E44-9E0D-CE6C7719B57F}"/>
              </a:ext>
            </a:extLst>
          </p:cNvPr>
          <p:cNvGrpSpPr/>
          <p:nvPr/>
        </p:nvGrpSpPr>
        <p:grpSpPr>
          <a:xfrm>
            <a:off x="415234" y="-199604"/>
            <a:ext cx="3140765" cy="1272564"/>
            <a:chOff x="415234" y="-199604"/>
            <a:chExt cx="3140765" cy="1272564"/>
          </a:xfrm>
        </p:grpSpPr>
        <p:sp>
          <p:nvSpPr>
            <p:cNvPr id="24" name="饼形 6">
              <a:extLst>
                <a:ext uri="{FF2B5EF4-FFF2-40B4-BE49-F238E27FC236}">
                  <a16:creationId xmlns:a16="http://schemas.microsoft.com/office/drawing/2014/main" id="{2B0F28AF-B799-4ACF-B8F3-C640F13B19F3}"/>
                </a:ext>
              </a:extLst>
            </p:cNvPr>
            <p:cNvSpPr/>
            <p:nvPr/>
          </p:nvSpPr>
          <p:spPr>
            <a:xfrm rot="16200000">
              <a:off x="610005" y="-394375"/>
              <a:ext cx="1210658" cy="1600200"/>
            </a:xfrm>
            <a:prstGeom prst="pie">
              <a:avLst>
                <a:gd name="adj1" fmla="val 10780140"/>
                <a:gd name="adj2" fmla="val 16200000"/>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6758D5DE-CEA8-43B3-B1D8-167D7E45F3F2}"/>
                </a:ext>
              </a:extLst>
            </p:cNvPr>
            <p:cNvSpPr/>
            <p:nvPr/>
          </p:nvSpPr>
          <p:spPr>
            <a:xfrm>
              <a:off x="546360" y="360163"/>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a:extLst>
                <a:ext uri="{FF2B5EF4-FFF2-40B4-BE49-F238E27FC236}">
                  <a16:creationId xmlns:a16="http://schemas.microsoft.com/office/drawing/2014/main" id="{3792318E-A399-4BC7-88B7-DCE018C78B17}"/>
                </a:ext>
              </a:extLst>
            </p:cNvPr>
            <p:cNvSpPr txBox="1"/>
            <p:nvPr/>
          </p:nvSpPr>
          <p:spPr>
            <a:xfrm>
              <a:off x="1269561" y="360163"/>
              <a:ext cx="1946966" cy="523220"/>
            </a:xfrm>
            <a:prstGeom prst="rect">
              <a:avLst/>
            </a:prstGeom>
            <a:noFill/>
          </p:spPr>
          <p:txBody>
            <a:bodyPr wrap="square" rtlCol="0">
              <a:spAutoFit/>
            </a:bodyPr>
            <a:lstStyle/>
            <a:p>
              <a:r>
                <a:rPr lang="zh-CN" altLang="en-US" sz="28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rPr>
                <a:t>输入标题</a:t>
              </a:r>
            </a:p>
          </p:txBody>
        </p:sp>
        <p:sp>
          <p:nvSpPr>
            <p:cNvPr id="27" name="文本框 19">
              <a:extLst>
                <a:ext uri="{FF2B5EF4-FFF2-40B4-BE49-F238E27FC236}">
                  <a16:creationId xmlns:a16="http://schemas.microsoft.com/office/drawing/2014/main" id="{676D71C0-1C2E-4C04-89FA-948141C727AC}"/>
                </a:ext>
              </a:extLst>
            </p:cNvPr>
            <p:cNvSpPr txBox="1"/>
            <p:nvPr/>
          </p:nvSpPr>
          <p:spPr>
            <a:xfrm>
              <a:off x="1291314" y="731776"/>
              <a:ext cx="2264685" cy="34118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200" i="1" spc="200" dirty="0">
                  <a:solidFill>
                    <a:schemeClr val="bg1">
                      <a:lumMod val="65000"/>
                    </a:schemeClr>
                  </a:solidFill>
                </a:rPr>
                <a:t>Lorem ipsum dolor</a:t>
              </a:r>
              <a:endParaRPr lang="zh-CN" altLang="en-US" sz="1200" i="1" spc="200" dirty="0">
                <a:solidFill>
                  <a:schemeClr val="bg1">
                    <a:lumMod val="65000"/>
                  </a:schemeClr>
                </a:solidFill>
              </a:endParaRPr>
            </a:p>
          </p:txBody>
        </p:sp>
      </p:grpSp>
    </p:spTree>
    <p:extLst>
      <p:ext uri="{BB962C8B-B14F-4D97-AF65-F5344CB8AC3E}">
        <p14:creationId xmlns:p14="http://schemas.microsoft.com/office/powerpoint/2010/main" val="476779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15234" y="-199604"/>
            <a:ext cx="1600200" cy="1210658"/>
            <a:chOff x="3828068" y="0"/>
            <a:chExt cx="1600200" cy="1210658"/>
          </a:xfrm>
        </p:grpSpPr>
        <p:sp>
          <p:nvSpPr>
            <p:cNvPr id="7" name="饼形 6"/>
            <p:cNvSpPr/>
            <p:nvPr/>
          </p:nvSpPr>
          <p:spPr>
            <a:xfrm rot="16200000">
              <a:off x="4022839" y="-194771"/>
              <a:ext cx="1210658" cy="1600200"/>
            </a:xfrm>
            <a:prstGeom prst="pie">
              <a:avLst>
                <a:gd name="adj1" fmla="val 10780140"/>
                <a:gd name="adj2" fmla="val 16200000"/>
              </a:avLst>
            </a:prstGeom>
            <a:gradFill flip="none" rotWithShape="1">
              <a:gsLst>
                <a:gs pos="0">
                  <a:srgbClr val="43DBC2"/>
                </a:gs>
                <a:gs pos="100000">
                  <a:srgbClr val="43DBC2">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矩形 7"/>
            <p:cNvSpPr/>
            <p:nvPr/>
          </p:nvSpPr>
          <p:spPr>
            <a:xfrm>
              <a:off x="3959194" y="559767"/>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1269561" y="360163"/>
            <a:ext cx="1946966" cy="523220"/>
          </a:xfrm>
          <a:prstGeom prst="rect">
            <a:avLst/>
          </a:prstGeom>
          <a:noFill/>
        </p:spPr>
        <p:txBody>
          <a:bodyPr wrap="square" rtlCol="0">
            <a:spAutoFit/>
          </a:bodyPr>
          <a:lstStyle/>
          <a:p>
            <a:r>
              <a:rPr lang="zh-CN" altLang="en-US" sz="2800" spc="300" dirty="0">
                <a:solidFill>
                  <a:schemeClr val="bg1"/>
                </a:solidFill>
                <a:latin typeface="思源黑体 CN Medium" panose="020B0600000000000000" pitchFamily="34" charset="-122"/>
                <a:ea typeface="思源黑体 CN Medium" panose="020B0600000000000000" pitchFamily="34" charset="-122"/>
              </a:rPr>
              <a:t>输入标题</a:t>
            </a:r>
          </a:p>
        </p:txBody>
      </p:sp>
      <p:sp>
        <p:nvSpPr>
          <p:cNvPr id="9" name="文本框 19"/>
          <p:cNvSpPr txBox="1"/>
          <p:nvPr/>
        </p:nvSpPr>
        <p:spPr>
          <a:xfrm>
            <a:off x="1291314" y="731776"/>
            <a:ext cx="2264685" cy="34118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200" i="1" spc="200" dirty="0">
                <a:solidFill>
                  <a:schemeClr val="bg1">
                    <a:lumMod val="65000"/>
                  </a:schemeClr>
                </a:solidFill>
              </a:rPr>
              <a:t>Lorem ipsum dolor</a:t>
            </a:r>
            <a:endParaRPr lang="zh-CN" altLang="en-US" sz="1200" i="1" spc="200" dirty="0">
              <a:solidFill>
                <a:schemeClr val="bg1">
                  <a:lumMod val="65000"/>
                </a:schemeClr>
              </a:solidFill>
            </a:endParaRPr>
          </a:p>
        </p:txBody>
      </p:sp>
      <p:sp>
        <p:nvSpPr>
          <p:cNvPr id="2" name="矩形 1"/>
          <p:cNvSpPr/>
          <p:nvPr/>
        </p:nvSpPr>
        <p:spPr>
          <a:xfrm>
            <a:off x="0" y="0"/>
            <a:ext cx="12192000" cy="5562600"/>
          </a:xfrm>
          <a:prstGeom prst="rect">
            <a:avLst/>
          </a:prstGeom>
          <a:blipFill>
            <a:blip r:embed="rId3"/>
            <a:srcRect/>
            <a:stretch>
              <a:fillRect t="-14874" b="-1480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12192000" cy="5562600"/>
          </a:xfrm>
          <a:prstGeom prst="rect">
            <a:avLst/>
          </a:prstGeom>
          <a:gradFill flip="none" rotWithShape="1">
            <a:gsLst>
              <a:gs pos="44000">
                <a:schemeClr val="accent1">
                  <a:lumMod val="50000"/>
                  <a:alpha val="13000"/>
                </a:schemeClr>
              </a:gs>
              <a:gs pos="100000">
                <a:schemeClr val="accent1">
                  <a:lumMod val="50000"/>
                  <a:alpha val="70000"/>
                </a:schemeClr>
              </a:gs>
            </a:gsLst>
            <a:lin ang="5400000" scaled="1"/>
            <a:tileRect/>
          </a:gra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805543" y="4132670"/>
            <a:ext cx="3250065" cy="1004836"/>
            <a:chOff x="805543" y="4132670"/>
            <a:chExt cx="3250065" cy="1004836"/>
          </a:xfrm>
        </p:grpSpPr>
        <p:sp>
          <p:nvSpPr>
            <p:cNvPr id="10" name="矩形 9"/>
            <p:cNvSpPr/>
            <p:nvPr/>
          </p:nvSpPr>
          <p:spPr>
            <a:xfrm>
              <a:off x="805543" y="4159645"/>
              <a:ext cx="76200" cy="933450"/>
            </a:xfrm>
            <a:prstGeom prst="rect">
              <a:avLst/>
            </a:prstGeom>
            <a:solidFill>
              <a:schemeClr val="bg1">
                <a:lumMod val="95000"/>
              </a:schemeClr>
            </a:solidFill>
            <a:ln>
              <a:noFill/>
            </a:ln>
          </p:spPr>
          <p:txBody>
            <a:bodyPr rtlCol="0" anchor="ctr"/>
            <a:lstStyle/>
            <a:p>
              <a:pPr algn="ctr"/>
              <a:endParaRPr lang="zh-CN" altLang="en-US">
                <a:gradFill>
                  <a:gsLst>
                    <a:gs pos="0">
                      <a:srgbClr val="FB2B61"/>
                    </a:gs>
                    <a:gs pos="100000">
                      <a:srgbClr val="F65C3F"/>
                    </a:gs>
                  </a:gsLst>
                  <a:lin ang="0" scaled="1"/>
                </a:gradFill>
              </a:endParaRPr>
            </a:p>
          </p:txBody>
        </p:sp>
        <p:sp>
          <p:nvSpPr>
            <p:cNvPr id="11" name="文本框 10"/>
            <p:cNvSpPr txBox="1"/>
            <p:nvPr/>
          </p:nvSpPr>
          <p:spPr>
            <a:xfrm>
              <a:off x="1105843" y="4132670"/>
              <a:ext cx="2333964"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spc="300" dirty="0">
                  <a:solidFill>
                    <a:schemeClr val="bg1"/>
                  </a:solidFill>
                  <a:latin typeface="思源黑体 CN Medium" panose="020B0600000000000000" pitchFamily="34" charset="-122"/>
                  <a:ea typeface="思源黑体 CN Medium" panose="020B0600000000000000" pitchFamily="34" charset="-122"/>
                </a:rPr>
                <a:t>输入标题</a:t>
              </a:r>
            </a:p>
          </p:txBody>
        </p:sp>
        <p:sp>
          <p:nvSpPr>
            <p:cNvPr id="12" name="文本框 11"/>
            <p:cNvSpPr txBox="1"/>
            <p:nvPr/>
          </p:nvSpPr>
          <p:spPr>
            <a:xfrm>
              <a:off x="1105843" y="4491175"/>
              <a:ext cx="2949765" cy="646331"/>
            </a:xfrm>
            <a:prstGeom prst="rect">
              <a:avLst/>
            </a:prstGeom>
            <a:noFill/>
          </p:spPr>
          <p:txBody>
            <a:bodyPr wrap="square" rtlCol="0">
              <a:spAutoFit/>
            </a:bodyPr>
            <a:lstStyle/>
            <a:p>
              <a:pPr>
                <a:lnSpc>
                  <a:spcPct val="150000"/>
                </a:lnSpc>
              </a:pPr>
              <a:r>
                <a:rPr lang="zh-CN" altLang="en-US" sz="1200" dirty="0">
                  <a:solidFill>
                    <a:schemeClr val="bg1">
                      <a:lumMod val="95000"/>
                    </a:schemeClr>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a:t>
              </a:r>
            </a:p>
          </p:txBody>
        </p:sp>
      </p:grpSp>
      <p:grpSp>
        <p:nvGrpSpPr>
          <p:cNvPr id="15" name="组合 14"/>
          <p:cNvGrpSpPr/>
          <p:nvPr/>
        </p:nvGrpSpPr>
        <p:grpSpPr>
          <a:xfrm>
            <a:off x="9540815" y="4571219"/>
            <a:ext cx="1652610" cy="486242"/>
            <a:chOff x="9005977" y="4491175"/>
            <a:chExt cx="1652610" cy="486242"/>
          </a:xfrm>
        </p:grpSpPr>
        <p:sp>
          <p:nvSpPr>
            <p:cNvPr id="13" name="圆角矩形 12"/>
            <p:cNvSpPr/>
            <p:nvPr/>
          </p:nvSpPr>
          <p:spPr>
            <a:xfrm>
              <a:off x="9005977" y="4491175"/>
              <a:ext cx="1652610" cy="486242"/>
            </a:xfrm>
            <a:prstGeom prst="roundRect">
              <a:avLst/>
            </a:prstGeom>
            <a:solidFill>
              <a:schemeClr val="accent1">
                <a:lumMod val="50000"/>
              </a:schemeClr>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9306528" y="4565019"/>
              <a:ext cx="803606" cy="338554"/>
            </a:xfrm>
            <a:prstGeom prst="rect">
              <a:avLst/>
            </a:prstGeom>
            <a:noFill/>
          </p:spPr>
          <p:txBody>
            <a:bodyPr wrap="square" rtlCol="0">
              <a:spAutoFit/>
            </a:bodyPr>
            <a:lstStyle/>
            <a:p>
              <a:pPr algn="ctr"/>
              <a:r>
                <a:rPr lang="en-US" altLang="zh-CN" sz="1600" spc="300" dirty="0">
                  <a:solidFill>
                    <a:schemeClr val="bg1"/>
                  </a:solidFill>
                  <a:latin typeface="思源黑体 CN Light" panose="020B0300000000000000" pitchFamily="34" charset="-122"/>
                  <a:ea typeface="思源黑体 CN Light" panose="020B0300000000000000" pitchFamily="34" charset="-122"/>
                </a:rPr>
                <a:t>PALY</a:t>
              </a:r>
              <a:endParaRPr lang="zh-CN" altLang="en-US" sz="1600" spc="300" dirty="0">
                <a:solidFill>
                  <a:schemeClr val="bg1"/>
                </a:solidFill>
                <a:latin typeface="思源黑体 CN Light" panose="020B0300000000000000" pitchFamily="34" charset="-122"/>
                <a:ea typeface="思源黑体 CN Light" panose="020B0300000000000000" pitchFamily="34" charset="-122"/>
              </a:endParaRPr>
            </a:p>
          </p:txBody>
        </p:sp>
        <p:sp>
          <p:nvSpPr>
            <p:cNvPr id="4" name="等腰三角形 3"/>
            <p:cNvSpPr/>
            <p:nvPr/>
          </p:nvSpPr>
          <p:spPr>
            <a:xfrm rot="5400000">
              <a:off x="10234172" y="4661836"/>
              <a:ext cx="168108" cy="14492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5"/>
          <p:cNvSpPr txBox="1"/>
          <p:nvPr/>
        </p:nvSpPr>
        <p:spPr>
          <a:xfrm>
            <a:off x="3758242" y="5934974"/>
            <a:ext cx="4675517" cy="461665"/>
          </a:xfrm>
          <a:prstGeom prst="rect">
            <a:avLst/>
          </a:prstGeom>
          <a:noFill/>
        </p:spPr>
        <p:txBody>
          <a:bodyPr wrap="square" rtlCol="0">
            <a:spAutoFit/>
          </a:bodyPr>
          <a:lstStyle/>
          <a:p>
            <a:pPr algn="ctr"/>
            <a:r>
              <a:rPr lang="en-US" altLang="zh-CN" sz="2400" dirty="0">
                <a:solidFill>
                  <a:schemeClr val="accent1">
                    <a:lumMod val="50000"/>
                  </a:schemeClr>
                </a:solidFill>
                <a:latin typeface="思源黑体 CN Light" panose="020B0300000000000000" pitchFamily="34" charset="-122"/>
                <a:ea typeface="思源黑体 CN Light" panose="020B0300000000000000" pitchFamily="34" charset="-122"/>
              </a:rPr>
              <a:t>@</a:t>
            </a:r>
            <a:r>
              <a:rPr lang="en-US" altLang="zh-CN" dirty="0">
                <a:solidFill>
                  <a:schemeClr val="accent1">
                    <a:lumMod val="50000"/>
                  </a:schemeClr>
                </a:solidFill>
                <a:latin typeface="思源黑体 CN Light" panose="020B0300000000000000" pitchFamily="34" charset="-122"/>
                <a:ea typeface="思源黑体 CN Light" panose="020B0300000000000000" pitchFamily="34" charset="-122"/>
              </a:rPr>
              <a:t> </a:t>
            </a:r>
            <a:r>
              <a:rPr lang="en-US" altLang="zh-CN" i="1" spc="300" dirty="0">
                <a:solidFill>
                  <a:schemeClr val="accent1">
                    <a:lumMod val="50000"/>
                  </a:schemeClr>
                </a:solidFill>
                <a:latin typeface="思源黑体 CN Light" panose="020B0300000000000000" pitchFamily="34" charset="-122"/>
                <a:ea typeface="思源黑体 CN Light" panose="020B0300000000000000" pitchFamily="34" charset="-122"/>
              </a:rPr>
              <a:t>POWERPOINT DESIGN</a:t>
            </a:r>
            <a:endParaRPr lang="zh-CN" altLang="en-US" i="1" spc="300" dirty="0">
              <a:solidFill>
                <a:schemeClr val="accent1">
                  <a:lumMod val="50000"/>
                </a:schemeClr>
              </a:solidFill>
              <a:latin typeface="思源黑体 CN Light" panose="020B0300000000000000" pitchFamily="34" charset="-122"/>
              <a:ea typeface="思源黑体 CN Light" panose="020B0300000000000000" pitchFamily="34" charset="-122"/>
            </a:endParaRPr>
          </a:p>
        </p:txBody>
      </p:sp>
    </p:spTree>
    <p:extLst>
      <p:ext uri="{BB962C8B-B14F-4D97-AF65-F5344CB8AC3E}">
        <p14:creationId xmlns:p14="http://schemas.microsoft.com/office/powerpoint/2010/main" val="3815530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a:extLst>
              <a:ext uri="{FF2B5EF4-FFF2-40B4-BE49-F238E27FC236}">
                <a16:creationId xmlns:a16="http://schemas.microsoft.com/office/drawing/2014/main" id="{7AFA7012-798C-40E5-B08A-FE9678A251D7}"/>
              </a:ext>
            </a:extLst>
          </p:cNvPr>
          <p:cNvGrpSpPr/>
          <p:nvPr/>
        </p:nvGrpSpPr>
        <p:grpSpPr>
          <a:xfrm>
            <a:off x="-653216" y="-646369"/>
            <a:ext cx="11127151" cy="8144235"/>
            <a:chOff x="6666450" y="-983792"/>
            <a:chExt cx="11127151" cy="8144235"/>
          </a:xfrm>
        </p:grpSpPr>
        <p:sp>
          <p:nvSpPr>
            <p:cNvPr id="44" name="矩形 43">
              <a:extLst>
                <a:ext uri="{FF2B5EF4-FFF2-40B4-BE49-F238E27FC236}">
                  <a16:creationId xmlns:a16="http://schemas.microsoft.com/office/drawing/2014/main" id="{227B53CD-A63F-4C91-A9FF-1D36E56A1C02}"/>
                </a:ext>
              </a:extLst>
            </p:cNvPr>
            <p:cNvSpPr/>
            <p:nvPr/>
          </p:nvSpPr>
          <p:spPr>
            <a:xfrm>
              <a:off x="14231484" y="4873548"/>
              <a:ext cx="1465300" cy="1409392"/>
            </a:xfrm>
            <a:prstGeom prst="rect">
              <a:avLst/>
            </a:prstGeom>
            <a:noFill/>
            <a:ln>
              <a:solidFill>
                <a:schemeClr val="accent1">
                  <a:lumMod val="50000"/>
                  <a:alpha val="2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36B1F8BD-6223-4476-8E54-3EA176FBE218}"/>
                </a:ext>
              </a:extLst>
            </p:cNvPr>
            <p:cNvSpPr/>
            <p:nvPr/>
          </p:nvSpPr>
          <p:spPr>
            <a:xfrm>
              <a:off x="10889733" y="5693157"/>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6E7ADB3A-2F2C-410D-8252-ED41992D3E41}"/>
                </a:ext>
              </a:extLst>
            </p:cNvPr>
            <p:cNvSpPr/>
            <p:nvPr/>
          </p:nvSpPr>
          <p:spPr>
            <a:xfrm>
              <a:off x="11459350" y="3900642"/>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A5FF5BCC-FD31-420A-A408-C5135593AC27}"/>
                </a:ext>
              </a:extLst>
            </p:cNvPr>
            <p:cNvSpPr/>
            <p:nvPr/>
          </p:nvSpPr>
          <p:spPr>
            <a:xfrm>
              <a:off x="10726700" y="2812823"/>
              <a:ext cx="1465300" cy="1409392"/>
            </a:xfrm>
            <a:prstGeom prst="rect">
              <a:avLst/>
            </a:prstGeom>
            <a:noFill/>
            <a:ln w="317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7CCF0A5B-5F90-48C0-80EA-D6D0A8DABC5E}"/>
                </a:ext>
              </a:extLst>
            </p:cNvPr>
            <p:cNvSpPr/>
            <p:nvPr/>
          </p:nvSpPr>
          <p:spPr>
            <a:xfrm>
              <a:off x="11459350" y="859522"/>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F6310E21-0E24-41DC-87C5-0237703D19D6}"/>
                </a:ext>
              </a:extLst>
            </p:cNvPr>
            <p:cNvSpPr/>
            <p:nvPr/>
          </p:nvSpPr>
          <p:spPr>
            <a:xfrm>
              <a:off x="9049978" y="-983792"/>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41928513-ACB6-48B3-A3C8-D031F908A5A2}"/>
                </a:ext>
              </a:extLst>
            </p:cNvPr>
            <p:cNvSpPr/>
            <p:nvPr/>
          </p:nvSpPr>
          <p:spPr>
            <a:xfrm>
              <a:off x="10298206" y="-248321"/>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006EBB9F-CD94-422C-B0EE-AAD400BB34DF}"/>
                </a:ext>
              </a:extLst>
            </p:cNvPr>
            <p:cNvSpPr/>
            <p:nvPr/>
          </p:nvSpPr>
          <p:spPr>
            <a:xfrm>
              <a:off x="9019399" y="2018030"/>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40E9E687-E6E0-4351-B0E9-1EA7FB106887}"/>
                </a:ext>
              </a:extLst>
            </p:cNvPr>
            <p:cNvSpPr/>
            <p:nvPr/>
          </p:nvSpPr>
          <p:spPr>
            <a:xfrm>
              <a:off x="9723663" y="3195946"/>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0EA22228-8B9C-4A87-9906-3A886140440F}"/>
                </a:ext>
              </a:extLst>
            </p:cNvPr>
            <p:cNvSpPr/>
            <p:nvPr/>
          </p:nvSpPr>
          <p:spPr>
            <a:xfrm>
              <a:off x="9948038" y="1403431"/>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AA8B53EF-C010-4EF4-B061-9456970B6D5E}"/>
                </a:ext>
              </a:extLst>
            </p:cNvPr>
            <p:cNvSpPr/>
            <p:nvPr/>
          </p:nvSpPr>
          <p:spPr>
            <a:xfrm>
              <a:off x="8687216" y="4045177"/>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066696DA-9313-4E4B-871C-84ADDC678106}"/>
                </a:ext>
              </a:extLst>
            </p:cNvPr>
            <p:cNvSpPr/>
            <p:nvPr/>
          </p:nvSpPr>
          <p:spPr>
            <a:xfrm>
              <a:off x="9565556" y="5078558"/>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FC56AE96-4295-4D24-B746-963B4F4BF8E5}"/>
                </a:ext>
              </a:extLst>
            </p:cNvPr>
            <p:cNvSpPr/>
            <p:nvPr/>
          </p:nvSpPr>
          <p:spPr>
            <a:xfrm>
              <a:off x="7706178" y="5709012"/>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7C8284BA-D9BF-4E1C-81F9-1A6B5FBA870B}"/>
                </a:ext>
              </a:extLst>
            </p:cNvPr>
            <p:cNvSpPr/>
            <p:nvPr/>
          </p:nvSpPr>
          <p:spPr>
            <a:xfrm>
              <a:off x="6666450" y="2635785"/>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6FF71A69-8C13-44D9-B0D0-214EF78E0CB2}"/>
                </a:ext>
              </a:extLst>
            </p:cNvPr>
            <p:cNvSpPr/>
            <p:nvPr/>
          </p:nvSpPr>
          <p:spPr>
            <a:xfrm>
              <a:off x="7917324" y="2977169"/>
              <a:ext cx="1465300" cy="1409392"/>
            </a:xfrm>
            <a:prstGeom prst="rect">
              <a:avLst/>
            </a:prstGeom>
            <a:noFill/>
            <a:ln w="4445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586B7DCF-14EE-4304-BFDD-F8E41FDEEE12}"/>
                </a:ext>
              </a:extLst>
            </p:cNvPr>
            <p:cNvSpPr/>
            <p:nvPr/>
          </p:nvSpPr>
          <p:spPr>
            <a:xfrm>
              <a:off x="7753838" y="1397085"/>
              <a:ext cx="1465300" cy="1409392"/>
            </a:xfrm>
            <a:prstGeom prst="rect">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a:extLst>
                <a:ext uri="{FF2B5EF4-FFF2-40B4-BE49-F238E27FC236}">
                  <a16:creationId xmlns:a16="http://schemas.microsoft.com/office/drawing/2014/main" id="{4F9407C0-EFD0-43B9-8A36-8D892AEF3B28}"/>
                </a:ext>
              </a:extLst>
            </p:cNvPr>
            <p:cNvSpPr/>
            <p:nvPr/>
          </p:nvSpPr>
          <p:spPr>
            <a:xfrm>
              <a:off x="8914982" y="279953"/>
              <a:ext cx="1465300" cy="1409392"/>
            </a:xfrm>
            <a:prstGeom prst="rect">
              <a:avLst/>
            </a:prstGeom>
            <a:noFill/>
            <a:ln w="2540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7D9E52CE-4D25-4C74-A7D6-0F911C8BB5FE}"/>
                </a:ext>
              </a:extLst>
            </p:cNvPr>
            <p:cNvSpPr/>
            <p:nvPr/>
          </p:nvSpPr>
          <p:spPr>
            <a:xfrm>
              <a:off x="9219138" y="595617"/>
              <a:ext cx="849381" cy="84938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id="{1FF070DA-414F-49FE-97A1-D9F01C222624}"/>
                </a:ext>
              </a:extLst>
            </p:cNvPr>
            <p:cNvSpPr/>
            <p:nvPr/>
          </p:nvSpPr>
          <p:spPr>
            <a:xfrm>
              <a:off x="8984983" y="4386561"/>
              <a:ext cx="849381" cy="849381"/>
            </a:xfrm>
            <a:prstGeom prst="rect">
              <a:avLst/>
            </a:prstGeom>
            <a:noFill/>
            <a:ln w="666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8CEF42DF-93AB-4945-A6A8-8D339B4DBF17}"/>
                </a:ext>
              </a:extLst>
            </p:cNvPr>
            <p:cNvSpPr/>
            <p:nvPr/>
          </p:nvSpPr>
          <p:spPr>
            <a:xfrm>
              <a:off x="9506628" y="2187986"/>
              <a:ext cx="1665630" cy="166563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C7F47249-2D08-4AB1-9681-F2F62707AE98}"/>
                </a:ext>
              </a:extLst>
            </p:cNvPr>
            <p:cNvSpPr/>
            <p:nvPr/>
          </p:nvSpPr>
          <p:spPr>
            <a:xfrm>
              <a:off x="8625287" y="5837692"/>
              <a:ext cx="1322751" cy="132275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a:extLst>
                <a:ext uri="{FF2B5EF4-FFF2-40B4-BE49-F238E27FC236}">
                  <a16:creationId xmlns:a16="http://schemas.microsoft.com/office/drawing/2014/main" id="{3A5ADC00-ACCB-4CBF-9CB1-155BE7026C02}"/>
                </a:ext>
              </a:extLst>
            </p:cNvPr>
            <p:cNvSpPr/>
            <p:nvPr/>
          </p:nvSpPr>
          <p:spPr>
            <a:xfrm>
              <a:off x="10711122" y="5219936"/>
              <a:ext cx="1349667" cy="134966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00A66F15-32AA-4AB3-B1AE-40AE4AC36167}"/>
                </a:ext>
              </a:extLst>
            </p:cNvPr>
            <p:cNvSpPr/>
            <p:nvPr/>
          </p:nvSpPr>
          <p:spPr>
            <a:xfrm>
              <a:off x="10680688" y="-291864"/>
              <a:ext cx="1330496" cy="1330496"/>
            </a:xfrm>
            <a:prstGeom prst="rect">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a:extLst>
                <a:ext uri="{FF2B5EF4-FFF2-40B4-BE49-F238E27FC236}">
                  <a16:creationId xmlns:a16="http://schemas.microsoft.com/office/drawing/2014/main" id="{A8EC09B3-4D26-45A0-8845-A6EECF3A0B32}"/>
                </a:ext>
              </a:extLst>
            </p:cNvPr>
            <p:cNvSpPr/>
            <p:nvPr/>
          </p:nvSpPr>
          <p:spPr>
            <a:xfrm>
              <a:off x="13239672" y="3124949"/>
              <a:ext cx="1465300" cy="1409392"/>
            </a:xfrm>
            <a:prstGeom prst="rect">
              <a:avLst/>
            </a:prstGeom>
            <a:noFill/>
            <a:ln>
              <a:solidFill>
                <a:schemeClr val="accent1">
                  <a:lumMod val="50000"/>
                  <a:alpha val="2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a:extLst>
                <a:ext uri="{FF2B5EF4-FFF2-40B4-BE49-F238E27FC236}">
                  <a16:creationId xmlns:a16="http://schemas.microsoft.com/office/drawing/2014/main" id="{6AAB4875-4FC4-4AB7-8FC0-871911AB8FF2}"/>
                </a:ext>
              </a:extLst>
            </p:cNvPr>
            <p:cNvSpPr/>
            <p:nvPr/>
          </p:nvSpPr>
          <p:spPr>
            <a:xfrm>
              <a:off x="14565052" y="2269926"/>
              <a:ext cx="1465300" cy="1409392"/>
            </a:xfrm>
            <a:prstGeom prst="rect">
              <a:avLst/>
            </a:prstGeom>
            <a:noFill/>
            <a:ln>
              <a:solidFill>
                <a:schemeClr val="accent1">
                  <a:lumMod val="50000"/>
                  <a:alpha val="2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a:extLst>
                <a:ext uri="{FF2B5EF4-FFF2-40B4-BE49-F238E27FC236}">
                  <a16:creationId xmlns:a16="http://schemas.microsoft.com/office/drawing/2014/main" id="{C8DC75B5-6D3E-476A-8716-1C2D38AA8497}"/>
                </a:ext>
              </a:extLst>
            </p:cNvPr>
            <p:cNvSpPr/>
            <p:nvPr/>
          </p:nvSpPr>
          <p:spPr>
            <a:xfrm>
              <a:off x="16328301" y="2136745"/>
              <a:ext cx="1465300" cy="1409392"/>
            </a:xfrm>
            <a:prstGeom prst="rect">
              <a:avLst/>
            </a:prstGeom>
            <a:noFill/>
            <a:ln>
              <a:solidFill>
                <a:schemeClr val="accent1">
                  <a:lumMod val="50000"/>
                  <a:alpha val="2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a:extLst>
                <a:ext uri="{FF2B5EF4-FFF2-40B4-BE49-F238E27FC236}">
                  <a16:creationId xmlns:a16="http://schemas.microsoft.com/office/drawing/2014/main" id="{D00AE3E5-F787-4496-BC9F-FE4478F87F73}"/>
                </a:ext>
              </a:extLst>
            </p:cNvPr>
            <p:cNvSpPr/>
            <p:nvPr/>
          </p:nvSpPr>
          <p:spPr>
            <a:xfrm>
              <a:off x="15811153" y="3427422"/>
              <a:ext cx="1465300" cy="1409392"/>
            </a:xfrm>
            <a:prstGeom prst="rect">
              <a:avLst/>
            </a:prstGeom>
            <a:noFill/>
            <a:ln>
              <a:solidFill>
                <a:schemeClr val="accent1">
                  <a:lumMod val="50000"/>
                  <a:alpha val="2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a:extLst>
                <a:ext uri="{FF2B5EF4-FFF2-40B4-BE49-F238E27FC236}">
                  <a16:creationId xmlns:a16="http://schemas.microsoft.com/office/drawing/2014/main" id="{22C1626D-1EB9-49B7-B850-E755AD6AC26D}"/>
                </a:ext>
              </a:extLst>
            </p:cNvPr>
            <p:cNvSpPr/>
            <p:nvPr/>
          </p:nvSpPr>
          <p:spPr>
            <a:xfrm>
              <a:off x="15282494" y="1206106"/>
              <a:ext cx="1465300" cy="1409392"/>
            </a:xfrm>
            <a:prstGeom prst="rect">
              <a:avLst/>
            </a:prstGeom>
            <a:noFill/>
            <a:ln>
              <a:solidFill>
                <a:schemeClr val="accent1">
                  <a:lumMod val="50000"/>
                  <a:alpha val="22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6383646" y="1553501"/>
            <a:ext cx="5008254" cy="3771743"/>
            <a:chOff x="6383646" y="1553501"/>
            <a:chExt cx="5008254" cy="3771743"/>
          </a:xfrm>
        </p:grpSpPr>
        <p:grpSp>
          <p:nvGrpSpPr>
            <p:cNvPr id="35" name="组合 34">
              <a:extLst>
                <a:ext uri="{FF2B5EF4-FFF2-40B4-BE49-F238E27FC236}">
                  <a16:creationId xmlns:a16="http://schemas.microsoft.com/office/drawing/2014/main" id="{D95035E2-DF95-4CBF-915B-C2D64D7C8039}"/>
                </a:ext>
              </a:extLst>
            </p:cNvPr>
            <p:cNvGrpSpPr/>
            <p:nvPr/>
          </p:nvGrpSpPr>
          <p:grpSpPr>
            <a:xfrm>
              <a:off x="6383646" y="1553501"/>
              <a:ext cx="5008254" cy="3771743"/>
              <a:chOff x="7264985" y="650521"/>
              <a:chExt cx="5008254" cy="3771743"/>
            </a:xfrm>
          </p:grpSpPr>
          <p:sp>
            <p:nvSpPr>
              <p:cNvPr id="36" name="文本框 35">
                <a:extLst>
                  <a:ext uri="{FF2B5EF4-FFF2-40B4-BE49-F238E27FC236}">
                    <a16:creationId xmlns:a16="http://schemas.microsoft.com/office/drawing/2014/main" id="{57ECD779-18A3-4BF0-BCF0-9139F1891390}"/>
                  </a:ext>
                </a:extLst>
              </p:cNvPr>
              <p:cNvSpPr txBox="1"/>
              <p:nvPr/>
            </p:nvSpPr>
            <p:spPr>
              <a:xfrm>
                <a:off x="7264985" y="650521"/>
                <a:ext cx="5008254" cy="2431435"/>
              </a:xfrm>
              <a:prstGeom prst="rect">
                <a:avLst/>
              </a:prstGeom>
              <a:noFill/>
            </p:spPr>
            <p:txBody>
              <a:bodyPr wrap="square" rtlCol="0">
                <a:spAutoFit/>
              </a:bodyPr>
              <a:lstStyle/>
              <a:p>
                <a:r>
                  <a:rPr lang="en-US" altLang="zh-CN" sz="7200" b="1" spc="600">
                    <a:solidFill>
                      <a:schemeClr val="bg2">
                        <a:lumMod val="25000"/>
                      </a:schemeClr>
                    </a:solidFill>
                    <a:latin typeface="思源黑体 CN Normal" panose="020B0400000000000000" pitchFamily="34" charset="-122"/>
                    <a:ea typeface="思源黑体 CN Normal" panose="020B0400000000000000" pitchFamily="34" charset="-122"/>
                  </a:rPr>
                  <a:t>2021</a:t>
                </a:r>
                <a:endParaRPr lang="en-US" altLang="zh-CN" sz="7200" b="1" spc="600" dirty="0">
                  <a:solidFill>
                    <a:schemeClr val="bg2">
                      <a:lumMod val="25000"/>
                    </a:schemeClr>
                  </a:solidFill>
                  <a:latin typeface="思源黑体 CN Normal" panose="020B0400000000000000" pitchFamily="34" charset="-122"/>
                  <a:ea typeface="思源黑体 CN Normal" panose="020B0400000000000000" pitchFamily="34" charset="-122"/>
                </a:endParaRPr>
              </a:p>
              <a:p>
                <a:r>
                  <a:rPr lang="zh-CN" altLang="en-US" sz="8000" b="1" spc="600" dirty="0">
                    <a:solidFill>
                      <a:schemeClr val="bg2">
                        <a:lumMod val="25000"/>
                      </a:schemeClr>
                    </a:solidFill>
                    <a:latin typeface="思源黑体 CN Normal" panose="020B0400000000000000" pitchFamily="34" charset="-122"/>
                    <a:ea typeface="思源黑体 CN Normal" panose="020B0400000000000000" pitchFamily="34" charset="-122"/>
                  </a:rPr>
                  <a:t>再接再厉</a:t>
                </a:r>
              </a:p>
            </p:txBody>
          </p:sp>
          <p:sp>
            <p:nvSpPr>
              <p:cNvPr id="37" name="圆角矩形 17">
                <a:extLst>
                  <a:ext uri="{FF2B5EF4-FFF2-40B4-BE49-F238E27FC236}">
                    <a16:creationId xmlns:a16="http://schemas.microsoft.com/office/drawing/2014/main" id="{419F1001-FB8D-495A-88CB-98F0555EA4B7}"/>
                  </a:ext>
                </a:extLst>
              </p:cNvPr>
              <p:cNvSpPr/>
              <p:nvPr/>
            </p:nvSpPr>
            <p:spPr>
              <a:xfrm>
                <a:off x="7422111" y="3521592"/>
                <a:ext cx="2835629" cy="37965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2">
                      <a:lumMod val="25000"/>
                    </a:schemeClr>
                  </a:solidFill>
                </a:endParaRPr>
              </a:p>
            </p:txBody>
          </p:sp>
          <p:sp>
            <p:nvSpPr>
              <p:cNvPr id="39" name="文本框 38">
                <a:extLst>
                  <a:ext uri="{FF2B5EF4-FFF2-40B4-BE49-F238E27FC236}">
                    <a16:creationId xmlns:a16="http://schemas.microsoft.com/office/drawing/2014/main" id="{2D5E1C2F-E7AB-4182-AADD-F6B4202C0C91}"/>
                  </a:ext>
                </a:extLst>
              </p:cNvPr>
              <p:cNvSpPr txBox="1"/>
              <p:nvPr/>
            </p:nvSpPr>
            <p:spPr>
              <a:xfrm>
                <a:off x="7336389" y="3064740"/>
                <a:ext cx="2899619" cy="369332"/>
              </a:xfrm>
              <a:prstGeom prst="rect">
                <a:avLst/>
              </a:prstGeom>
              <a:noFill/>
            </p:spPr>
            <p:txBody>
              <a:bodyPr wrap="square" rtlCol="0">
                <a:spAutoFit/>
              </a:bodyPr>
              <a:lstStyle/>
              <a:p>
                <a:r>
                  <a:rPr lang="zh-CN" altLang="en-US" dirty="0">
                    <a:solidFill>
                      <a:schemeClr val="bg2">
                        <a:lumMod val="25000"/>
                      </a:schemeClr>
                    </a:solidFill>
                    <a:latin typeface="思源黑体 CN Light" panose="020B0300000000000000" pitchFamily="34" charset="-122"/>
                    <a:ea typeface="思源黑体 CN Light" panose="020B0300000000000000" pitchFamily="34" charset="-122"/>
                  </a:rPr>
                  <a:t>引领世界，创造未来 </a:t>
                </a:r>
              </a:p>
            </p:txBody>
          </p:sp>
          <p:sp>
            <p:nvSpPr>
              <p:cNvPr id="40" name="燕尾形 23">
                <a:extLst>
                  <a:ext uri="{FF2B5EF4-FFF2-40B4-BE49-F238E27FC236}">
                    <a16:creationId xmlns:a16="http://schemas.microsoft.com/office/drawing/2014/main" id="{DFE2851B-1E8E-4955-8D3B-72304C42B698}"/>
                  </a:ext>
                </a:extLst>
              </p:cNvPr>
              <p:cNvSpPr/>
              <p:nvPr/>
            </p:nvSpPr>
            <p:spPr>
              <a:xfrm>
                <a:off x="9416412" y="4307964"/>
                <a:ext cx="74613" cy="114300"/>
              </a:xfrm>
              <a:prstGeom prst="chevron">
                <a:avLst>
                  <a:gd name="adj" fmla="val 691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25000"/>
                    </a:schemeClr>
                  </a:solidFill>
                </a:endParaRPr>
              </a:p>
            </p:txBody>
          </p:sp>
          <p:sp>
            <p:nvSpPr>
              <p:cNvPr id="41" name="文本框 40">
                <a:extLst>
                  <a:ext uri="{FF2B5EF4-FFF2-40B4-BE49-F238E27FC236}">
                    <a16:creationId xmlns:a16="http://schemas.microsoft.com/office/drawing/2014/main" id="{40C8042C-E9F6-469B-90F3-28BC1A5EFAB5}"/>
                  </a:ext>
                </a:extLst>
              </p:cNvPr>
              <p:cNvSpPr txBox="1"/>
              <p:nvPr/>
            </p:nvSpPr>
            <p:spPr>
              <a:xfrm>
                <a:off x="7495986" y="3557530"/>
                <a:ext cx="2687877" cy="307777"/>
              </a:xfrm>
              <a:prstGeom prst="rect">
                <a:avLst/>
              </a:prstGeom>
              <a:solidFill>
                <a:schemeClr val="accent1">
                  <a:lumMod val="50000"/>
                </a:schemeClr>
              </a:solidFill>
            </p:spPr>
            <p:txBody>
              <a:bodyPr wrap="square" rtlCol="0">
                <a:spAutoFit/>
              </a:bodyPr>
              <a:lstStyle/>
              <a:p>
                <a:pPr algn="ctr"/>
                <a:r>
                  <a:rPr lang="en-US" altLang="zh-CN" sz="1400" spc="300" dirty="0">
                    <a:solidFill>
                      <a:schemeClr val="bg1"/>
                    </a:solidFill>
                    <a:latin typeface="思源黑体 CN Light" panose="020B0300000000000000" pitchFamily="34" charset="-122"/>
                    <a:ea typeface="思源黑体 CN Light" panose="020B0300000000000000" pitchFamily="34" charset="-122"/>
                  </a:rPr>
                  <a:t>POWER POINT DESIGN</a:t>
                </a:r>
                <a:endParaRPr lang="zh-CN" altLang="en-US" sz="1400" spc="300" dirty="0">
                  <a:solidFill>
                    <a:schemeClr val="bg1"/>
                  </a:solidFill>
                  <a:latin typeface="思源黑体 CN Light" panose="020B0300000000000000" pitchFamily="34" charset="-122"/>
                  <a:ea typeface="思源黑体 CN Light" panose="020B0300000000000000" pitchFamily="34" charset="-122"/>
                </a:endParaRPr>
              </a:p>
            </p:txBody>
          </p:sp>
        </p:grpSp>
        <p:sp>
          <p:nvSpPr>
            <p:cNvPr id="43" name="文本框 42">
              <a:extLst>
                <a:ext uri="{FF2B5EF4-FFF2-40B4-BE49-F238E27FC236}">
                  <a16:creationId xmlns:a16="http://schemas.microsoft.com/office/drawing/2014/main" id="{A877F1A8-A3F9-40E3-BE47-ACA337DE5041}"/>
                </a:ext>
              </a:extLst>
            </p:cNvPr>
            <p:cNvSpPr txBox="1"/>
            <p:nvPr/>
          </p:nvSpPr>
          <p:spPr>
            <a:xfrm>
              <a:off x="6455050" y="4905603"/>
              <a:ext cx="4667662" cy="369332"/>
            </a:xfrm>
            <a:prstGeom prst="rect">
              <a:avLst/>
            </a:prstGeom>
            <a:noFill/>
          </p:spPr>
          <p:txBody>
            <a:bodyPr wrap="square" rtlCol="0">
              <a:spAutoFit/>
            </a:bodyPr>
            <a:lstStyle/>
            <a:p>
              <a:r>
                <a:rPr lang="en-US" altLang="zh-CN" i="1" dirty="0">
                  <a:latin typeface="三极极黑简体" panose="00000505000000000000" pitchFamily="2" charset="-122"/>
                  <a:ea typeface="三极极黑简体" panose="00000505000000000000" pitchFamily="2" charset="-122"/>
                </a:rPr>
                <a:t>y  p   p   p   t  .  C  o  m</a:t>
              </a:r>
              <a:endParaRPr lang="zh-CN" altLang="en-US" i="1" dirty="0">
                <a:latin typeface="三极极黑简体" panose="00000505000000000000" pitchFamily="2" charset="-122"/>
                <a:ea typeface="三极极黑简体" panose="00000505000000000000" pitchFamily="2" charset="-122"/>
              </a:endParaRPr>
            </a:p>
          </p:txBody>
        </p:sp>
      </p:grpSp>
    </p:spTree>
    <p:extLst>
      <p:ext uri="{BB962C8B-B14F-4D97-AF65-F5344CB8AC3E}">
        <p14:creationId xmlns:p14="http://schemas.microsoft.com/office/powerpoint/2010/main" val="4267020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26"/>
          <p:cNvSpPr/>
          <p:nvPr/>
        </p:nvSpPr>
        <p:spPr>
          <a:xfrm rot="18000000">
            <a:off x="-510994" y="-624161"/>
            <a:ext cx="2766480" cy="2825746"/>
          </a:xfrm>
          <a:custGeom>
            <a:avLst/>
            <a:gdLst>
              <a:gd name="connsiteX0" fmla="*/ 23727 w 1761625"/>
              <a:gd name="connsiteY0" fmla="*/ 386077 h 1700705"/>
              <a:gd name="connsiteX1" fmla="*/ 747627 w 1761625"/>
              <a:gd name="connsiteY1" fmla="*/ 1700527 h 1700705"/>
              <a:gd name="connsiteX2" fmla="*/ 1757277 w 1761625"/>
              <a:gd name="connsiteY2" fmla="*/ 290827 h 1700705"/>
              <a:gd name="connsiteX3" fmla="*/ 328527 w 1761625"/>
              <a:gd name="connsiteY3" fmla="*/ 5077 h 1700705"/>
              <a:gd name="connsiteX4" fmla="*/ 23727 w 1761625"/>
              <a:gd name="connsiteY4" fmla="*/ 386077 h 1700705"/>
              <a:gd name="connsiteX0" fmla="*/ 23727 w 1763559"/>
              <a:gd name="connsiteY0" fmla="*/ 386077 h 1701593"/>
              <a:gd name="connsiteX1" fmla="*/ 747627 w 1763559"/>
              <a:gd name="connsiteY1" fmla="*/ 1700527 h 1701593"/>
              <a:gd name="connsiteX2" fmla="*/ 1757277 w 1763559"/>
              <a:gd name="connsiteY2" fmla="*/ 290827 h 1701593"/>
              <a:gd name="connsiteX3" fmla="*/ 328527 w 1763559"/>
              <a:gd name="connsiteY3" fmla="*/ 5077 h 1701593"/>
              <a:gd name="connsiteX4" fmla="*/ 23727 w 1763559"/>
              <a:gd name="connsiteY4" fmla="*/ 386077 h 1701593"/>
              <a:gd name="connsiteX0" fmla="*/ 23009 w 1760907"/>
              <a:gd name="connsiteY0" fmla="*/ 668528 h 1719417"/>
              <a:gd name="connsiteX1" fmla="*/ 746909 w 1760907"/>
              <a:gd name="connsiteY1" fmla="*/ 1716278 h 1719417"/>
              <a:gd name="connsiteX2" fmla="*/ 1756559 w 1760907"/>
              <a:gd name="connsiteY2" fmla="*/ 306578 h 1719417"/>
              <a:gd name="connsiteX3" fmla="*/ 327809 w 1760907"/>
              <a:gd name="connsiteY3" fmla="*/ 20828 h 1719417"/>
              <a:gd name="connsiteX4" fmla="*/ 23009 w 1760907"/>
              <a:gd name="connsiteY4" fmla="*/ 668528 h 1719417"/>
              <a:gd name="connsiteX0" fmla="*/ 5885 w 1743783"/>
              <a:gd name="connsiteY0" fmla="*/ 764690 h 1815643"/>
              <a:gd name="connsiteX1" fmla="*/ 729785 w 1743783"/>
              <a:gd name="connsiteY1" fmla="*/ 1812440 h 1815643"/>
              <a:gd name="connsiteX2" fmla="*/ 1739435 w 1743783"/>
              <a:gd name="connsiteY2" fmla="*/ 402740 h 1815643"/>
              <a:gd name="connsiteX3" fmla="*/ 463085 w 1743783"/>
              <a:gd name="connsiteY3" fmla="*/ 12215 h 1815643"/>
              <a:gd name="connsiteX4" fmla="*/ 5885 w 1743783"/>
              <a:gd name="connsiteY4" fmla="*/ 764690 h 1815643"/>
              <a:gd name="connsiteX0" fmla="*/ 5885 w 1744149"/>
              <a:gd name="connsiteY0" fmla="*/ 764690 h 1812466"/>
              <a:gd name="connsiteX1" fmla="*/ 729785 w 1744149"/>
              <a:gd name="connsiteY1" fmla="*/ 1812440 h 1812466"/>
              <a:gd name="connsiteX2" fmla="*/ 1739435 w 1744149"/>
              <a:gd name="connsiteY2" fmla="*/ 402740 h 1812466"/>
              <a:gd name="connsiteX3" fmla="*/ 463085 w 1744149"/>
              <a:gd name="connsiteY3" fmla="*/ 12215 h 1812466"/>
              <a:gd name="connsiteX4" fmla="*/ 5885 w 1744149"/>
              <a:gd name="connsiteY4" fmla="*/ 764690 h 1812466"/>
              <a:gd name="connsiteX0" fmla="*/ 5885 w 1744149"/>
              <a:gd name="connsiteY0" fmla="*/ 779479 h 1827255"/>
              <a:gd name="connsiteX1" fmla="*/ 729785 w 1744149"/>
              <a:gd name="connsiteY1" fmla="*/ 1827229 h 1827255"/>
              <a:gd name="connsiteX2" fmla="*/ 1739435 w 1744149"/>
              <a:gd name="connsiteY2" fmla="*/ 417529 h 1827255"/>
              <a:gd name="connsiteX3" fmla="*/ 463085 w 1744149"/>
              <a:gd name="connsiteY3" fmla="*/ 27004 h 1827255"/>
              <a:gd name="connsiteX4" fmla="*/ 5885 w 1744149"/>
              <a:gd name="connsiteY4" fmla="*/ 779479 h 1827255"/>
              <a:gd name="connsiteX0" fmla="*/ 5885 w 1757044"/>
              <a:gd name="connsiteY0" fmla="*/ 779479 h 1827259"/>
              <a:gd name="connsiteX1" fmla="*/ 729785 w 1757044"/>
              <a:gd name="connsiteY1" fmla="*/ 1827229 h 1827259"/>
              <a:gd name="connsiteX2" fmla="*/ 1739435 w 1757044"/>
              <a:gd name="connsiteY2" fmla="*/ 417529 h 1827259"/>
              <a:gd name="connsiteX3" fmla="*/ 463085 w 1757044"/>
              <a:gd name="connsiteY3" fmla="*/ 27004 h 1827259"/>
              <a:gd name="connsiteX4" fmla="*/ 5885 w 1757044"/>
              <a:gd name="connsiteY4" fmla="*/ 779479 h 1827259"/>
              <a:gd name="connsiteX0" fmla="*/ 5885 w 1799344"/>
              <a:gd name="connsiteY0" fmla="*/ 779479 h 1827259"/>
              <a:gd name="connsiteX1" fmla="*/ 729785 w 1799344"/>
              <a:gd name="connsiteY1" fmla="*/ 1827229 h 1827259"/>
              <a:gd name="connsiteX2" fmla="*/ 1739435 w 1799344"/>
              <a:gd name="connsiteY2" fmla="*/ 417529 h 1827259"/>
              <a:gd name="connsiteX3" fmla="*/ 463085 w 1799344"/>
              <a:gd name="connsiteY3" fmla="*/ 27004 h 1827259"/>
              <a:gd name="connsiteX4" fmla="*/ 5885 w 1799344"/>
              <a:gd name="connsiteY4" fmla="*/ 779479 h 1827259"/>
              <a:gd name="connsiteX0" fmla="*/ 9310 w 1745619"/>
              <a:gd name="connsiteY0" fmla="*/ 685664 h 1733440"/>
              <a:gd name="connsiteX1" fmla="*/ 733210 w 1745619"/>
              <a:gd name="connsiteY1" fmla="*/ 1733414 h 1733440"/>
              <a:gd name="connsiteX2" fmla="*/ 1742860 w 1745619"/>
              <a:gd name="connsiteY2" fmla="*/ 323714 h 1733440"/>
              <a:gd name="connsiteX3" fmla="*/ 418885 w 1745619"/>
              <a:gd name="connsiteY3" fmla="*/ 18914 h 1733440"/>
              <a:gd name="connsiteX4" fmla="*/ 9310 w 1745619"/>
              <a:gd name="connsiteY4" fmla="*/ 685664 h 1733440"/>
              <a:gd name="connsiteX0" fmla="*/ 12052 w 1748850"/>
              <a:gd name="connsiteY0" fmla="*/ 729612 h 1777388"/>
              <a:gd name="connsiteX1" fmla="*/ 735952 w 1748850"/>
              <a:gd name="connsiteY1" fmla="*/ 1777362 h 1777388"/>
              <a:gd name="connsiteX2" fmla="*/ 1745602 w 1748850"/>
              <a:gd name="connsiteY2" fmla="*/ 367662 h 1777388"/>
              <a:gd name="connsiteX3" fmla="*/ 393052 w 1748850"/>
              <a:gd name="connsiteY3" fmla="*/ 15237 h 1777388"/>
              <a:gd name="connsiteX4" fmla="*/ 12052 w 1748850"/>
              <a:gd name="connsiteY4" fmla="*/ 729612 h 1777388"/>
              <a:gd name="connsiteX0" fmla="*/ 10861 w 1775992"/>
              <a:gd name="connsiteY0" fmla="*/ 679262 h 1776944"/>
              <a:gd name="connsiteX1" fmla="*/ 763336 w 1775992"/>
              <a:gd name="connsiteY1" fmla="*/ 1774637 h 1776944"/>
              <a:gd name="connsiteX2" fmla="*/ 1772986 w 1775992"/>
              <a:gd name="connsiteY2" fmla="*/ 364937 h 1776944"/>
              <a:gd name="connsiteX3" fmla="*/ 420436 w 1775992"/>
              <a:gd name="connsiteY3" fmla="*/ 12512 h 1776944"/>
              <a:gd name="connsiteX4" fmla="*/ 10861 w 1775992"/>
              <a:gd name="connsiteY4" fmla="*/ 679262 h 1776944"/>
              <a:gd name="connsiteX0" fmla="*/ 10861 w 1775992"/>
              <a:gd name="connsiteY0" fmla="*/ 679262 h 1776944"/>
              <a:gd name="connsiteX1" fmla="*/ 763336 w 1775992"/>
              <a:gd name="connsiteY1" fmla="*/ 1774637 h 1776944"/>
              <a:gd name="connsiteX2" fmla="*/ 1772986 w 1775992"/>
              <a:gd name="connsiteY2" fmla="*/ 364937 h 1776944"/>
              <a:gd name="connsiteX3" fmla="*/ 420436 w 1775992"/>
              <a:gd name="connsiteY3" fmla="*/ 12512 h 1776944"/>
              <a:gd name="connsiteX4" fmla="*/ 10861 w 1775992"/>
              <a:gd name="connsiteY4" fmla="*/ 679262 h 1776944"/>
              <a:gd name="connsiteX0" fmla="*/ 15219 w 1782417"/>
              <a:gd name="connsiteY0" fmla="*/ 679465 h 1796157"/>
              <a:gd name="connsiteX1" fmla="*/ 853419 w 1782417"/>
              <a:gd name="connsiteY1" fmla="*/ 1793890 h 1796157"/>
              <a:gd name="connsiteX2" fmla="*/ 1777344 w 1782417"/>
              <a:gd name="connsiteY2" fmla="*/ 365140 h 1796157"/>
              <a:gd name="connsiteX3" fmla="*/ 424794 w 1782417"/>
              <a:gd name="connsiteY3" fmla="*/ 12715 h 1796157"/>
              <a:gd name="connsiteX4" fmla="*/ 15219 w 1782417"/>
              <a:gd name="connsiteY4" fmla="*/ 679465 h 1796157"/>
              <a:gd name="connsiteX0" fmla="*/ 11937 w 1779135"/>
              <a:gd name="connsiteY0" fmla="*/ 693345 h 1810037"/>
              <a:gd name="connsiteX1" fmla="*/ 850137 w 1779135"/>
              <a:gd name="connsiteY1" fmla="*/ 1807770 h 1810037"/>
              <a:gd name="connsiteX2" fmla="*/ 1774062 w 1779135"/>
              <a:gd name="connsiteY2" fmla="*/ 379020 h 1810037"/>
              <a:gd name="connsiteX3" fmla="*/ 421512 w 1779135"/>
              <a:gd name="connsiteY3" fmla="*/ 26595 h 1810037"/>
              <a:gd name="connsiteX4" fmla="*/ 11937 w 1779135"/>
              <a:gd name="connsiteY4" fmla="*/ 693345 h 1810037"/>
              <a:gd name="connsiteX0" fmla="*/ 14258 w 1781456"/>
              <a:gd name="connsiteY0" fmla="*/ 679466 h 1796158"/>
              <a:gd name="connsiteX1" fmla="*/ 852458 w 1781456"/>
              <a:gd name="connsiteY1" fmla="*/ 1793891 h 1796158"/>
              <a:gd name="connsiteX2" fmla="*/ 1776383 w 1781456"/>
              <a:gd name="connsiteY2" fmla="*/ 365141 h 1796158"/>
              <a:gd name="connsiteX3" fmla="*/ 423833 w 1781456"/>
              <a:gd name="connsiteY3" fmla="*/ 12716 h 1796158"/>
              <a:gd name="connsiteX4" fmla="*/ 14258 w 1781456"/>
              <a:gd name="connsiteY4" fmla="*/ 679466 h 1796158"/>
              <a:gd name="connsiteX0" fmla="*/ 37377 w 1394588"/>
              <a:gd name="connsiteY0" fmla="*/ 87190 h 1870464"/>
              <a:gd name="connsiteX1" fmla="*/ 466002 w 1394588"/>
              <a:gd name="connsiteY1" fmla="*/ 1868365 h 1870464"/>
              <a:gd name="connsiteX2" fmla="*/ 1389927 w 1394588"/>
              <a:gd name="connsiteY2" fmla="*/ 439615 h 1870464"/>
              <a:gd name="connsiteX3" fmla="*/ 37377 w 1394588"/>
              <a:gd name="connsiteY3" fmla="*/ 87190 h 1870464"/>
              <a:gd name="connsiteX0" fmla="*/ 23985 w 1714079"/>
              <a:gd name="connsiteY0" fmla="*/ 123464 h 1714590"/>
              <a:gd name="connsiteX1" fmla="*/ 776460 w 1714079"/>
              <a:gd name="connsiteY1" fmla="*/ 1714139 h 1714590"/>
              <a:gd name="connsiteX2" fmla="*/ 1700385 w 1714079"/>
              <a:gd name="connsiteY2" fmla="*/ 285389 h 1714590"/>
              <a:gd name="connsiteX3" fmla="*/ 23985 w 1714079"/>
              <a:gd name="connsiteY3" fmla="*/ 123464 h 1714590"/>
              <a:gd name="connsiteX0" fmla="*/ 103744 w 1793838"/>
              <a:gd name="connsiteY0" fmla="*/ 254346 h 1845472"/>
              <a:gd name="connsiteX1" fmla="*/ 856219 w 1793838"/>
              <a:gd name="connsiteY1" fmla="*/ 1845021 h 1845472"/>
              <a:gd name="connsiteX2" fmla="*/ 1780144 w 1793838"/>
              <a:gd name="connsiteY2" fmla="*/ 416271 h 1845472"/>
              <a:gd name="connsiteX3" fmla="*/ 103744 w 1793838"/>
              <a:gd name="connsiteY3" fmla="*/ 254346 h 1845472"/>
              <a:gd name="connsiteX0" fmla="*/ 103744 w 1801778"/>
              <a:gd name="connsiteY0" fmla="*/ 263564 h 1854705"/>
              <a:gd name="connsiteX1" fmla="*/ 856219 w 1801778"/>
              <a:gd name="connsiteY1" fmla="*/ 1854239 h 1854705"/>
              <a:gd name="connsiteX2" fmla="*/ 1780144 w 1801778"/>
              <a:gd name="connsiteY2" fmla="*/ 425489 h 1854705"/>
              <a:gd name="connsiteX3" fmla="*/ 103744 w 1801778"/>
              <a:gd name="connsiteY3" fmla="*/ 263564 h 1854705"/>
              <a:gd name="connsiteX0" fmla="*/ 110247 w 1810119"/>
              <a:gd name="connsiteY0" fmla="*/ 263564 h 1855080"/>
              <a:gd name="connsiteX1" fmla="*/ 862722 w 1810119"/>
              <a:gd name="connsiteY1" fmla="*/ 1854239 h 1855080"/>
              <a:gd name="connsiteX2" fmla="*/ 1786647 w 1810119"/>
              <a:gd name="connsiteY2" fmla="*/ 425489 h 1855080"/>
              <a:gd name="connsiteX3" fmla="*/ 110247 w 1810119"/>
              <a:gd name="connsiteY3" fmla="*/ 263564 h 1855080"/>
              <a:gd name="connsiteX0" fmla="*/ 110247 w 1807143"/>
              <a:gd name="connsiteY0" fmla="*/ 283275 h 1874848"/>
              <a:gd name="connsiteX1" fmla="*/ 862722 w 1807143"/>
              <a:gd name="connsiteY1" fmla="*/ 1873950 h 1874848"/>
              <a:gd name="connsiteX2" fmla="*/ 1786647 w 1807143"/>
              <a:gd name="connsiteY2" fmla="*/ 445200 h 1874848"/>
              <a:gd name="connsiteX3" fmla="*/ 110247 w 1807143"/>
              <a:gd name="connsiteY3" fmla="*/ 283275 h 1874848"/>
              <a:gd name="connsiteX0" fmla="*/ 110247 w 1816444"/>
              <a:gd name="connsiteY0" fmla="*/ 273208 h 1864752"/>
              <a:gd name="connsiteX1" fmla="*/ 862722 w 1816444"/>
              <a:gd name="connsiteY1" fmla="*/ 1863883 h 1864752"/>
              <a:gd name="connsiteX2" fmla="*/ 1786647 w 1816444"/>
              <a:gd name="connsiteY2" fmla="*/ 435133 h 1864752"/>
              <a:gd name="connsiteX3" fmla="*/ 110247 w 1816444"/>
              <a:gd name="connsiteY3" fmla="*/ 273208 h 1864752"/>
            </a:gdLst>
            <a:ahLst/>
            <a:cxnLst>
              <a:cxn ang="0">
                <a:pos x="connsiteX0" y="connsiteY0"/>
              </a:cxn>
              <a:cxn ang="0">
                <a:pos x="connsiteX1" y="connsiteY1"/>
              </a:cxn>
              <a:cxn ang="0">
                <a:pos x="connsiteX2" y="connsiteY2"/>
              </a:cxn>
              <a:cxn ang="0">
                <a:pos x="connsiteX3" y="connsiteY3"/>
              </a:cxn>
            </a:cxnLst>
            <a:rect l="l" t="t" r="r" b="b"/>
            <a:pathLst>
              <a:path w="1816444" h="1864752">
                <a:moveTo>
                  <a:pt x="110247" y="273208"/>
                </a:moveTo>
                <a:cubicBezTo>
                  <a:pt x="-291391" y="806608"/>
                  <a:pt x="507122" y="1827371"/>
                  <a:pt x="862722" y="1863883"/>
                </a:cubicBezTo>
                <a:cubicBezTo>
                  <a:pt x="1218322" y="1900395"/>
                  <a:pt x="1975560" y="776446"/>
                  <a:pt x="1786647" y="435133"/>
                </a:cubicBezTo>
                <a:cubicBezTo>
                  <a:pt x="1597734" y="93820"/>
                  <a:pt x="511885" y="-260192"/>
                  <a:pt x="110247" y="273208"/>
                </a:cubicBezTo>
                <a:close/>
              </a:path>
            </a:pathLst>
          </a:custGeom>
          <a:solidFill>
            <a:schemeClr val="accent1">
              <a:lumMod val="50000"/>
            </a:schemeClr>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1162050" y="990601"/>
            <a:ext cx="4210050" cy="5222851"/>
            <a:chOff x="1162050" y="990601"/>
            <a:chExt cx="4210050" cy="5222851"/>
          </a:xfrm>
        </p:grpSpPr>
        <p:grpSp>
          <p:nvGrpSpPr>
            <p:cNvPr id="14" name="组合 13"/>
            <p:cNvGrpSpPr/>
            <p:nvPr/>
          </p:nvGrpSpPr>
          <p:grpSpPr>
            <a:xfrm>
              <a:off x="1162050" y="990601"/>
              <a:ext cx="4210050" cy="5222851"/>
              <a:chOff x="1162050" y="1428176"/>
              <a:chExt cx="4210050" cy="4785276"/>
            </a:xfrm>
          </p:grpSpPr>
          <p:sp>
            <p:nvSpPr>
              <p:cNvPr id="11" name="同侧圆角矩形 10"/>
              <p:cNvSpPr/>
              <p:nvPr/>
            </p:nvSpPr>
            <p:spPr>
              <a:xfrm>
                <a:off x="1162050" y="1428176"/>
                <a:ext cx="4210050" cy="1972299"/>
              </a:xfrm>
              <a:prstGeom prst="round2SameRect">
                <a:avLst>
                  <a:gd name="adj1" fmla="val 12290"/>
                  <a:gd name="adj2" fmla="val 0"/>
                </a:avLst>
              </a:prstGeom>
              <a:blipFill>
                <a:blip r:embed="rId3"/>
                <a:srcRect/>
                <a:stretch>
                  <a:fillRect t="-14872" b="-1469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同侧圆角矩形 12"/>
              <p:cNvSpPr/>
              <p:nvPr/>
            </p:nvSpPr>
            <p:spPr>
              <a:xfrm rot="10800000">
                <a:off x="1162050" y="3400474"/>
                <a:ext cx="4210050" cy="2812978"/>
              </a:xfrm>
              <a:prstGeom prst="round2SameRect">
                <a:avLst>
                  <a:gd name="adj1" fmla="val 864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1698171" y="5336849"/>
              <a:ext cx="3225082" cy="486242"/>
              <a:chOff x="1698171" y="5181601"/>
              <a:chExt cx="3225082" cy="486242"/>
            </a:xfrm>
          </p:grpSpPr>
          <p:sp>
            <p:nvSpPr>
              <p:cNvPr id="15" name="圆角矩形 14"/>
              <p:cNvSpPr/>
              <p:nvPr/>
            </p:nvSpPr>
            <p:spPr>
              <a:xfrm>
                <a:off x="1698171" y="5181601"/>
                <a:ext cx="3225082" cy="486242"/>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941592" y="5268951"/>
                <a:ext cx="2738238" cy="307777"/>
              </a:xfrm>
              <a:prstGeom prst="rect">
                <a:avLst/>
              </a:prstGeom>
              <a:solidFill>
                <a:schemeClr val="accent1">
                  <a:lumMod val="50000"/>
                </a:schemeClr>
              </a:solidFill>
            </p:spPr>
            <p:txBody>
              <a:bodyPr wrap="square" rtlCol="0">
                <a:spAutoFit/>
              </a:bodyPr>
              <a:lstStyle/>
              <a:p>
                <a:pPr algn="ctr"/>
                <a:r>
                  <a:rPr lang="en-US" altLang="zh-CN" sz="1400" spc="300" dirty="0">
                    <a:solidFill>
                      <a:schemeClr val="bg1"/>
                    </a:solidFill>
                    <a:latin typeface="思源黑体 CN Light" panose="020B0300000000000000" pitchFamily="34" charset="-122"/>
                    <a:ea typeface="思源黑体 CN Light" panose="020B0300000000000000" pitchFamily="34" charset="-122"/>
                  </a:rPr>
                  <a:t>TECNOLOGY CONPAMY</a:t>
                </a:r>
                <a:endParaRPr lang="zh-CN" altLang="en-US" sz="1400" spc="300" dirty="0">
                  <a:solidFill>
                    <a:schemeClr val="bg1"/>
                  </a:solidFill>
                  <a:latin typeface="思源黑体 CN Light" panose="020B0300000000000000" pitchFamily="34" charset="-122"/>
                  <a:ea typeface="思源黑体 CN Light" panose="020B0300000000000000" pitchFamily="34" charset="-122"/>
                </a:endParaRPr>
              </a:p>
            </p:txBody>
          </p:sp>
        </p:grpSp>
        <p:sp>
          <p:nvSpPr>
            <p:cNvPr id="17" name="文本框 16"/>
            <p:cNvSpPr txBox="1"/>
            <p:nvPr/>
          </p:nvSpPr>
          <p:spPr>
            <a:xfrm>
              <a:off x="1415849" y="3483717"/>
              <a:ext cx="2394858" cy="707886"/>
            </a:xfrm>
            <a:prstGeom prst="rect">
              <a:avLst/>
            </a:prstGeom>
            <a:noFill/>
          </p:spPr>
          <p:txBody>
            <a:bodyPr wrap="square" rtlCol="0">
              <a:spAutoFit/>
            </a:bodyPr>
            <a:lstStyle/>
            <a:p>
              <a:r>
                <a:rPr lang="en-US" altLang="zh-CN" sz="4000" spc="300" dirty="0">
                  <a:solidFill>
                    <a:schemeClr val="tx1">
                      <a:lumMod val="85000"/>
                      <a:lumOff val="15000"/>
                    </a:schemeClr>
                  </a:solidFill>
                  <a:latin typeface="思源黑体 CN Normal" panose="020B0400000000000000" pitchFamily="34" charset="-122"/>
                  <a:ea typeface="思源黑体 CN Normal" panose="020B0400000000000000" pitchFamily="34" charset="-122"/>
                </a:rPr>
                <a:t>PART 01</a:t>
              </a:r>
              <a:endParaRPr lang="zh-CN" altLang="en-US" sz="4000" spc="30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p:txBody>
        </p:sp>
        <p:sp>
          <p:nvSpPr>
            <p:cNvPr id="19" name="文本框 18"/>
            <p:cNvSpPr txBox="1"/>
            <p:nvPr/>
          </p:nvSpPr>
          <p:spPr>
            <a:xfrm>
              <a:off x="1434660" y="4119970"/>
              <a:ext cx="3664828" cy="923330"/>
            </a:xfrm>
            <a:prstGeom prst="rect">
              <a:avLst/>
            </a:prstGeom>
            <a:noFill/>
          </p:spPr>
          <p:txBody>
            <a:bodyPr wrap="square" rtlCol="0">
              <a:spAutoFit/>
            </a:bodyPr>
            <a:lstStyle/>
            <a:p>
              <a:pPr>
                <a:lnSpc>
                  <a:spcPct val="150000"/>
                </a:lnSpc>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veniam,</a:t>
              </a:r>
              <a:endParaRPr lang="zh-CN" altLang="en-US" sz="1200" dirty="0">
                <a:solidFill>
                  <a:schemeClr val="tx1">
                    <a:lumMod val="85000"/>
                    <a:lumOff val="15000"/>
                  </a:schemeClr>
                </a:solidFill>
              </a:endParaRPr>
            </a:p>
          </p:txBody>
        </p:sp>
      </p:grpSp>
      <p:grpSp>
        <p:nvGrpSpPr>
          <p:cNvPr id="25" name="组合 24"/>
          <p:cNvGrpSpPr/>
          <p:nvPr/>
        </p:nvGrpSpPr>
        <p:grpSpPr>
          <a:xfrm>
            <a:off x="6271636" y="1359040"/>
            <a:ext cx="3664828" cy="4369533"/>
            <a:chOff x="6271636" y="1359040"/>
            <a:chExt cx="3664828" cy="4369533"/>
          </a:xfrm>
        </p:grpSpPr>
        <p:sp>
          <p:nvSpPr>
            <p:cNvPr id="20" name="文本框 19"/>
            <p:cNvSpPr txBox="1"/>
            <p:nvPr/>
          </p:nvSpPr>
          <p:spPr>
            <a:xfrm>
              <a:off x="6271636" y="2440707"/>
              <a:ext cx="3664828" cy="618183"/>
            </a:xfrm>
            <a:prstGeom prst="rect">
              <a:avLst/>
            </a:prstGeom>
            <a:noFill/>
          </p:spPr>
          <p:txBody>
            <a:bodyPr wrap="square" rtlCol="0">
              <a:spAutoFit/>
            </a:bodyPr>
            <a:lstStyle/>
            <a:p>
              <a:pPr>
                <a:lnSpc>
                  <a:spcPct val="150000"/>
                </a:lnSpc>
              </a:pPr>
              <a:r>
                <a:rPr lang="en-US" altLang="zh-CN" sz="1200" i="1" dirty="0">
                  <a:solidFill>
                    <a:schemeClr val="tx1">
                      <a:lumMod val="75000"/>
                      <a:lumOff val="25000"/>
                    </a:schemeClr>
                  </a:solidFill>
                </a:rPr>
                <a:t>Lorem ipsum dolor sit amet, consectetur adipisicing elit, sed do eiusmod </a:t>
              </a:r>
              <a:r>
                <a:rPr lang="en-US" altLang="zh-CN" sz="1200" i="1" dirty="0" err="1">
                  <a:solidFill>
                    <a:schemeClr val="tx1">
                      <a:lumMod val="75000"/>
                      <a:lumOff val="25000"/>
                    </a:schemeClr>
                  </a:solidFill>
                </a:rPr>
                <a:t>tempor</a:t>
              </a:r>
              <a:r>
                <a:rPr lang="en-US" altLang="zh-CN" sz="1200" i="1" dirty="0">
                  <a:solidFill>
                    <a:schemeClr val="tx1">
                      <a:lumMod val="75000"/>
                      <a:lumOff val="25000"/>
                    </a:schemeClr>
                  </a:solidFill>
                </a:rPr>
                <a:t> </a:t>
              </a:r>
              <a:r>
                <a:rPr lang="en-US" altLang="zh-CN" sz="1200" i="1" dirty="0" err="1">
                  <a:solidFill>
                    <a:schemeClr val="tx1">
                      <a:lumMod val="75000"/>
                      <a:lumOff val="25000"/>
                    </a:schemeClr>
                  </a:solidFill>
                </a:rPr>
                <a:t>incididunt</a:t>
              </a:r>
              <a:r>
                <a:rPr lang="en-US" altLang="zh-CN" sz="1200" i="1" dirty="0">
                  <a:solidFill>
                    <a:schemeClr val="tx1">
                      <a:lumMod val="75000"/>
                      <a:lumOff val="25000"/>
                    </a:schemeClr>
                  </a:solidFill>
                </a:rPr>
                <a:t> </a:t>
              </a:r>
              <a:endParaRPr lang="zh-CN" altLang="en-US" sz="1200" i="1" dirty="0">
                <a:solidFill>
                  <a:schemeClr val="tx1">
                    <a:lumMod val="75000"/>
                    <a:lumOff val="25000"/>
                  </a:schemeClr>
                </a:solidFill>
              </a:endParaRPr>
            </a:p>
          </p:txBody>
        </p:sp>
        <p:sp>
          <p:nvSpPr>
            <p:cNvPr id="21" name="矩形 20"/>
            <p:cNvSpPr/>
            <p:nvPr/>
          </p:nvSpPr>
          <p:spPr>
            <a:xfrm>
              <a:off x="6346152" y="2184856"/>
              <a:ext cx="650929" cy="4581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文本框 21"/>
            <p:cNvSpPr txBox="1"/>
            <p:nvPr/>
          </p:nvSpPr>
          <p:spPr>
            <a:xfrm>
              <a:off x="6271636" y="1359040"/>
              <a:ext cx="2394858" cy="707886"/>
            </a:xfrm>
            <a:prstGeom prst="rect">
              <a:avLst/>
            </a:prstGeom>
            <a:noFill/>
          </p:spPr>
          <p:txBody>
            <a:bodyPr wrap="square" rtlCol="0">
              <a:spAutoFit/>
            </a:bodyPr>
            <a:lstStyle/>
            <a:p>
              <a:r>
                <a:rPr lang="zh-CN" altLang="en-US" sz="4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rPr>
                <a:t>输入标题</a:t>
              </a:r>
            </a:p>
          </p:txBody>
        </p:sp>
        <p:sp>
          <p:nvSpPr>
            <p:cNvPr id="23" name="文本框 22"/>
            <p:cNvSpPr txBox="1"/>
            <p:nvPr/>
          </p:nvSpPr>
          <p:spPr>
            <a:xfrm>
              <a:off x="6271636" y="3143250"/>
              <a:ext cx="3664828" cy="2585323"/>
            </a:xfrm>
            <a:prstGeom prst="rect">
              <a:avLst/>
            </a:prstGeom>
            <a:noFill/>
          </p:spPr>
          <p:txBody>
            <a:bodyPr wrap="square" rtlCol="0">
              <a:spAutoFit/>
            </a:bodyPr>
            <a:lstStyle/>
            <a:p>
              <a:pPr>
                <a:lnSpc>
                  <a:spcPct val="150000"/>
                </a:lnSpc>
              </a:pPr>
              <a:r>
                <a:rPr lang="en-US" altLang="zh-CN" sz="1200" i="1" dirty="0">
                  <a:solidFill>
                    <a:schemeClr val="bg1">
                      <a:lumMod val="50000"/>
                    </a:schemeClr>
                  </a:solidFill>
                </a:rPr>
                <a:t>Lorem ipsum dolor sit </a:t>
              </a:r>
              <a:r>
                <a:rPr lang="en-US" altLang="zh-CN" sz="1200" i="1" dirty="0" err="1">
                  <a:solidFill>
                    <a:schemeClr val="bg1">
                      <a:lumMod val="50000"/>
                    </a:schemeClr>
                  </a:solidFill>
                </a:rPr>
                <a:t>amet</a:t>
              </a:r>
              <a:r>
                <a:rPr lang="en-US" altLang="zh-CN" sz="1200" i="1" dirty="0">
                  <a:solidFill>
                    <a:schemeClr val="bg1">
                      <a:lumMod val="50000"/>
                    </a:schemeClr>
                  </a:solidFill>
                </a:rPr>
                <a:t>, </a:t>
              </a:r>
              <a:r>
                <a:rPr lang="en-US" altLang="zh-CN" sz="1200" i="1" dirty="0" err="1">
                  <a:solidFill>
                    <a:schemeClr val="bg1">
                      <a:lumMod val="50000"/>
                    </a:schemeClr>
                  </a:solidFill>
                </a:rPr>
                <a:t>consectetur</a:t>
              </a:r>
              <a:r>
                <a:rPr lang="en-US" altLang="zh-CN" sz="1200" i="1" dirty="0">
                  <a:solidFill>
                    <a:schemeClr val="bg1">
                      <a:lumMod val="50000"/>
                    </a:schemeClr>
                  </a:solidFill>
                </a:rPr>
                <a:t> </a:t>
              </a:r>
              <a:r>
                <a:rPr lang="en-US" altLang="zh-CN" sz="1200" i="1" dirty="0" err="1">
                  <a:solidFill>
                    <a:schemeClr val="bg1">
                      <a:lumMod val="50000"/>
                    </a:schemeClr>
                  </a:solidFill>
                </a:rPr>
                <a:t>adipisicing</a:t>
              </a:r>
              <a:r>
                <a:rPr lang="en-US" altLang="zh-CN" sz="1200" i="1" dirty="0">
                  <a:solidFill>
                    <a:schemeClr val="bg1">
                      <a:lumMod val="50000"/>
                    </a:schemeClr>
                  </a:solidFill>
                </a:rPr>
                <a:t> </a:t>
              </a:r>
              <a:r>
                <a:rPr lang="en-US" altLang="zh-CN" sz="1200" i="1" dirty="0" err="1">
                  <a:solidFill>
                    <a:schemeClr val="bg1">
                      <a:lumMod val="50000"/>
                    </a:schemeClr>
                  </a:solidFill>
                </a:rPr>
                <a:t>elit</a:t>
              </a:r>
              <a:r>
                <a:rPr lang="en-US" altLang="zh-CN" sz="1200" i="1" dirty="0">
                  <a:solidFill>
                    <a:schemeClr val="bg1">
                      <a:lumMod val="50000"/>
                    </a:schemeClr>
                  </a:solidFill>
                </a:rPr>
                <a:t>, </a:t>
              </a:r>
              <a:r>
                <a:rPr lang="en-US" altLang="zh-CN" sz="1200" i="1" dirty="0" err="1">
                  <a:solidFill>
                    <a:schemeClr val="bg1">
                      <a:lumMod val="50000"/>
                    </a:schemeClr>
                  </a:solidFill>
                </a:rPr>
                <a:t>sed</a:t>
              </a:r>
              <a:r>
                <a:rPr lang="en-US" altLang="zh-CN" sz="1200" i="1" dirty="0">
                  <a:solidFill>
                    <a:schemeClr val="bg1">
                      <a:lumMod val="50000"/>
                    </a:schemeClr>
                  </a:solidFill>
                </a:rPr>
                <a:t> do </a:t>
              </a:r>
              <a:r>
                <a:rPr lang="en-US" altLang="zh-CN" sz="1200" i="1" dirty="0" err="1">
                  <a:solidFill>
                    <a:schemeClr val="bg1">
                      <a:lumMod val="50000"/>
                    </a:schemeClr>
                  </a:solidFill>
                </a:rPr>
                <a:t>eiusmod</a:t>
              </a:r>
              <a:r>
                <a:rPr lang="en-US" altLang="zh-CN" sz="1200" i="1" dirty="0">
                  <a:solidFill>
                    <a:schemeClr val="bg1">
                      <a:lumMod val="50000"/>
                    </a:schemeClr>
                  </a:solidFill>
                </a:rPr>
                <a:t> </a:t>
              </a:r>
              <a:r>
                <a:rPr lang="en-US" altLang="zh-CN" sz="1200" i="1" dirty="0" err="1">
                  <a:solidFill>
                    <a:schemeClr val="bg1">
                      <a:lumMod val="50000"/>
                    </a:schemeClr>
                  </a:solidFill>
                </a:rPr>
                <a:t>tempor</a:t>
              </a:r>
              <a:r>
                <a:rPr lang="en-US" altLang="zh-CN" sz="1200" i="1" dirty="0">
                  <a:solidFill>
                    <a:schemeClr val="bg1">
                      <a:lumMod val="50000"/>
                    </a:schemeClr>
                  </a:solidFill>
                </a:rPr>
                <a:t> </a:t>
              </a:r>
              <a:r>
                <a:rPr lang="en-US" altLang="zh-CN" sz="1200" i="1" dirty="0" err="1">
                  <a:solidFill>
                    <a:schemeClr val="bg1">
                      <a:lumMod val="50000"/>
                    </a:schemeClr>
                  </a:solidFill>
                </a:rPr>
                <a:t>incididunt</a:t>
              </a:r>
              <a:r>
                <a:rPr lang="en-US" altLang="zh-CN" sz="1200" i="1" dirty="0">
                  <a:solidFill>
                    <a:schemeClr val="bg1">
                      <a:lumMod val="50000"/>
                    </a:schemeClr>
                  </a:solidFill>
                </a:rPr>
                <a:t> </a:t>
              </a:r>
              <a:r>
                <a:rPr lang="en-US" altLang="zh-CN" sz="1200" i="1" dirty="0" err="1">
                  <a:solidFill>
                    <a:schemeClr val="bg1">
                      <a:lumMod val="50000"/>
                    </a:schemeClr>
                  </a:solidFill>
                </a:rPr>
                <a:t>ut</a:t>
              </a:r>
              <a:r>
                <a:rPr lang="en-US" altLang="zh-CN" sz="1200" i="1" dirty="0">
                  <a:solidFill>
                    <a:schemeClr val="bg1">
                      <a:lumMod val="50000"/>
                    </a:schemeClr>
                  </a:solidFill>
                </a:rPr>
                <a:t> </a:t>
              </a:r>
              <a:r>
                <a:rPr lang="en-US" altLang="zh-CN" sz="1200" i="1" dirty="0" err="1">
                  <a:solidFill>
                    <a:schemeClr val="bg1">
                      <a:lumMod val="50000"/>
                    </a:schemeClr>
                  </a:solidFill>
                </a:rPr>
                <a:t>labore</a:t>
              </a:r>
              <a:r>
                <a:rPr lang="en-US" altLang="zh-CN" sz="1200" i="1" dirty="0">
                  <a:solidFill>
                    <a:schemeClr val="bg1">
                      <a:lumMod val="50000"/>
                    </a:schemeClr>
                  </a:solidFill>
                </a:rPr>
                <a:t> et </a:t>
              </a:r>
              <a:r>
                <a:rPr lang="en-US" altLang="zh-CN" sz="1200" i="1" dirty="0" err="1">
                  <a:solidFill>
                    <a:schemeClr val="bg1">
                      <a:lumMod val="50000"/>
                    </a:schemeClr>
                  </a:solidFill>
                </a:rPr>
                <a:t>dolore</a:t>
              </a:r>
              <a:r>
                <a:rPr lang="en-US" altLang="zh-CN" sz="1200" i="1" dirty="0">
                  <a:solidFill>
                    <a:schemeClr val="bg1">
                      <a:lumMod val="50000"/>
                    </a:schemeClr>
                  </a:solidFill>
                </a:rPr>
                <a:t> magna </a:t>
              </a:r>
              <a:r>
                <a:rPr lang="en-US" altLang="zh-CN" sz="1200" i="1" dirty="0" err="1">
                  <a:solidFill>
                    <a:schemeClr val="bg1">
                      <a:lumMod val="50000"/>
                    </a:schemeClr>
                  </a:solidFill>
                </a:rPr>
                <a:t>aliqua</a:t>
              </a:r>
              <a:r>
                <a:rPr lang="en-US" altLang="zh-CN" sz="1200" i="1" dirty="0">
                  <a:solidFill>
                    <a:schemeClr val="bg1">
                      <a:lumMod val="50000"/>
                    </a:schemeClr>
                  </a:solidFill>
                </a:rPr>
                <a:t>. </a:t>
              </a:r>
              <a:r>
                <a:rPr lang="en-US" altLang="zh-CN" sz="1200" i="1" dirty="0" err="1">
                  <a:solidFill>
                    <a:schemeClr val="bg1">
                      <a:lumMod val="50000"/>
                    </a:schemeClr>
                  </a:solidFill>
                </a:rPr>
                <a:t>Ut</a:t>
              </a:r>
              <a:r>
                <a:rPr lang="en-US" altLang="zh-CN" sz="1200" i="1" dirty="0">
                  <a:solidFill>
                    <a:schemeClr val="bg1">
                      <a:lumMod val="50000"/>
                    </a:schemeClr>
                  </a:solidFill>
                </a:rPr>
                <a:t> </a:t>
              </a:r>
              <a:r>
                <a:rPr lang="en-US" altLang="zh-CN" sz="1200" i="1" dirty="0" err="1">
                  <a:solidFill>
                    <a:schemeClr val="bg1">
                      <a:lumMod val="50000"/>
                    </a:schemeClr>
                  </a:solidFill>
                </a:rPr>
                <a:t>enim</a:t>
              </a:r>
              <a:r>
                <a:rPr lang="en-US" altLang="zh-CN" sz="1200" i="1" dirty="0">
                  <a:solidFill>
                    <a:schemeClr val="bg1">
                      <a:lumMod val="50000"/>
                    </a:schemeClr>
                  </a:solidFill>
                </a:rPr>
                <a:t> ad minim </a:t>
              </a:r>
              <a:r>
                <a:rPr lang="en-US" altLang="zh-CN" sz="1200" i="1" dirty="0" err="1">
                  <a:solidFill>
                    <a:schemeClr val="bg1">
                      <a:lumMod val="50000"/>
                    </a:schemeClr>
                  </a:solidFill>
                </a:rPr>
                <a:t>veniam</a:t>
              </a:r>
              <a:r>
                <a:rPr lang="en-US" altLang="zh-CN" sz="1200" i="1" dirty="0">
                  <a:solidFill>
                    <a:schemeClr val="bg1">
                      <a:lumMod val="50000"/>
                    </a:schemeClr>
                  </a:solidFill>
                </a:rPr>
                <a:t>, Lorem ipsum dolor sit </a:t>
              </a:r>
              <a:r>
                <a:rPr lang="en-US" altLang="zh-CN" sz="1200" i="1" dirty="0" err="1">
                  <a:solidFill>
                    <a:schemeClr val="bg1">
                      <a:lumMod val="50000"/>
                    </a:schemeClr>
                  </a:solidFill>
                </a:rPr>
                <a:t>amet</a:t>
              </a:r>
              <a:r>
                <a:rPr lang="en-US" altLang="zh-CN" sz="1200" i="1" dirty="0">
                  <a:solidFill>
                    <a:schemeClr val="bg1">
                      <a:lumMod val="50000"/>
                    </a:schemeClr>
                  </a:solidFill>
                </a:rPr>
                <a:t>, </a:t>
              </a:r>
              <a:r>
                <a:rPr lang="en-US" altLang="zh-CN" sz="1200" i="1" dirty="0" err="1">
                  <a:solidFill>
                    <a:schemeClr val="bg1">
                      <a:lumMod val="50000"/>
                    </a:schemeClr>
                  </a:solidFill>
                </a:rPr>
                <a:t>consectetur</a:t>
              </a:r>
              <a:r>
                <a:rPr lang="en-US" altLang="zh-CN" sz="1200" i="1" dirty="0">
                  <a:solidFill>
                    <a:schemeClr val="bg1">
                      <a:lumMod val="50000"/>
                    </a:schemeClr>
                  </a:solidFill>
                </a:rPr>
                <a:t> </a:t>
              </a:r>
              <a:r>
                <a:rPr lang="en-US" altLang="zh-CN" sz="1200" i="1" dirty="0" err="1">
                  <a:solidFill>
                    <a:schemeClr val="bg1">
                      <a:lumMod val="50000"/>
                    </a:schemeClr>
                  </a:solidFill>
                </a:rPr>
                <a:t>adipisicing</a:t>
              </a:r>
              <a:r>
                <a:rPr lang="en-US" altLang="zh-CN" sz="1200" i="1" dirty="0">
                  <a:solidFill>
                    <a:schemeClr val="bg1">
                      <a:lumMod val="50000"/>
                    </a:schemeClr>
                  </a:solidFill>
                </a:rPr>
                <a:t> </a:t>
              </a:r>
              <a:r>
                <a:rPr lang="en-US" altLang="zh-CN" sz="1200" i="1" dirty="0" err="1">
                  <a:solidFill>
                    <a:schemeClr val="bg1">
                      <a:lumMod val="50000"/>
                    </a:schemeClr>
                  </a:solidFill>
                </a:rPr>
                <a:t>elit</a:t>
              </a:r>
              <a:r>
                <a:rPr lang="en-US" altLang="zh-CN" sz="1200" i="1" dirty="0">
                  <a:solidFill>
                    <a:schemeClr val="bg1">
                      <a:lumMod val="50000"/>
                    </a:schemeClr>
                  </a:solidFill>
                </a:rPr>
                <a:t>, </a:t>
              </a:r>
              <a:r>
                <a:rPr lang="en-US" altLang="zh-CN" sz="1200" i="1" dirty="0" err="1">
                  <a:solidFill>
                    <a:schemeClr val="bg1">
                      <a:lumMod val="50000"/>
                    </a:schemeClr>
                  </a:solidFill>
                </a:rPr>
                <a:t>sed</a:t>
              </a:r>
              <a:r>
                <a:rPr lang="en-US" altLang="zh-CN" sz="1200" i="1" dirty="0">
                  <a:solidFill>
                    <a:schemeClr val="bg1">
                      <a:lumMod val="50000"/>
                    </a:schemeClr>
                  </a:solidFill>
                </a:rPr>
                <a:t> do </a:t>
              </a:r>
              <a:r>
                <a:rPr lang="en-US" altLang="zh-CN" sz="1200" i="1" dirty="0" err="1">
                  <a:solidFill>
                    <a:schemeClr val="bg1">
                      <a:lumMod val="50000"/>
                    </a:schemeClr>
                  </a:solidFill>
                </a:rPr>
                <a:t>eiusmod</a:t>
              </a:r>
              <a:r>
                <a:rPr lang="en-US" altLang="zh-CN" sz="1200" i="1" dirty="0">
                  <a:solidFill>
                    <a:schemeClr val="bg1">
                      <a:lumMod val="50000"/>
                    </a:schemeClr>
                  </a:solidFill>
                </a:rPr>
                <a:t> </a:t>
              </a:r>
              <a:r>
                <a:rPr lang="en-US" altLang="zh-CN" sz="1200" i="1" dirty="0" err="1">
                  <a:solidFill>
                    <a:schemeClr val="bg1">
                      <a:lumMod val="50000"/>
                    </a:schemeClr>
                  </a:solidFill>
                </a:rPr>
                <a:t>tempor</a:t>
              </a:r>
              <a:r>
                <a:rPr lang="en-US" altLang="zh-CN" sz="1200" i="1" dirty="0">
                  <a:solidFill>
                    <a:schemeClr val="bg1">
                      <a:lumMod val="50000"/>
                    </a:schemeClr>
                  </a:solidFill>
                </a:rPr>
                <a:t> </a:t>
              </a:r>
              <a:r>
                <a:rPr lang="en-US" altLang="zh-CN" sz="1200" i="1" dirty="0" err="1">
                  <a:solidFill>
                    <a:schemeClr val="bg1">
                      <a:lumMod val="50000"/>
                    </a:schemeClr>
                  </a:solidFill>
                </a:rPr>
                <a:t>incididunt</a:t>
              </a:r>
              <a:r>
                <a:rPr lang="en-US" altLang="zh-CN" sz="1200" i="1" dirty="0">
                  <a:solidFill>
                    <a:schemeClr val="bg1">
                      <a:lumMod val="50000"/>
                    </a:schemeClr>
                  </a:solidFill>
                </a:rPr>
                <a:t> </a:t>
              </a:r>
              <a:r>
                <a:rPr lang="en-US" altLang="zh-CN" sz="1200" i="1" dirty="0" err="1">
                  <a:solidFill>
                    <a:schemeClr val="bg1">
                      <a:lumMod val="50000"/>
                    </a:schemeClr>
                  </a:solidFill>
                </a:rPr>
                <a:t>ut</a:t>
              </a:r>
              <a:r>
                <a:rPr lang="en-US" altLang="zh-CN" sz="1200" i="1" dirty="0">
                  <a:solidFill>
                    <a:schemeClr val="bg1">
                      <a:lumMod val="50000"/>
                    </a:schemeClr>
                  </a:solidFill>
                </a:rPr>
                <a:t> </a:t>
              </a:r>
              <a:r>
                <a:rPr lang="en-US" altLang="zh-CN" sz="1200" i="1" dirty="0" err="1">
                  <a:solidFill>
                    <a:schemeClr val="bg1">
                      <a:lumMod val="50000"/>
                    </a:schemeClr>
                  </a:solidFill>
                </a:rPr>
                <a:t>labore</a:t>
              </a:r>
              <a:r>
                <a:rPr lang="en-US" altLang="zh-CN" sz="1200" i="1" dirty="0">
                  <a:solidFill>
                    <a:schemeClr val="bg1">
                      <a:lumMod val="50000"/>
                    </a:schemeClr>
                  </a:solidFill>
                </a:rPr>
                <a:t> et </a:t>
              </a:r>
              <a:r>
                <a:rPr lang="en-US" altLang="zh-CN" sz="1200" i="1" dirty="0" err="1">
                  <a:solidFill>
                    <a:schemeClr val="bg1">
                      <a:lumMod val="50000"/>
                    </a:schemeClr>
                  </a:solidFill>
                </a:rPr>
                <a:t>dolore</a:t>
              </a:r>
              <a:r>
                <a:rPr lang="en-US" altLang="zh-CN" sz="1200" i="1" dirty="0">
                  <a:solidFill>
                    <a:schemeClr val="bg1">
                      <a:lumMod val="50000"/>
                    </a:schemeClr>
                  </a:solidFill>
                </a:rPr>
                <a:t> magna </a:t>
              </a:r>
              <a:r>
                <a:rPr lang="en-US" altLang="zh-CN" sz="1200" i="1" dirty="0" err="1">
                  <a:solidFill>
                    <a:schemeClr val="bg1">
                      <a:lumMod val="50000"/>
                    </a:schemeClr>
                  </a:solidFill>
                </a:rPr>
                <a:t>aliqua</a:t>
              </a:r>
              <a:r>
                <a:rPr lang="en-US" altLang="zh-CN" sz="1200" i="1" dirty="0">
                  <a:solidFill>
                    <a:schemeClr val="bg1">
                      <a:lumMod val="50000"/>
                    </a:schemeClr>
                  </a:solidFill>
                </a:rPr>
                <a:t>. </a:t>
              </a:r>
              <a:r>
                <a:rPr lang="en-US" altLang="zh-CN" sz="1200" i="1" dirty="0" err="1">
                  <a:solidFill>
                    <a:schemeClr val="bg1">
                      <a:lumMod val="50000"/>
                    </a:schemeClr>
                  </a:solidFill>
                </a:rPr>
                <a:t>Ut</a:t>
              </a:r>
              <a:r>
                <a:rPr lang="en-US" altLang="zh-CN" sz="1200" i="1" dirty="0">
                  <a:solidFill>
                    <a:schemeClr val="bg1">
                      <a:lumMod val="50000"/>
                    </a:schemeClr>
                  </a:solidFill>
                </a:rPr>
                <a:t> </a:t>
              </a:r>
              <a:r>
                <a:rPr lang="en-US" altLang="zh-CN" sz="1200" i="1" dirty="0" err="1">
                  <a:solidFill>
                    <a:schemeClr val="bg1">
                      <a:lumMod val="50000"/>
                    </a:schemeClr>
                  </a:solidFill>
                </a:rPr>
                <a:t>enim</a:t>
              </a:r>
              <a:r>
                <a:rPr lang="en-US" altLang="zh-CN" sz="1200" i="1" dirty="0">
                  <a:solidFill>
                    <a:schemeClr val="bg1">
                      <a:lumMod val="50000"/>
                    </a:schemeClr>
                  </a:solidFill>
                </a:rPr>
                <a:t> ad minim </a:t>
              </a:r>
              <a:r>
                <a:rPr lang="en-US" altLang="zh-CN" sz="1200" i="1" dirty="0" err="1">
                  <a:solidFill>
                    <a:schemeClr val="bg1">
                      <a:lumMod val="50000"/>
                    </a:schemeClr>
                  </a:solidFill>
                </a:rPr>
                <a:t>veniam</a:t>
              </a:r>
              <a:r>
                <a:rPr lang="en-US" altLang="zh-CN" sz="1200" i="1" dirty="0">
                  <a:solidFill>
                    <a:schemeClr val="bg1">
                      <a:lumMod val="50000"/>
                    </a:schemeClr>
                  </a:solidFill>
                </a:rPr>
                <a:t>, Lorem ipsum dolor sit </a:t>
              </a:r>
              <a:r>
                <a:rPr lang="en-US" altLang="zh-CN" sz="1200" i="1" dirty="0" err="1">
                  <a:solidFill>
                    <a:schemeClr val="bg1">
                      <a:lumMod val="50000"/>
                    </a:schemeClr>
                  </a:solidFill>
                </a:rPr>
                <a:t>amet</a:t>
              </a:r>
              <a:r>
                <a:rPr lang="en-US" altLang="zh-CN" sz="1200" i="1" dirty="0">
                  <a:solidFill>
                    <a:schemeClr val="bg1">
                      <a:lumMod val="50000"/>
                    </a:schemeClr>
                  </a:solidFill>
                </a:rPr>
                <a:t>, </a:t>
              </a:r>
              <a:r>
                <a:rPr lang="en-US" altLang="zh-CN" sz="1200" i="1" dirty="0" err="1">
                  <a:solidFill>
                    <a:schemeClr val="bg1">
                      <a:lumMod val="50000"/>
                    </a:schemeClr>
                  </a:solidFill>
                </a:rPr>
                <a:t>consectetur</a:t>
              </a:r>
              <a:r>
                <a:rPr lang="en-US" altLang="zh-CN" sz="1200" i="1" dirty="0">
                  <a:solidFill>
                    <a:schemeClr val="bg1">
                      <a:lumMod val="50000"/>
                    </a:schemeClr>
                  </a:solidFill>
                </a:rPr>
                <a:t> </a:t>
              </a:r>
              <a:r>
                <a:rPr lang="en-US" altLang="zh-CN" sz="1200" i="1" dirty="0" err="1">
                  <a:solidFill>
                    <a:schemeClr val="bg1">
                      <a:lumMod val="50000"/>
                    </a:schemeClr>
                  </a:solidFill>
                </a:rPr>
                <a:t>adipisicing</a:t>
              </a:r>
              <a:r>
                <a:rPr lang="en-US" altLang="zh-CN" sz="1200" i="1" dirty="0">
                  <a:solidFill>
                    <a:schemeClr val="bg1">
                      <a:lumMod val="50000"/>
                    </a:schemeClr>
                  </a:solidFill>
                </a:rPr>
                <a:t> </a:t>
              </a:r>
              <a:r>
                <a:rPr lang="en-US" altLang="zh-CN" sz="1200" i="1" dirty="0" err="1">
                  <a:solidFill>
                    <a:schemeClr val="bg1">
                      <a:lumMod val="50000"/>
                    </a:schemeClr>
                  </a:solidFill>
                </a:rPr>
                <a:t>elit</a:t>
              </a:r>
              <a:r>
                <a:rPr lang="en-US" altLang="zh-CN" sz="1200" i="1" dirty="0">
                  <a:solidFill>
                    <a:schemeClr val="bg1">
                      <a:lumMod val="50000"/>
                    </a:schemeClr>
                  </a:solidFill>
                </a:rPr>
                <a:t>, </a:t>
              </a:r>
              <a:r>
                <a:rPr lang="en-US" altLang="zh-CN" sz="1200" i="1" dirty="0" err="1">
                  <a:solidFill>
                    <a:schemeClr val="bg1">
                      <a:lumMod val="50000"/>
                    </a:schemeClr>
                  </a:solidFill>
                </a:rPr>
                <a:t>sed</a:t>
              </a:r>
              <a:r>
                <a:rPr lang="en-US" altLang="zh-CN" sz="1200" i="1" dirty="0">
                  <a:solidFill>
                    <a:schemeClr val="bg1">
                      <a:lumMod val="50000"/>
                    </a:schemeClr>
                  </a:solidFill>
                </a:rPr>
                <a:t> do </a:t>
              </a:r>
              <a:r>
                <a:rPr lang="en-US" altLang="zh-CN" sz="1200" i="1" dirty="0" err="1">
                  <a:solidFill>
                    <a:schemeClr val="bg1">
                      <a:lumMod val="50000"/>
                    </a:schemeClr>
                  </a:solidFill>
                </a:rPr>
                <a:t>eiusmod</a:t>
              </a:r>
              <a:r>
                <a:rPr lang="en-US" altLang="zh-CN" sz="1200" i="1" dirty="0">
                  <a:solidFill>
                    <a:schemeClr val="bg1">
                      <a:lumMod val="50000"/>
                    </a:schemeClr>
                  </a:solidFill>
                </a:rPr>
                <a:t> </a:t>
              </a:r>
              <a:r>
                <a:rPr lang="en-US" altLang="zh-CN" sz="1200" i="1" dirty="0" err="1">
                  <a:solidFill>
                    <a:schemeClr val="bg1">
                      <a:lumMod val="50000"/>
                    </a:schemeClr>
                  </a:solidFill>
                </a:rPr>
                <a:t>tempor</a:t>
              </a:r>
              <a:r>
                <a:rPr lang="en-US" altLang="zh-CN" sz="1200" i="1" dirty="0">
                  <a:solidFill>
                    <a:schemeClr val="bg1">
                      <a:lumMod val="50000"/>
                    </a:schemeClr>
                  </a:solidFill>
                </a:rPr>
                <a:t> </a:t>
              </a:r>
              <a:r>
                <a:rPr lang="en-US" altLang="zh-CN" sz="1200" i="1" dirty="0" err="1">
                  <a:solidFill>
                    <a:schemeClr val="bg1">
                      <a:lumMod val="50000"/>
                    </a:schemeClr>
                  </a:solidFill>
                </a:rPr>
                <a:t>incididunt</a:t>
              </a:r>
              <a:r>
                <a:rPr lang="en-US" altLang="zh-CN" sz="1200" i="1" dirty="0">
                  <a:solidFill>
                    <a:schemeClr val="bg1">
                      <a:lumMod val="50000"/>
                    </a:schemeClr>
                  </a:solidFill>
                </a:rPr>
                <a:t> </a:t>
              </a:r>
              <a:r>
                <a:rPr lang="en-US" altLang="zh-CN" sz="1200" i="1" dirty="0" err="1">
                  <a:solidFill>
                    <a:schemeClr val="bg1">
                      <a:lumMod val="50000"/>
                    </a:schemeClr>
                  </a:solidFill>
                </a:rPr>
                <a:t>ut</a:t>
              </a:r>
              <a:r>
                <a:rPr lang="en-US" altLang="zh-CN" sz="1200" i="1" dirty="0">
                  <a:solidFill>
                    <a:schemeClr val="bg1">
                      <a:lumMod val="50000"/>
                    </a:schemeClr>
                  </a:solidFill>
                </a:rPr>
                <a:t> </a:t>
              </a:r>
              <a:r>
                <a:rPr lang="en-US" altLang="zh-CN" sz="1200" i="1" dirty="0" err="1">
                  <a:solidFill>
                    <a:schemeClr val="bg1">
                      <a:lumMod val="50000"/>
                    </a:schemeClr>
                  </a:solidFill>
                </a:rPr>
                <a:t>labore</a:t>
              </a:r>
              <a:r>
                <a:rPr lang="en-US" altLang="zh-CN" sz="1200" i="1" dirty="0">
                  <a:solidFill>
                    <a:schemeClr val="bg1">
                      <a:lumMod val="50000"/>
                    </a:schemeClr>
                  </a:solidFill>
                </a:rPr>
                <a:t> et </a:t>
              </a:r>
              <a:r>
                <a:rPr lang="en-US" altLang="zh-CN" sz="1200" i="1" dirty="0" err="1">
                  <a:solidFill>
                    <a:schemeClr val="bg1">
                      <a:lumMod val="50000"/>
                    </a:schemeClr>
                  </a:solidFill>
                </a:rPr>
                <a:t>dolore</a:t>
              </a:r>
              <a:r>
                <a:rPr lang="en-US" altLang="zh-CN" sz="1200" i="1" dirty="0">
                  <a:solidFill>
                    <a:schemeClr val="bg1">
                      <a:lumMod val="50000"/>
                    </a:schemeClr>
                  </a:solidFill>
                </a:rPr>
                <a:t> magna </a:t>
              </a:r>
              <a:r>
                <a:rPr lang="en-US" altLang="zh-CN" sz="1200" i="1" dirty="0" err="1">
                  <a:solidFill>
                    <a:schemeClr val="bg1">
                      <a:lumMod val="50000"/>
                    </a:schemeClr>
                  </a:solidFill>
                </a:rPr>
                <a:t>aliqua</a:t>
              </a:r>
              <a:r>
                <a:rPr lang="en-US" altLang="zh-CN" sz="1200" i="1" dirty="0">
                  <a:solidFill>
                    <a:schemeClr val="bg1">
                      <a:lumMod val="50000"/>
                    </a:schemeClr>
                  </a:solidFill>
                </a:rPr>
                <a:t>. </a:t>
              </a:r>
            </a:p>
          </p:txBody>
        </p:sp>
      </p:grpSp>
      <p:sp>
        <p:nvSpPr>
          <p:cNvPr id="26" name="梯形 11"/>
          <p:cNvSpPr/>
          <p:nvPr/>
        </p:nvSpPr>
        <p:spPr>
          <a:xfrm rot="13500000">
            <a:off x="9877370" y="-599766"/>
            <a:ext cx="2085441" cy="1512062"/>
          </a:xfrm>
          <a:custGeom>
            <a:avLst/>
            <a:gdLst>
              <a:gd name="connsiteX0" fmla="*/ 0 w 3339385"/>
              <a:gd name="connsiteY0" fmla="*/ 2647336 h 2647336"/>
              <a:gd name="connsiteX1" fmla="*/ 661834 w 3339385"/>
              <a:gd name="connsiteY1" fmla="*/ 0 h 2647336"/>
              <a:gd name="connsiteX2" fmla="*/ 2677551 w 3339385"/>
              <a:gd name="connsiteY2" fmla="*/ 0 h 2647336"/>
              <a:gd name="connsiteX3" fmla="*/ 3339385 w 3339385"/>
              <a:gd name="connsiteY3" fmla="*/ 2647336 h 2647336"/>
              <a:gd name="connsiteX4" fmla="*/ 0 w 3339385"/>
              <a:gd name="connsiteY4" fmla="*/ 2647336 h 2647336"/>
              <a:gd name="connsiteX0" fmla="*/ 0 w 3487594"/>
              <a:gd name="connsiteY0" fmla="*/ 2978253 h 2978253"/>
              <a:gd name="connsiteX1" fmla="*/ 661834 w 3487594"/>
              <a:gd name="connsiteY1" fmla="*/ 330917 h 2978253"/>
              <a:gd name="connsiteX2" fmla="*/ 2677551 w 3487594"/>
              <a:gd name="connsiteY2" fmla="*/ 330917 h 2978253"/>
              <a:gd name="connsiteX3" fmla="*/ 3339385 w 3487594"/>
              <a:gd name="connsiteY3" fmla="*/ 2978253 h 2978253"/>
              <a:gd name="connsiteX4" fmla="*/ 0 w 3487594"/>
              <a:gd name="connsiteY4" fmla="*/ 2978253 h 2978253"/>
              <a:gd name="connsiteX0" fmla="*/ 0 w 3487594"/>
              <a:gd name="connsiteY0" fmla="*/ 2978253 h 2978253"/>
              <a:gd name="connsiteX1" fmla="*/ 661834 w 3487594"/>
              <a:gd name="connsiteY1" fmla="*/ 330917 h 2978253"/>
              <a:gd name="connsiteX2" fmla="*/ 2677551 w 3487594"/>
              <a:gd name="connsiteY2" fmla="*/ 330917 h 2978253"/>
              <a:gd name="connsiteX3" fmla="*/ 3339385 w 3487594"/>
              <a:gd name="connsiteY3" fmla="*/ 2978253 h 2978253"/>
              <a:gd name="connsiteX4" fmla="*/ 0 w 3487594"/>
              <a:gd name="connsiteY4" fmla="*/ 2978253 h 2978253"/>
              <a:gd name="connsiteX0" fmla="*/ 0 w 3339385"/>
              <a:gd name="connsiteY0" fmla="*/ 2978253 h 2978253"/>
              <a:gd name="connsiteX1" fmla="*/ 661834 w 3339385"/>
              <a:gd name="connsiteY1" fmla="*/ 330917 h 2978253"/>
              <a:gd name="connsiteX2" fmla="*/ 2677551 w 3339385"/>
              <a:gd name="connsiteY2" fmla="*/ 330917 h 2978253"/>
              <a:gd name="connsiteX3" fmla="*/ 3339385 w 3339385"/>
              <a:gd name="connsiteY3" fmla="*/ 2978253 h 2978253"/>
              <a:gd name="connsiteX4" fmla="*/ 0 w 3339385"/>
              <a:gd name="connsiteY4" fmla="*/ 2978253 h 2978253"/>
              <a:gd name="connsiteX0" fmla="*/ 0 w 3339385"/>
              <a:gd name="connsiteY0" fmla="*/ 2978253 h 2978253"/>
              <a:gd name="connsiteX1" fmla="*/ 661834 w 3339385"/>
              <a:gd name="connsiteY1" fmla="*/ 330917 h 2978253"/>
              <a:gd name="connsiteX2" fmla="*/ 2677551 w 3339385"/>
              <a:gd name="connsiteY2" fmla="*/ 330917 h 2978253"/>
              <a:gd name="connsiteX3" fmla="*/ 3339385 w 3339385"/>
              <a:gd name="connsiteY3" fmla="*/ 2978253 h 2978253"/>
              <a:gd name="connsiteX4" fmla="*/ 0 w 3339385"/>
              <a:gd name="connsiteY4" fmla="*/ 2978253 h 2978253"/>
              <a:gd name="connsiteX0" fmla="*/ 0 w 3339385"/>
              <a:gd name="connsiteY0" fmla="*/ 2996159 h 2996159"/>
              <a:gd name="connsiteX1" fmla="*/ 661834 w 3339385"/>
              <a:gd name="connsiteY1" fmla="*/ 348823 h 2996159"/>
              <a:gd name="connsiteX2" fmla="*/ 2400233 w 3339385"/>
              <a:gd name="connsiteY2" fmla="*/ 314038 h 2996159"/>
              <a:gd name="connsiteX3" fmla="*/ 3339385 w 3339385"/>
              <a:gd name="connsiteY3" fmla="*/ 2996159 h 2996159"/>
              <a:gd name="connsiteX4" fmla="*/ 0 w 3339385"/>
              <a:gd name="connsiteY4" fmla="*/ 2996159 h 2996159"/>
              <a:gd name="connsiteX0" fmla="*/ 0 w 3339385"/>
              <a:gd name="connsiteY0" fmla="*/ 2996159 h 2996159"/>
              <a:gd name="connsiteX1" fmla="*/ 775282 w 3339385"/>
              <a:gd name="connsiteY1" fmla="*/ 348823 h 2996159"/>
              <a:gd name="connsiteX2" fmla="*/ 2400233 w 3339385"/>
              <a:gd name="connsiteY2" fmla="*/ 314038 h 2996159"/>
              <a:gd name="connsiteX3" fmla="*/ 3339385 w 3339385"/>
              <a:gd name="connsiteY3" fmla="*/ 2996159 h 2996159"/>
              <a:gd name="connsiteX4" fmla="*/ 0 w 3339385"/>
              <a:gd name="connsiteY4" fmla="*/ 2996159 h 2996159"/>
              <a:gd name="connsiteX0" fmla="*/ 0 w 3474973"/>
              <a:gd name="connsiteY0" fmla="*/ 2998122 h 3028357"/>
              <a:gd name="connsiteX1" fmla="*/ 775282 w 3474973"/>
              <a:gd name="connsiteY1" fmla="*/ 350786 h 3028357"/>
              <a:gd name="connsiteX2" fmla="*/ 2400233 w 3474973"/>
              <a:gd name="connsiteY2" fmla="*/ 316001 h 3028357"/>
              <a:gd name="connsiteX3" fmla="*/ 3474973 w 3474973"/>
              <a:gd name="connsiteY3" fmla="*/ 3028357 h 3028357"/>
              <a:gd name="connsiteX4" fmla="*/ 0 w 3474973"/>
              <a:gd name="connsiteY4" fmla="*/ 2998122 h 3028357"/>
              <a:gd name="connsiteX0" fmla="*/ 0 w 3746151"/>
              <a:gd name="connsiteY0" fmla="*/ 2967887 h 3028357"/>
              <a:gd name="connsiteX1" fmla="*/ 1046460 w 3746151"/>
              <a:gd name="connsiteY1" fmla="*/ 350786 h 3028357"/>
              <a:gd name="connsiteX2" fmla="*/ 2671411 w 3746151"/>
              <a:gd name="connsiteY2" fmla="*/ 316001 h 3028357"/>
              <a:gd name="connsiteX3" fmla="*/ 3746151 w 3746151"/>
              <a:gd name="connsiteY3" fmla="*/ 3028357 h 3028357"/>
              <a:gd name="connsiteX4" fmla="*/ 0 w 3746151"/>
              <a:gd name="connsiteY4" fmla="*/ 2967887 h 3028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6151" h="3028357">
                <a:moveTo>
                  <a:pt x="0" y="2967887"/>
                </a:moveTo>
                <a:cubicBezTo>
                  <a:pt x="220611" y="2085442"/>
                  <a:pt x="508349" y="1157031"/>
                  <a:pt x="1046460" y="350786"/>
                </a:cubicBezTo>
                <a:cubicBezTo>
                  <a:pt x="1492718" y="-90437"/>
                  <a:pt x="2221463" y="-130261"/>
                  <a:pt x="2671411" y="316001"/>
                </a:cubicBezTo>
                <a:cubicBezTo>
                  <a:pt x="3121360" y="762263"/>
                  <a:pt x="3493909" y="2180734"/>
                  <a:pt x="3746151" y="3028357"/>
                </a:cubicBezTo>
                <a:lnTo>
                  <a:pt x="0" y="2967887"/>
                </a:lnTo>
                <a:close/>
              </a:path>
            </a:pathLst>
          </a:custGeom>
          <a:gradFill>
            <a:gsLst>
              <a:gs pos="0">
                <a:schemeClr val="accent1">
                  <a:lumMod val="50000"/>
                </a:schemeClr>
              </a:gs>
              <a:gs pos="100000">
                <a:schemeClr val="accent1">
                  <a:lumMod val="50000"/>
                  <a:alpha val="0"/>
                </a:schemeClr>
              </a:gs>
            </a:gsLst>
            <a:lin ang="5400000" scaled="1"/>
          </a:gra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1695913">
            <a:off x="9459961" y="5674652"/>
            <a:ext cx="2309336" cy="2366697"/>
          </a:xfrm>
          <a:custGeom>
            <a:avLst/>
            <a:gdLst>
              <a:gd name="connsiteX0" fmla="*/ 23727 w 1761625"/>
              <a:gd name="connsiteY0" fmla="*/ 386077 h 1700705"/>
              <a:gd name="connsiteX1" fmla="*/ 747627 w 1761625"/>
              <a:gd name="connsiteY1" fmla="*/ 1700527 h 1700705"/>
              <a:gd name="connsiteX2" fmla="*/ 1757277 w 1761625"/>
              <a:gd name="connsiteY2" fmla="*/ 290827 h 1700705"/>
              <a:gd name="connsiteX3" fmla="*/ 328527 w 1761625"/>
              <a:gd name="connsiteY3" fmla="*/ 5077 h 1700705"/>
              <a:gd name="connsiteX4" fmla="*/ 23727 w 1761625"/>
              <a:gd name="connsiteY4" fmla="*/ 386077 h 1700705"/>
              <a:gd name="connsiteX0" fmla="*/ 23727 w 1763559"/>
              <a:gd name="connsiteY0" fmla="*/ 386077 h 1701593"/>
              <a:gd name="connsiteX1" fmla="*/ 747627 w 1763559"/>
              <a:gd name="connsiteY1" fmla="*/ 1700527 h 1701593"/>
              <a:gd name="connsiteX2" fmla="*/ 1757277 w 1763559"/>
              <a:gd name="connsiteY2" fmla="*/ 290827 h 1701593"/>
              <a:gd name="connsiteX3" fmla="*/ 328527 w 1763559"/>
              <a:gd name="connsiteY3" fmla="*/ 5077 h 1701593"/>
              <a:gd name="connsiteX4" fmla="*/ 23727 w 1763559"/>
              <a:gd name="connsiteY4" fmla="*/ 386077 h 1701593"/>
              <a:gd name="connsiteX0" fmla="*/ 23009 w 1760907"/>
              <a:gd name="connsiteY0" fmla="*/ 668528 h 1719417"/>
              <a:gd name="connsiteX1" fmla="*/ 746909 w 1760907"/>
              <a:gd name="connsiteY1" fmla="*/ 1716278 h 1719417"/>
              <a:gd name="connsiteX2" fmla="*/ 1756559 w 1760907"/>
              <a:gd name="connsiteY2" fmla="*/ 306578 h 1719417"/>
              <a:gd name="connsiteX3" fmla="*/ 327809 w 1760907"/>
              <a:gd name="connsiteY3" fmla="*/ 20828 h 1719417"/>
              <a:gd name="connsiteX4" fmla="*/ 23009 w 1760907"/>
              <a:gd name="connsiteY4" fmla="*/ 668528 h 1719417"/>
              <a:gd name="connsiteX0" fmla="*/ 5885 w 1743783"/>
              <a:gd name="connsiteY0" fmla="*/ 764690 h 1815643"/>
              <a:gd name="connsiteX1" fmla="*/ 729785 w 1743783"/>
              <a:gd name="connsiteY1" fmla="*/ 1812440 h 1815643"/>
              <a:gd name="connsiteX2" fmla="*/ 1739435 w 1743783"/>
              <a:gd name="connsiteY2" fmla="*/ 402740 h 1815643"/>
              <a:gd name="connsiteX3" fmla="*/ 463085 w 1743783"/>
              <a:gd name="connsiteY3" fmla="*/ 12215 h 1815643"/>
              <a:gd name="connsiteX4" fmla="*/ 5885 w 1743783"/>
              <a:gd name="connsiteY4" fmla="*/ 764690 h 1815643"/>
              <a:gd name="connsiteX0" fmla="*/ 5885 w 1744149"/>
              <a:gd name="connsiteY0" fmla="*/ 764690 h 1812466"/>
              <a:gd name="connsiteX1" fmla="*/ 729785 w 1744149"/>
              <a:gd name="connsiteY1" fmla="*/ 1812440 h 1812466"/>
              <a:gd name="connsiteX2" fmla="*/ 1739435 w 1744149"/>
              <a:gd name="connsiteY2" fmla="*/ 402740 h 1812466"/>
              <a:gd name="connsiteX3" fmla="*/ 463085 w 1744149"/>
              <a:gd name="connsiteY3" fmla="*/ 12215 h 1812466"/>
              <a:gd name="connsiteX4" fmla="*/ 5885 w 1744149"/>
              <a:gd name="connsiteY4" fmla="*/ 764690 h 1812466"/>
              <a:gd name="connsiteX0" fmla="*/ 5885 w 1744149"/>
              <a:gd name="connsiteY0" fmla="*/ 779479 h 1827255"/>
              <a:gd name="connsiteX1" fmla="*/ 729785 w 1744149"/>
              <a:gd name="connsiteY1" fmla="*/ 1827229 h 1827255"/>
              <a:gd name="connsiteX2" fmla="*/ 1739435 w 1744149"/>
              <a:gd name="connsiteY2" fmla="*/ 417529 h 1827255"/>
              <a:gd name="connsiteX3" fmla="*/ 463085 w 1744149"/>
              <a:gd name="connsiteY3" fmla="*/ 27004 h 1827255"/>
              <a:gd name="connsiteX4" fmla="*/ 5885 w 1744149"/>
              <a:gd name="connsiteY4" fmla="*/ 779479 h 1827255"/>
              <a:gd name="connsiteX0" fmla="*/ 5885 w 1757044"/>
              <a:gd name="connsiteY0" fmla="*/ 779479 h 1827259"/>
              <a:gd name="connsiteX1" fmla="*/ 729785 w 1757044"/>
              <a:gd name="connsiteY1" fmla="*/ 1827229 h 1827259"/>
              <a:gd name="connsiteX2" fmla="*/ 1739435 w 1757044"/>
              <a:gd name="connsiteY2" fmla="*/ 417529 h 1827259"/>
              <a:gd name="connsiteX3" fmla="*/ 463085 w 1757044"/>
              <a:gd name="connsiteY3" fmla="*/ 27004 h 1827259"/>
              <a:gd name="connsiteX4" fmla="*/ 5885 w 1757044"/>
              <a:gd name="connsiteY4" fmla="*/ 779479 h 1827259"/>
              <a:gd name="connsiteX0" fmla="*/ 5885 w 1799344"/>
              <a:gd name="connsiteY0" fmla="*/ 779479 h 1827259"/>
              <a:gd name="connsiteX1" fmla="*/ 729785 w 1799344"/>
              <a:gd name="connsiteY1" fmla="*/ 1827229 h 1827259"/>
              <a:gd name="connsiteX2" fmla="*/ 1739435 w 1799344"/>
              <a:gd name="connsiteY2" fmla="*/ 417529 h 1827259"/>
              <a:gd name="connsiteX3" fmla="*/ 463085 w 1799344"/>
              <a:gd name="connsiteY3" fmla="*/ 27004 h 1827259"/>
              <a:gd name="connsiteX4" fmla="*/ 5885 w 1799344"/>
              <a:gd name="connsiteY4" fmla="*/ 779479 h 1827259"/>
              <a:gd name="connsiteX0" fmla="*/ 9310 w 1745619"/>
              <a:gd name="connsiteY0" fmla="*/ 685664 h 1733440"/>
              <a:gd name="connsiteX1" fmla="*/ 733210 w 1745619"/>
              <a:gd name="connsiteY1" fmla="*/ 1733414 h 1733440"/>
              <a:gd name="connsiteX2" fmla="*/ 1742860 w 1745619"/>
              <a:gd name="connsiteY2" fmla="*/ 323714 h 1733440"/>
              <a:gd name="connsiteX3" fmla="*/ 418885 w 1745619"/>
              <a:gd name="connsiteY3" fmla="*/ 18914 h 1733440"/>
              <a:gd name="connsiteX4" fmla="*/ 9310 w 1745619"/>
              <a:gd name="connsiteY4" fmla="*/ 685664 h 1733440"/>
              <a:gd name="connsiteX0" fmla="*/ 12052 w 1748850"/>
              <a:gd name="connsiteY0" fmla="*/ 729612 h 1777388"/>
              <a:gd name="connsiteX1" fmla="*/ 735952 w 1748850"/>
              <a:gd name="connsiteY1" fmla="*/ 1777362 h 1777388"/>
              <a:gd name="connsiteX2" fmla="*/ 1745602 w 1748850"/>
              <a:gd name="connsiteY2" fmla="*/ 367662 h 1777388"/>
              <a:gd name="connsiteX3" fmla="*/ 393052 w 1748850"/>
              <a:gd name="connsiteY3" fmla="*/ 15237 h 1777388"/>
              <a:gd name="connsiteX4" fmla="*/ 12052 w 1748850"/>
              <a:gd name="connsiteY4" fmla="*/ 729612 h 1777388"/>
              <a:gd name="connsiteX0" fmla="*/ 10861 w 1775992"/>
              <a:gd name="connsiteY0" fmla="*/ 679262 h 1776944"/>
              <a:gd name="connsiteX1" fmla="*/ 763336 w 1775992"/>
              <a:gd name="connsiteY1" fmla="*/ 1774637 h 1776944"/>
              <a:gd name="connsiteX2" fmla="*/ 1772986 w 1775992"/>
              <a:gd name="connsiteY2" fmla="*/ 364937 h 1776944"/>
              <a:gd name="connsiteX3" fmla="*/ 420436 w 1775992"/>
              <a:gd name="connsiteY3" fmla="*/ 12512 h 1776944"/>
              <a:gd name="connsiteX4" fmla="*/ 10861 w 1775992"/>
              <a:gd name="connsiteY4" fmla="*/ 679262 h 1776944"/>
              <a:gd name="connsiteX0" fmla="*/ 10861 w 1775992"/>
              <a:gd name="connsiteY0" fmla="*/ 679262 h 1776944"/>
              <a:gd name="connsiteX1" fmla="*/ 763336 w 1775992"/>
              <a:gd name="connsiteY1" fmla="*/ 1774637 h 1776944"/>
              <a:gd name="connsiteX2" fmla="*/ 1772986 w 1775992"/>
              <a:gd name="connsiteY2" fmla="*/ 364937 h 1776944"/>
              <a:gd name="connsiteX3" fmla="*/ 420436 w 1775992"/>
              <a:gd name="connsiteY3" fmla="*/ 12512 h 1776944"/>
              <a:gd name="connsiteX4" fmla="*/ 10861 w 1775992"/>
              <a:gd name="connsiteY4" fmla="*/ 679262 h 1776944"/>
              <a:gd name="connsiteX0" fmla="*/ 15219 w 1782417"/>
              <a:gd name="connsiteY0" fmla="*/ 679465 h 1796157"/>
              <a:gd name="connsiteX1" fmla="*/ 853419 w 1782417"/>
              <a:gd name="connsiteY1" fmla="*/ 1793890 h 1796157"/>
              <a:gd name="connsiteX2" fmla="*/ 1777344 w 1782417"/>
              <a:gd name="connsiteY2" fmla="*/ 365140 h 1796157"/>
              <a:gd name="connsiteX3" fmla="*/ 424794 w 1782417"/>
              <a:gd name="connsiteY3" fmla="*/ 12715 h 1796157"/>
              <a:gd name="connsiteX4" fmla="*/ 15219 w 1782417"/>
              <a:gd name="connsiteY4" fmla="*/ 679465 h 1796157"/>
              <a:gd name="connsiteX0" fmla="*/ 11937 w 1779135"/>
              <a:gd name="connsiteY0" fmla="*/ 693345 h 1810037"/>
              <a:gd name="connsiteX1" fmla="*/ 850137 w 1779135"/>
              <a:gd name="connsiteY1" fmla="*/ 1807770 h 1810037"/>
              <a:gd name="connsiteX2" fmla="*/ 1774062 w 1779135"/>
              <a:gd name="connsiteY2" fmla="*/ 379020 h 1810037"/>
              <a:gd name="connsiteX3" fmla="*/ 421512 w 1779135"/>
              <a:gd name="connsiteY3" fmla="*/ 26595 h 1810037"/>
              <a:gd name="connsiteX4" fmla="*/ 11937 w 1779135"/>
              <a:gd name="connsiteY4" fmla="*/ 693345 h 1810037"/>
              <a:gd name="connsiteX0" fmla="*/ 14258 w 1781456"/>
              <a:gd name="connsiteY0" fmla="*/ 679466 h 1796158"/>
              <a:gd name="connsiteX1" fmla="*/ 852458 w 1781456"/>
              <a:gd name="connsiteY1" fmla="*/ 1793891 h 1796158"/>
              <a:gd name="connsiteX2" fmla="*/ 1776383 w 1781456"/>
              <a:gd name="connsiteY2" fmla="*/ 365141 h 1796158"/>
              <a:gd name="connsiteX3" fmla="*/ 423833 w 1781456"/>
              <a:gd name="connsiteY3" fmla="*/ 12716 h 1796158"/>
              <a:gd name="connsiteX4" fmla="*/ 14258 w 1781456"/>
              <a:gd name="connsiteY4" fmla="*/ 679466 h 1796158"/>
              <a:gd name="connsiteX0" fmla="*/ 37377 w 1394588"/>
              <a:gd name="connsiteY0" fmla="*/ 87190 h 1870464"/>
              <a:gd name="connsiteX1" fmla="*/ 466002 w 1394588"/>
              <a:gd name="connsiteY1" fmla="*/ 1868365 h 1870464"/>
              <a:gd name="connsiteX2" fmla="*/ 1389927 w 1394588"/>
              <a:gd name="connsiteY2" fmla="*/ 439615 h 1870464"/>
              <a:gd name="connsiteX3" fmla="*/ 37377 w 1394588"/>
              <a:gd name="connsiteY3" fmla="*/ 87190 h 1870464"/>
              <a:gd name="connsiteX0" fmla="*/ 23985 w 1714079"/>
              <a:gd name="connsiteY0" fmla="*/ 123464 h 1714590"/>
              <a:gd name="connsiteX1" fmla="*/ 776460 w 1714079"/>
              <a:gd name="connsiteY1" fmla="*/ 1714139 h 1714590"/>
              <a:gd name="connsiteX2" fmla="*/ 1700385 w 1714079"/>
              <a:gd name="connsiteY2" fmla="*/ 285389 h 1714590"/>
              <a:gd name="connsiteX3" fmla="*/ 23985 w 1714079"/>
              <a:gd name="connsiteY3" fmla="*/ 123464 h 1714590"/>
              <a:gd name="connsiteX0" fmla="*/ 103744 w 1793838"/>
              <a:gd name="connsiteY0" fmla="*/ 254346 h 1845472"/>
              <a:gd name="connsiteX1" fmla="*/ 856219 w 1793838"/>
              <a:gd name="connsiteY1" fmla="*/ 1845021 h 1845472"/>
              <a:gd name="connsiteX2" fmla="*/ 1780144 w 1793838"/>
              <a:gd name="connsiteY2" fmla="*/ 416271 h 1845472"/>
              <a:gd name="connsiteX3" fmla="*/ 103744 w 1793838"/>
              <a:gd name="connsiteY3" fmla="*/ 254346 h 1845472"/>
              <a:gd name="connsiteX0" fmla="*/ 103744 w 1801778"/>
              <a:gd name="connsiteY0" fmla="*/ 263564 h 1854705"/>
              <a:gd name="connsiteX1" fmla="*/ 856219 w 1801778"/>
              <a:gd name="connsiteY1" fmla="*/ 1854239 h 1854705"/>
              <a:gd name="connsiteX2" fmla="*/ 1780144 w 1801778"/>
              <a:gd name="connsiteY2" fmla="*/ 425489 h 1854705"/>
              <a:gd name="connsiteX3" fmla="*/ 103744 w 1801778"/>
              <a:gd name="connsiteY3" fmla="*/ 263564 h 1854705"/>
              <a:gd name="connsiteX0" fmla="*/ 110247 w 1810119"/>
              <a:gd name="connsiteY0" fmla="*/ 263564 h 1855080"/>
              <a:gd name="connsiteX1" fmla="*/ 862722 w 1810119"/>
              <a:gd name="connsiteY1" fmla="*/ 1854239 h 1855080"/>
              <a:gd name="connsiteX2" fmla="*/ 1786647 w 1810119"/>
              <a:gd name="connsiteY2" fmla="*/ 425489 h 1855080"/>
              <a:gd name="connsiteX3" fmla="*/ 110247 w 1810119"/>
              <a:gd name="connsiteY3" fmla="*/ 263564 h 1855080"/>
            </a:gdLst>
            <a:ahLst/>
            <a:cxnLst>
              <a:cxn ang="0">
                <a:pos x="connsiteX0" y="connsiteY0"/>
              </a:cxn>
              <a:cxn ang="0">
                <a:pos x="connsiteX1" y="connsiteY1"/>
              </a:cxn>
              <a:cxn ang="0">
                <a:pos x="connsiteX2" y="connsiteY2"/>
              </a:cxn>
              <a:cxn ang="0">
                <a:pos x="connsiteX3" y="connsiteY3"/>
              </a:cxn>
            </a:cxnLst>
            <a:rect l="l" t="t" r="r" b="b"/>
            <a:pathLst>
              <a:path w="1810119" h="1855080">
                <a:moveTo>
                  <a:pt x="110247" y="263564"/>
                </a:moveTo>
                <a:cubicBezTo>
                  <a:pt x="-291391" y="796964"/>
                  <a:pt x="507122" y="1817727"/>
                  <a:pt x="862722" y="1854239"/>
                </a:cubicBezTo>
                <a:cubicBezTo>
                  <a:pt x="1218322" y="1890751"/>
                  <a:pt x="1950160" y="728702"/>
                  <a:pt x="1786647" y="425489"/>
                </a:cubicBezTo>
                <a:cubicBezTo>
                  <a:pt x="1623134" y="122276"/>
                  <a:pt x="511885" y="-269836"/>
                  <a:pt x="110247" y="263564"/>
                </a:cubicBezTo>
                <a:close/>
              </a:path>
            </a:pathLst>
          </a:custGeom>
          <a:gradFill flip="none" rotWithShape="1">
            <a:gsLst>
              <a:gs pos="0">
                <a:schemeClr val="accent1">
                  <a:lumMod val="50000"/>
                  <a:alpha val="40000"/>
                </a:schemeClr>
              </a:gs>
              <a:gs pos="100000">
                <a:schemeClr val="accent1">
                  <a:lumMod val="50000"/>
                </a:schemeClr>
              </a:gs>
            </a:gsLst>
            <a:lin ang="0" scaled="1"/>
            <a:tileRect/>
          </a:gra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858571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1+#ppt_w/2"/>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7826" y="1858296"/>
            <a:ext cx="3212104" cy="4070555"/>
            <a:chOff x="657826" y="1858296"/>
            <a:chExt cx="3212104" cy="4070555"/>
          </a:xfrm>
        </p:grpSpPr>
        <p:sp>
          <p:nvSpPr>
            <p:cNvPr id="2" name="圆角矩形 1"/>
            <p:cNvSpPr/>
            <p:nvPr/>
          </p:nvSpPr>
          <p:spPr>
            <a:xfrm>
              <a:off x="657826" y="1858296"/>
              <a:ext cx="3212104" cy="4070555"/>
            </a:xfrm>
            <a:prstGeom prst="roundRect">
              <a:avLst>
                <a:gd name="adj" fmla="val 580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841239" y="1932901"/>
              <a:ext cx="2765560" cy="341184"/>
            </a:xfrm>
            <a:prstGeom prst="rect">
              <a:avLst/>
            </a:prstGeom>
            <a:noFill/>
          </p:spPr>
          <p:txBody>
            <a:bodyPr wrap="square" rtlCol="0">
              <a:spAutoFit/>
            </a:bodyPr>
            <a:lstStyle/>
            <a:p>
              <a:pPr>
                <a:lnSpc>
                  <a:spcPct val="150000"/>
                </a:lnSpc>
              </a:pPr>
              <a:r>
                <a:rPr lang="en-US" altLang="zh-CN" sz="1200" i="1" dirty="0">
                  <a:solidFill>
                    <a:schemeClr val="bg1">
                      <a:lumMod val="95000"/>
                    </a:schemeClr>
                  </a:solidFill>
                </a:rPr>
                <a:t>Lorem ipsum dolor sit </a:t>
              </a:r>
              <a:r>
                <a:rPr lang="en-US" altLang="zh-CN" sz="1200" i="1" dirty="0" err="1">
                  <a:solidFill>
                    <a:schemeClr val="bg1">
                      <a:lumMod val="95000"/>
                    </a:schemeClr>
                  </a:solidFill>
                </a:rPr>
                <a:t>amet</a:t>
              </a:r>
              <a:r>
                <a:rPr lang="en-US" altLang="zh-CN" sz="1200" i="1" dirty="0">
                  <a:solidFill>
                    <a:schemeClr val="bg1">
                      <a:lumMod val="95000"/>
                    </a:schemeClr>
                  </a:solidFill>
                </a:rPr>
                <a:t>,</a:t>
              </a:r>
              <a:endParaRPr lang="zh-CN" altLang="en-US" sz="1200" i="1" dirty="0">
                <a:solidFill>
                  <a:schemeClr val="bg1">
                    <a:lumMod val="95000"/>
                  </a:schemeClr>
                </a:solidFill>
              </a:endParaRPr>
            </a:p>
          </p:txBody>
        </p:sp>
        <p:sp>
          <p:nvSpPr>
            <p:cNvPr id="15" name="文本框 14"/>
            <p:cNvSpPr txBox="1"/>
            <p:nvPr/>
          </p:nvSpPr>
          <p:spPr>
            <a:xfrm>
              <a:off x="823708" y="2335990"/>
              <a:ext cx="1946966" cy="523220"/>
            </a:xfrm>
            <a:prstGeom prst="rect">
              <a:avLst/>
            </a:prstGeom>
            <a:noFill/>
          </p:spPr>
          <p:txBody>
            <a:bodyPr wrap="square" rtlCol="0">
              <a:spAutoFit/>
            </a:bodyPr>
            <a:lstStyle/>
            <a:p>
              <a:r>
                <a:rPr lang="en-US" altLang="zh-CN" sz="2800" spc="300" dirty="0">
                  <a:solidFill>
                    <a:schemeClr val="bg1"/>
                  </a:solidFill>
                  <a:latin typeface="思源黑体 CN Medium" panose="020B0600000000000000" pitchFamily="34" charset="-122"/>
                  <a:ea typeface="思源黑体 CN Medium" panose="020B0600000000000000" pitchFamily="34" charset="-122"/>
                </a:rPr>
                <a:t>$299</a:t>
              </a:r>
              <a:endParaRPr lang="zh-CN" altLang="en-US" sz="2800" spc="300" dirty="0">
                <a:solidFill>
                  <a:schemeClr val="bg1"/>
                </a:solidFill>
                <a:latin typeface="思源黑体 CN Medium" panose="020B0600000000000000" pitchFamily="34" charset="-122"/>
                <a:ea typeface="思源黑体 CN Medium" panose="020B0600000000000000" pitchFamily="34" charset="-122"/>
              </a:endParaRPr>
            </a:p>
          </p:txBody>
        </p:sp>
        <p:sp>
          <p:nvSpPr>
            <p:cNvPr id="16" name="文本框 15"/>
            <p:cNvSpPr txBox="1"/>
            <p:nvPr/>
          </p:nvSpPr>
          <p:spPr>
            <a:xfrm>
              <a:off x="807421" y="3832989"/>
              <a:ext cx="2964479" cy="1200329"/>
            </a:xfrm>
            <a:prstGeom prst="rect">
              <a:avLst/>
            </a:prstGeom>
            <a:noFill/>
          </p:spPr>
          <p:txBody>
            <a:bodyPr wrap="square" rtlCol="0">
              <a:spAutoFit/>
            </a:bodyPr>
            <a:lstStyle/>
            <a:p>
              <a:pPr>
                <a:lnSpc>
                  <a:spcPct val="150000"/>
                </a:lnSpc>
              </a:pPr>
              <a:r>
                <a:rPr lang="zh-CN" altLang="en-US" sz="1200" dirty="0">
                  <a:solidFill>
                    <a:schemeClr val="bg1">
                      <a:lumMod val="95000"/>
                    </a:schemeClr>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请在此输入文本内容或者粘贴复制的文本内容到此处，请在此输入文本内容或者粘贴复制的文本内容到此处请在此输入文本内容或者粘贴复制的文本内容到此处</a:t>
              </a:r>
            </a:p>
          </p:txBody>
        </p:sp>
        <p:sp>
          <p:nvSpPr>
            <p:cNvPr id="18" name="strategical-planning_27141"/>
            <p:cNvSpPr>
              <a:spLocks noChangeAspect="1"/>
            </p:cNvSpPr>
            <p:nvPr/>
          </p:nvSpPr>
          <p:spPr bwMode="auto">
            <a:xfrm>
              <a:off x="885302" y="2939468"/>
              <a:ext cx="761663" cy="769471"/>
            </a:xfrm>
            <a:custGeom>
              <a:avLst/>
              <a:gdLst>
                <a:gd name="T0" fmla="*/ 4165 w 6033"/>
                <a:gd name="T1" fmla="*/ 3494 h 6104"/>
                <a:gd name="T2" fmla="*/ 4030 w 6033"/>
                <a:gd name="T3" fmla="*/ 2533 h 6104"/>
                <a:gd name="T4" fmla="*/ 4030 w 6033"/>
                <a:gd name="T5" fmla="*/ 2391 h 6104"/>
                <a:gd name="T6" fmla="*/ 3550 w 6033"/>
                <a:gd name="T7" fmla="*/ 2054 h 6104"/>
                <a:gd name="T8" fmla="*/ 2598 w 6033"/>
                <a:gd name="T9" fmla="*/ 1945 h 6104"/>
                <a:gd name="T10" fmla="*/ 2498 w 6033"/>
                <a:gd name="T11" fmla="*/ 1562 h 6104"/>
                <a:gd name="T12" fmla="*/ 1920 w 6033"/>
                <a:gd name="T13" fmla="*/ 1662 h 6104"/>
                <a:gd name="T14" fmla="*/ 1162 w 6033"/>
                <a:gd name="T15" fmla="*/ 2256 h 6104"/>
                <a:gd name="T16" fmla="*/ 826 w 6033"/>
                <a:gd name="T17" fmla="*/ 2063 h 6104"/>
                <a:gd name="T18" fmla="*/ 460 w 6033"/>
                <a:gd name="T19" fmla="*/ 2471 h 6104"/>
                <a:gd name="T20" fmla="*/ 679 w 6033"/>
                <a:gd name="T21" fmla="*/ 2731 h 6104"/>
                <a:gd name="T22" fmla="*/ 101 w 6033"/>
                <a:gd name="T23" fmla="*/ 3494 h 6104"/>
                <a:gd name="T24" fmla="*/ 0 w 6033"/>
                <a:gd name="T25" fmla="*/ 4071 h 6104"/>
                <a:gd name="T26" fmla="*/ 346 w 6033"/>
                <a:gd name="T27" fmla="*/ 4172 h 6104"/>
                <a:gd name="T28" fmla="*/ 480 w 6033"/>
                <a:gd name="T29" fmla="*/ 5124 h 6104"/>
                <a:gd name="T30" fmla="*/ 817 w 6033"/>
                <a:gd name="T31" fmla="*/ 5603 h 6104"/>
                <a:gd name="T32" fmla="*/ 959 w 6033"/>
                <a:gd name="T33" fmla="*/ 5603 h 6104"/>
                <a:gd name="T34" fmla="*/ 1920 w 6033"/>
                <a:gd name="T35" fmla="*/ 5763 h 6104"/>
                <a:gd name="T36" fmla="*/ 2021 w 6033"/>
                <a:gd name="T37" fmla="*/ 6104 h 6104"/>
                <a:gd name="T38" fmla="*/ 2598 w 6033"/>
                <a:gd name="T39" fmla="*/ 6004 h 6104"/>
                <a:gd name="T40" fmla="*/ 3382 w 6033"/>
                <a:gd name="T41" fmla="*/ 5435 h 6104"/>
                <a:gd name="T42" fmla="*/ 3701 w 6033"/>
                <a:gd name="T43" fmla="*/ 5612 h 6104"/>
                <a:gd name="T44" fmla="*/ 4038 w 6033"/>
                <a:gd name="T45" fmla="*/ 5133 h 6104"/>
                <a:gd name="T46" fmla="*/ 4173 w 6033"/>
                <a:gd name="T47" fmla="*/ 4172 h 6104"/>
                <a:gd name="T48" fmla="*/ 4543 w 6033"/>
                <a:gd name="T49" fmla="*/ 4071 h 6104"/>
                <a:gd name="T50" fmla="*/ 4443 w 6033"/>
                <a:gd name="T51" fmla="*/ 3494 h 6104"/>
                <a:gd name="T52" fmla="*/ 1214 w 6033"/>
                <a:gd name="T53" fmla="*/ 3833 h 6104"/>
                <a:gd name="T54" fmla="*/ 3330 w 6033"/>
                <a:gd name="T55" fmla="*/ 3833 h 6104"/>
                <a:gd name="T56" fmla="*/ 2674 w 6033"/>
                <a:gd name="T57" fmla="*/ 3833 h 6104"/>
                <a:gd name="T58" fmla="*/ 1870 w 6033"/>
                <a:gd name="T59" fmla="*/ 3833 h 6104"/>
                <a:gd name="T60" fmla="*/ 2674 w 6033"/>
                <a:gd name="T61" fmla="*/ 3833 h 6104"/>
                <a:gd name="T62" fmla="*/ 5843 w 6033"/>
                <a:gd name="T63" fmla="*/ 1525 h 6104"/>
                <a:gd name="T64" fmla="*/ 5990 w 6033"/>
                <a:gd name="T65" fmla="*/ 987 h 6104"/>
                <a:gd name="T66" fmla="*/ 5921 w 6033"/>
                <a:gd name="T67" fmla="*/ 659 h 6104"/>
                <a:gd name="T68" fmla="*/ 5699 w 6033"/>
                <a:gd name="T69" fmla="*/ 686 h 6104"/>
                <a:gd name="T70" fmla="*/ 5424 w 6033"/>
                <a:gd name="T71" fmla="*/ 204 h 6104"/>
                <a:gd name="T72" fmla="*/ 5394 w 6033"/>
                <a:gd name="T73" fmla="*/ 129 h 6104"/>
                <a:gd name="T74" fmla="*/ 5068 w 6033"/>
                <a:gd name="T75" fmla="*/ 51 h 6104"/>
                <a:gd name="T76" fmla="*/ 4540 w 6033"/>
                <a:gd name="T77" fmla="*/ 194 h 6104"/>
                <a:gd name="T78" fmla="*/ 4405 w 6033"/>
                <a:gd name="T79" fmla="*/ 12 h 6104"/>
                <a:gd name="T80" fmla="*/ 4120 w 6033"/>
                <a:gd name="T81" fmla="*/ 187 h 6104"/>
                <a:gd name="T82" fmla="*/ 3843 w 6033"/>
                <a:gd name="T83" fmla="*/ 663 h 6104"/>
                <a:gd name="T84" fmla="*/ 3624 w 6033"/>
                <a:gd name="T85" fmla="*/ 631 h 6104"/>
                <a:gd name="T86" fmla="*/ 3515 w 6033"/>
                <a:gd name="T87" fmla="*/ 925 h 6104"/>
                <a:gd name="T88" fmla="*/ 3687 w 6033"/>
                <a:gd name="T89" fmla="*/ 1017 h 6104"/>
                <a:gd name="T90" fmla="*/ 3541 w 6033"/>
                <a:gd name="T91" fmla="*/ 1545 h 6104"/>
                <a:gd name="T92" fmla="*/ 3610 w 6033"/>
                <a:gd name="T93" fmla="*/ 1872 h 6104"/>
                <a:gd name="T94" fmla="*/ 3814 w 6033"/>
                <a:gd name="T95" fmla="*/ 1853 h 6104"/>
                <a:gd name="T96" fmla="*/ 4087 w 6033"/>
                <a:gd name="T97" fmla="*/ 2330 h 6104"/>
                <a:gd name="T98" fmla="*/ 4367 w 6033"/>
                <a:gd name="T99" fmla="*/ 2513 h 6104"/>
                <a:gd name="T100" fmla="*/ 4442 w 6033"/>
                <a:gd name="T101" fmla="*/ 2483 h 6104"/>
                <a:gd name="T102" fmla="*/ 4986 w 6033"/>
                <a:gd name="T103" fmla="*/ 2365 h 6104"/>
                <a:gd name="T104" fmla="*/ 5112 w 6033"/>
                <a:gd name="T105" fmla="*/ 2525 h 6104"/>
                <a:gd name="T106" fmla="*/ 5397 w 6033"/>
                <a:gd name="T107" fmla="*/ 2350 h 6104"/>
                <a:gd name="T108" fmla="*/ 5693 w 6033"/>
                <a:gd name="T109" fmla="*/ 1882 h 6104"/>
                <a:gd name="T110" fmla="*/ 5900 w 6033"/>
                <a:gd name="T111" fmla="*/ 1909 h 6104"/>
                <a:gd name="T112" fmla="*/ 5978 w 6033"/>
                <a:gd name="T113" fmla="*/ 1583 h 6104"/>
                <a:gd name="T114" fmla="*/ 4203 w 6033"/>
                <a:gd name="T115" fmla="*/ 1489 h 6104"/>
                <a:gd name="T116" fmla="*/ 5327 w 6033"/>
                <a:gd name="T117" fmla="*/ 1042 h 6104"/>
                <a:gd name="T118" fmla="*/ 4979 w 6033"/>
                <a:gd name="T119" fmla="*/ 1181 h 6104"/>
                <a:gd name="T120" fmla="*/ 4552 w 6033"/>
                <a:gd name="T121" fmla="*/ 1351 h 6104"/>
                <a:gd name="T122" fmla="*/ 4979 w 6033"/>
                <a:gd name="T123" fmla="*/ 1181 h 6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33" h="6104">
                  <a:moveTo>
                    <a:pt x="4443" y="3494"/>
                  </a:moveTo>
                  <a:lnTo>
                    <a:pt x="4165" y="3494"/>
                  </a:lnTo>
                  <a:cubicBezTo>
                    <a:pt x="4112" y="3217"/>
                    <a:pt x="4000" y="2955"/>
                    <a:pt x="3836" y="2726"/>
                  </a:cubicBezTo>
                  <a:lnTo>
                    <a:pt x="4030" y="2533"/>
                  </a:lnTo>
                  <a:cubicBezTo>
                    <a:pt x="4048" y="2514"/>
                    <a:pt x="4059" y="2488"/>
                    <a:pt x="4059" y="2462"/>
                  </a:cubicBezTo>
                  <a:cubicBezTo>
                    <a:pt x="4059" y="2435"/>
                    <a:pt x="4048" y="2410"/>
                    <a:pt x="4030" y="2391"/>
                  </a:cubicBezTo>
                  <a:lnTo>
                    <a:pt x="3692" y="2054"/>
                  </a:lnTo>
                  <a:cubicBezTo>
                    <a:pt x="3653" y="2015"/>
                    <a:pt x="3590" y="2015"/>
                    <a:pt x="3550" y="2054"/>
                  </a:cubicBezTo>
                  <a:lnTo>
                    <a:pt x="3351" y="2253"/>
                  </a:lnTo>
                  <a:cubicBezTo>
                    <a:pt x="3125" y="2098"/>
                    <a:pt x="2867" y="1992"/>
                    <a:pt x="2598" y="1945"/>
                  </a:cubicBezTo>
                  <a:lnTo>
                    <a:pt x="2598" y="1662"/>
                  </a:lnTo>
                  <a:cubicBezTo>
                    <a:pt x="2598" y="1607"/>
                    <a:pt x="2553" y="1562"/>
                    <a:pt x="2498" y="1562"/>
                  </a:cubicBezTo>
                  <a:lnTo>
                    <a:pt x="2021" y="1562"/>
                  </a:lnTo>
                  <a:cubicBezTo>
                    <a:pt x="1965" y="1562"/>
                    <a:pt x="1920" y="1607"/>
                    <a:pt x="1920" y="1662"/>
                  </a:cubicBezTo>
                  <a:lnTo>
                    <a:pt x="1920" y="1945"/>
                  </a:lnTo>
                  <a:cubicBezTo>
                    <a:pt x="1649" y="1993"/>
                    <a:pt x="1390" y="2099"/>
                    <a:pt x="1162" y="2256"/>
                  </a:cubicBezTo>
                  <a:lnTo>
                    <a:pt x="968" y="2063"/>
                  </a:lnTo>
                  <a:cubicBezTo>
                    <a:pt x="929" y="2023"/>
                    <a:pt x="865" y="2023"/>
                    <a:pt x="826" y="2063"/>
                  </a:cubicBezTo>
                  <a:lnTo>
                    <a:pt x="489" y="2400"/>
                  </a:lnTo>
                  <a:cubicBezTo>
                    <a:pt x="470" y="2419"/>
                    <a:pt x="460" y="2444"/>
                    <a:pt x="460" y="2471"/>
                  </a:cubicBezTo>
                  <a:cubicBezTo>
                    <a:pt x="460" y="2497"/>
                    <a:pt x="470" y="2523"/>
                    <a:pt x="489" y="2542"/>
                  </a:cubicBezTo>
                  <a:lnTo>
                    <a:pt x="679" y="2731"/>
                  </a:lnTo>
                  <a:cubicBezTo>
                    <a:pt x="517" y="2959"/>
                    <a:pt x="406" y="3220"/>
                    <a:pt x="354" y="3494"/>
                  </a:cubicBezTo>
                  <a:lnTo>
                    <a:pt x="101" y="3494"/>
                  </a:lnTo>
                  <a:cubicBezTo>
                    <a:pt x="45" y="3494"/>
                    <a:pt x="0" y="3539"/>
                    <a:pt x="0" y="3594"/>
                  </a:cubicBezTo>
                  <a:lnTo>
                    <a:pt x="0" y="4071"/>
                  </a:lnTo>
                  <a:cubicBezTo>
                    <a:pt x="0" y="4127"/>
                    <a:pt x="45" y="4172"/>
                    <a:pt x="101" y="4172"/>
                  </a:cubicBezTo>
                  <a:lnTo>
                    <a:pt x="346" y="4172"/>
                  </a:lnTo>
                  <a:cubicBezTo>
                    <a:pt x="392" y="4448"/>
                    <a:pt x="498" y="4713"/>
                    <a:pt x="658" y="4946"/>
                  </a:cubicBezTo>
                  <a:lnTo>
                    <a:pt x="480" y="5124"/>
                  </a:lnTo>
                  <a:cubicBezTo>
                    <a:pt x="441" y="5163"/>
                    <a:pt x="441" y="5227"/>
                    <a:pt x="480" y="5266"/>
                  </a:cubicBezTo>
                  <a:lnTo>
                    <a:pt x="817" y="5603"/>
                  </a:lnTo>
                  <a:cubicBezTo>
                    <a:pt x="836" y="5622"/>
                    <a:pt x="862" y="5633"/>
                    <a:pt x="888" y="5633"/>
                  </a:cubicBezTo>
                  <a:cubicBezTo>
                    <a:pt x="915" y="5633"/>
                    <a:pt x="940" y="5622"/>
                    <a:pt x="959" y="5603"/>
                  </a:cubicBezTo>
                  <a:lnTo>
                    <a:pt x="1131" y="5431"/>
                  </a:lnTo>
                  <a:cubicBezTo>
                    <a:pt x="1367" y="5599"/>
                    <a:pt x="1636" y="5713"/>
                    <a:pt x="1920" y="5763"/>
                  </a:cubicBezTo>
                  <a:lnTo>
                    <a:pt x="1920" y="6004"/>
                  </a:lnTo>
                  <a:cubicBezTo>
                    <a:pt x="1920" y="6059"/>
                    <a:pt x="1965" y="6104"/>
                    <a:pt x="2021" y="6104"/>
                  </a:cubicBezTo>
                  <a:lnTo>
                    <a:pt x="2498" y="6104"/>
                  </a:lnTo>
                  <a:cubicBezTo>
                    <a:pt x="2553" y="6104"/>
                    <a:pt x="2598" y="6059"/>
                    <a:pt x="2598" y="6004"/>
                  </a:cubicBezTo>
                  <a:lnTo>
                    <a:pt x="2598" y="5763"/>
                  </a:lnTo>
                  <a:cubicBezTo>
                    <a:pt x="2880" y="5713"/>
                    <a:pt x="3148" y="5601"/>
                    <a:pt x="3382" y="5435"/>
                  </a:cubicBezTo>
                  <a:lnTo>
                    <a:pt x="3559" y="5612"/>
                  </a:lnTo>
                  <a:cubicBezTo>
                    <a:pt x="3597" y="5650"/>
                    <a:pt x="3664" y="5650"/>
                    <a:pt x="3701" y="5612"/>
                  </a:cubicBezTo>
                  <a:lnTo>
                    <a:pt x="4038" y="5275"/>
                  </a:lnTo>
                  <a:cubicBezTo>
                    <a:pt x="4078" y="5235"/>
                    <a:pt x="4078" y="5172"/>
                    <a:pt x="4038" y="5133"/>
                  </a:cubicBezTo>
                  <a:lnTo>
                    <a:pt x="3857" y="4951"/>
                  </a:lnTo>
                  <a:cubicBezTo>
                    <a:pt x="4019" y="4717"/>
                    <a:pt x="4126" y="4450"/>
                    <a:pt x="4173" y="4172"/>
                  </a:cubicBezTo>
                  <a:lnTo>
                    <a:pt x="4443" y="4172"/>
                  </a:lnTo>
                  <a:cubicBezTo>
                    <a:pt x="4498" y="4172"/>
                    <a:pt x="4543" y="4127"/>
                    <a:pt x="4543" y="4071"/>
                  </a:cubicBezTo>
                  <a:lnTo>
                    <a:pt x="4543" y="3594"/>
                  </a:lnTo>
                  <a:cubicBezTo>
                    <a:pt x="4543" y="3539"/>
                    <a:pt x="4498" y="3494"/>
                    <a:pt x="4443" y="3494"/>
                  </a:cubicBezTo>
                  <a:close/>
                  <a:moveTo>
                    <a:pt x="2272" y="4891"/>
                  </a:moveTo>
                  <a:cubicBezTo>
                    <a:pt x="1687" y="4891"/>
                    <a:pt x="1214" y="4417"/>
                    <a:pt x="1214" y="3833"/>
                  </a:cubicBezTo>
                  <a:cubicBezTo>
                    <a:pt x="1214" y="3248"/>
                    <a:pt x="1687" y="2775"/>
                    <a:pt x="2272" y="2775"/>
                  </a:cubicBezTo>
                  <a:cubicBezTo>
                    <a:pt x="2856" y="2775"/>
                    <a:pt x="3330" y="3248"/>
                    <a:pt x="3330" y="3833"/>
                  </a:cubicBezTo>
                  <a:cubicBezTo>
                    <a:pt x="3330" y="4417"/>
                    <a:pt x="2856" y="4891"/>
                    <a:pt x="2272" y="4891"/>
                  </a:cubicBezTo>
                  <a:close/>
                  <a:moveTo>
                    <a:pt x="2674" y="3833"/>
                  </a:moveTo>
                  <a:cubicBezTo>
                    <a:pt x="2674" y="4055"/>
                    <a:pt x="2494" y="4235"/>
                    <a:pt x="2272" y="4235"/>
                  </a:cubicBezTo>
                  <a:cubicBezTo>
                    <a:pt x="2050" y="4235"/>
                    <a:pt x="1870" y="4055"/>
                    <a:pt x="1870" y="3833"/>
                  </a:cubicBezTo>
                  <a:cubicBezTo>
                    <a:pt x="1870" y="3611"/>
                    <a:pt x="2050" y="3431"/>
                    <a:pt x="2272" y="3431"/>
                  </a:cubicBezTo>
                  <a:cubicBezTo>
                    <a:pt x="2494" y="3431"/>
                    <a:pt x="2674" y="3611"/>
                    <a:pt x="2674" y="3833"/>
                  </a:cubicBezTo>
                  <a:close/>
                  <a:moveTo>
                    <a:pt x="5978" y="1583"/>
                  </a:moveTo>
                  <a:lnTo>
                    <a:pt x="5843" y="1525"/>
                  </a:lnTo>
                  <a:cubicBezTo>
                    <a:pt x="5879" y="1366"/>
                    <a:pt x="5880" y="1202"/>
                    <a:pt x="5846" y="1044"/>
                  </a:cubicBezTo>
                  <a:lnTo>
                    <a:pt x="5990" y="987"/>
                  </a:lnTo>
                  <a:cubicBezTo>
                    <a:pt x="6019" y="975"/>
                    <a:pt x="6033" y="942"/>
                    <a:pt x="6022" y="913"/>
                  </a:cubicBezTo>
                  <a:lnTo>
                    <a:pt x="5921" y="659"/>
                  </a:lnTo>
                  <a:cubicBezTo>
                    <a:pt x="5909" y="630"/>
                    <a:pt x="5876" y="616"/>
                    <a:pt x="5846" y="627"/>
                  </a:cubicBezTo>
                  <a:lnTo>
                    <a:pt x="5699" y="686"/>
                  </a:lnTo>
                  <a:cubicBezTo>
                    <a:pt x="5612" y="550"/>
                    <a:pt x="5497" y="435"/>
                    <a:pt x="5362" y="348"/>
                  </a:cubicBezTo>
                  <a:lnTo>
                    <a:pt x="5424" y="204"/>
                  </a:lnTo>
                  <a:cubicBezTo>
                    <a:pt x="5430" y="190"/>
                    <a:pt x="5430" y="175"/>
                    <a:pt x="5424" y="160"/>
                  </a:cubicBezTo>
                  <a:cubicBezTo>
                    <a:pt x="5419" y="146"/>
                    <a:pt x="5408" y="135"/>
                    <a:pt x="5394" y="129"/>
                  </a:cubicBezTo>
                  <a:lnTo>
                    <a:pt x="5144" y="21"/>
                  </a:lnTo>
                  <a:cubicBezTo>
                    <a:pt x="5115" y="9"/>
                    <a:pt x="5081" y="22"/>
                    <a:pt x="5068" y="51"/>
                  </a:cubicBezTo>
                  <a:lnTo>
                    <a:pt x="5005" y="199"/>
                  </a:lnTo>
                  <a:cubicBezTo>
                    <a:pt x="4851" y="164"/>
                    <a:pt x="4693" y="163"/>
                    <a:pt x="4540" y="194"/>
                  </a:cubicBezTo>
                  <a:lnTo>
                    <a:pt x="4480" y="44"/>
                  </a:lnTo>
                  <a:cubicBezTo>
                    <a:pt x="4468" y="15"/>
                    <a:pt x="4435" y="0"/>
                    <a:pt x="4405" y="12"/>
                  </a:cubicBezTo>
                  <a:lnTo>
                    <a:pt x="4152" y="113"/>
                  </a:lnTo>
                  <a:cubicBezTo>
                    <a:pt x="4123" y="125"/>
                    <a:pt x="4108" y="158"/>
                    <a:pt x="4120" y="187"/>
                  </a:cubicBezTo>
                  <a:lnTo>
                    <a:pt x="4180" y="337"/>
                  </a:lnTo>
                  <a:cubicBezTo>
                    <a:pt x="4046" y="420"/>
                    <a:pt x="3931" y="532"/>
                    <a:pt x="3843" y="663"/>
                  </a:cubicBezTo>
                  <a:lnTo>
                    <a:pt x="3699" y="601"/>
                  </a:lnTo>
                  <a:cubicBezTo>
                    <a:pt x="3670" y="589"/>
                    <a:pt x="3636" y="602"/>
                    <a:pt x="3624" y="631"/>
                  </a:cubicBezTo>
                  <a:lnTo>
                    <a:pt x="3516" y="881"/>
                  </a:lnTo>
                  <a:cubicBezTo>
                    <a:pt x="3510" y="896"/>
                    <a:pt x="3510" y="911"/>
                    <a:pt x="3515" y="925"/>
                  </a:cubicBezTo>
                  <a:cubicBezTo>
                    <a:pt x="3521" y="940"/>
                    <a:pt x="3532" y="951"/>
                    <a:pt x="3546" y="957"/>
                  </a:cubicBezTo>
                  <a:lnTo>
                    <a:pt x="3687" y="1017"/>
                  </a:lnTo>
                  <a:cubicBezTo>
                    <a:pt x="3649" y="1173"/>
                    <a:pt x="3645" y="1334"/>
                    <a:pt x="3675" y="1491"/>
                  </a:cubicBezTo>
                  <a:lnTo>
                    <a:pt x="3541" y="1545"/>
                  </a:lnTo>
                  <a:cubicBezTo>
                    <a:pt x="3512" y="1556"/>
                    <a:pt x="3497" y="1590"/>
                    <a:pt x="3509" y="1619"/>
                  </a:cubicBezTo>
                  <a:lnTo>
                    <a:pt x="3610" y="1872"/>
                  </a:lnTo>
                  <a:cubicBezTo>
                    <a:pt x="3621" y="1902"/>
                    <a:pt x="3655" y="1916"/>
                    <a:pt x="3684" y="1904"/>
                  </a:cubicBezTo>
                  <a:lnTo>
                    <a:pt x="3814" y="1853"/>
                  </a:lnTo>
                  <a:cubicBezTo>
                    <a:pt x="3897" y="1990"/>
                    <a:pt x="4009" y="2108"/>
                    <a:pt x="4143" y="2198"/>
                  </a:cubicBezTo>
                  <a:lnTo>
                    <a:pt x="4087" y="2330"/>
                  </a:lnTo>
                  <a:cubicBezTo>
                    <a:pt x="4074" y="2359"/>
                    <a:pt x="4087" y="2393"/>
                    <a:pt x="4117" y="2405"/>
                  </a:cubicBezTo>
                  <a:lnTo>
                    <a:pt x="4367" y="2513"/>
                  </a:lnTo>
                  <a:cubicBezTo>
                    <a:pt x="4381" y="2519"/>
                    <a:pt x="4397" y="2519"/>
                    <a:pt x="4411" y="2514"/>
                  </a:cubicBezTo>
                  <a:cubicBezTo>
                    <a:pt x="4425" y="2508"/>
                    <a:pt x="4436" y="2497"/>
                    <a:pt x="4442" y="2483"/>
                  </a:cubicBezTo>
                  <a:lnTo>
                    <a:pt x="4497" y="2355"/>
                  </a:lnTo>
                  <a:cubicBezTo>
                    <a:pt x="4658" y="2395"/>
                    <a:pt x="4825" y="2398"/>
                    <a:pt x="4986" y="2365"/>
                  </a:cubicBezTo>
                  <a:lnTo>
                    <a:pt x="5037" y="2493"/>
                  </a:lnTo>
                  <a:cubicBezTo>
                    <a:pt x="5049" y="2522"/>
                    <a:pt x="5082" y="2537"/>
                    <a:pt x="5112" y="2525"/>
                  </a:cubicBezTo>
                  <a:lnTo>
                    <a:pt x="5365" y="2424"/>
                  </a:lnTo>
                  <a:cubicBezTo>
                    <a:pt x="5394" y="2413"/>
                    <a:pt x="5409" y="2379"/>
                    <a:pt x="5397" y="2350"/>
                  </a:cubicBezTo>
                  <a:lnTo>
                    <a:pt x="5346" y="2222"/>
                  </a:lnTo>
                  <a:cubicBezTo>
                    <a:pt x="5485" y="2136"/>
                    <a:pt x="5604" y="2020"/>
                    <a:pt x="5693" y="1882"/>
                  </a:cubicBezTo>
                  <a:lnTo>
                    <a:pt x="5825" y="1939"/>
                  </a:lnTo>
                  <a:cubicBezTo>
                    <a:pt x="5852" y="1951"/>
                    <a:pt x="5888" y="1937"/>
                    <a:pt x="5900" y="1909"/>
                  </a:cubicBezTo>
                  <a:lnTo>
                    <a:pt x="6008" y="1658"/>
                  </a:lnTo>
                  <a:cubicBezTo>
                    <a:pt x="6020" y="1629"/>
                    <a:pt x="6007" y="1595"/>
                    <a:pt x="5978" y="1583"/>
                  </a:cubicBezTo>
                  <a:close/>
                  <a:moveTo>
                    <a:pt x="4989" y="1828"/>
                  </a:moveTo>
                  <a:cubicBezTo>
                    <a:pt x="4678" y="1951"/>
                    <a:pt x="4327" y="1800"/>
                    <a:pt x="4203" y="1489"/>
                  </a:cubicBezTo>
                  <a:cubicBezTo>
                    <a:pt x="4080" y="1179"/>
                    <a:pt x="4231" y="828"/>
                    <a:pt x="4542" y="704"/>
                  </a:cubicBezTo>
                  <a:cubicBezTo>
                    <a:pt x="4852" y="581"/>
                    <a:pt x="5204" y="732"/>
                    <a:pt x="5327" y="1042"/>
                  </a:cubicBezTo>
                  <a:cubicBezTo>
                    <a:pt x="5451" y="1353"/>
                    <a:pt x="5299" y="1704"/>
                    <a:pt x="4989" y="1828"/>
                  </a:cubicBezTo>
                  <a:close/>
                  <a:moveTo>
                    <a:pt x="4979" y="1181"/>
                  </a:moveTo>
                  <a:cubicBezTo>
                    <a:pt x="5025" y="1299"/>
                    <a:pt x="4968" y="1432"/>
                    <a:pt x="4850" y="1479"/>
                  </a:cubicBezTo>
                  <a:cubicBezTo>
                    <a:pt x="4732" y="1526"/>
                    <a:pt x="4599" y="1468"/>
                    <a:pt x="4552" y="1351"/>
                  </a:cubicBezTo>
                  <a:cubicBezTo>
                    <a:pt x="4505" y="1233"/>
                    <a:pt x="4563" y="1099"/>
                    <a:pt x="4680" y="1053"/>
                  </a:cubicBezTo>
                  <a:cubicBezTo>
                    <a:pt x="4798" y="1006"/>
                    <a:pt x="4932" y="1063"/>
                    <a:pt x="4979" y="1181"/>
                  </a:cubicBezTo>
                  <a:close/>
                </a:path>
              </a:pathLst>
            </a:custGeom>
            <a:solidFill>
              <a:schemeClr val="bg1"/>
            </a:solidFill>
            <a:ln>
              <a:noFill/>
            </a:ln>
          </p:spPr>
          <p:txBody>
            <a:bodyPr/>
            <a:lstStyle/>
            <a:p>
              <a:endParaRPr lang="zh-CN" altLang="en-US"/>
            </a:p>
          </p:txBody>
        </p:sp>
        <p:sp>
          <p:nvSpPr>
            <p:cNvPr id="20" name="open-folder-black-and-white-variant_32527"/>
            <p:cNvSpPr>
              <a:spLocks noChangeAspect="1"/>
            </p:cNvSpPr>
            <p:nvPr/>
          </p:nvSpPr>
          <p:spPr bwMode="auto">
            <a:xfrm>
              <a:off x="2997114" y="5243071"/>
              <a:ext cx="609685" cy="397955"/>
            </a:xfrm>
            <a:custGeom>
              <a:avLst/>
              <a:gdLst>
                <a:gd name="T0" fmla="*/ 5096 w 6813"/>
                <a:gd name="T1" fmla="*/ 4453 h 4454"/>
                <a:gd name="T2" fmla="*/ 5488 w 6813"/>
                <a:gd name="T3" fmla="*/ 4223 h 4454"/>
                <a:gd name="T4" fmla="*/ 6739 w 6813"/>
                <a:gd name="T5" fmla="*/ 1856 h 4454"/>
                <a:gd name="T6" fmla="*/ 6509 w 6813"/>
                <a:gd name="T7" fmla="*/ 1626 h 4454"/>
                <a:gd name="T8" fmla="*/ 5246 w 6813"/>
                <a:gd name="T9" fmla="*/ 1626 h 4454"/>
                <a:gd name="T10" fmla="*/ 5246 w 6813"/>
                <a:gd name="T11" fmla="*/ 1061 h 4454"/>
                <a:gd name="T12" fmla="*/ 4892 w 6813"/>
                <a:gd name="T13" fmla="*/ 707 h 4454"/>
                <a:gd name="T14" fmla="*/ 1799 w 6813"/>
                <a:gd name="T15" fmla="*/ 707 h 4454"/>
                <a:gd name="T16" fmla="*/ 1570 w 6813"/>
                <a:gd name="T17" fmla="*/ 104 h 4454"/>
                <a:gd name="T18" fmla="*/ 1419 w 6813"/>
                <a:gd name="T19" fmla="*/ 0 h 4454"/>
                <a:gd name="T20" fmla="*/ 164 w 6813"/>
                <a:gd name="T21" fmla="*/ 0 h 4454"/>
                <a:gd name="T22" fmla="*/ 50 w 6813"/>
                <a:gd name="T23" fmla="*/ 48 h 4454"/>
                <a:gd name="T24" fmla="*/ 3 w 6813"/>
                <a:gd name="T25" fmla="*/ 163 h 4454"/>
                <a:gd name="T26" fmla="*/ 6 w 6813"/>
                <a:gd name="T27" fmla="*/ 1061 h 4454"/>
                <a:gd name="T28" fmla="*/ 0 w 6813"/>
                <a:gd name="T29" fmla="*/ 4100 h 4454"/>
                <a:gd name="T30" fmla="*/ 354 w 6813"/>
                <a:gd name="T31" fmla="*/ 4454 h 4454"/>
                <a:gd name="T32" fmla="*/ 4923 w 6813"/>
                <a:gd name="T33" fmla="*/ 1626 h 4454"/>
                <a:gd name="T34" fmla="*/ 2168 w 6813"/>
                <a:gd name="T35" fmla="*/ 1626 h 4454"/>
                <a:gd name="T36" fmla="*/ 1858 w 6813"/>
                <a:gd name="T37" fmla="*/ 1856 h 4454"/>
                <a:gd name="T38" fmla="*/ 733 w 6813"/>
                <a:gd name="T39" fmla="*/ 4131 h 4454"/>
                <a:gd name="T40" fmla="*/ 354 w 6813"/>
                <a:gd name="T41" fmla="*/ 4131 h 4454"/>
                <a:gd name="T42" fmla="*/ 323 w 6813"/>
                <a:gd name="T43" fmla="*/ 4100 h 4454"/>
                <a:gd name="T44" fmla="*/ 323 w 6813"/>
                <a:gd name="T45" fmla="*/ 1060 h 4454"/>
                <a:gd name="T46" fmla="*/ 323 w 6813"/>
                <a:gd name="T47" fmla="*/ 323 h 4454"/>
                <a:gd name="T48" fmla="*/ 1308 w 6813"/>
                <a:gd name="T49" fmla="*/ 323 h 4454"/>
                <a:gd name="T50" fmla="*/ 1537 w 6813"/>
                <a:gd name="T51" fmla="*/ 925 h 4454"/>
                <a:gd name="T52" fmla="*/ 1688 w 6813"/>
                <a:gd name="T53" fmla="*/ 1029 h 4454"/>
                <a:gd name="T54" fmla="*/ 4892 w 6813"/>
                <a:gd name="T55" fmla="*/ 1029 h 4454"/>
                <a:gd name="T56" fmla="*/ 4923 w 6813"/>
                <a:gd name="T57" fmla="*/ 1061 h 4454"/>
                <a:gd name="T58" fmla="*/ 4923 w 6813"/>
                <a:gd name="T59" fmla="*/ 1626 h 4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13" h="4454">
                  <a:moveTo>
                    <a:pt x="5096" y="4453"/>
                  </a:moveTo>
                  <a:cubicBezTo>
                    <a:pt x="5247" y="4453"/>
                    <a:pt x="5423" y="4356"/>
                    <a:pt x="5488" y="4223"/>
                  </a:cubicBezTo>
                  <a:lnTo>
                    <a:pt x="6739" y="1856"/>
                  </a:lnTo>
                  <a:cubicBezTo>
                    <a:pt x="6813" y="1712"/>
                    <a:pt x="6705" y="1626"/>
                    <a:pt x="6509" y="1626"/>
                  </a:cubicBezTo>
                  <a:lnTo>
                    <a:pt x="5246" y="1626"/>
                  </a:lnTo>
                  <a:lnTo>
                    <a:pt x="5246" y="1061"/>
                  </a:lnTo>
                  <a:cubicBezTo>
                    <a:pt x="5246" y="865"/>
                    <a:pt x="5087" y="707"/>
                    <a:pt x="4892" y="707"/>
                  </a:cubicBezTo>
                  <a:lnTo>
                    <a:pt x="1799" y="707"/>
                  </a:lnTo>
                  <a:lnTo>
                    <a:pt x="1570" y="104"/>
                  </a:lnTo>
                  <a:cubicBezTo>
                    <a:pt x="1546" y="42"/>
                    <a:pt x="1486" y="0"/>
                    <a:pt x="1419" y="0"/>
                  </a:cubicBezTo>
                  <a:lnTo>
                    <a:pt x="164" y="0"/>
                  </a:lnTo>
                  <a:cubicBezTo>
                    <a:pt x="122" y="0"/>
                    <a:pt x="80" y="17"/>
                    <a:pt x="50" y="48"/>
                  </a:cubicBezTo>
                  <a:cubicBezTo>
                    <a:pt x="20" y="78"/>
                    <a:pt x="3" y="120"/>
                    <a:pt x="3" y="163"/>
                  </a:cubicBezTo>
                  <a:lnTo>
                    <a:pt x="6" y="1061"/>
                  </a:lnTo>
                  <a:lnTo>
                    <a:pt x="0" y="4100"/>
                  </a:lnTo>
                  <a:cubicBezTo>
                    <a:pt x="0" y="4295"/>
                    <a:pt x="159" y="4454"/>
                    <a:pt x="354" y="4454"/>
                  </a:cubicBezTo>
                  <a:moveTo>
                    <a:pt x="4923" y="1626"/>
                  </a:moveTo>
                  <a:lnTo>
                    <a:pt x="2168" y="1626"/>
                  </a:lnTo>
                  <a:cubicBezTo>
                    <a:pt x="2041" y="1626"/>
                    <a:pt x="1921" y="1729"/>
                    <a:pt x="1858" y="1856"/>
                  </a:cubicBezTo>
                  <a:lnTo>
                    <a:pt x="733" y="4131"/>
                  </a:lnTo>
                  <a:lnTo>
                    <a:pt x="354" y="4131"/>
                  </a:lnTo>
                  <a:cubicBezTo>
                    <a:pt x="337" y="4131"/>
                    <a:pt x="323" y="4117"/>
                    <a:pt x="323" y="4100"/>
                  </a:cubicBezTo>
                  <a:lnTo>
                    <a:pt x="323" y="1060"/>
                  </a:lnTo>
                  <a:lnTo>
                    <a:pt x="323" y="323"/>
                  </a:lnTo>
                  <a:lnTo>
                    <a:pt x="1308" y="323"/>
                  </a:lnTo>
                  <a:lnTo>
                    <a:pt x="1537" y="925"/>
                  </a:lnTo>
                  <a:cubicBezTo>
                    <a:pt x="1561" y="988"/>
                    <a:pt x="1621" y="1029"/>
                    <a:pt x="1688" y="1029"/>
                  </a:cubicBezTo>
                  <a:lnTo>
                    <a:pt x="4892" y="1029"/>
                  </a:lnTo>
                  <a:cubicBezTo>
                    <a:pt x="4909" y="1029"/>
                    <a:pt x="4923" y="1043"/>
                    <a:pt x="4923" y="1061"/>
                  </a:cubicBezTo>
                  <a:lnTo>
                    <a:pt x="4923" y="1626"/>
                  </a:lnTo>
                  <a:close/>
                </a:path>
              </a:pathLst>
            </a:custGeom>
            <a:solidFill>
              <a:schemeClr val="bg1">
                <a:alpha val="50000"/>
              </a:schemeClr>
            </a:solidFill>
            <a:ln>
              <a:noFill/>
            </a:ln>
          </p:spPr>
        </p:sp>
      </p:grpSp>
      <p:grpSp>
        <p:nvGrpSpPr>
          <p:cNvPr id="36" name="组合 35"/>
          <p:cNvGrpSpPr/>
          <p:nvPr/>
        </p:nvGrpSpPr>
        <p:grpSpPr>
          <a:xfrm>
            <a:off x="4489948" y="1858296"/>
            <a:ext cx="3212104" cy="4070555"/>
            <a:chOff x="4489948" y="1858296"/>
            <a:chExt cx="3212104" cy="4070555"/>
          </a:xfrm>
        </p:grpSpPr>
        <p:sp>
          <p:nvSpPr>
            <p:cNvPr id="12" name="圆角矩形 11"/>
            <p:cNvSpPr/>
            <p:nvPr/>
          </p:nvSpPr>
          <p:spPr>
            <a:xfrm>
              <a:off x="4489948" y="1858296"/>
              <a:ext cx="3212104" cy="4070555"/>
            </a:xfrm>
            <a:prstGeom prst="roundRect">
              <a:avLst>
                <a:gd name="adj" fmla="val 5807"/>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strategical-planning_27141"/>
            <p:cNvSpPr>
              <a:spLocks noChangeAspect="1"/>
            </p:cNvSpPr>
            <p:nvPr/>
          </p:nvSpPr>
          <p:spPr bwMode="auto">
            <a:xfrm>
              <a:off x="4706587" y="2969529"/>
              <a:ext cx="760479" cy="769471"/>
            </a:xfrm>
            <a:custGeom>
              <a:avLst/>
              <a:gdLst>
                <a:gd name="connsiteX0" fmla="*/ 327500 w 596772"/>
                <a:gd name="connsiteY0" fmla="*/ 222827 h 603828"/>
                <a:gd name="connsiteX1" fmla="*/ 317859 w 596772"/>
                <a:gd name="connsiteY1" fmla="*/ 232453 h 603828"/>
                <a:gd name="connsiteX2" fmla="*/ 327500 w 596772"/>
                <a:gd name="connsiteY2" fmla="*/ 242079 h 603828"/>
                <a:gd name="connsiteX3" fmla="*/ 337141 w 596772"/>
                <a:gd name="connsiteY3" fmla="*/ 232453 h 603828"/>
                <a:gd name="connsiteX4" fmla="*/ 327500 w 596772"/>
                <a:gd name="connsiteY4" fmla="*/ 222827 h 603828"/>
                <a:gd name="connsiteX5" fmla="*/ 412093 w 596772"/>
                <a:gd name="connsiteY5" fmla="*/ 152184 h 603828"/>
                <a:gd name="connsiteX6" fmla="*/ 402452 w 596772"/>
                <a:gd name="connsiteY6" fmla="*/ 161810 h 603828"/>
                <a:gd name="connsiteX7" fmla="*/ 412093 w 596772"/>
                <a:gd name="connsiteY7" fmla="*/ 171436 h 603828"/>
                <a:gd name="connsiteX8" fmla="*/ 421734 w 596772"/>
                <a:gd name="connsiteY8" fmla="*/ 161810 h 603828"/>
                <a:gd name="connsiteX9" fmla="*/ 412093 w 596772"/>
                <a:gd name="connsiteY9" fmla="*/ 152184 h 603828"/>
                <a:gd name="connsiteX10" fmla="*/ 198124 w 596772"/>
                <a:gd name="connsiteY10" fmla="*/ 145508 h 603828"/>
                <a:gd name="connsiteX11" fmla="*/ 181796 w 596772"/>
                <a:gd name="connsiteY11" fmla="*/ 161810 h 603828"/>
                <a:gd name="connsiteX12" fmla="*/ 198124 w 596772"/>
                <a:gd name="connsiteY12" fmla="*/ 178112 h 603828"/>
                <a:gd name="connsiteX13" fmla="*/ 214451 w 596772"/>
                <a:gd name="connsiteY13" fmla="*/ 161810 h 603828"/>
                <a:gd name="connsiteX14" fmla="*/ 198124 w 596772"/>
                <a:gd name="connsiteY14" fmla="*/ 145508 h 603828"/>
                <a:gd name="connsiteX15" fmla="*/ 198124 w 596772"/>
                <a:gd name="connsiteY15" fmla="*/ 123772 h 603828"/>
                <a:gd name="connsiteX16" fmla="*/ 236221 w 596772"/>
                <a:gd name="connsiteY16" fmla="*/ 161810 h 603828"/>
                <a:gd name="connsiteX17" fmla="*/ 229379 w 596772"/>
                <a:gd name="connsiteY17" fmla="*/ 183546 h 603828"/>
                <a:gd name="connsiteX18" fmla="*/ 325945 w 596772"/>
                <a:gd name="connsiteY18" fmla="*/ 200625 h 603828"/>
                <a:gd name="connsiteX19" fmla="*/ 382859 w 596772"/>
                <a:gd name="connsiteY19" fmla="*/ 172989 h 603828"/>
                <a:gd name="connsiteX20" fmla="*/ 380682 w 596772"/>
                <a:gd name="connsiteY20" fmla="*/ 161810 h 603828"/>
                <a:gd name="connsiteX21" fmla="*/ 412093 w 596772"/>
                <a:gd name="connsiteY21" fmla="*/ 130448 h 603828"/>
                <a:gd name="connsiteX22" fmla="*/ 443504 w 596772"/>
                <a:gd name="connsiteY22" fmla="*/ 161810 h 603828"/>
                <a:gd name="connsiteX23" fmla="*/ 412093 w 596772"/>
                <a:gd name="connsiteY23" fmla="*/ 193172 h 603828"/>
                <a:gd name="connsiteX24" fmla="*/ 398253 w 596772"/>
                <a:gd name="connsiteY24" fmla="*/ 189757 h 603828"/>
                <a:gd name="connsiteX25" fmla="*/ 351448 w 596772"/>
                <a:gd name="connsiteY25" fmla="*/ 212424 h 603828"/>
                <a:gd name="connsiteX26" fmla="*/ 358912 w 596772"/>
                <a:gd name="connsiteY26" fmla="*/ 232453 h 603828"/>
                <a:gd name="connsiteX27" fmla="*/ 327500 w 596772"/>
                <a:gd name="connsiteY27" fmla="*/ 263815 h 603828"/>
                <a:gd name="connsiteX28" fmla="*/ 296089 w 596772"/>
                <a:gd name="connsiteY28" fmla="*/ 232453 h 603828"/>
                <a:gd name="connsiteX29" fmla="*/ 299821 w 596772"/>
                <a:gd name="connsiteY29" fmla="*/ 218169 h 603828"/>
                <a:gd name="connsiteX30" fmla="*/ 203255 w 596772"/>
                <a:gd name="connsiteY30" fmla="*/ 200935 h 603828"/>
                <a:gd name="connsiteX31" fmla="*/ 174954 w 596772"/>
                <a:gd name="connsiteY31" fmla="*/ 244408 h 603828"/>
                <a:gd name="connsiteX32" fmla="*/ 176820 w 596772"/>
                <a:gd name="connsiteY32" fmla="*/ 252947 h 603828"/>
                <a:gd name="connsiteX33" fmla="*/ 156294 w 596772"/>
                <a:gd name="connsiteY33" fmla="*/ 273441 h 603828"/>
                <a:gd name="connsiteX34" fmla="*/ 135768 w 596772"/>
                <a:gd name="connsiteY34" fmla="*/ 252947 h 603828"/>
                <a:gd name="connsiteX35" fmla="*/ 156294 w 596772"/>
                <a:gd name="connsiteY35" fmla="*/ 232453 h 603828"/>
                <a:gd name="connsiteX36" fmla="*/ 156761 w 596772"/>
                <a:gd name="connsiteY36" fmla="*/ 232453 h 603828"/>
                <a:gd name="connsiteX37" fmla="*/ 180863 w 596772"/>
                <a:gd name="connsiteY37" fmla="*/ 195501 h 603828"/>
                <a:gd name="connsiteX38" fmla="*/ 160026 w 596772"/>
                <a:gd name="connsiteY38" fmla="*/ 161810 h 603828"/>
                <a:gd name="connsiteX39" fmla="*/ 198124 w 596772"/>
                <a:gd name="connsiteY39" fmla="*/ 123772 h 603828"/>
                <a:gd name="connsiteX40" fmla="*/ 63907 w 596772"/>
                <a:gd name="connsiteY40" fmla="*/ 67696 h 603828"/>
                <a:gd name="connsiteX41" fmla="*/ 63907 w 596772"/>
                <a:gd name="connsiteY41" fmla="*/ 335684 h 603828"/>
                <a:gd name="connsiteX42" fmla="*/ 528201 w 596772"/>
                <a:gd name="connsiteY42" fmla="*/ 335684 h 603828"/>
                <a:gd name="connsiteX43" fmla="*/ 528201 w 596772"/>
                <a:gd name="connsiteY43" fmla="*/ 67696 h 603828"/>
                <a:gd name="connsiteX44" fmla="*/ 36385 w 596772"/>
                <a:gd name="connsiteY44" fmla="*/ 0 h 603828"/>
                <a:gd name="connsiteX45" fmla="*/ 560543 w 596772"/>
                <a:gd name="connsiteY45" fmla="*/ 0 h 603828"/>
                <a:gd name="connsiteX46" fmla="*/ 596772 w 596772"/>
                <a:gd name="connsiteY46" fmla="*/ 36177 h 603828"/>
                <a:gd name="connsiteX47" fmla="*/ 596772 w 596772"/>
                <a:gd name="connsiteY47" fmla="*/ 374345 h 603828"/>
                <a:gd name="connsiteX48" fmla="*/ 560543 w 596772"/>
                <a:gd name="connsiteY48" fmla="*/ 410522 h 603828"/>
                <a:gd name="connsiteX49" fmla="*/ 435684 w 596772"/>
                <a:gd name="connsiteY49" fmla="*/ 410522 h 603828"/>
                <a:gd name="connsiteX50" fmla="*/ 462428 w 596772"/>
                <a:gd name="connsiteY50" fmla="*/ 565633 h 603828"/>
                <a:gd name="connsiteX51" fmla="*/ 435839 w 596772"/>
                <a:gd name="connsiteY51" fmla="*/ 603207 h 603828"/>
                <a:gd name="connsiteX52" fmla="*/ 430242 w 596772"/>
                <a:gd name="connsiteY52" fmla="*/ 603828 h 603828"/>
                <a:gd name="connsiteX53" fmla="*/ 398055 w 596772"/>
                <a:gd name="connsiteY53" fmla="*/ 576657 h 603828"/>
                <a:gd name="connsiteX54" fmla="*/ 369445 w 596772"/>
                <a:gd name="connsiteY54" fmla="*/ 410522 h 603828"/>
                <a:gd name="connsiteX55" fmla="*/ 226238 w 596772"/>
                <a:gd name="connsiteY55" fmla="*/ 410522 h 603828"/>
                <a:gd name="connsiteX56" fmla="*/ 197628 w 596772"/>
                <a:gd name="connsiteY56" fmla="*/ 576657 h 603828"/>
                <a:gd name="connsiteX57" fmla="*/ 165442 w 596772"/>
                <a:gd name="connsiteY57" fmla="*/ 603828 h 603828"/>
                <a:gd name="connsiteX58" fmla="*/ 159844 w 596772"/>
                <a:gd name="connsiteY58" fmla="*/ 603207 h 603828"/>
                <a:gd name="connsiteX59" fmla="*/ 133255 w 596772"/>
                <a:gd name="connsiteY59" fmla="*/ 565633 h 603828"/>
                <a:gd name="connsiteX60" fmla="*/ 159844 w 596772"/>
                <a:gd name="connsiteY60" fmla="*/ 410522 h 603828"/>
                <a:gd name="connsiteX61" fmla="*/ 36385 w 596772"/>
                <a:gd name="connsiteY61" fmla="*/ 410522 h 603828"/>
                <a:gd name="connsiteX62" fmla="*/ 0 w 596772"/>
                <a:gd name="connsiteY62" fmla="*/ 374345 h 603828"/>
                <a:gd name="connsiteX63" fmla="*/ 0 w 596772"/>
                <a:gd name="connsiteY63" fmla="*/ 36177 h 603828"/>
                <a:gd name="connsiteX64" fmla="*/ 36385 w 596772"/>
                <a:gd name="connsiteY64" fmla="*/ 0 h 60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96772" h="603828">
                  <a:moveTo>
                    <a:pt x="327500" y="222827"/>
                  </a:moveTo>
                  <a:cubicBezTo>
                    <a:pt x="322213" y="222827"/>
                    <a:pt x="317859" y="227174"/>
                    <a:pt x="317859" y="232453"/>
                  </a:cubicBezTo>
                  <a:cubicBezTo>
                    <a:pt x="317859" y="237732"/>
                    <a:pt x="322213" y="242079"/>
                    <a:pt x="327500" y="242079"/>
                  </a:cubicBezTo>
                  <a:cubicBezTo>
                    <a:pt x="332787" y="242079"/>
                    <a:pt x="337141" y="237732"/>
                    <a:pt x="337141" y="232453"/>
                  </a:cubicBezTo>
                  <a:cubicBezTo>
                    <a:pt x="337141" y="227174"/>
                    <a:pt x="332787" y="222827"/>
                    <a:pt x="327500" y="222827"/>
                  </a:cubicBezTo>
                  <a:close/>
                  <a:moveTo>
                    <a:pt x="412093" y="152184"/>
                  </a:moveTo>
                  <a:cubicBezTo>
                    <a:pt x="406806" y="152184"/>
                    <a:pt x="402452" y="156532"/>
                    <a:pt x="402452" y="161810"/>
                  </a:cubicBezTo>
                  <a:cubicBezTo>
                    <a:pt x="402452" y="167089"/>
                    <a:pt x="406806" y="171436"/>
                    <a:pt x="412093" y="171436"/>
                  </a:cubicBezTo>
                  <a:cubicBezTo>
                    <a:pt x="417380" y="171436"/>
                    <a:pt x="421734" y="167089"/>
                    <a:pt x="421734" y="161810"/>
                  </a:cubicBezTo>
                  <a:cubicBezTo>
                    <a:pt x="421734" y="156532"/>
                    <a:pt x="417380" y="152184"/>
                    <a:pt x="412093" y="152184"/>
                  </a:cubicBezTo>
                  <a:close/>
                  <a:moveTo>
                    <a:pt x="198124" y="145508"/>
                  </a:moveTo>
                  <a:cubicBezTo>
                    <a:pt x="189105" y="145508"/>
                    <a:pt x="181796" y="152805"/>
                    <a:pt x="181796" y="161810"/>
                  </a:cubicBezTo>
                  <a:cubicBezTo>
                    <a:pt x="181796" y="170815"/>
                    <a:pt x="189105" y="178112"/>
                    <a:pt x="198124" y="178112"/>
                  </a:cubicBezTo>
                  <a:cubicBezTo>
                    <a:pt x="207143" y="178112"/>
                    <a:pt x="214451" y="170815"/>
                    <a:pt x="214451" y="161810"/>
                  </a:cubicBezTo>
                  <a:cubicBezTo>
                    <a:pt x="214451" y="152805"/>
                    <a:pt x="207143" y="145508"/>
                    <a:pt x="198124" y="145508"/>
                  </a:cubicBezTo>
                  <a:close/>
                  <a:moveTo>
                    <a:pt x="198124" y="123772"/>
                  </a:moveTo>
                  <a:cubicBezTo>
                    <a:pt x="219116" y="123772"/>
                    <a:pt x="236221" y="140850"/>
                    <a:pt x="236221" y="161810"/>
                  </a:cubicBezTo>
                  <a:cubicBezTo>
                    <a:pt x="236221" y="169884"/>
                    <a:pt x="233578" y="177336"/>
                    <a:pt x="229379" y="183546"/>
                  </a:cubicBezTo>
                  <a:lnTo>
                    <a:pt x="325945" y="200625"/>
                  </a:lnTo>
                  <a:lnTo>
                    <a:pt x="382859" y="172989"/>
                  </a:lnTo>
                  <a:cubicBezTo>
                    <a:pt x="381615" y="169573"/>
                    <a:pt x="380682" y="165847"/>
                    <a:pt x="380682" y="161810"/>
                  </a:cubicBezTo>
                  <a:cubicBezTo>
                    <a:pt x="380682" y="144577"/>
                    <a:pt x="394832" y="130448"/>
                    <a:pt x="412093" y="130448"/>
                  </a:cubicBezTo>
                  <a:cubicBezTo>
                    <a:pt x="429509" y="130448"/>
                    <a:pt x="443504" y="144577"/>
                    <a:pt x="443504" y="161810"/>
                  </a:cubicBezTo>
                  <a:cubicBezTo>
                    <a:pt x="443504" y="179199"/>
                    <a:pt x="429353" y="193172"/>
                    <a:pt x="412093" y="193172"/>
                  </a:cubicBezTo>
                  <a:cubicBezTo>
                    <a:pt x="407117" y="193172"/>
                    <a:pt x="402452" y="191930"/>
                    <a:pt x="398253" y="189757"/>
                  </a:cubicBezTo>
                  <a:lnTo>
                    <a:pt x="351448" y="212424"/>
                  </a:lnTo>
                  <a:cubicBezTo>
                    <a:pt x="355957" y="217859"/>
                    <a:pt x="358912" y="224845"/>
                    <a:pt x="358912" y="232453"/>
                  </a:cubicBezTo>
                  <a:cubicBezTo>
                    <a:pt x="358912" y="249842"/>
                    <a:pt x="344761" y="263815"/>
                    <a:pt x="327500" y="263815"/>
                  </a:cubicBezTo>
                  <a:cubicBezTo>
                    <a:pt x="310084" y="263815"/>
                    <a:pt x="296089" y="249842"/>
                    <a:pt x="296089" y="232453"/>
                  </a:cubicBezTo>
                  <a:cubicBezTo>
                    <a:pt x="296089" y="227329"/>
                    <a:pt x="297489" y="222361"/>
                    <a:pt x="299821" y="218169"/>
                  </a:cubicBezTo>
                  <a:lnTo>
                    <a:pt x="203255" y="200935"/>
                  </a:lnTo>
                  <a:lnTo>
                    <a:pt x="174954" y="244408"/>
                  </a:lnTo>
                  <a:cubicBezTo>
                    <a:pt x="176198" y="247047"/>
                    <a:pt x="176820" y="249842"/>
                    <a:pt x="176820" y="252947"/>
                  </a:cubicBezTo>
                  <a:cubicBezTo>
                    <a:pt x="176820" y="264281"/>
                    <a:pt x="167646" y="273441"/>
                    <a:pt x="156294" y="273441"/>
                  </a:cubicBezTo>
                  <a:cubicBezTo>
                    <a:pt x="145098" y="273441"/>
                    <a:pt x="135768" y="264281"/>
                    <a:pt x="135768" y="252947"/>
                  </a:cubicBezTo>
                  <a:cubicBezTo>
                    <a:pt x="135768" y="241613"/>
                    <a:pt x="145098" y="232453"/>
                    <a:pt x="156294" y="232453"/>
                  </a:cubicBezTo>
                  <a:cubicBezTo>
                    <a:pt x="156450" y="232453"/>
                    <a:pt x="156605" y="232453"/>
                    <a:pt x="156761" y="232453"/>
                  </a:cubicBezTo>
                  <a:lnTo>
                    <a:pt x="180863" y="195501"/>
                  </a:lnTo>
                  <a:cubicBezTo>
                    <a:pt x="168579" y="189291"/>
                    <a:pt x="160026" y="176560"/>
                    <a:pt x="160026" y="161810"/>
                  </a:cubicBezTo>
                  <a:cubicBezTo>
                    <a:pt x="160026" y="140850"/>
                    <a:pt x="177131" y="123772"/>
                    <a:pt x="198124" y="123772"/>
                  </a:cubicBezTo>
                  <a:close/>
                  <a:moveTo>
                    <a:pt x="63907" y="67696"/>
                  </a:moveTo>
                  <a:lnTo>
                    <a:pt x="63907" y="335684"/>
                  </a:lnTo>
                  <a:lnTo>
                    <a:pt x="528201" y="335684"/>
                  </a:lnTo>
                  <a:lnTo>
                    <a:pt x="528201" y="67696"/>
                  </a:lnTo>
                  <a:close/>
                  <a:moveTo>
                    <a:pt x="36385" y="0"/>
                  </a:moveTo>
                  <a:lnTo>
                    <a:pt x="560543" y="0"/>
                  </a:lnTo>
                  <a:cubicBezTo>
                    <a:pt x="580601" y="0"/>
                    <a:pt x="596772" y="16148"/>
                    <a:pt x="596772" y="36177"/>
                  </a:cubicBezTo>
                  <a:lnTo>
                    <a:pt x="596772" y="374345"/>
                  </a:lnTo>
                  <a:cubicBezTo>
                    <a:pt x="596772" y="394375"/>
                    <a:pt x="580601" y="410522"/>
                    <a:pt x="560543" y="410522"/>
                  </a:cubicBezTo>
                  <a:lnTo>
                    <a:pt x="435684" y="410522"/>
                  </a:lnTo>
                  <a:lnTo>
                    <a:pt x="462428" y="565633"/>
                  </a:lnTo>
                  <a:cubicBezTo>
                    <a:pt x="465538" y="583333"/>
                    <a:pt x="453565" y="600257"/>
                    <a:pt x="435839" y="603207"/>
                  </a:cubicBezTo>
                  <a:cubicBezTo>
                    <a:pt x="433818" y="603673"/>
                    <a:pt x="432108" y="603828"/>
                    <a:pt x="430242" y="603828"/>
                  </a:cubicBezTo>
                  <a:cubicBezTo>
                    <a:pt x="414537" y="603828"/>
                    <a:pt x="400854" y="592494"/>
                    <a:pt x="398055" y="576657"/>
                  </a:cubicBezTo>
                  <a:lnTo>
                    <a:pt x="369445" y="410522"/>
                  </a:lnTo>
                  <a:lnTo>
                    <a:pt x="226238" y="410522"/>
                  </a:lnTo>
                  <a:lnTo>
                    <a:pt x="197628" y="576657"/>
                  </a:lnTo>
                  <a:cubicBezTo>
                    <a:pt x="194829" y="592494"/>
                    <a:pt x="180991" y="603828"/>
                    <a:pt x="165442" y="603828"/>
                  </a:cubicBezTo>
                  <a:cubicBezTo>
                    <a:pt x="163576" y="603828"/>
                    <a:pt x="161710" y="603673"/>
                    <a:pt x="159844" y="603207"/>
                  </a:cubicBezTo>
                  <a:cubicBezTo>
                    <a:pt x="142118" y="600257"/>
                    <a:pt x="130145" y="583333"/>
                    <a:pt x="133255" y="565633"/>
                  </a:cubicBezTo>
                  <a:lnTo>
                    <a:pt x="159844" y="410522"/>
                  </a:lnTo>
                  <a:lnTo>
                    <a:pt x="36385" y="410522"/>
                  </a:lnTo>
                  <a:cubicBezTo>
                    <a:pt x="16326" y="410522"/>
                    <a:pt x="0" y="394375"/>
                    <a:pt x="0" y="374345"/>
                  </a:cubicBezTo>
                  <a:lnTo>
                    <a:pt x="0" y="36177"/>
                  </a:lnTo>
                  <a:cubicBezTo>
                    <a:pt x="0" y="16148"/>
                    <a:pt x="16326" y="0"/>
                    <a:pt x="36385" y="0"/>
                  </a:cubicBezTo>
                  <a:close/>
                </a:path>
              </a:pathLst>
            </a:custGeom>
            <a:solidFill>
              <a:schemeClr val="accent1">
                <a:lumMod val="50000"/>
              </a:schemeClr>
            </a:solidFill>
            <a:ln>
              <a:noFill/>
            </a:ln>
          </p:spPr>
        </p:sp>
        <p:sp>
          <p:nvSpPr>
            <p:cNvPr id="26" name="文本框 25"/>
            <p:cNvSpPr txBox="1"/>
            <p:nvPr/>
          </p:nvSpPr>
          <p:spPr>
            <a:xfrm>
              <a:off x="4684164" y="1932901"/>
              <a:ext cx="2765560" cy="341184"/>
            </a:xfrm>
            <a:prstGeom prst="rect">
              <a:avLst/>
            </a:prstGeom>
            <a:noFill/>
          </p:spPr>
          <p:txBody>
            <a:bodyPr wrap="square" rtlCol="0">
              <a:spAutoFit/>
            </a:bodyPr>
            <a:lstStyle/>
            <a:p>
              <a:pPr>
                <a:lnSpc>
                  <a:spcPct val="150000"/>
                </a:lnSpc>
              </a:pPr>
              <a:r>
                <a:rPr lang="en-US" altLang="zh-CN" sz="1200" i="1" dirty="0">
                  <a:solidFill>
                    <a:schemeClr val="accent1">
                      <a:lumMod val="50000"/>
                    </a:schemeClr>
                  </a:solidFill>
                </a:rPr>
                <a:t>Lorem ipsum dolor sit </a:t>
              </a:r>
              <a:r>
                <a:rPr lang="en-US" altLang="zh-CN" sz="1200" i="1" dirty="0" err="1">
                  <a:solidFill>
                    <a:schemeClr val="accent1">
                      <a:lumMod val="50000"/>
                    </a:schemeClr>
                  </a:solidFill>
                </a:rPr>
                <a:t>amet</a:t>
              </a:r>
              <a:r>
                <a:rPr lang="en-US" altLang="zh-CN" sz="1200" i="1" dirty="0">
                  <a:solidFill>
                    <a:schemeClr val="accent1">
                      <a:lumMod val="50000"/>
                    </a:schemeClr>
                  </a:solidFill>
                </a:rPr>
                <a:t>,</a:t>
              </a:r>
              <a:endParaRPr lang="zh-CN" altLang="en-US" sz="1200" i="1" dirty="0">
                <a:solidFill>
                  <a:schemeClr val="accent1">
                    <a:lumMod val="50000"/>
                  </a:schemeClr>
                </a:solidFill>
              </a:endParaRPr>
            </a:p>
          </p:txBody>
        </p:sp>
        <p:sp>
          <p:nvSpPr>
            <p:cNvPr id="27" name="文本框 26"/>
            <p:cNvSpPr txBox="1"/>
            <p:nvPr/>
          </p:nvSpPr>
          <p:spPr>
            <a:xfrm>
              <a:off x="4666633" y="2335990"/>
              <a:ext cx="1946966" cy="523220"/>
            </a:xfrm>
            <a:prstGeom prst="rect">
              <a:avLst/>
            </a:prstGeom>
            <a:noFill/>
          </p:spPr>
          <p:txBody>
            <a:bodyPr wrap="square" rtlCol="0">
              <a:spAutoFit/>
            </a:bodyPr>
            <a:lstStyle/>
            <a:p>
              <a:r>
                <a:rPr lang="en-US" altLang="zh-CN" sz="2800" spc="300" dirty="0">
                  <a:solidFill>
                    <a:schemeClr val="accent1">
                      <a:lumMod val="50000"/>
                    </a:schemeClr>
                  </a:solidFill>
                  <a:latin typeface="思源黑体 CN Medium" panose="020B0600000000000000" pitchFamily="34" charset="-122"/>
                  <a:ea typeface="思源黑体 CN Medium" panose="020B0600000000000000" pitchFamily="34" charset="-122"/>
                </a:rPr>
                <a:t>$317</a:t>
              </a:r>
              <a:endParaRPr lang="zh-CN" altLang="en-US" sz="2800" spc="300" dirty="0">
                <a:solidFill>
                  <a:schemeClr val="accent1">
                    <a:lumMod val="50000"/>
                  </a:schemeClr>
                </a:solidFill>
                <a:latin typeface="思源黑体 CN Medium" panose="020B0600000000000000" pitchFamily="34" charset="-122"/>
                <a:ea typeface="思源黑体 CN Medium" panose="020B0600000000000000" pitchFamily="34" charset="-122"/>
              </a:endParaRPr>
            </a:p>
          </p:txBody>
        </p:sp>
        <p:sp>
          <p:nvSpPr>
            <p:cNvPr id="28" name="文本框 27"/>
            <p:cNvSpPr txBox="1"/>
            <p:nvPr/>
          </p:nvSpPr>
          <p:spPr>
            <a:xfrm>
              <a:off x="4650346" y="3832989"/>
              <a:ext cx="2964479" cy="1200329"/>
            </a:xfrm>
            <a:prstGeom prst="rect">
              <a:avLst/>
            </a:prstGeom>
            <a:noFill/>
          </p:spPr>
          <p:txBody>
            <a:bodyPr wrap="square" rtlCol="0">
              <a:spAutoFit/>
            </a:bodyPr>
            <a:lstStyle/>
            <a:p>
              <a:pPr>
                <a:lnSpc>
                  <a:spcPct val="150000"/>
                </a:lnSpc>
              </a:pPr>
              <a:r>
                <a:rPr lang="zh-CN" altLang="en-US" sz="1200" dirty="0">
                  <a:solidFill>
                    <a:schemeClr val="accent1">
                      <a:lumMod val="50000"/>
                    </a:schemeClr>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请在此输入文本内容或者粘贴复制的文本内容到此处，请在此输入文本内容或者粘贴复制的文本内容到此处请在此输入文本内容或者粘贴复制的文本内容到此处</a:t>
              </a:r>
            </a:p>
          </p:txBody>
        </p:sp>
        <p:sp>
          <p:nvSpPr>
            <p:cNvPr id="30" name="open-folder-black-and-white-variant_32527"/>
            <p:cNvSpPr>
              <a:spLocks noChangeAspect="1"/>
            </p:cNvSpPr>
            <p:nvPr/>
          </p:nvSpPr>
          <p:spPr bwMode="auto">
            <a:xfrm>
              <a:off x="6840039" y="5243071"/>
              <a:ext cx="609685" cy="397955"/>
            </a:xfrm>
            <a:custGeom>
              <a:avLst/>
              <a:gdLst>
                <a:gd name="T0" fmla="*/ 5096 w 6813"/>
                <a:gd name="T1" fmla="*/ 4453 h 4454"/>
                <a:gd name="T2" fmla="*/ 5488 w 6813"/>
                <a:gd name="T3" fmla="*/ 4223 h 4454"/>
                <a:gd name="T4" fmla="*/ 6739 w 6813"/>
                <a:gd name="T5" fmla="*/ 1856 h 4454"/>
                <a:gd name="T6" fmla="*/ 6509 w 6813"/>
                <a:gd name="T7" fmla="*/ 1626 h 4454"/>
                <a:gd name="T8" fmla="*/ 5246 w 6813"/>
                <a:gd name="T9" fmla="*/ 1626 h 4454"/>
                <a:gd name="T10" fmla="*/ 5246 w 6813"/>
                <a:gd name="T11" fmla="*/ 1061 h 4454"/>
                <a:gd name="T12" fmla="*/ 4892 w 6813"/>
                <a:gd name="T13" fmla="*/ 707 h 4454"/>
                <a:gd name="T14" fmla="*/ 1799 w 6813"/>
                <a:gd name="T15" fmla="*/ 707 h 4454"/>
                <a:gd name="T16" fmla="*/ 1570 w 6813"/>
                <a:gd name="T17" fmla="*/ 104 h 4454"/>
                <a:gd name="T18" fmla="*/ 1419 w 6813"/>
                <a:gd name="T19" fmla="*/ 0 h 4454"/>
                <a:gd name="T20" fmla="*/ 164 w 6813"/>
                <a:gd name="T21" fmla="*/ 0 h 4454"/>
                <a:gd name="T22" fmla="*/ 50 w 6813"/>
                <a:gd name="T23" fmla="*/ 48 h 4454"/>
                <a:gd name="T24" fmla="*/ 3 w 6813"/>
                <a:gd name="T25" fmla="*/ 163 h 4454"/>
                <a:gd name="T26" fmla="*/ 6 w 6813"/>
                <a:gd name="T27" fmla="*/ 1061 h 4454"/>
                <a:gd name="T28" fmla="*/ 0 w 6813"/>
                <a:gd name="T29" fmla="*/ 4100 h 4454"/>
                <a:gd name="T30" fmla="*/ 354 w 6813"/>
                <a:gd name="T31" fmla="*/ 4454 h 4454"/>
                <a:gd name="T32" fmla="*/ 4923 w 6813"/>
                <a:gd name="T33" fmla="*/ 1626 h 4454"/>
                <a:gd name="T34" fmla="*/ 2168 w 6813"/>
                <a:gd name="T35" fmla="*/ 1626 h 4454"/>
                <a:gd name="T36" fmla="*/ 1858 w 6813"/>
                <a:gd name="T37" fmla="*/ 1856 h 4454"/>
                <a:gd name="T38" fmla="*/ 733 w 6813"/>
                <a:gd name="T39" fmla="*/ 4131 h 4454"/>
                <a:gd name="T40" fmla="*/ 354 w 6813"/>
                <a:gd name="T41" fmla="*/ 4131 h 4454"/>
                <a:gd name="T42" fmla="*/ 323 w 6813"/>
                <a:gd name="T43" fmla="*/ 4100 h 4454"/>
                <a:gd name="T44" fmla="*/ 323 w 6813"/>
                <a:gd name="T45" fmla="*/ 1060 h 4454"/>
                <a:gd name="T46" fmla="*/ 323 w 6813"/>
                <a:gd name="T47" fmla="*/ 323 h 4454"/>
                <a:gd name="T48" fmla="*/ 1308 w 6813"/>
                <a:gd name="T49" fmla="*/ 323 h 4454"/>
                <a:gd name="T50" fmla="*/ 1537 w 6813"/>
                <a:gd name="T51" fmla="*/ 925 h 4454"/>
                <a:gd name="T52" fmla="*/ 1688 w 6813"/>
                <a:gd name="T53" fmla="*/ 1029 h 4454"/>
                <a:gd name="T54" fmla="*/ 4892 w 6813"/>
                <a:gd name="T55" fmla="*/ 1029 h 4454"/>
                <a:gd name="T56" fmla="*/ 4923 w 6813"/>
                <a:gd name="T57" fmla="*/ 1061 h 4454"/>
                <a:gd name="T58" fmla="*/ 4923 w 6813"/>
                <a:gd name="T59" fmla="*/ 1626 h 4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13" h="4454">
                  <a:moveTo>
                    <a:pt x="5096" y="4453"/>
                  </a:moveTo>
                  <a:cubicBezTo>
                    <a:pt x="5247" y="4453"/>
                    <a:pt x="5423" y="4356"/>
                    <a:pt x="5488" y="4223"/>
                  </a:cubicBezTo>
                  <a:lnTo>
                    <a:pt x="6739" y="1856"/>
                  </a:lnTo>
                  <a:cubicBezTo>
                    <a:pt x="6813" y="1712"/>
                    <a:pt x="6705" y="1626"/>
                    <a:pt x="6509" y="1626"/>
                  </a:cubicBezTo>
                  <a:lnTo>
                    <a:pt x="5246" y="1626"/>
                  </a:lnTo>
                  <a:lnTo>
                    <a:pt x="5246" y="1061"/>
                  </a:lnTo>
                  <a:cubicBezTo>
                    <a:pt x="5246" y="865"/>
                    <a:pt x="5087" y="707"/>
                    <a:pt x="4892" y="707"/>
                  </a:cubicBezTo>
                  <a:lnTo>
                    <a:pt x="1799" y="707"/>
                  </a:lnTo>
                  <a:lnTo>
                    <a:pt x="1570" y="104"/>
                  </a:lnTo>
                  <a:cubicBezTo>
                    <a:pt x="1546" y="42"/>
                    <a:pt x="1486" y="0"/>
                    <a:pt x="1419" y="0"/>
                  </a:cubicBezTo>
                  <a:lnTo>
                    <a:pt x="164" y="0"/>
                  </a:lnTo>
                  <a:cubicBezTo>
                    <a:pt x="122" y="0"/>
                    <a:pt x="80" y="17"/>
                    <a:pt x="50" y="48"/>
                  </a:cubicBezTo>
                  <a:cubicBezTo>
                    <a:pt x="20" y="78"/>
                    <a:pt x="3" y="120"/>
                    <a:pt x="3" y="163"/>
                  </a:cubicBezTo>
                  <a:lnTo>
                    <a:pt x="6" y="1061"/>
                  </a:lnTo>
                  <a:lnTo>
                    <a:pt x="0" y="4100"/>
                  </a:lnTo>
                  <a:cubicBezTo>
                    <a:pt x="0" y="4295"/>
                    <a:pt x="159" y="4454"/>
                    <a:pt x="354" y="4454"/>
                  </a:cubicBezTo>
                  <a:moveTo>
                    <a:pt x="4923" y="1626"/>
                  </a:moveTo>
                  <a:lnTo>
                    <a:pt x="2168" y="1626"/>
                  </a:lnTo>
                  <a:cubicBezTo>
                    <a:pt x="2041" y="1626"/>
                    <a:pt x="1921" y="1729"/>
                    <a:pt x="1858" y="1856"/>
                  </a:cubicBezTo>
                  <a:lnTo>
                    <a:pt x="733" y="4131"/>
                  </a:lnTo>
                  <a:lnTo>
                    <a:pt x="354" y="4131"/>
                  </a:lnTo>
                  <a:cubicBezTo>
                    <a:pt x="337" y="4131"/>
                    <a:pt x="323" y="4117"/>
                    <a:pt x="323" y="4100"/>
                  </a:cubicBezTo>
                  <a:lnTo>
                    <a:pt x="323" y="1060"/>
                  </a:lnTo>
                  <a:lnTo>
                    <a:pt x="323" y="323"/>
                  </a:lnTo>
                  <a:lnTo>
                    <a:pt x="1308" y="323"/>
                  </a:lnTo>
                  <a:lnTo>
                    <a:pt x="1537" y="925"/>
                  </a:lnTo>
                  <a:cubicBezTo>
                    <a:pt x="1561" y="988"/>
                    <a:pt x="1621" y="1029"/>
                    <a:pt x="1688" y="1029"/>
                  </a:cubicBezTo>
                  <a:lnTo>
                    <a:pt x="4892" y="1029"/>
                  </a:lnTo>
                  <a:cubicBezTo>
                    <a:pt x="4909" y="1029"/>
                    <a:pt x="4923" y="1043"/>
                    <a:pt x="4923" y="1061"/>
                  </a:cubicBezTo>
                  <a:lnTo>
                    <a:pt x="4923" y="1626"/>
                  </a:lnTo>
                  <a:close/>
                </a:path>
              </a:pathLst>
            </a:custGeom>
            <a:solidFill>
              <a:schemeClr val="accent1">
                <a:lumMod val="50000"/>
                <a:alpha val="50000"/>
              </a:schemeClr>
            </a:solidFill>
            <a:ln>
              <a:noFill/>
            </a:ln>
          </p:spPr>
        </p:sp>
      </p:grpSp>
      <p:grpSp>
        <p:nvGrpSpPr>
          <p:cNvPr id="10" name="组合 9">
            <a:extLst>
              <a:ext uri="{FF2B5EF4-FFF2-40B4-BE49-F238E27FC236}">
                <a16:creationId xmlns:a16="http://schemas.microsoft.com/office/drawing/2014/main" id="{11E0B69D-E2DC-4C41-980B-962D241602F1}"/>
              </a:ext>
            </a:extLst>
          </p:cNvPr>
          <p:cNvGrpSpPr/>
          <p:nvPr/>
        </p:nvGrpSpPr>
        <p:grpSpPr>
          <a:xfrm>
            <a:off x="8322070" y="1858296"/>
            <a:ext cx="3212104" cy="4070555"/>
            <a:chOff x="8322070" y="1858296"/>
            <a:chExt cx="3212104" cy="4070555"/>
          </a:xfrm>
          <a:solidFill>
            <a:schemeClr val="accent1">
              <a:lumMod val="50000"/>
            </a:schemeClr>
          </a:solidFill>
        </p:grpSpPr>
        <p:sp>
          <p:nvSpPr>
            <p:cNvPr id="13" name="圆角矩形 12"/>
            <p:cNvSpPr/>
            <p:nvPr/>
          </p:nvSpPr>
          <p:spPr>
            <a:xfrm>
              <a:off x="8322070" y="1858296"/>
              <a:ext cx="3212104" cy="4070555"/>
            </a:xfrm>
            <a:prstGeom prst="roundRect">
              <a:avLst>
                <a:gd name="adj" fmla="val 580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strategical-planning_27141"/>
            <p:cNvSpPr>
              <a:spLocks noChangeAspect="1"/>
            </p:cNvSpPr>
            <p:nvPr/>
          </p:nvSpPr>
          <p:spPr bwMode="auto">
            <a:xfrm>
              <a:off x="8597765" y="2930091"/>
              <a:ext cx="769471" cy="769035"/>
            </a:xfrm>
            <a:custGeom>
              <a:avLst/>
              <a:gdLst>
                <a:gd name="connsiteX0" fmla="*/ 177088 w 577759"/>
                <a:gd name="connsiteY0" fmla="*/ 396051 h 577432"/>
                <a:gd name="connsiteX1" fmla="*/ 185388 w 577759"/>
                <a:gd name="connsiteY1" fmla="*/ 400653 h 577432"/>
                <a:gd name="connsiteX2" fmla="*/ 178010 w 577759"/>
                <a:gd name="connsiteY2" fmla="*/ 436543 h 577432"/>
                <a:gd name="connsiteX3" fmla="*/ 184466 w 577759"/>
                <a:gd name="connsiteY3" fmla="*/ 440224 h 577432"/>
                <a:gd name="connsiteX4" fmla="*/ 186310 w 577759"/>
                <a:gd name="connsiteY4" fmla="*/ 442985 h 577432"/>
                <a:gd name="connsiteX5" fmla="*/ 201988 w 577759"/>
                <a:gd name="connsiteY5" fmla="*/ 452188 h 577432"/>
                <a:gd name="connsiteX6" fmla="*/ 204755 w 577759"/>
                <a:gd name="connsiteY6" fmla="*/ 458630 h 577432"/>
                <a:gd name="connsiteX7" fmla="*/ 274843 w 577759"/>
                <a:gd name="connsiteY7" fmla="*/ 460470 h 577432"/>
                <a:gd name="connsiteX8" fmla="*/ 274843 w 577759"/>
                <a:gd name="connsiteY8" fmla="*/ 480716 h 577432"/>
                <a:gd name="connsiteX9" fmla="*/ 206599 w 577759"/>
                <a:gd name="connsiteY9" fmla="*/ 478876 h 577432"/>
                <a:gd name="connsiteX10" fmla="*/ 194610 w 577759"/>
                <a:gd name="connsiteY10" fmla="*/ 481636 h 577432"/>
                <a:gd name="connsiteX11" fmla="*/ 183544 w 577759"/>
                <a:gd name="connsiteY11" fmla="*/ 473354 h 577432"/>
                <a:gd name="connsiteX12" fmla="*/ 183544 w 577759"/>
                <a:gd name="connsiteY12" fmla="*/ 466912 h 577432"/>
                <a:gd name="connsiteX13" fmla="*/ 178933 w 577759"/>
                <a:gd name="connsiteY13" fmla="*/ 474274 h 577432"/>
                <a:gd name="connsiteX14" fmla="*/ 161410 w 577759"/>
                <a:gd name="connsiteY14" fmla="*/ 465992 h 577432"/>
                <a:gd name="connsiteX15" fmla="*/ 162333 w 577759"/>
                <a:gd name="connsiteY15" fmla="*/ 464151 h 577432"/>
                <a:gd name="connsiteX16" fmla="*/ 163255 w 577759"/>
                <a:gd name="connsiteY16" fmla="*/ 460470 h 577432"/>
                <a:gd name="connsiteX17" fmla="*/ 156799 w 577759"/>
                <a:gd name="connsiteY17" fmla="*/ 466912 h 577432"/>
                <a:gd name="connsiteX18" fmla="*/ 140199 w 577759"/>
                <a:gd name="connsiteY18" fmla="*/ 456789 h 577432"/>
                <a:gd name="connsiteX19" fmla="*/ 154033 w 577759"/>
                <a:gd name="connsiteY19" fmla="*/ 435623 h 577432"/>
                <a:gd name="connsiteX20" fmla="*/ 103311 w 577759"/>
                <a:gd name="connsiteY20" fmla="*/ 495441 h 577432"/>
                <a:gd name="connsiteX21" fmla="*/ 85789 w 577759"/>
                <a:gd name="connsiteY21" fmla="*/ 485318 h 577432"/>
                <a:gd name="connsiteX22" fmla="*/ 143888 w 577759"/>
                <a:gd name="connsiteY22" fmla="*/ 417217 h 577432"/>
                <a:gd name="connsiteX23" fmla="*/ 177088 w 577759"/>
                <a:gd name="connsiteY23" fmla="*/ 396051 h 577432"/>
                <a:gd name="connsiteX24" fmla="*/ 326592 w 577759"/>
                <a:gd name="connsiteY24" fmla="*/ 382185 h 577432"/>
                <a:gd name="connsiteX25" fmla="*/ 324748 w 577759"/>
                <a:gd name="connsiteY25" fmla="*/ 412582 h 577432"/>
                <a:gd name="connsiteX26" fmla="*/ 340423 w 577759"/>
                <a:gd name="connsiteY26" fmla="*/ 420871 h 577432"/>
                <a:gd name="connsiteX27" fmla="*/ 355177 w 577759"/>
                <a:gd name="connsiteY27" fmla="*/ 430082 h 577432"/>
                <a:gd name="connsiteX28" fmla="*/ 380995 w 577759"/>
                <a:gd name="connsiteY28" fmla="*/ 413503 h 577432"/>
                <a:gd name="connsiteX29" fmla="*/ 356099 w 577759"/>
                <a:gd name="connsiteY29" fmla="*/ 393238 h 577432"/>
                <a:gd name="connsiteX30" fmla="*/ 326592 w 577759"/>
                <a:gd name="connsiteY30" fmla="*/ 382185 h 577432"/>
                <a:gd name="connsiteX31" fmla="*/ 125443 w 577759"/>
                <a:gd name="connsiteY31" fmla="*/ 299294 h 577432"/>
                <a:gd name="connsiteX32" fmla="*/ 224189 w 577759"/>
                <a:gd name="connsiteY32" fmla="*/ 299294 h 577432"/>
                <a:gd name="connsiteX33" fmla="*/ 250029 w 577759"/>
                <a:gd name="connsiteY33" fmla="*/ 326015 h 577432"/>
                <a:gd name="connsiteX34" fmla="*/ 224189 w 577759"/>
                <a:gd name="connsiteY34" fmla="*/ 351815 h 577432"/>
                <a:gd name="connsiteX35" fmla="*/ 125443 w 577759"/>
                <a:gd name="connsiteY35" fmla="*/ 351815 h 577432"/>
                <a:gd name="connsiteX36" fmla="*/ 98680 w 577759"/>
                <a:gd name="connsiteY36" fmla="*/ 326015 h 577432"/>
                <a:gd name="connsiteX37" fmla="*/ 125443 w 577759"/>
                <a:gd name="connsiteY37" fmla="*/ 299294 h 577432"/>
                <a:gd name="connsiteX38" fmla="*/ 125436 w 577759"/>
                <a:gd name="connsiteY38" fmla="*/ 200762 h 577432"/>
                <a:gd name="connsiteX39" fmla="*/ 321952 w 577759"/>
                <a:gd name="connsiteY39" fmla="*/ 200762 h 577432"/>
                <a:gd name="connsiteX40" fmla="*/ 348708 w 577759"/>
                <a:gd name="connsiteY40" fmla="*/ 227483 h 577432"/>
                <a:gd name="connsiteX41" fmla="*/ 321952 w 577759"/>
                <a:gd name="connsiteY41" fmla="*/ 253283 h 577432"/>
                <a:gd name="connsiteX42" fmla="*/ 125436 w 577759"/>
                <a:gd name="connsiteY42" fmla="*/ 253283 h 577432"/>
                <a:gd name="connsiteX43" fmla="*/ 98680 w 577759"/>
                <a:gd name="connsiteY43" fmla="*/ 227483 h 577432"/>
                <a:gd name="connsiteX44" fmla="*/ 125436 w 577759"/>
                <a:gd name="connsiteY44" fmla="*/ 200762 h 577432"/>
                <a:gd name="connsiteX45" fmla="*/ 125436 w 577759"/>
                <a:gd name="connsiteY45" fmla="*/ 103118 h 577432"/>
                <a:gd name="connsiteX46" fmla="*/ 321952 w 577759"/>
                <a:gd name="connsiteY46" fmla="*/ 103118 h 577432"/>
                <a:gd name="connsiteX47" fmla="*/ 348708 w 577759"/>
                <a:gd name="connsiteY47" fmla="*/ 128918 h 577432"/>
                <a:gd name="connsiteX48" fmla="*/ 321952 w 577759"/>
                <a:gd name="connsiteY48" fmla="*/ 155639 h 577432"/>
                <a:gd name="connsiteX49" fmla="*/ 125436 w 577759"/>
                <a:gd name="connsiteY49" fmla="*/ 155639 h 577432"/>
                <a:gd name="connsiteX50" fmla="*/ 98680 w 577759"/>
                <a:gd name="connsiteY50" fmla="*/ 128918 h 577432"/>
                <a:gd name="connsiteX51" fmla="*/ 125436 w 577759"/>
                <a:gd name="connsiteY51" fmla="*/ 103118 h 577432"/>
                <a:gd name="connsiteX52" fmla="*/ 497753 w 577759"/>
                <a:gd name="connsiteY52" fmla="*/ 64639 h 577432"/>
                <a:gd name="connsiteX53" fmla="*/ 537748 w 577759"/>
                <a:gd name="connsiteY53" fmla="*/ 78225 h 577432"/>
                <a:gd name="connsiteX54" fmla="*/ 577398 w 577759"/>
                <a:gd name="connsiteY54" fmla="*/ 121516 h 577432"/>
                <a:gd name="connsiteX55" fmla="*/ 575554 w 577759"/>
                <a:gd name="connsiteY55" fmla="*/ 130727 h 577432"/>
                <a:gd name="connsiteX56" fmla="*/ 411424 w 577759"/>
                <a:gd name="connsiteY56" fmla="*/ 415345 h 577432"/>
                <a:gd name="connsiteX57" fmla="*/ 407735 w 577759"/>
                <a:gd name="connsiteY57" fmla="*/ 419029 h 577432"/>
                <a:gd name="connsiteX58" fmla="*/ 321982 w 577759"/>
                <a:gd name="connsiteY58" fmla="*/ 476137 h 577432"/>
                <a:gd name="connsiteX59" fmla="*/ 308151 w 577759"/>
                <a:gd name="connsiteY59" fmla="*/ 476137 h 577432"/>
                <a:gd name="connsiteX60" fmla="*/ 301696 w 577759"/>
                <a:gd name="connsiteY60" fmla="*/ 464163 h 577432"/>
                <a:gd name="connsiteX61" fmla="*/ 307229 w 577759"/>
                <a:gd name="connsiteY61" fmla="*/ 361921 h 577432"/>
                <a:gd name="connsiteX62" fmla="*/ 309073 w 577759"/>
                <a:gd name="connsiteY62" fmla="*/ 355473 h 577432"/>
                <a:gd name="connsiteX63" fmla="*/ 473203 w 577759"/>
                <a:gd name="connsiteY63" fmla="*/ 71777 h 577432"/>
                <a:gd name="connsiteX64" fmla="*/ 480580 w 577759"/>
                <a:gd name="connsiteY64" fmla="*/ 66250 h 577432"/>
                <a:gd name="connsiteX65" fmla="*/ 497753 w 577759"/>
                <a:gd name="connsiteY65" fmla="*/ 64639 h 577432"/>
                <a:gd name="connsiteX66" fmla="*/ 26751 w 577759"/>
                <a:gd name="connsiteY66" fmla="*/ 0 h 577432"/>
                <a:gd name="connsiteX67" fmla="*/ 420637 w 577759"/>
                <a:gd name="connsiteY67" fmla="*/ 0 h 577432"/>
                <a:gd name="connsiteX68" fmla="*/ 447388 w 577759"/>
                <a:gd name="connsiteY68" fmla="*/ 25786 h 577432"/>
                <a:gd name="connsiteX69" fmla="*/ 447388 w 577759"/>
                <a:gd name="connsiteY69" fmla="*/ 65387 h 577432"/>
                <a:gd name="connsiteX70" fmla="*/ 394808 w 577759"/>
                <a:gd name="connsiteY70" fmla="*/ 156560 h 577432"/>
                <a:gd name="connsiteX71" fmla="*/ 394808 w 577759"/>
                <a:gd name="connsiteY71" fmla="*/ 52494 h 577432"/>
                <a:gd name="connsiteX72" fmla="*/ 52580 w 577759"/>
                <a:gd name="connsiteY72" fmla="*/ 52494 h 577432"/>
                <a:gd name="connsiteX73" fmla="*/ 52580 w 577759"/>
                <a:gd name="connsiteY73" fmla="*/ 524938 h 577432"/>
                <a:gd name="connsiteX74" fmla="*/ 394808 w 577759"/>
                <a:gd name="connsiteY74" fmla="*/ 524938 h 577432"/>
                <a:gd name="connsiteX75" fmla="*/ 394808 w 577759"/>
                <a:gd name="connsiteY75" fmla="*/ 459551 h 577432"/>
                <a:gd name="connsiteX76" fmla="*/ 422482 w 577759"/>
                <a:gd name="connsiteY76" fmla="*/ 441132 h 577432"/>
                <a:gd name="connsiteX77" fmla="*/ 434474 w 577759"/>
                <a:gd name="connsiteY77" fmla="*/ 428239 h 577432"/>
                <a:gd name="connsiteX78" fmla="*/ 447388 w 577759"/>
                <a:gd name="connsiteY78" fmla="*/ 406137 h 577432"/>
                <a:gd name="connsiteX79" fmla="*/ 447388 w 577759"/>
                <a:gd name="connsiteY79" fmla="*/ 550725 h 577432"/>
                <a:gd name="connsiteX80" fmla="*/ 420637 w 577759"/>
                <a:gd name="connsiteY80" fmla="*/ 577432 h 577432"/>
                <a:gd name="connsiteX81" fmla="*/ 26751 w 577759"/>
                <a:gd name="connsiteY81" fmla="*/ 577432 h 577432"/>
                <a:gd name="connsiteX82" fmla="*/ 0 w 577759"/>
                <a:gd name="connsiteY82" fmla="*/ 550725 h 577432"/>
                <a:gd name="connsiteX83" fmla="*/ 0 w 577759"/>
                <a:gd name="connsiteY83" fmla="*/ 25786 h 577432"/>
                <a:gd name="connsiteX84" fmla="*/ 26751 w 577759"/>
                <a:gd name="connsiteY84"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77759" h="577432">
                  <a:moveTo>
                    <a:pt x="177088" y="396051"/>
                  </a:moveTo>
                  <a:cubicBezTo>
                    <a:pt x="179855" y="396051"/>
                    <a:pt x="183544" y="397892"/>
                    <a:pt x="185388" y="400653"/>
                  </a:cubicBezTo>
                  <a:cubicBezTo>
                    <a:pt x="189999" y="411696"/>
                    <a:pt x="185388" y="423659"/>
                    <a:pt x="178010" y="436543"/>
                  </a:cubicBezTo>
                  <a:cubicBezTo>
                    <a:pt x="180777" y="436543"/>
                    <a:pt x="182621" y="438384"/>
                    <a:pt x="184466" y="440224"/>
                  </a:cubicBezTo>
                  <a:cubicBezTo>
                    <a:pt x="185388" y="441145"/>
                    <a:pt x="185388" y="442065"/>
                    <a:pt x="186310" y="442985"/>
                  </a:cubicBezTo>
                  <a:cubicBezTo>
                    <a:pt x="191844" y="442065"/>
                    <a:pt x="197377" y="444826"/>
                    <a:pt x="201988" y="452188"/>
                  </a:cubicBezTo>
                  <a:cubicBezTo>
                    <a:pt x="203832" y="454949"/>
                    <a:pt x="204755" y="456789"/>
                    <a:pt x="204755" y="458630"/>
                  </a:cubicBezTo>
                  <a:cubicBezTo>
                    <a:pt x="229654" y="454028"/>
                    <a:pt x="249943" y="460470"/>
                    <a:pt x="274843" y="460470"/>
                  </a:cubicBezTo>
                  <a:cubicBezTo>
                    <a:pt x="287754" y="460470"/>
                    <a:pt x="287754" y="480716"/>
                    <a:pt x="274843" y="480716"/>
                  </a:cubicBezTo>
                  <a:cubicBezTo>
                    <a:pt x="253632" y="480716"/>
                    <a:pt x="226888" y="468753"/>
                    <a:pt x="206599" y="478876"/>
                  </a:cubicBezTo>
                  <a:cubicBezTo>
                    <a:pt x="202910" y="480716"/>
                    <a:pt x="198299" y="483477"/>
                    <a:pt x="194610" y="481636"/>
                  </a:cubicBezTo>
                  <a:cubicBezTo>
                    <a:pt x="189999" y="479796"/>
                    <a:pt x="184466" y="478876"/>
                    <a:pt x="183544" y="473354"/>
                  </a:cubicBezTo>
                  <a:cubicBezTo>
                    <a:pt x="183544" y="470593"/>
                    <a:pt x="183544" y="468753"/>
                    <a:pt x="183544" y="466912"/>
                  </a:cubicBezTo>
                  <a:cubicBezTo>
                    <a:pt x="181699" y="469673"/>
                    <a:pt x="180777" y="471513"/>
                    <a:pt x="178933" y="474274"/>
                  </a:cubicBezTo>
                  <a:cubicBezTo>
                    <a:pt x="173399" y="482557"/>
                    <a:pt x="156799" y="477035"/>
                    <a:pt x="161410" y="465992"/>
                  </a:cubicBezTo>
                  <a:cubicBezTo>
                    <a:pt x="161410" y="465992"/>
                    <a:pt x="161410" y="465072"/>
                    <a:pt x="162333" y="464151"/>
                  </a:cubicBezTo>
                  <a:cubicBezTo>
                    <a:pt x="162333" y="462311"/>
                    <a:pt x="163255" y="461391"/>
                    <a:pt x="163255" y="460470"/>
                  </a:cubicBezTo>
                  <a:cubicBezTo>
                    <a:pt x="161410" y="462311"/>
                    <a:pt x="158644" y="464151"/>
                    <a:pt x="156799" y="466912"/>
                  </a:cubicBezTo>
                  <a:cubicBezTo>
                    <a:pt x="150344" y="477035"/>
                    <a:pt x="132822" y="467832"/>
                    <a:pt x="140199" y="456789"/>
                  </a:cubicBezTo>
                  <a:cubicBezTo>
                    <a:pt x="144811" y="449427"/>
                    <a:pt x="149422" y="442985"/>
                    <a:pt x="154033" y="435623"/>
                  </a:cubicBezTo>
                  <a:cubicBezTo>
                    <a:pt x="135588" y="454028"/>
                    <a:pt x="118988" y="474274"/>
                    <a:pt x="103311" y="495441"/>
                  </a:cubicBezTo>
                  <a:cubicBezTo>
                    <a:pt x="95011" y="504643"/>
                    <a:pt x="78411" y="495441"/>
                    <a:pt x="85789" y="485318"/>
                  </a:cubicBezTo>
                  <a:cubicBezTo>
                    <a:pt x="104233" y="462311"/>
                    <a:pt x="122677" y="438384"/>
                    <a:pt x="143888" y="417217"/>
                  </a:cubicBezTo>
                  <a:cubicBezTo>
                    <a:pt x="152188" y="408935"/>
                    <a:pt x="163255" y="396051"/>
                    <a:pt x="177088" y="396051"/>
                  </a:cubicBezTo>
                  <a:close/>
                  <a:moveTo>
                    <a:pt x="326592" y="382185"/>
                  </a:moveTo>
                  <a:lnTo>
                    <a:pt x="324748" y="412582"/>
                  </a:lnTo>
                  <a:cubicBezTo>
                    <a:pt x="329358" y="414424"/>
                    <a:pt x="334891" y="417187"/>
                    <a:pt x="340423" y="420871"/>
                  </a:cubicBezTo>
                  <a:cubicBezTo>
                    <a:pt x="345956" y="423635"/>
                    <a:pt x="350566" y="427319"/>
                    <a:pt x="355177" y="430082"/>
                  </a:cubicBezTo>
                  <a:lnTo>
                    <a:pt x="380995" y="413503"/>
                  </a:lnTo>
                  <a:cubicBezTo>
                    <a:pt x="376385" y="407976"/>
                    <a:pt x="369008" y="400607"/>
                    <a:pt x="356099" y="393238"/>
                  </a:cubicBezTo>
                  <a:cubicBezTo>
                    <a:pt x="343190" y="385869"/>
                    <a:pt x="333047" y="383106"/>
                    <a:pt x="326592" y="382185"/>
                  </a:cubicBezTo>
                  <a:close/>
                  <a:moveTo>
                    <a:pt x="125443" y="299294"/>
                  </a:moveTo>
                  <a:lnTo>
                    <a:pt x="224189" y="299294"/>
                  </a:lnTo>
                  <a:cubicBezTo>
                    <a:pt x="238032" y="299294"/>
                    <a:pt x="250029" y="311272"/>
                    <a:pt x="250029" y="326015"/>
                  </a:cubicBezTo>
                  <a:cubicBezTo>
                    <a:pt x="250029" y="339836"/>
                    <a:pt x="238032" y="351815"/>
                    <a:pt x="224189" y="351815"/>
                  </a:cubicBezTo>
                  <a:lnTo>
                    <a:pt x="125443" y="351815"/>
                  </a:lnTo>
                  <a:cubicBezTo>
                    <a:pt x="110677" y="351815"/>
                    <a:pt x="98680" y="339836"/>
                    <a:pt x="98680" y="326015"/>
                  </a:cubicBezTo>
                  <a:cubicBezTo>
                    <a:pt x="98680" y="311272"/>
                    <a:pt x="110677" y="299294"/>
                    <a:pt x="125443" y="299294"/>
                  </a:cubicBezTo>
                  <a:close/>
                  <a:moveTo>
                    <a:pt x="125436" y="200762"/>
                  </a:moveTo>
                  <a:lnTo>
                    <a:pt x="321952" y="200762"/>
                  </a:lnTo>
                  <a:cubicBezTo>
                    <a:pt x="336714" y="200762"/>
                    <a:pt x="348708" y="212740"/>
                    <a:pt x="348708" y="227483"/>
                  </a:cubicBezTo>
                  <a:cubicBezTo>
                    <a:pt x="348708" y="242226"/>
                    <a:pt x="336714" y="253283"/>
                    <a:pt x="321952" y="253283"/>
                  </a:cubicBezTo>
                  <a:lnTo>
                    <a:pt x="125436" y="253283"/>
                  </a:lnTo>
                  <a:cubicBezTo>
                    <a:pt x="110674" y="253283"/>
                    <a:pt x="98680" y="242226"/>
                    <a:pt x="98680" y="227483"/>
                  </a:cubicBezTo>
                  <a:cubicBezTo>
                    <a:pt x="98680" y="212740"/>
                    <a:pt x="110674" y="200762"/>
                    <a:pt x="125436" y="200762"/>
                  </a:cubicBezTo>
                  <a:close/>
                  <a:moveTo>
                    <a:pt x="125436" y="103118"/>
                  </a:moveTo>
                  <a:lnTo>
                    <a:pt x="321952" y="103118"/>
                  </a:lnTo>
                  <a:cubicBezTo>
                    <a:pt x="336714" y="103118"/>
                    <a:pt x="348708" y="114175"/>
                    <a:pt x="348708" y="128918"/>
                  </a:cubicBezTo>
                  <a:cubicBezTo>
                    <a:pt x="348708" y="143660"/>
                    <a:pt x="336714" y="155639"/>
                    <a:pt x="321952" y="155639"/>
                  </a:cubicBezTo>
                  <a:lnTo>
                    <a:pt x="125436" y="155639"/>
                  </a:lnTo>
                  <a:cubicBezTo>
                    <a:pt x="110674" y="155639"/>
                    <a:pt x="98680" y="143660"/>
                    <a:pt x="98680" y="128918"/>
                  </a:cubicBezTo>
                  <a:cubicBezTo>
                    <a:pt x="98680" y="114175"/>
                    <a:pt x="110674" y="103118"/>
                    <a:pt x="125436" y="103118"/>
                  </a:cubicBezTo>
                  <a:close/>
                  <a:moveTo>
                    <a:pt x="497753" y="64639"/>
                  </a:moveTo>
                  <a:cubicBezTo>
                    <a:pt x="507550" y="65329"/>
                    <a:pt x="521151" y="68553"/>
                    <a:pt x="537748" y="78225"/>
                  </a:cubicBezTo>
                  <a:cubicBezTo>
                    <a:pt x="570943" y="97568"/>
                    <a:pt x="576476" y="118753"/>
                    <a:pt x="577398" y="121516"/>
                  </a:cubicBezTo>
                  <a:cubicBezTo>
                    <a:pt x="578320" y="124279"/>
                    <a:pt x="577398" y="127964"/>
                    <a:pt x="575554" y="130727"/>
                  </a:cubicBezTo>
                  <a:lnTo>
                    <a:pt x="411424" y="415345"/>
                  </a:lnTo>
                  <a:cubicBezTo>
                    <a:pt x="410501" y="416266"/>
                    <a:pt x="409579" y="418108"/>
                    <a:pt x="407735" y="419029"/>
                  </a:cubicBezTo>
                  <a:lnTo>
                    <a:pt x="321982" y="476137"/>
                  </a:lnTo>
                  <a:cubicBezTo>
                    <a:pt x="317371" y="478900"/>
                    <a:pt x="312761" y="478900"/>
                    <a:pt x="308151" y="476137"/>
                  </a:cubicBezTo>
                  <a:cubicBezTo>
                    <a:pt x="303540" y="473374"/>
                    <a:pt x="300774" y="468768"/>
                    <a:pt x="301696" y="464163"/>
                  </a:cubicBezTo>
                  <a:lnTo>
                    <a:pt x="307229" y="361921"/>
                  </a:lnTo>
                  <a:cubicBezTo>
                    <a:pt x="308151" y="359158"/>
                    <a:pt x="308151" y="357316"/>
                    <a:pt x="309073" y="355473"/>
                  </a:cubicBezTo>
                  <a:lnTo>
                    <a:pt x="473203" y="71777"/>
                  </a:lnTo>
                  <a:cubicBezTo>
                    <a:pt x="475047" y="69014"/>
                    <a:pt x="477813" y="67172"/>
                    <a:pt x="480580" y="66250"/>
                  </a:cubicBezTo>
                  <a:cubicBezTo>
                    <a:pt x="481963" y="65790"/>
                    <a:pt x="487956" y="63948"/>
                    <a:pt x="497753" y="64639"/>
                  </a:cubicBezTo>
                  <a:close/>
                  <a:moveTo>
                    <a:pt x="26751" y="0"/>
                  </a:moveTo>
                  <a:lnTo>
                    <a:pt x="420637" y="0"/>
                  </a:lnTo>
                  <a:cubicBezTo>
                    <a:pt x="435396" y="0"/>
                    <a:pt x="447388" y="11972"/>
                    <a:pt x="447388" y="25786"/>
                  </a:cubicBezTo>
                  <a:lnTo>
                    <a:pt x="447388" y="65387"/>
                  </a:lnTo>
                  <a:lnTo>
                    <a:pt x="394808" y="156560"/>
                  </a:lnTo>
                  <a:lnTo>
                    <a:pt x="394808" y="52494"/>
                  </a:lnTo>
                  <a:lnTo>
                    <a:pt x="52580" y="52494"/>
                  </a:lnTo>
                  <a:lnTo>
                    <a:pt x="52580" y="524938"/>
                  </a:lnTo>
                  <a:lnTo>
                    <a:pt x="394808" y="524938"/>
                  </a:lnTo>
                  <a:lnTo>
                    <a:pt x="394808" y="459551"/>
                  </a:lnTo>
                  <a:lnTo>
                    <a:pt x="422482" y="441132"/>
                  </a:lnTo>
                  <a:cubicBezTo>
                    <a:pt x="427094" y="437449"/>
                    <a:pt x="431706" y="432844"/>
                    <a:pt x="434474" y="428239"/>
                  </a:cubicBezTo>
                  <a:lnTo>
                    <a:pt x="447388" y="406137"/>
                  </a:lnTo>
                  <a:lnTo>
                    <a:pt x="447388" y="550725"/>
                  </a:lnTo>
                  <a:cubicBezTo>
                    <a:pt x="447388" y="565460"/>
                    <a:pt x="435396" y="577432"/>
                    <a:pt x="420637" y="577432"/>
                  </a:cubicBezTo>
                  <a:lnTo>
                    <a:pt x="26751" y="577432"/>
                  </a:lnTo>
                  <a:cubicBezTo>
                    <a:pt x="11992" y="577432"/>
                    <a:pt x="0" y="565460"/>
                    <a:pt x="0" y="550725"/>
                  </a:cubicBezTo>
                  <a:lnTo>
                    <a:pt x="0" y="25786"/>
                  </a:lnTo>
                  <a:cubicBezTo>
                    <a:pt x="0" y="11972"/>
                    <a:pt x="11992" y="0"/>
                    <a:pt x="26751" y="0"/>
                  </a:cubicBezTo>
                  <a:close/>
                </a:path>
              </a:pathLst>
            </a:custGeom>
            <a:solidFill>
              <a:schemeClr val="bg1"/>
            </a:solidFill>
            <a:ln>
              <a:noFill/>
            </a:ln>
          </p:spPr>
          <p:txBody>
            <a:bodyPr/>
            <a:lstStyle/>
            <a:p>
              <a:endParaRPr lang="zh-CN" altLang="en-US"/>
            </a:p>
          </p:txBody>
        </p:sp>
        <p:sp>
          <p:nvSpPr>
            <p:cNvPr id="31" name="文本框 30"/>
            <p:cNvSpPr txBox="1"/>
            <p:nvPr/>
          </p:nvSpPr>
          <p:spPr>
            <a:xfrm>
              <a:off x="8505523" y="1932901"/>
              <a:ext cx="2765560" cy="341184"/>
            </a:xfrm>
            <a:prstGeom prst="rect">
              <a:avLst/>
            </a:prstGeom>
            <a:grpFill/>
          </p:spPr>
          <p:txBody>
            <a:bodyPr wrap="square" rtlCol="0">
              <a:spAutoFit/>
            </a:bodyPr>
            <a:lstStyle/>
            <a:p>
              <a:pPr>
                <a:lnSpc>
                  <a:spcPct val="150000"/>
                </a:lnSpc>
              </a:pPr>
              <a:r>
                <a:rPr lang="en-US" altLang="zh-CN" sz="1200" i="1" dirty="0">
                  <a:solidFill>
                    <a:schemeClr val="bg1">
                      <a:lumMod val="95000"/>
                    </a:schemeClr>
                  </a:solidFill>
                </a:rPr>
                <a:t>Lorem ipsum dolor sit </a:t>
              </a:r>
              <a:r>
                <a:rPr lang="en-US" altLang="zh-CN" sz="1200" i="1" dirty="0" err="1">
                  <a:solidFill>
                    <a:schemeClr val="bg1">
                      <a:lumMod val="95000"/>
                    </a:schemeClr>
                  </a:solidFill>
                </a:rPr>
                <a:t>amet</a:t>
              </a:r>
              <a:r>
                <a:rPr lang="en-US" altLang="zh-CN" sz="1200" i="1" dirty="0">
                  <a:solidFill>
                    <a:schemeClr val="bg1">
                      <a:lumMod val="95000"/>
                    </a:schemeClr>
                  </a:solidFill>
                </a:rPr>
                <a:t>,</a:t>
              </a:r>
              <a:endParaRPr lang="zh-CN" altLang="en-US" sz="1200" i="1" dirty="0">
                <a:solidFill>
                  <a:schemeClr val="bg1">
                    <a:lumMod val="95000"/>
                  </a:schemeClr>
                </a:solidFill>
              </a:endParaRPr>
            </a:p>
          </p:txBody>
        </p:sp>
        <p:sp>
          <p:nvSpPr>
            <p:cNvPr id="32" name="文本框 31"/>
            <p:cNvSpPr txBox="1"/>
            <p:nvPr/>
          </p:nvSpPr>
          <p:spPr>
            <a:xfrm>
              <a:off x="8502740" y="2335990"/>
              <a:ext cx="1946966" cy="523220"/>
            </a:xfrm>
            <a:prstGeom prst="rect">
              <a:avLst/>
            </a:prstGeom>
            <a:grpFill/>
          </p:spPr>
          <p:txBody>
            <a:bodyPr wrap="square" rtlCol="0">
              <a:spAutoFit/>
            </a:bodyPr>
            <a:lstStyle/>
            <a:p>
              <a:r>
                <a:rPr lang="en-US" altLang="zh-CN" sz="2800" spc="300" dirty="0">
                  <a:solidFill>
                    <a:schemeClr val="bg1"/>
                  </a:solidFill>
                  <a:latin typeface="思源黑体 CN Medium" panose="020B0600000000000000" pitchFamily="34" charset="-122"/>
                  <a:ea typeface="思源黑体 CN Medium" panose="020B0600000000000000" pitchFamily="34" charset="-122"/>
                </a:rPr>
                <a:t>$520</a:t>
              </a:r>
              <a:endParaRPr lang="zh-CN" altLang="en-US" sz="2800" spc="300" dirty="0">
                <a:solidFill>
                  <a:schemeClr val="bg1"/>
                </a:solidFill>
                <a:latin typeface="思源黑体 CN Medium" panose="020B0600000000000000" pitchFamily="34" charset="-122"/>
                <a:ea typeface="思源黑体 CN Medium" panose="020B0600000000000000" pitchFamily="34" charset="-122"/>
              </a:endParaRPr>
            </a:p>
          </p:txBody>
        </p:sp>
        <p:sp>
          <p:nvSpPr>
            <p:cNvPr id="33" name="文本框 32"/>
            <p:cNvSpPr txBox="1"/>
            <p:nvPr/>
          </p:nvSpPr>
          <p:spPr>
            <a:xfrm>
              <a:off x="8486453" y="3832989"/>
              <a:ext cx="2964479" cy="1200329"/>
            </a:xfrm>
            <a:prstGeom prst="rect">
              <a:avLst/>
            </a:prstGeom>
            <a:grpFill/>
          </p:spPr>
          <p:txBody>
            <a:bodyPr wrap="square" rtlCol="0">
              <a:spAutoFit/>
            </a:bodyPr>
            <a:lstStyle/>
            <a:p>
              <a:pPr>
                <a:lnSpc>
                  <a:spcPct val="150000"/>
                </a:lnSpc>
              </a:pPr>
              <a:r>
                <a:rPr lang="zh-CN" altLang="en-US" sz="1200" dirty="0">
                  <a:solidFill>
                    <a:schemeClr val="bg1">
                      <a:lumMod val="95000"/>
                    </a:schemeClr>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请在此输入文本内容或者粘贴复制的文本内容到此处，请在此输入文本内容或者粘贴复制的文本内容到此处请在此输入文本内容或者粘贴复制的文本内容到此处</a:t>
              </a:r>
            </a:p>
          </p:txBody>
        </p:sp>
        <p:sp>
          <p:nvSpPr>
            <p:cNvPr id="35" name="open-folder-black-and-white-variant_32527"/>
            <p:cNvSpPr>
              <a:spLocks noChangeAspect="1"/>
            </p:cNvSpPr>
            <p:nvPr/>
          </p:nvSpPr>
          <p:spPr bwMode="auto">
            <a:xfrm>
              <a:off x="10676146" y="5243071"/>
              <a:ext cx="609685" cy="397955"/>
            </a:xfrm>
            <a:custGeom>
              <a:avLst/>
              <a:gdLst>
                <a:gd name="T0" fmla="*/ 5096 w 6813"/>
                <a:gd name="T1" fmla="*/ 4453 h 4454"/>
                <a:gd name="T2" fmla="*/ 5488 w 6813"/>
                <a:gd name="T3" fmla="*/ 4223 h 4454"/>
                <a:gd name="T4" fmla="*/ 6739 w 6813"/>
                <a:gd name="T5" fmla="*/ 1856 h 4454"/>
                <a:gd name="T6" fmla="*/ 6509 w 6813"/>
                <a:gd name="T7" fmla="*/ 1626 h 4454"/>
                <a:gd name="T8" fmla="*/ 5246 w 6813"/>
                <a:gd name="T9" fmla="*/ 1626 h 4454"/>
                <a:gd name="T10" fmla="*/ 5246 w 6813"/>
                <a:gd name="T11" fmla="*/ 1061 h 4454"/>
                <a:gd name="T12" fmla="*/ 4892 w 6813"/>
                <a:gd name="T13" fmla="*/ 707 h 4454"/>
                <a:gd name="T14" fmla="*/ 1799 w 6813"/>
                <a:gd name="T15" fmla="*/ 707 h 4454"/>
                <a:gd name="T16" fmla="*/ 1570 w 6813"/>
                <a:gd name="T17" fmla="*/ 104 h 4454"/>
                <a:gd name="T18" fmla="*/ 1419 w 6813"/>
                <a:gd name="T19" fmla="*/ 0 h 4454"/>
                <a:gd name="T20" fmla="*/ 164 w 6813"/>
                <a:gd name="T21" fmla="*/ 0 h 4454"/>
                <a:gd name="T22" fmla="*/ 50 w 6813"/>
                <a:gd name="T23" fmla="*/ 48 h 4454"/>
                <a:gd name="T24" fmla="*/ 3 w 6813"/>
                <a:gd name="T25" fmla="*/ 163 h 4454"/>
                <a:gd name="T26" fmla="*/ 6 w 6813"/>
                <a:gd name="T27" fmla="*/ 1061 h 4454"/>
                <a:gd name="T28" fmla="*/ 0 w 6813"/>
                <a:gd name="T29" fmla="*/ 4100 h 4454"/>
                <a:gd name="T30" fmla="*/ 354 w 6813"/>
                <a:gd name="T31" fmla="*/ 4454 h 4454"/>
                <a:gd name="T32" fmla="*/ 4923 w 6813"/>
                <a:gd name="T33" fmla="*/ 1626 h 4454"/>
                <a:gd name="T34" fmla="*/ 2168 w 6813"/>
                <a:gd name="T35" fmla="*/ 1626 h 4454"/>
                <a:gd name="T36" fmla="*/ 1858 w 6813"/>
                <a:gd name="T37" fmla="*/ 1856 h 4454"/>
                <a:gd name="T38" fmla="*/ 733 w 6813"/>
                <a:gd name="T39" fmla="*/ 4131 h 4454"/>
                <a:gd name="T40" fmla="*/ 354 w 6813"/>
                <a:gd name="T41" fmla="*/ 4131 h 4454"/>
                <a:gd name="T42" fmla="*/ 323 w 6813"/>
                <a:gd name="T43" fmla="*/ 4100 h 4454"/>
                <a:gd name="T44" fmla="*/ 323 w 6813"/>
                <a:gd name="T45" fmla="*/ 1060 h 4454"/>
                <a:gd name="T46" fmla="*/ 323 w 6813"/>
                <a:gd name="T47" fmla="*/ 323 h 4454"/>
                <a:gd name="T48" fmla="*/ 1308 w 6813"/>
                <a:gd name="T49" fmla="*/ 323 h 4454"/>
                <a:gd name="T50" fmla="*/ 1537 w 6813"/>
                <a:gd name="T51" fmla="*/ 925 h 4454"/>
                <a:gd name="T52" fmla="*/ 1688 w 6813"/>
                <a:gd name="T53" fmla="*/ 1029 h 4454"/>
                <a:gd name="T54" fmla="*/ 4892 w 6813"/>
                <a:gd name="T55" fmla="*/ 1029 h 4454"/>
                <a:gd name="T56" fmla="*/ 4923 w 6813"/>
                <a:gd name="T57" fmla="*/ 1061 h 4454"/>
                <a:gd name="T58" fmla="*/ 4923 w 6813"/>
                <a:gd name="T59" fmla="*/ 1626 h 4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13" h="4454">
                  <a:moveTo>
                    <a:pt x="5096" y="4453"/>
                  </a:moveTo>
                  <a:cubicBezTo>
                    <a:pt x="5247" y="4453"/>
                    <a:pt x="5423" y="4356"/>
                    <a:pt x="5488" y="4223"/>
                  </a:cubicBezTo>
                  <a:lnTo>
                    <a:pt x="6739" y="1856"/>
                  </a:lnTo>
                  <a:cubicBezTo>
                    <a:pt x="6813" y="1712"/>
                    <a:pt x="6705" y="1626"/>
                    <a:pt x="6509" y="1626"/>
                  </a:cubicBezTo>
                  <a:lnTo>
                    <a:pt x="5246" y="1626"/>
                  </a:lnTo>
                  <a:lnTo>
                    <a:pt x="5246" y="1061"/>
                  </a:lnTo>
                  <a:cubicBezTo>
                    <a:pt x="5246" y="865"/>
                    <a:pt x="5087" y="707"/>
                    <a:pt x="4892" y="707"/>
                  </a:cubicBezTo>
                  <a:lnTo>
                    <a:pt x="1799" y="707"/>
                  </a:lnTo>
                  <a:lnTo>
                    <a:pt x="1570" y="104"/>
                  </a:lnTo>
                  <a:cubicBezTo>
                    <a:pt x="1546" y="42"/>
                    <a:pt x="1486" y="0"/>
                    <a:pt x="1419" y="0"/>
                  </a:cubicBezTo>
                  <a:lnTo>
                    <a:pt x="164" y="0"/>
                  </a:lnTo>
                  <a:cubicBezTo>
                    <a:pt x="122" y="0"/>
                    <a:pt x="80" y="17"/>
                    <a:pt x="50" y="48"/>
                  </a:cubicBezTo>
                  <a:cubicBezTo>
                    <a:pt x="20" y="78"/>
                    <a:pt x="3" y="120"/>
                    <a:pt x="3" y="163"/>
                  </a:cubicBezTo>
                  <a:lnTo>
                    <a:pt x="6" y="1061"/>
                  </a:lnTo>
                  <a:lnTo>
                    <a:pt x="0" y="4100"/>
                  </a:lnTo>
                  <a:cubicBezTo>
                    <a:pt x="0" y="4295"/>
                    <a:pt x="159" y="4454"/>
                    <a:pt x="354" y="4454"/>
                  </a:cubicBezTo>
                  <a:moveTo>
                    <a:pt x="4923" y="1626"/>
                  </a:moveTo>
                  <a:lnTo>
                    <a:pt x="2168" y="1626"/>
                  </a:lnTo>
                  <a:cubicBezTo>
                    <a:pt x="2041" y="1626"/>
                    <a:pt x="1921" y="1729"/>
                    <a:pt x="1858" y="1856"/>
                  </a:cubicBezTo>
                  <a:lnTo>
                    <a:pt x="733" y="4131"/>
                  </a:lnTo>
                  <a:lnTo>
                    <a:pt x="354" y="4131"/>
                  </a:lnTo>
                  <a:cubicBezTo>
                    <a:pt x="337" y="4131"/>
                    <a:pt x="323" y="4117"/>
                    <a:pt x="323" y="4100"/>
                  </a:cubicBezTo>
                  <a:lnTo>
                    <a:pt x="323" y="1060"/>
                  </a:lnTo>
                  <a:lnTo>
                    <a:pt x="323" y="323"/>
                  </a:lnTo>
                  <a:lnTo>
                    <a:pt x="1308" y="323"/>
                  </a:lnTo>
                  <a:lnTo>
                    <a:pt x="1537" y="925"/>
                  </a:lnTo>
                  <a:cubicBezTo>
                    <a:pt x="1561" y="988"/>
                    <a:pt x="1621" y="1029"/>
                    <a:pt x="1688" y="1029"/>
                  </a:cubicBezTo>
                  <a:lnTo>
                    <a:pt x="4892" y="1029"/>
                  </a:lnTo>
                  <a:cubicBezTo>
                    <a:pt x="4909" y="1029"/>
                    <a:pt x="4923" y="1043"/>
                    <a:pt x="4923" y="1061"/>
                  </a:cubicBezTo>
                  <a:lnTo>
                    <a:pt x="4923" y="1626"/>
                  </a:lnTo>
                  <a:close/>
                </a:path>
              </a:pathLst>
            </a:custGeom>
            <a:solidFill>
              <a:schemeClr val="bg1">
                <a:alpha val="50000"/>
              </a:schemeClr>
            </a:solidFill>
            <a:ln>
              <a:noFill/>
            </a:ln>
          </p:spPr>
        </p:sp>
      </p:grpSp>
      <p:grpSp>
        <p:nvGrpSpPr>
          <p:cNvPr id="29" name="组合 28">
            <a:extLst>
              <a:ext uri="{FF2B5EF4-FFF2-40B4-BE49-F238E27FC236}">
                <a16:creationId xmlns:a16="http://schemas.microsoft.com/office/drawing/2014/main" id="{6E2E6247-D5BD-4C75-B61E-3965EF32694F}"/>
              </a:ext>
            </a:extLst>
          </p:cNvPr>
          <p:cNvGrpSpPr/>
          <p:nvPr/>
        </p:nvGrpSpPr>
        <p:grpSpPr>
          <a:xfrm>
            <a:off x="415234" y="-199604"/>
            <a:ext cx="3140765" cy="1272564"/>
            <a:chOff x="415234" y="-199604"/>
            <a:chExt cx="3140765" cy="1272564"/>
          </a:xfrm>
        </p:grpSpPr>
        <p:sp>
          <p:nvSpPr>
            <p:cNvPr id="34" name="饼形 6">
              <a:extLst>
                <a:ext uri="{FF2B5EF4-FFF2-40B4-BE49-F238E27FC236}">
                  <a16:creationId xmlns:a16="http://schemas.microsoft.com/office/drawing/2014/main" id="{E443680E-5E21-42C5-82E3-F92BE292DAAE}"/>
                </a:ext>
              </a:extLst>
            </p:cNvPr>
            <p:cNvSpPr/>
            <p:nvPr/>
          </p:nvSpPr>
          <p:spPr>
            <a:xfrm rot="16200000">
              <a:off x="610005" y="-394375"/>
              <a:ext cx="1210658" cy="1600200"/>
            </a:xfrm>
            <a:prstGeom prst="pie">
              <a:avLst>
                <a:gd name="adj1" fmla="val 10780140"/>
                <a:gd name="adj2" fmla="val 16200000"/>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a:extLst>
                <a:ext uri="{FF2B5EF4-FFF2-40B4-BE49-F238E27FC236}">
                  <a16:creationId xmlns:a16="http://schemas.microsoft.com/office/drawing/2014/main" id="{70C7200A-1BD1-4B1A-B6FE-D3E9C916A9A7}"/>
                </a:ext>
              </a:extLst>
            </p:cNvPr>
            <p:cNvSpPr/>
            <p:nvPr/>
          </p:nvSpPr>
          <p:spPr>
            <a:xfrm>
              <a:off x="546360" y="360163"/>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a:extLst>
                <a:ext uri="{FF2B5EF4-FFF2-40B4-BE49-F238E27FC236}">
                  <a16:creationId xmlns:a16="http://schemas.microsoft.com/office/drawing/2014/main" id="{55698F93-45E8-402C-98AF-AD5AFFAFEFF9}"/>
                </a:ext>
              </a:extLst>
            </p:cNvPr>
            <p:cNvSpPr txBox="1"/>
            <p:nvPr/>
          </p:nvSpPr>
          <p:spPr>
            <a:xfrm>
              <a:off x="1269561" y="360163"/>
              <a:ext cx="1946966" cy="523220"/>
            </a:xfrm>
            <a:prstGeom prst="rect">
              <a:avLst/>
            </a:prstGeom>
            <a:noFill/>
          </p:spPr>
          <p:txBody>
            <a:bodyPr wrap="square" rtlCol="0">
              <a:spAutoFit/>
            </a:bodyPr>
            <a:lstStyle/>
            <a:p>
              <a:r>
                <a:rPr lang="zh-CN" altLang="en-US" sz="28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rPr>
                <a:t>输入标题</a:t>
              </a:r>
            </a:p>
          </p:txBody>
        </p:sp>
        <p:sp>
          <p:nvSpPr>
            <p:cNvPr id="40" name="文本框 19">
              <a:extLst>
                <a:ext uri="{FF2B5EF4-FFF2-40B4-BE49-F238E27FC236}">
                  <a16:creationId xmlns:a16="http://schemas.microsoft.com/office/drawing/2014/main" id="{27CFA4A1-CD28-4FE0-9A8A-F99F30F06F60}"/>
                </a:ext>
              </a:extLst>
            </p:cNvPr>
            <p:cNvSpPr txBox="1"/>
            <p:nvPr/>
          </p:nvSpPr>
          <p:spPr>
            <a:xfrm>
              <a:off x="1291314" y="731776"/>
              <a:ext cx="2264685" cy="34118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200" i="1" spc="200" dirty="0">
                  <a:solidFill>
                    <a:schemeClr val="bg1">
                      <a:lumMod val="65000"/>
                    </a:schemeClr>
                  </a:solidFill>
                </a:rPr>
                <a:t>Lorem ipsum dolor</a:t>
              </a:r>
              <a:endParaRPr lang="zh-CN" altLang="en-US" sz="1200" i="1" spc="200" dirty="0">
                <a:solidFill>
                  <a:schemeClr val="bg1">
                    <a:lumMod val="65000"/>
                  </a:schemeClr>
                </a:solidFill>
              </a:endParaRPr>
            </a:p>
          </p:txBody>
        </p:sp>
      </p:grpSp>
    </p:spTree>
    <p:extLst>
      <p:ext uri="{BB962C8B-B14F-4D97-AF65-F5344CB8AC3E}">
        <p14:creationId xmlns:p14="http://schemas.microsoft.com/office/powerpoint/2010/main" val="1175390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1000"/>
                                        <p:tgtEl>
                                          <p:spTgt spid="36"/>
                                        </p:tgtEl>
                                      </p:cBhvr>
                                    </p:animEffect>
                                    <p:anim calcmode="lin" valueType="num">
                                      <p:cBhvr>
                                        <p:cTn id="14" dur="1000" fill="hold"/>
                                        <p:tgtEl>
                                          <p:spTgt spid="36"/>
                                        </p:tgtEl>
                                        <p:attrNameLst>
                                          <p:attrName>ppt_x</p:attrName>
                                        </p:attrNameLst>
                                      </p:cBhvr>
                                      <p:tavLst>
                                        <p:tav tm="0">
                                          <p:val>
                                            <p:strVal val="#ppt_x"/>
                                          </p:val>
                                        </p:tav>
                                        <p:tav tm="100000">
                                          <p:val>
                                            <p:strVal val="#ppt_x"/>
                                          </p:val>
                                        </p:tav>
                                      </p:tavLst>
                                    </p:anim>
                                    <p:anim calcmode="lin" valueType="num">
                                      <p:cBhvr>
                                        <p:cTn id="15" dur="1000" fill="hold"/>
                                        <p:tgtEl>
                                          <p:spTgt spid="3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46629" y="2245552"/>
            <a:ext cx="2333963" cy="2600345"/>
            <a:chOff x="2295261" y="2165723"/>
            <a:chExt cx="2333963" cy="2600345"/>
          </a:xfrm>
        </p:grpSpPr>
        <p:sp>
          <p:nvSpPr>
            <p:cNvPr id="13" name="圆角矩形 12"/>
            <p:cNvSpPr/>
            <p:nvPr/>
          </p:nvSpPr>
          <p:spPr>
            <a:xfrm>
              <a:off x="3057337" y="2165723"/>
              <a:ext cx="809813" cy="809813"/>
            </a:xfrm>
            <a:prstGeom prst="roundRect">
              <a:avLst/>
            </a:prstGeom>
            <a:solidFill>
              <a:schemeClr val="bg1">
                <a:lumMod val="95000"/>
              </a:schemeClr>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文本框 12"/>
            <p:cNvSpPr txBox="1"/>
            <p:nvPr/>
          </p:nvSpPr>
          <p:spPr>
            <a:xfrm>
              <a:off x="2610520" y="3120337"/>
              <a:ext cx="170344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spc="300" dirty="0">
                  <a:solidFill>
                    <a:schemeClr val="tx1">
                      <a:lumMod val="75000"/>
                      <a:lumOff val="25000"/>
                    </a:schemeClr>
                  </a:solidFill>
                  <a:latin typeface="思源黑体 CN Normal" panose="020B0400000000000000" pitchFamily="34" charset="-122"/>
                  <a:ea typeface="思源黑体 CN Normal" panose="020B0400000000000000" pitchFamily="34" charset="-122"/>
                </a:rPr>
                <a:t>输入标题</a:t>
              </a:r>
            </a:p>
          </p:txBody>
        </p:sp>
        <p:sp>
          <p:nvSpPr>
            <p:cNvPr id="16" name="文本框 15"/>
            <p:cNvSpPr txBox="1"/>
            <p:nvPr/>
          </p:nvSpPr>
          <p:spPr>
            <a:xfrm>
              <a:off x="2295261" y="3520447"/>
              <a:ext cx="2333963" cy="923330"/>
            </a:xfrm>
            <a:prstGeom prst="rect">
              <a:avLst/>
            </a:prstGeom>
            <a:noFill/>
          </p:spPr>
          <p:txBody>
            <a:bodyPr wrap="square" rtlCol="0">
              <a:spAutoFit/>
            </a:bodyPr>
            <a:lstStyle/>
            <a:p>
              <a:pPr algn="ct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a:t>
              </a:r>
            </a:p>
          </p:txBody>
        </p:sp>
        <p:sp>
          <p:nvSpPr>
            <p:cNvPr id="17" name="文本框 16"/>
            <p:cNvSpPr txBox="1"/>
            <p:nvPr/>
          </p:nvSpPr>
          <p:spPr>
            <a:xfrm>
              <a:off x="2610518" y="4458291"/>
              <a:ext cx="1703448" cy="307777"/>
            </a:xfrm>
            <a:prstGeom prst="rect">
              <a:avLst/>
            </a:prstGeom>
            <a:noFill/>
          </p:spPr>
          <p:txBody>
            <a:bodyPr wrap="square" rtlCol="0">
              <a:spAutoFit/>
            </a:bodyPr>
            <a:lstStyle/>
            <a:p>
              <a:pPr algn="ctr"/>
              <a:r>
                <a:rPr lang="en-US" altLang="zh-CN" sz="1400" spc="300" dirty="0">
                  <a:solidFill>
                    <a:schemeClr val="accent1">
                      <a:lumMod val="50000"/>
                    </a:schemeClr>
                  </a:solidFill>
                  <a:latin typeface="思源黑体 CN Medium" panose="020B0600000000000000" pitchFamily="34" charset="-122"/>
                  <a:ea typeface="思源黑体 CN Medium" panose="020B0600000000000000" pitchFamily="34" charset="-122"/>
                </a:rPr>
                <a:t>STEP 01</a:t>
              </a:r>
              <a:endParaRPr lang="zh-CN" altLang="en-US" sz="1400" spc="300" dirty="0">
                <a:solidFill>
                  <a:schemeClr val="accent1">
                    <a:lumMod val="50000"/>
                  </a:schemeClr>
                </a:solidFill>
                <a:latin typeface="思源黑体 CN Medium" panose="020B0600000000000000" pitchFamily="34" charset="-122"/>
                <a:ea typeface="思源黑体 CN Medium" panose="020B0600000000000000" pitchFamily="34" charset="-122"/>
              </a:endParaRPr>
            </a:p>
          </p:txBody>
        </p:sp>
        <p:sp>
          <p:nvSpPr>
            <p:cNvPr id="18" name="strategical-planning_27141"/>
            <p:cNvSpPr>
              <a:spLocks noChangeAspect="1"/>
            </p:cNvSpPr>
            <p:nvPr/>
          </p:nvSpPr>
          <p:spPr bwMode="auto">
            <a:xfrm>
              <a:off x="3212198" y="2318021"/>
              <a:ext cx="500090" cy="505217"/>
            </a:xfrm>
            <a:custGeom>
              <a:avLst/>
              <a:gdLst>
                <a:gd name="T0" fmla="*/ 4165 w 6033"/>
                <a:gd name="T1" fmla="*/ 3494 h 6104"/>
                <a:gd name="T2" fmla="*/ 4030 w 6033"/>
                <a:gd name="T3" fmla="*/ 2533 h 6104"/>
                <a:gd name="T4" fmla="*/ 4030 w 6033"/>
                <a:gd name="T5" fmla="*/ 2391 h 6104"/>
                <a:gd name="T6" fmla="*/ 3550 w 6033"/>
                <a:gd name="T7" fmla="*/ 2054 h 6104"/>
                <a:gd name="T8" fmla="*/ 2598 w 6033"/>
                <a:gd name="T9" fmla="*/ 1945 h 6104"/>
                <a:gd name="T10" fmla="*/ 2498 w 6033"/>
                <a:gd name="T11" fmla="*/ 1562 h 6104"/>
                <a:gd name="T12" fmla="*/ 1920 w 6033"/>
                <a:gd name="T13" fmla="*/ 1662 h 6104"/>
                <a:gd name="T14" fmla="*/ 1162 w 6033"/>
                <a:gd name="T15" fmla="*/ 2256 h 6104"/>
                <a:gd name="T16" fmla="*/ 826 w 6033"/>
                <a:gd name="T17" fmla="*/ 2063 h 6104"/>
                <a:gd name="T18" fmla="*/ 460 w 6033"/>
                <a:gd name="T19" fmla="*/ 2471 h 6104"/>
                <a:gd name="T20" fmla="*/ 679 w 6033"/>
                <a:gd name="T21" fmla="*/ 2731 h 6104"/>
                <a:gd name="T22" fmla="*/ 101 w 6033"/>
                <a:gd name="T23" fmla="*/ 3494 h 6104"/>
                <a:gd name="T24" fmla="*/ 0 w 6033"/>
                <a:gd name="T25" fmla="*/ 4071 h 6104"/>
                <a:gd name="T26" fmla="*/ 346 w 6033"/>
                <a:gd name="T27" fmla="*/ 4172 h 6104"/>
                <a:gd name="T28" fmla="*/ 480 w 6033"/>
                <a:gd name="T29" fmla="*/ 5124 h 6104"/>
                <a:gd name="T30" fmla="*/ 817 w 6033"/>
                <a:gd name="T31" fmla="*/ 5603 h 6104"/>
                <a:gd name="T32" fmla="*/ 959 w 6033"/>
                <a:gd name="T33" fmla="*/ 5603 h 6104"/>
                <a:gd name="T34" fmla="*/ 1920 w 6033"/>
                <a:gd name="T35" fmla="*/ 5763 h 6104"/>
                <a:gd name="T36" fmla="*/ 2021 w 6033"/>
                <a:gd name="T37" fmla="*/ 6104 h 6104"/>
                <a:gd name="T38" fmla="*/ 2598 w 6033"/>
                <a:gd name="T39" fmla="*/ 6004 h 6104"/>
                <a:gd name="T40" fmla="*/ 3382 w 6033"/>
                <a:gd name="T41" fmla="*/ 5435 h 6104"/>
                <a:gd name="T42" fmla="*/ 3701 w 6033"/>
                <a:gd name="T43" fmla="*/ 5612 h 6104"/>
                <a:gd name="T44" fmla="*/ 4038 w 6033"/>
                <a:gd name="T45" fmla="*/ 5133 h 6104"/>
                <a:gd name="T46" fmla="*/ 4173 w 6033"/>
                <a:gd name="T47" fmla="*/ 4172 h 6104"/>
                <a:gd name="T48" fmla="*/ 4543 w 6033"/>
                <a:gd name="T49" fmla="*/ 4071 h 6104"/>
                <a:gd name="T50" fmla="*/ 4443 w 6033"/>
                <a:gd name="T51" fmla="*/ 3494 h 6104"/>
                <a:gd name="T52" fmla="*/ 1214 w 6033"/>
                <a:gd name="T53" fmla="*/ 3833 h 6104"/>
                <a:gd name="T54" fmla="*/ 3330 w 6033"/>
                <a:gd name="T55" fmla="*/ 3833 h 6104"/>
                <a:gd name="T56" fmla="*/ 2674 w 6033"/>
                <a:gd name="T57" fmla="*/ 3833 h 6104"/>
                <a:gd name="T58" fmla="*/ 1870 w 6033"/>
                <a:gd name="T59" fmla="*/ 3833 h 6104"/>
                <a:gd name="T60" fmla="*/ 2674 w 6033"/>
                <a:gd name="T61" fmla="*/ 3833 h 6104"/>
                <a:gd name="T62" fmla="*/ 5843 w 6033"/>
                <a:gd name="T63" fmla="*/ 1525 h 6104"/>
                <a:gd name="T64" fmla="*/ 5990 w 6033"/>
                <a:gd name="T65" fmla="*/ 987 h 6104"/>
                <a:gd name="T66" fmla="*/ 5921 w 6033"/>
                <a:gd name="T67" fmla="*/ 659 h 6104"/>
                <a:gd name="T68" fmla="*/ 5699 w 6033"/>
                <a:gd name="T69" fmla="*/ 686 h 6104"/>
                <a:gd name="T70" fmla="*/ 5424 w 6033"/>
                <a:gd name="T71" fmla="*/ 204 h 6104"/>
                <a:gd name="T72" fmla="*/ 5394 w 6033"/>
                <a:gd name="T73" fmla="*/ 129 h 6104"/>
                <a:gd name="T74" fmla="*/ 5068 w 6033"/>
                <a:gd name="T75" fmla="*/ 51 h 6104"/>
                <a:gd name="T76" fmla="*/ 4540 w 6033"/>
                <a:gd name="T77" fmla="*/ 194 h 6104"/>
                <a:gd name="T78" fmla="*/ 4405 w 6033"/>
                <a:gd name="T79" fmla="*/ 12 h 6104"/>
                <a:gd name="T80" fmla="*/ 4120 w 6033"/>
                <a:gd name="T81" fmla="*/ 187 h 6104"/>
                <a:gd name="T82" fmla="*/ 3843 w 6033"/>
                <a:gd name="T83" fmla="*/ 663 h 6104"/>
                <a:gd name="T84" fmla="*/ 3624 w 6033"/>
                <a:gd name="T85" fmla="*/ 631 h 6104"/>
                <a:gd name="T86" fmla="*/ 3515 w 6033"/>
                <a:gd name="T87" fmla="*/ 925 h 6104"/>
                <a:gd name="T88" fmla="*/ 3687 w 6033"/>
                <a:gd name="T89" fmla="*/ 1017 h 6104"/>
                <a:gd name="T90" fmla="*/ 3541 w 6033"/>
                <a:gd name="T91" fmla="*/ 1545 h 6104"/>
                <a:gd name="T92" fmla="*/ 3610 w 6033"/>
                <a:gd name="T93" fmla="*/ 1872 h 6104"/>
                <a:gd name="T94" fmla="*/ 3814 w 6033"/>
                <a:gd name="T95" fmla="*/ 1853 h 6104"/>
                <a:gd name="T96" fmla="*/ 4087 w 6033"/>
                <a:gd name="T97" fmla="*/ 2330 h 6104"/>
                <a:gd name="T98" fmla="*/ 4367 w 6033"/>
                <a:gd name="T99" fmla="*/ 2513 h 6104"/>
                <a:gd name="T100" fmla="*/ 4442 w 6033"/>
                <a:gd name="T101" fmla="*/ 2483 h 6104"/>
                <a:gd name="T102" fmla="*/ 4986 w 6033"/>
                <a:gd name="T103" fmla="*/ 2365 h 6104"/>
                <a:gd name="T104" fmla="*/ 5112 w 6033"/>
                <a:gd name="T105" fmla="*/ 2525 h 6104"/>
                <a:gd name="T106" fmla="*/ 5397 w 6033"/>
                <a:gd name="T107" fmla="*/ 2350 h 6104"/>
                <a:gd name="T108" fmla="*/ 5693 w 6033"/>
                <a:gd name="T109" fmla="*/ 1882 h 6104"/>
                <a:gd name="T110" fmla="*/ 5900 w 6033"/>
                <a:gd name="T111" fmla="*/ 1909 h 6104"/>
                <a:gd name="T112" fmla="*/ 5978 w 6033"/>
                <a:gd name="T113" fmla="*/ 1583 h 6104"/>
                <a:gd name="T114" fmla="*/ 4203 w 6033"/>
                <a:gd name="T115" fmla="*/ 1489 h 6104"/>
                <a:gd name="T116" fmla="*/ 5327 w 6033"/>
                <a:gd name="T117" fmla="*/ 1042 h 6104"/>
                <a:gd name="T118" fmla="*/ 4979 w 6033"/>
                <a:gd name="T119" fmla="*/ 1181 h 6104"/>
                <a:gd name="T120" fmla="*/ 4552 w 6033"/>
                <a:gd name="T121" fmla="*/ 1351 h 6104"/>
                <a:gd name="T122" fmla="*/ 4979 w 6033"/>
                <a:gd name="T123" fmla="*/ 1181 h 6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33" h="6104">
                  <a:moveTo>
                    <a:pt x="4443" y="3494"/>
                  </a:moveTo>
                  <a:lnTo>
                    <a:pt x="4165" y="3494"/>
                  </a:lnTo>
                  <a:cubicBezTo>
                    <a:pt x="4112" y="3217"/>
                    <a:pt x="4000" y="2955"/>
                    <a:pt x="3836" y="2726"/>
                  </a:cubicBezTo>
                  <a:lnTo>
                    <a:pt x="4030" y="2533"/>
                  </a:lnTo>
                  <a:cubicBezTo>
                    <a:pt x="4048" y="2514"/>
                    <a:pt x="4059" y="2488"/>
                    <a:pt x="4059" y="2462"/>
                  </a:cubicBezTo>
                  <a:cubicBezTo>
                    <a:pt x="4059" y="2435"/>
                    <a:pt x="4048" y="2410"/>
                    <a:pt x="4030" y="2391"/>
                  </a:cubicBezTo>
                  <a:lnTo>
                    <a:pt x="3692" y="2054"/>
                  </a:lnTo>
                  <a:cubicBezTo>
                    <a:pt x="3653" y="2015"/>
                    <a:pt x="3590" y="2015"/>
                    <a:pt x="3550" y="2054"/>
                  </a:cubicBezTo>
                  <a:lnTo>
                    <a:pt x="3351" y="2253"/>
                  </a:lnTo>
                  <a:cubicBezTo>
                    <a:pt x="3125" y="2098"/>
                    <a:pt x="2867" y="1992"/>
                    <a:pt x="2598" y="1945"/>
                  </a:cubicBezTo>
                  <a:lnTo>
                    <a:pt x="2598" y="1662"/>
                  </a:lnTo>
                  <a:cubicBezTo>
                    <a:pt x="2598" y="1607"/>
                    <a:pt x="2553" y="1562"/>
                    <a:pt x="2498" y="1562"/>
                  </a:cubicBezTo>
                  <a:lnTo>
                    <a:pt x="2021" y="1562"/>
                  </a:lnTo>
                  <a:cubicBezTo>
                    <a:pt x="1965" y="1562"/>
                    <a:pt x="1920" y="1607"/>
                    <a:pt x="1920" y="1662"/>
                  </a:cubicBezTo>
                  <a:lnTo>
                    <a:pt x="1920" y="1945"/>
                  </a:lnTo>
                  <a:cubicBezTo>
                    <a:pt x="1649" y="1993"/>
                    <a:pt x="1390" y="2099"/>
                    <a:pt x="1162" y="2256"/>
                  </a:cubicBezTo>
                  <a:lnTo>
                    <a:pt x="968" y="2063"/>
                  </a:lnTo>
                  <a:cubicBezTo>
                    <a:pt x="929" y="2023"/>
                    <a:pt x="865" y="2023"/>
                    <a:pt x="826" y="2063"/>
                  </a:cubicBezTo>
                  <a:lnTo>
                    <a:pt x="489" y="2400"/>
                  </a:lnTo>
                  <a:cubicBezTo>
                    <a:pt x="470" y="2419"/>
                    <a:pt x="460" y="2444"/>
                    <a:pt x="460" y="2471"/>
                  </a:cubicBezTo>
                  <a:cubicBezTo>
                    <a:pt x="460" y="2497"/>
                    <a:pt x="470" y="2523"/>
                    <a:pt x="489" y="2542"/>
                  </a:cubicBezTo>
                  <a:lnTo>
                    <a:pt x="679" y="2731"/>
                  </a:lnTo>
                  <a:cubicBezTo>
                    <a:pt x="517" y="2959"/>
                    <a:pt x="406" y="3220"/>
                    <a:pt x="354" y="3494"/>
                  </a:cubicBezTo>
                  <a:lnTo>
                    <a:pt x="101" y="3494"/>
                  </a:lnTo>
                  <a:cubicBezTo>
                    <a:pt x="45" y="3494"/>
                    <a:pt x="0" y="3539"/>
                    <a:pt x="0" y="3594"/>
                  </a:cubicBezTo>
                  <a:lnTo>
                    <a:pt x="0" y="4071"/>
                  </a:lnTo>
                  <a:cubicBezTo>
                    <a:pt x="0" y="4127"/>
                    <a:pt x="45" y="4172"/>
                    <a:pt x="101" y="4172"/>
                  </a:cubicBezTo>
                  <a:lnTo>
                    <a:pt x="346" y="4172"/>
                  </a:lnTo>
                  <a:cubicBezTo>
                    <a:pt x="392" y="4448"/>
                    <a:pt x="498" y="4713"/>
                    <a:pt x="658" y="4946"/>
                  </a:cubicBezTo>
                  <a:lnTo>
                    <a:pt x="480" y="5124"/>
                  </a:lnTo>
                  <a:cubicBezTo>
                    <a:pt x="441" y="5163"/>
                    <a:pt x="441" y="5227"/>
                    <a:pt x="480" y="5266"/>
                  </a:cubicBezTo>
                  <a:lnTo>
                    <a:pt x="817" y="5603"/>
                  </a:lnTo>
                  <a:cubicBezTo>
                    <a:pt x="836" y="5622"/>
                    <a:pt x="862" y="5633"/>
                    <a:pt x="888" y="5633"/>
                  </a:cubicBezTo>
                  <a:cubicBezTo>
                    <a:pt x="915" y="5633"/>
                    <a:pt x="940" y="5622"/>
                    <a:pt x="959" y="5603"/>
                  </a:cubicBezTo>
                  <a:lnTo>
                    <a:pt x="1131" y="5431"/>
                  </a:lnTo>
                  <a:cubicBezTo>
                    <a:pt x="1367" y="5599"/>
                    <a:pt x="1636" y="5713"/>
                    <a:pt x="1920" y="5763"/>
                  </a:cubicBezTo>
                  <a:lnTo>
                    <a:pt x="1920" y="6004"/>
                  </a:lnTo>
                  <a:cubicBezTo>
                    <a:pt x="1920" y="6059"/>
                    <a:pt x="1965" y="6104"/>
                    <a:pt x="2021" y="6104"/>
                  </a:cubicBezTo>
                  <a:lnTo>
                    <a:pt x="2498" y="6104"/>
                  </a:lnTo>
                  <a:cubicBezTo>
                    <a:pt x="2553" y="6104"/>
                    <a:pt x="2598" y="6059"/>
                    <a:pt x="2598" y="6004"/>
                  </a:cubicBezTo>
                  <a:lnTo>
                    <a:pt x="2598" y="5763"/>
                  </a:lnTo>
                  <a:cubicBezTo>
                    <a:pt x="2880" y="5713"/>
                    <a:pt x="3148" y="5601"/>
                    <a:pt x="3382" y="5435"/>
                  </a:cubicBezTo>
                  <a:lnTo>
                    <a:pt x="3559" y="5612"/>
                  </a:lnTo>
                  <a:cubicBezTo>
                    <a:pt x="3597" y="5650"/>
                    <a:pt x="3664" y="5650"/>
                    <a:pt x="3701" y="5612"/>
                  </a:cubicBezTo>
                  <a:lnTo>
                    <a:pt x="4038" y="5275"/>
                  </a:lnTo>
                  <a:cubicBezTo>
                    <a:pt x="4078" y="5235"/>
                    <a:pt x="4078" y="5172"/>
                    <a:pt x="4038" y="5133"/>
                  </a:cubicBezTo>
                  <a:lnTo>
                    <a:pt x="3857" y="4951"/>
                  </a:lnTo>
                  <a:cubicBezTo>
                    <a:pt x="4019" y="4717"/>
                    <a:pt x="4126" y="4450"/>
                    <a:pt x="4173" y="4172"/>
                  </a:cubicBezTo>
                  <a:lnTo>
                    <a:pt x="4443" y="4172"/>
                  </a:lnTo>
                  <a:cubicBezTo>
                    <a:pt x="4498" y="4172"/>
                    <a:pt x="4543" y="4127"/>
                    <a:pt x="4543" y="4071"/>
                  </a:cubicBezTo>
                  <a:lnTo>
                    <a:pt x="4543" y="3594"/>
                  </a:lnTo>
                  <a:cubicBezTo>
                    <a:pt x="4543" y="3539"/>
                    <a:pt x="4498" y="3494"/>
                    <a:pt x="4443" y="3494"/>
                  </a:cubicBezTo>
                  <a:close/>
                  <a:moveTo>
                    <a:pt x="2272" y="4891"/>
                  </a:moveTo>
                  <a:cubicBezTo>
                    <a:pt x="1687" y="4891"/>
                    <a:pt x="1214" y="4417"/>
                    <a:pt x="1214" y="3833"/>
                  </a:cubicBezTo>
                  <a:cubicBezTo>
                    <a:pt x="1214" y="3248"/>
                    <a:pt x="1687" y="2775"/>
                    <a:pt x="2272" y="2775"/>
                  </a:cubicBezTo>
                  <a:cubicBezTo>
                    <a:pt x="2856" y="2775"/>
                    <a:pt x="3330" y="3248"/>
                    <a:pt x="3330" y="3833"/>
                  </a:cubicBezTo>
                  <a:cubicBezTo>
                    <a:pt x="3330" y="4417"/>
                    <a:pt x="2856" y="4891"/>
                    <a:pt x="2272" y="4891"/>
                  </a:cubicBezTo>
                  <a:close/>
                  <a:moveTo>
                    <a:pt x="2674" y="3833"/>
                  </a:moveTo>
                  <a:cubicBezTo>
                    <a:pt x="2674" y="4055"/>
                    <a:pt x="2494" y="4235"/>
                    <a:pt x="2272" y="4235"/>
                  </a:cubicBezTo>
                  <a:cubicBezTo>
                    <a:pt x="2050" y="4235"/>
                    <a:pt x="1870" y="4055"/>
                    <a:pt x="1870" y="3833"/>
                  </a:cubicBezTo>
                  <a:cubicBezTo>
                    <a:pt x="1870" y="3611"/>
                    <a:pt x="2050" y="3431"/>
                    <a:pt x="2272" y="3431"/>
                  </a:cubicBezTo>
                  <a:cubicBezTo>
                    <a:pt x="2494" y="3431"/>
                    <a:pt x="2674" y="3611"/>
                    <a:pt x="2674" y="3833"/>
                  </a:cubicBezTo>
                  <a:close/>
                  <a:moveTo>
                    <a:pt x="5978" y="1583"/>
                  </a:moveTo>
                  <a:lnTo>
                    <a:pt x="5843" y="1525"/>
                  </a:lnTo>
                  <a:cubicBezTo>
                    <a:pt x="5879" y="1366"/>
                    <a:pt x="5880" y="1202"/>
                    <a:pt x="5846" y="1044"/>
                  </a:cubicBezTo>
                  <a:lnTo>
                    <a:pt x="5990" y="987"/>
                  </a:lnTo>
                  <a:cubicBezTo>
                    <a:pt x="6019" y="975"/>
                    <a:pt x="6033" y="942"/>
                    <a:pt x="6022" y="913"/>
                  </a:cubicBezTo>
                  <a:lnTo>
                    <a:pt x="5921" y="659"/>
                  </a:lnTo>
                  <a:cubicBezTo>
                    <a:pt x="5909" y="630"/>
                    <a:pt x="5876" y="616"/>
                    <a:pt x="5846" y="627"/>
                  </a:cubicBezTo>
                  <a:lnTo>
                    <a:pt x="5699" y="686"/>
                  </a:lnTo>
                  <a:cubicBezTo>
                    <a:pt x="5612" y="550"/>
                    <a:pt x="5497" y="435"/>
                    <a:pt x="5362" y="348"/>
                  </a:cubicBezTo>
                  <a:lnTo>
                    <a:pt x="5424" y="204"/>
                  </a:lnTo>
                  <a:cubicBezTo>
                    <a:pt x="5430" y="190"/>
                    <a:pt x="5430" y="175"/>
                    <a:pt x="5424" y="160"/>
                  </a:cubicBezTo>
                  <a:cubicBezTo>
                    <a:pt x="5419" y="146"/>
                    <a:pt x="5408" y="135"/>
                    <a:pt x="5394" y="129"/>
                  </a:cubicBezTo>
                  <a:lnTo>
                    <a:pt x="5144" y="21"/>
                  </a:lnTo>
                  <a:cubicBezTo>
                    <a:pt x="5115" y="9"/>
                    <a:pt x="5081" y="22"/>
                    <a:pt x="5068" y="51"/>
                  </a:cubicBezTo>
                  <a:lnTo>
                    <a:pt x="5005" y="199"/>
                  </a:lnTo>
                  <a:cubicBezTo>
                    <a:pt x="4851" y="164"/>
                    <a:pt x="4693" y="163"/>
                    <a:pt x="4540" y="194"/>
                  </a:cubicBezTo>
                  <a:lnTo>
                    <a:pt x="4480" y="44"/>
                  </a:lnTo>
                  <a:cubicBezTo>
                    <a:pt x="4468" y="15"/>
                    <a:pt x="4435" y="0"/>
                    <a:pt x="4405" y="12"/>
                  </a:cubicBezTo>
                  <a:lnTo>
                    <a:pt x="4152" y="113"/>
                  </a:lnTo>
                  <a:cubicBezTo>
                    <a:pt x="4123" y="125"/>
                    <a:pt x="4108" y="158"/>
                    <a:pt x="4120" y="187"/>
                  </a:cubicBezTo>
                  <a:lnTo>
                    <a:pt x="4180" y="337"/>
                  </a:lnTo>
                  <a:cubicBezTo>
                    <a:pt x="4046" y="420"/>
                    <a:pt x="3931" y="532"/>
                    <a:pt x="3843" y="663"/>
                  </a:cubicBezTo>
                  <a:lnTo>
                    <a:pt x="3699" y="601"/>
                  </a:lnTo>
                  <a:cubicBezTo>
                    <a:pt x="3670" y="589"/>
                    <a:pt x="3636" y="602"/>
                    <a:pt x="3624" y="631"/>
                  </a:cubicBezTo>
                  <a:lnTo>
                    <a:pt x="3516" y="881"/>
                  </a:lnTo>
                  <a:cubicBezTo>
                    <a:pt x="3510" y="896"/>
                    <a:pt x="3510" y="911"/>
                    <a:pt x="3515" y="925"/>
                  </a:cubicBezTo>
                  <a:cubicBezTo>
                    <a:pt x="3521" y="940"/>
                    <a:pt x="3532" y="951"/>
                    <a:pt x="3546" y="957"/>
                  </a:cubicBezTo>
                  <a:lnTo>
                    <a:pt x="3687" y="1017"/>
                  </a:lnTo>
                  <a:cubicBezTo>
                    <a:pt x="3649" y="1173"/>
                    <a:pt x="3645" y="1334"/>
                    <a:pt x="3675" y="1491"/>
                  </a:cubicBezTo>
                  <a:lnTo>
                    <a:pt x="3541" y="1545"/>
                  </a:lnTo>
                  <a:cubicBezTo>
                    <a:pt x="3512" y="1556"/>
                    <a:pt x="3497" y="1590"/>
                    <a:pt x="3509" y="1619"/>
                  </a:cubicBezTo>
                  <a:lnTo>
                    <a:pt x="3610" y="1872"/>
                  </a:lnTo>
                  <a:cubicBezTo>
                    <a:pt x="3621" y="1902"/>
                    <a:pt x="3655" y="1916"/>
                    <a:pt x="3684" y="1904"/>
                  </a:cubicBezTo>
                  <a:lnTo>
                    <a:pt x="3814" y="1853"/>
                  </a:lnTo>
                  <a:cubicBezTo>
                    <a:pt x="3897" y="1990"/>
                    <a:pt x="4009" y="2108"/>
                    <a:pt x="4143" y="2198"/>
                  </a:cubicBezTo>
                  <a:lnTo>
                    <a:pt x="4087" y="2330"/>
                  </a:lnTo>
                  <a:cubicBezTo>
                    <a:pt x="4074" y="2359"/>
                    <a:pt x="4087" y="2393"/>
                    <a:pt x="4117" y="2405"/>
                  </a:cubicBezTo>
                  <a:lnTo>
                    <a:pt x="4367" y="2513"/>
                  </a:lnTo>
                  <a:cubicBezTo>
                    <a:pt x="4381" y="2519"/>
                    <a:pt x="4397" y="2519"/>
                    <a:pt x="4411" y="2514"/>
                  </a:cubicBezTo>
                  <a:cubicBezTo>
                    <a:pt x="4425" y="2508"/>
                    <a:pt x="4436" y="2497"/>
                    <a:pt x="4442" y="2483"/>
                  </a:cubicBezTo>
                  <a:lnTo>
                    <a:pt x="4497" y="2355"/>
                  </a:lnTo>
                  <a:cubicBezTo>
                    <a:pt x="4658" y="2395"/>
                    <a:pt x="4825" y="2398"/>
                    <a:pt x="4986" y="2365"/>
                  </a:cubicBezTo>
                  <a:lnTo>
                    <a:pt x="5037" y="2493"/>
                  </a:lnTo>
                  <a:cubicBezTo>
                    <a:pt x="5049" y="2522"/>
                    <a:pt x="5082" y="2537"/>
                    <a:pt x="5112" y="2525"/>
                  </a:cubicBezTo>
                  <a:lnTo>
                    <a:pt x="5365" y="2424"/>
                  </a:lnTo>
                  <a:cubicBezTo>
                    <a:pt x="5394" y="2413"/>
                    <a:pt x="5409" y="2379"/>
                    <a:pt x="5397" y="2350"/>
                  </a:cubicBezTo>
                  <a:lnTo>
                    <a:pt x="5346" y="2222"/>
                  </a:lnTo>
                  <a:cubicBezTo>
                    <a:pt x="5485" y="2136"/>
                    <a:pt x="5604" y="2020"/>
                    <a:pt x="5693" y="1882"/>
                  </a:cubicBezTo>
                  <a:lnTo>
                    <a:pt x="5825" y="1939"/>
                  </a:lnTo>
                  <a:cubicBezTo>
                    <a:pt x="5852" y="1951"/>
                    <a:pt x="5888" y="1937"/>
                    <a:pt x="5900" y="1909"/>
                  </a:cubicBezTo>
                  <a:lnTo>
                    <a:pt x="6008" y="1658"/>
                  </a:lnTo>
                  <a:cubicBezTo>
                    <a:pt x="6020" y="1629"/>
                    <a:pt x="6007" y="1595"/>
                    <a:pt x="5978" y="1583"/>
                  </a:cubicBezTo>
                  <a:close/>
                  <a:moveTo>
                    <a:pt x="4989" y="1828"/>
                  </a:moveTo>
                  <a:cubicBezTo>
                    <a:pt x="4678" y="1951"/>
                    <a:pt x="4327" y="1800"/>
                    <a:pt x="4203" y="1489"/>
                  </a:cubicBezTo>
                  <a:cubicBezTo>
                    <a:pt x="4080" y="1179"/>
                    <a:pt x="4231" y="828"/>
                    <a:pt x="4542" y="704"/>
                  </a:cubicBezTo>
                  <a:cubicBezTo>
                    <a:pt x="4852" y="581"/>
                    <a:pt x="5204" y="732"/>
                    <a:pt x="5327" y="1042"/>
                  </a:cubicBezTo>
                  <a:cubicBezTo>
                    <a:pt x="5451" y="1353"/>
                    <a:pt x="5299" y="1704"/>
                    <a:pt x="4989" y="1828"/>
                  </a:cubicBezTo>
                  <a:close/>
                  <a:moveTo>
                    <a:pt x="4979" y="1181"/>
                  </a:moveTo>
                  <a:cubicBezTo>
                    <a:pt x="5025" y="1299"/>
                    <a:pt x="4968" y="1432"/>
                    <a:pt x="4850" y="1479"/>
                  </a:cubicBezTo>
                  <a:cubicBezTo>
                    <a:pt x="4732" y="1526"/>
                    <a:pt x="4599" y="1468"/>
                    <a:pt x="4552" y="1351"/>
                  </a:cubicBezTo>
                  <a:cubicBezTo>
                    <a:pt x="4505" y="1233"/>
                    <a:pt x="4563" y="1099"/>
                    <a:pt x="4680" y="1053"/>
                  </a:cubicBezTo>
                  <a:cubicBezTo>
                    <a:pt x="4798" y="1006"/>
                    <a:pt x="4932" y="1063"/>
                    <a:pt x="4979" y="1181"/>
                  </a:cubicBezTo>
                  <a:close/>
                </a:path>
              </a:pathLst>
            </a:custGeom>
            <a:solidFill>
              <a:schemeClr val="accent1">
                <a:lumMod val="50000"/>
              </a:schemeClr>
            </a:solidFill>
            <a:ln>
              <a:noFill/>
            </a:ln>
          </p:spPr>
          <p:txBody>
            <a:bodyPr/>
            <a:lstStyle/>
            <a:p>
              <a:endParaRPr lang="zh-CN" altLang="en-US"/>
            </a:p>
          </p:txBody>
        </p:sp>
      </p:grpSp>
      <p:grpSp>
        <p:nvGrpSpPr>
          <p:cNvPr id="4" name="组合 3"/>
          <p:cNvGrpSpPr/>
          <p:nvPr/>
        </p:nvGrpSpPr>
        <p:grpSpPr>
          <a:xfrm>
            <a:off x="4929019" y="2245552"/>
            <a:ext cx="2333963" cy="2600345"/>
            <a:chOff x="4929019" y="2397952"/>
            <a:chExt cx="2333963" cy="2600345"/>
          </a:xfrm>
        </p:grpSpPr>
        <p:sp>
          <p:nvSpPr>
            <p:cNvPr id="20" name="圆角矩形 19"/>
            <p:cNvSpPr/>
            <p:nvPr/>
          </p:nvSpPr>
          <p:spPr>
            <a:xfrm>
              <a:off x="5691095" y="2397952"/>
              <a:ext cx="809813" cy="809813"/>
            </a:xfrm>
            <a:prstGeom prst="roundRect">
              <a:avLst/>
            </a:prstGeom>
            <a:solidFill>
              <a:schemeClr val="accent1">
                <a:lumMod val="50000"/>
              </a:schemeClr>
            </a:solidFill>
            <a:ln>
              <a:noFill/>
            </a:ln>
            <a:effectLst>
              <a:outerShdw blurRad="241300" sx="117000" sy="11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文本框 12"/>
            <p:cNvSpPr txBox="1"/>
            <p:nvPr/>
          </p:nvSpPr>
          <p:spPr>
            <a:xfrm>
              <a:off x="5244278" y="3352566"/>
              <a:ext cx="170344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spc="300" dirty="0">
                  <a:solidFill>
                    <a:schemeClr val="tx1">
                      <a:lumMod val="75000"/>
                      <a:lumOff val="25000"/>
                    </a:schemeClr>
                  </a:solidFill>
                  <a:latin typeface="思源黑体 CN Normal" panose="020B0400000000000000" pitchFamily="34" charset="-122"/>
                  <a:ea typeface="思源黑体 CN Normal" panose="020B0400000000000000" pitchFamily="34" charset="-122"/>
                </a:rPr>
                <a:t>输入标题</a:t>
              </a:r>
            </a:p>
          </p:txBody>
        </p:sp>
        <p:sp>
          <p:nvSpPr>
            <p:cNvPr id="22" name="文本框 21"/>
            <p:cNvSpPr txBox="1"/>
            <p:nvPr/>
          </p:nvSpPr>
          <p:spPr>
            <a:xfrm>
              <a:off x="4929019" y="3752676"/>
              <a:ext cx="2333963" cy="923330"/>
            </a:xfrm>
            <a:prstGeom prst="rect">
              <a:avLst/>
            </a:prstGeom>
            <a:noFill/>
          </p:spPr>
          <p:txBody>
            <a:bodyPr wrap="square" rtlCol="0">
              <a:spAutoFit/>
            </a:bodyPr>
            <a:lstStyle/>
            <a:p>
              <a:pPr algn="ct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a:t>
              </a:r>
            </a:p>
          </p:txBody>
        </p:sp>
        <p:sp>
          <p:nvSpPr>
            <p:cNvPr id="23" name="文本框 22"/>
            <p:cNvSpPr txBox="1"/>
            <p:nvPr/>
          </p:nvSpPr>
          <p:spPr>
            <a:xfrm>
              <a:off x="5244276" y="4690520"/>
              <a:ext cx="1703448" cy="307777"/>
            </a:xfrm>
            <a:prstGeom prst="rect">
              <a:avLst/>
            </a:prstGeom>
            <a:noFill/>
          </p:spPr>
          <p:txBody>
            <a:bodyPr wrap="square" rtlCol="0">
              <a:spAutoFit/>
            </a:bodyPr>
            <a:lstStyle/>
            <a:p>
              <a:pPr algn="ctr"/>
              <a:r>
                <a:rPr lang="en-US" altLang="zh-CN" sz="1400" spc="300" dirty="0">
                  <a:solidFill>
                    <a:schemeClr val="accent1">
                      <a:lumMod val="50000"/>
                    </a:schemeClr>
                  </a:solidFill>
                  <a:latin typeface="思源黑体 CN Medium" panose="020B0600000000000000" pitchFamily="34" charset="-122"/>
                  <a:ea typeface="思源黑体 CN Medium" panose="020B0600000000000000" pitchFamily="34" charset="-122"/>
                </a:rPr>
                <a:t>STEP 02</a:t>
              </a:r>
              <a:endParaRPr lang="zh-CN" altLang="en-US" sz="1400" spc="300" dirty="0">
                <a:solidFill>
                  <a:schemeClr val="accent1">
                    <a:lumMod val="50000"/>
                  </a:schemeClr>
                </a:solidFill>
                <a:latin typeface="思源黑体 CN Medium" panose="020B0600000000000000" pitchFamily="34" charset="-122"/>
                <a:ea typeface="思源黑体 CN Medium" panose="020B0600000000000000" pitchFamily="34" charset="-122"/>
              </a:endParaRPr>
            </a:p>
          </p:txBody>
        </p:sp>
        <p:sp>
          <p:nvSpPr>
            <p:cNvPr id="24" name="strategical-planning_27141"/>
            <p:cNvSpPr>
              <a:spLocks noChangeAspect="1"/>
            </p:cNvSpPr>
            <p:nvPr/>
          </p:nvSpPr>
          <p:spPr bwMode="auto">
            <a:xfrm>
              <a:off x="5845956" y="2550250"/>
              <a:ext cx="500090" cy="505217"/>
            </a:xfrm>
            <a:custGeom>
              <a:avLst/>
              <a:gdLst>
                <a:gd name="T0" fmla="*/ 4165 w 6033"/>
                <a:gd name="T1" fmla="*/ 3494 h 6104"/>
                <a:gd name="T2" fmla="*/ 4030 w 6033"/>
                <a:gd name="T3" fmla="*/ 2533 h 6104"/>
                <a:gd name="T4" fmla="*/ 4030 w 6033"/>
                <a:gd name="T5" fmla="*/ 2391 h 6104"/>
                <a:gd name="T6" fmla="*/ 3550 w 6033"/>
                <a:gd name="T7" fmla="*/ 2054 h 6104"/>
                <a:gd name="T8" fmla="*/ 2598 w 6033"/>
                <a:gd name="T9" fmla="*/ 1945 h 6104"/>
                <a:gd name="T10" fmla="*/ 2498 w 6033"/>
                <a:gd name="T11" fmla="*/ 1562 h 6104"/>
                <a:gd name="T12" fmla="*/ 1920 w 6033"/>
                <a:gd name="T13" fmla="*/ 1662 h 6104"/>
                <a:gd name="T14" fmla="*/ 1162 w 6033"/>
                <a:gd name="T15" fmla="*/ 2256 h 6104"/>
                <a:gd name="T16" fmla="*/ 826 w 6033"/>
                <a:gd name="T17" fmla="*/ 2063 h 6104"/>
                <a:gd name="T18" fmla="*/ 460 w 6033"/>
                <a:gd name="T19" fmla="*/ 2471 h 6104"/>
                <a:gd name="T20" fmla="*/ 679 w 6033"/>
                <a:gd name="T21" fmla="*/ 2731 h 6104"/>
                <a:gd name="T22" fmla="*/ 101 w 6033"/>
                <a:gd name="T23" fmla="*/ 3494 h 6104"/>
                <a:gd name="T24" fmla="*/ 0 w 6033"/>
                <a:gd name="T25" fmla="*/ 4071 h 6104"/>
                <a:gd name="T26" fmla="*/ 346 w 6033"/>
                <a:gd name="T27" fmla="*/ 4172 h 6104"/>
                <a:gd name="T28" fmla="*/ 480 w 6033"/>
                <a:gd name="T29" fmla="*/ 5124 h 6104"/>
                <a:gd name="T30" fmla="*/ 817 w 6033"/>
                <a:gd name="T31" fmla="*/ 5603 h 6104"/>
                <a:gd name="T32" fmla="*/ 959 w 6033"/>
                <a:gd name="T33" fmla="*/ 5603 h 6104"/>
                <a:gd name="T34" fmla="*/ 1920 w 6033"/>
                <a:gd name="T35" fmla="*/ 5763 h 6104"/>
                <a:gd name="T36" fmla="*/ 2021 w 6033"/>
                <a:gd name="T37" fmla="*/ 6104 h 6104"/>
                <a:gd name="T38" fmla="*/ 2598 w 6033"/>
                <a:gd name="T39" fmla="*/ 6004 h 6104"/>
                <a:gd name="T40" fmla="*/ 3382 w 6033"/>
                <a:gd name="T41" fmla="*/ 5435 h 6104"/>
                <a:gd name="T42" fmla="*/ 3701 w 6033"/>
                <a:gd name="T43" fmla="*/ 5612 h 6104"/>
                <a:gd name="T44" fmla="*/ 4038 w 6033"/>
                <a:gd name="T45" fmla="*/ 5133 h 6104"/>
                <a:gd name="T46" fmla="*/ 4173 w 6033"/>
                <a:gd name="T47" fmla="*/ 4172 h 6104"/>
                <a:gd name="T48" fmla="*/ 4543 w 6033"/>
                <a:gd name="T49" fmla="*/ 4071 h 6104"/>
                <a:gd name="T50" fmla="*/ 4443 w 6033"/>
                <a:gd name="T51" fmla="*/ 3494 h 6104"/>
                <a:gd name="T52" fmla="*/ 1214 w 6033"/>
                <a:gd name="T53" fmla="*/ 3833 h 6104"/>
                <a:gd name="T54" fmla="*/ 3330 w 6033"/>
                <a:gd name="T55" fmla="*/ 3833 h 6104"/>
                <a:gd name="T56" fmla="*/ 2674 w 6033"/>
                <a:gd name="T57" fmla="*/ 3833 h 6104"/>
                <a:gd name="T58" fmla="*/ 1870 w 6033"/>
                <a:gd name="T59" fmla="*/ 3833 h 6104"/>
                <a:gd name="T60" fmla="*/ 2674 w 6033"/>
                <a:gd name="T61" fmla="*/ 3833 h 6104"/>
                <a:gd name="T62" fmla="*/ 5843 w 6033"/>
                <a:gd name="T63" fmla="*/ 1525 h 6104"/>
                <a:gd name="T64" fmla="*/ 5990 w 6033"/>
                <a:gd name="T65" fmla="*/ 987 h 6104"/>
                <a:gd name="T66" fmla="*/ 5921 w 6033"/>
                <a:gd name="T67" fmla="*/ 659 h 6104"/>
                <a:gd name="T68" fmla="*/ 5699 w 6033"/>
                <a:gd name="T69" fmla="*/ 686 h 6104"/>
                <a:gd name="T70" fmla="*/ 5424 w 6033"/>
                <a:gd name="T71" fmla="*/ 204 h 6104"/>
                <a:gd name="T72" fmla="*/ 5394 w 6033"/>
                <a:gd name="T73" fmla="*/ 129 h 6104"/>
                <a:gd name="T74" fmla="*/ 5068 w 6033"/>
                <a:gd name="T75" fmla="*/ 51 h 6104"/>
                <a:gd name="T76" fmla="*/ 4540 w 6033"/>
                <a:gd name="T77" fmla="*/ 194 h 6104"/>
                <a:gd name="T78" fmla="*/ 4405 w 6033"/>
                <a:gd name="T79" fmla="*/ 12 h 6104"/>
                <a:gd name="T80" fmla="*/ 4120 w 6033"/>
                <a:gd name="T81" fmla="*/ 187 h 6104"/>
                <a:gd name="T82" fmla="*/ 3843 w 6033"/>
                <a:gd name="T83" fmla="*/ 663 h 6104"/>
                <a:gd name="T84" fmla="*/ 3624 w 6033"/>
                <a:gd name="T85" fmla="*/ 631 h 6104"/>
                <a:gd name="T86" fmla="*/ 3515 w 6033"/>
                <a:gd name="T87" fmla="*/ 925 h 6104"/>
                <a:gd name="T88" fmla="*/ 3687 w 6033"/>
                <a:gd name="T89" fmla="*/ 1017 h 6104"/>
                <a:gd name="T90" fmla="*/ 3541 w 6033"/>
                <a:gd name="T91" fmla="*/ 1545 h 6104"/>
                <a:gd name="T92" fmla="*/ 3610 w 6033"/>
                <a:gd name="T93" fmla="*/ 1872 h 6104"/>
                <a:gd name="T94" fmla="*/ 3814 w 6033"/>
                <a:gd name="T95" fmla="*/ 1853 h 6104"/>
                <a:gd name="T96" fmla="*/ 4087 w 6033"/>
                <a:gd name="T97" fmla="*/ 2330 h 6104"/>
                <a:gd name="T98" fmla="*/ 4367 w 6033"/>
                <a:gd name="T99" fmla="*/ 2513 h 6104"/>
                <a:gd name="T100" fmla="*/ 4442 w 6033"/>
                <a:gd name="T101" fmla="*/ 2483 h 6104"/>
                <a:gd name="T102" fmla="*/ 4986 w 6033"/>
                <a:gd name="T103" fmla="*/ 2365 h 6104"/>
                <a:gd name="T104" fmla="*/ 5112 w 6033"/>
                <a:gd name="T105" fmla="*/ 2525 h 6104"/>
                <a:gd name="T106" fmla="*/ 5397 w 6033"/>
                <a:gd name="T107" fmla="*/ 2350 h 6104"/>
                <a:gd name="T108" fmla="*/ 5693 w 6033"/>
                <a:gd name="T109" fmla="*/ 1882 h 6104"/>
                <a:gd name="T110" fmla="*/ 5900 w 6033"/>
                <a:gd name="T111" fmla="*/ 1909 h 6104"/>
                <a:gd name="T112" fmla="*/ 5978 w 6033"/>
                <a:gd name="T113" fmla="*/ 1583 h 6104"/>
                <a:gd name="T114" fmla="*/ 4203 w 6033"/>
                <a:gd name="T115" fmla="*/ 1489 h 6104"/>
                <a:gd name="T116" fmla="*/ 5327 w 6033"/>
                <a:gd name="T117" fmla="*/ 1042 h 6104"/>
                <a:gd name="T118" fmla="*/ 4979 w 6033"/>
                <a:gd name="T119" fmla="*/ 1181 h 6104"/>
                <a:gd name="T120" fmla="*/ 4552 w 6033"/>
                <a:gd name="T121" fmla="*/ 1351 h 6104"/>
                <a:gd name="T122" fmla="*/ 4979 w 6033"/>
                <a:gd name="T123" fmla="*/ 1181 h 6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33" h="6104">
                  <a:moveTo>
                    <a:pt x="4443" y="3494"/>
                  </a:moveTo>
                  <a:lnTo>
                    <a:pt x="4165" y="3494"/>
                  </a:lnTo>
                  <a:cubicBezTo>
                    <a:pt x="4112" y="3217"/>
                    <a:pt x="4000" y="2955"/>
                    <a:pt x="3836" y="2726"/>
                  </a:cubicBezTo>
                  <a:lnTo>
                    <a:pt x="4030" y="2533"/>
                  </a:lnTo>
                  <a:cubicBezTo>
                    <a:pt x="4048" y="2514"/>
                    <a:pt x="4059" y="2488"/>
                    <a:pt x="4059" y="2462"/>
                  </a:cubicBezTo>
                  <a:cubicBezTo>
                    <a:pt x="4059" y="2435"/>
                    <a:pt x="4048" y="2410"/>
                    <a:pt x="4030" y="2391"/>
                  </a:cubicBezTo>
                  <a:lnTo>
                    <a:pt x="3692" y="2054"/>
                  </a:lnTo>
                  <a:cubicBezTo>
                    <a:pt x="3653" y="2015"/>
                    <a:pt x="3590" y="2015"/>
                    <a:pt x="3550" y="2054"/>
                  </a:cubicBezTo>
                  <a:lnTo>
                    <a:pt x="3351" y="2253"/>
                  </a:lnTo>
                  <a:cubicBezTo>
                    <a:pt x="3125" y="2098"/>
                    <a:pt x="2867" y="1992"/>
                    <a:pt x="2598" y="1945"/>
                  </a:cubicBezTo>
                  <a:lnTo>
                    <a:pt x="2598" y="1662"/>
                  </a:lnTo>
                  <a:cubicBezTo>
                    <a:pt x="2598" y="1607"/>
                    <a:pt x="2553" y="1562"/>
                    <a:pt x="2498" y="1562"/>
                  </a:cubicBezTo>
                  <a:lnTo>
                    <a:pt x="2021" y="1562"/>
                  </a:lnTo>
                  <a:cubicBezTo>
                    <a:pt x="1965" y="1562"/>
                    <a:pt x="1920" y="1607"/>
                    <a:pt x="1920" y="1662"/>
                  </a:cubicBezTo>
                  <a:lnTo>
                    <a:pt x="1920" y="1945"/>
                  </a:lnTo>
                  <a:cubicBezTo>
                    <a:pt x="1649" y="1993"/>
                    <a:pt x="1390" y="2099"/>
                    <a:pt x="1162" y="2256"/>
                  </a:cubicBezTo>
                  <a:lnTo>
                    <a:pt x="968" y="2063"/>
                  </a:lnTo>
                  <a:cubicBezTo>
                    <a:pt x="929" y="2023"/>
                    <a:pt x="865" y="2023"/>
                    <a:pt x="826" y="2063"/>
                  </a:cubicBezTo>
                  <a:lnTo>
                    <a:pt x="489" y="2400"/>
                  </a:lnTo>
                  <a:cubicBezTo>
                    <a:pt x="470" y="2419"/>
                    <a:pt x="460" y="2444"/>
                    <a:pt x="460" y="2471"/>
                  </a:cubicBezTo>
                  <a:cubicBezTo>
                    <a:pt x="460" y="2497"/>
                    <a:pt x="470" y="2523"/>
                    <a:pt x="489" y="2542"/>
                  </a:cubicBezTo>
                  <a:lnTo>
                    <a:pt x="679" y="2731"/>
                  </a:lnTo>
                  <a:cubicBezTo>
                    <a:pt x="517" y="2959"/>
                    <a:pt x="406" y="3220"/>
                    <a:pt x="354" y="3494"/>
                  </a:cubicBezTo>
                  <a:lnTo>
                    <a:pt x="101" y="3494"/>
                  </a:lnTo>
                  <a:cubicBezTo>
                    <a:pt x="45" y="3494"/>
                    <a:pt x="0" y="3539"/>
                    <a:pt x="0" y="3594"/>
                  </a:cubicBezTo>
                  <a:lnTo>
                    <a:pt x="0" y="4071"/>
                  </a:lnTo>
                  <a:cubicBezTo>
                    <a:pt x="0" y="4127"/>
                    <a:pt x="45" y="4172"/>
                    <a:pt x="101" y="4172"/>
                  </a:cubicBezTo>
                  <a:lnTo>
                    <a:pt x="346" y="4172"/>
                  </a:lnTo>
                  <a:cubicBezTo>
                    <a:pt x="392" y="4448"/>
                    <a:pt x="498" y="4713"/>
                    <a:pt x="658" y="4946"/>
                  </a:cubicBezTo>
                  <a:lnTo>
                    <a:pt x="480" y="5124"/>
                  </a:lnTo>
                  <a:cubicBezTo>
                    <a:pt x="441" y="5163"/>
                    <a:pt x="441" y="5227"/>
                    <a:pt x="480" y="5266"/>
                  </a:cubicBezTo>
                  <a:lnTo>
                    <a:pt x="817" y="5603"/>
                  </a:lnTo>
                  <a:cubicBezTo>
                    <a:pt x="836" y="5622"/>
                    <a:pt x="862" y="5633"/>
                    <a:pt x="888" y="5633"/>
                  </a:cubicBezTo>
                  <a:cubicBezTo>
                    <a:pt x="915" y="5633"/>
                    <a:pt x="940" y="5622"/>
                    <a:pt x="959" y="5603"/>
                  </a:cubicBezTo>
                  <a:lnTo>
                    <a:pt x="1131" y="5431"/>
                  </a:lnTo>
                  <a:cubicBezTo>
                    <a:pt x="1367" y="5599"/>
                    <a:pt x="1636" y="5713"/>
                    <a:pt x="1920" y="5763"/>
                  </a:cubicBezTo>
                  <a:lnTo>
                    <a:pt x="1920" y="6004"/>
                  </a:lnTo>
                  <a:cubicBezTo>
                    <a:pt x="1920" y="6059"/>
                    <a:pt x="1965" y="6104"/>
                    <a:pt x="2021" y="6104"/>
                  </a:cubicBezTo>
                  <a:lnTo>
                    <a:pt x="2498" y="6104"/>
                  </a:lnTo>
                  <a:cubicBezTo>
                    <a:pt x="2553" y="6104"/>
                    <a:pt x="2598" y="6059"/>
                    <a:pt x="2598" y="6004"/>
                  </a:cubicBezTo>
                  <a:lnTo>
                    <a:pt x="2598" y="5763"/>
                  </a:lnTo>
                  <a:cubicBezTo>
                    <a:pt x="2880" y="5713"/>
                    <a:pt x="3148" y="5601"/>
                    <a:pt x="3382" y="5435"/>
                  </a:cubicBezTo>
                  <a:lnTo>
                    <a:pt x="3559" y="5612"/>
                  </a:lnTo>
                  <a:cubicBezTo>
                    <a:pt x="3597" y="5650"/>
                    <a:pt x="3664" y="5650"/>
                    <a:pt x="3701" y="5612"/>
                  </a:cubicBezTo>
                  <a:lnTo>
                    <a:pt x="4038" y="5275"/>
                  </a:lnTo>
                  <a:cubicBezTo>
                    <a:pt x="4078" y="5235"/>
                    <a:pt x="4078" y="5172"/>
                    <a:pt x="4038" y="5133"/>
                  </a:cubicBezTo>
                  <a:lnTo>
                    <a:pt x="3857" y="4951"/>
                  </a:lnTo>
                  <a:cubicBezTo>
                    <a:pt x="4019" y="4717"/>
                    <a:pt x="4126" y="4450"/>
                    <a:pt x="4173" y="4172"/>
                  </a:cubicBezTo>
                  <a:lnTo>
                    <a:pt x="4443" y="4172"/>
                  </a:lnTo>
                  <a:cubicBezTo>
                    <a:pt x="4498" y="4172"/>
                    <a:pt x="4543" y="4127"/>
                    <a:pt x="4543" y="4071"/>
                  </a:cubicBezTo>
                  <a:lnTo>
                    <a:pt x="4543" y="3594"/>
                  </a:lnTo>
                  <a:cubicBezTo>
                    <a:pt x="4543" y="3539"/>
                    <a:pt x="4498" y="3494"/>
                    <a:pt x="4443" y="3494"/>
                  </a:cubicBezTo>
                  <a:close/>
                  <a:moveTo>
                    <a:pt x="2272" y="4891"/>
                  </a:moveTo>
                  <a:cubicBezTo>
                    <a:pt x="1687" y="4891"/>
                    <a:pt x="1214" y="4417"/>
                    <a:pt x="1214" y="3833"/>
                  </a:cubicBezTo>
                  <a:cubicBezTo>
                    <a:pt x="1214" y="3248"/>
                    <a:pt x="1687" y="2775"/>
                    <a:pt x="2272" y="2775"/>
                  </a:cubicBezTo>
                  <a:cubicBezTo>
                    <a:pt x="2856" y="2775"/>
                    <a:pt x="3330" y="3248"/>
                    <a:pt x="3330" y="3833"/>
                  </a:cubicBezTo>
                  <a:cubicBezTo>
                    <a:pt x="3330" y="4417"/>
                    <a:pt x="2856" y="4891"/>
                    <a:pt x="2272" y="4891"/>
                  </a:cubicBezTo>
                  <a:close/>
                  <a:moveTo>
                    <a:pt x="2674" y="3833"/>
                  </a:moveTo>
                  <a:cubicBezTo>
                    <a:pt x="2674" y="4055"/>
                    <a:pt x="2494" y="4235"/>
                    <a:pt x="2272" y="4235"/>
                  </a:cubicBezTo>
                  <a:cubicBezTo>
                    <a:pt x="2050" y="4235"/>
                    <a:pt x="1870" y="4055"/>
                    <a:pt x="1870" y="3833"/>
                  </a:cubicBezTo>
                  <a:cubicBezTo>
                    <a:pt x="1870" y="3611"/>
                    <a:pt x="2050" y="3431"/>
                    <a:pt x="2272" y="3431"/>
                  </a:cubicBezTo>
                  <a:cubicBezTo>
                    <a:pt x="2494" y="3431"/>
                    <a:pt x="2674" y="3611"/>
                    <a:pt x="2674" y="3833"/>
                  </a:cubicBezTo>
                  <a:close/>
                  <a:moveTo>
                    <a:pt x="5978" y="1583"/>
                  </a:moveTo>
                  <a:lnTo>
                    <a:pt x="5843" y="1525"/>
                  </a:lnTo>
                  <a:cubicBezTo>
                    <a:pt x="5879" y="1366"/>
                    <a:pt x="5880" y="1202"/>
                    <a:pt x="5846" y="1044"/>
                  </a:cubicBezTo>
                  <a:lnTo>
                    <a:pt x="5990" y="987"/>
                  </a:lnTo>
                  <a:cubicBezTo>
                    <a:pt x="6019" y="975"/>
                    <a:pt x="6033" y="942"/>
                    <a:pt x="6022" y="913"/>
                  </a:cubicBezTo>
                  <a:lnTo>
                    <a:pt x="5921" y="659"/>
                  </a:lnTo>
                  <a:cubicBezTo>
                    <a:pt x="5909" y="630"/>
                    <a:pt x="5876" y="616"/>
                    <a:pt x="5846" y="627"/>
                  </a:cubicBezTo>
                  <a:lnTo>
                    <a:pt x="5699" y="686"/>
                  </a:lnTo>
                  <a:cubicBezTo>
                    <a:pt x="5612" y="550"/>
                    <a:pt x="5497" y="435"/>
                    <a:pt x="5362" y="348"/>
                  </a:cubicBezTo>
                  <a:lnTo>
                    <a:pt x="5424" y="204"/>
                  </a:lnTo>
                  <a:cubicBezTo>
                    <a:pt x="5430" y="190"/>
                    <a:pt x="5430" y="175"/>
                    <a:pt x="5424" y="160"/>
                  </a:cubicBezTo>
                  <a:cubicBezTo>
                    <a:pt x="5419" y="146"/>
                    <a:pt x="5408" y="135"/>
                    <a:pt x="5394" y="129"/>
                  </a:cubicBezTo>
                  <a:lnTo>
                    <a:pt x="5144" y="21"/>
                  </a:lnTo>
                  <a:cubicBezTo>
                    <a:pt x="5115" y="9"/>
                    <a:pt x="5081" y="22"/>
                    <a:pt x="5068" y="51"/>
                  </a:cubicBezTo>
                  <a:lnTo>
                    <a:pt x="5005" y="199"/>
                  </a:lnTo>
                  <a:cubicBezTo>
                    <a:pt x="4851" y="164"/>
                    <a:pt x="4693" y="163"/>
                    <a:pt x="4540" y="194"/>
                  </a:cubicBezTo>
                  <a:lnTo>
                    <a:pt x="4480" y="44"/>
                  </a:lnTo>
                  <a:cubicBezTo>
                    <a:pt x="4468" y="15"/>
                    <a:pt x="4435" y="0"/>
                    <a:pt x="4405" y="12"/>
                  </a:cubicBezTo>
                  <a:lnTo>
                    <a:pt x="4152" y="113"/>
                  </a:lnTo>
                  <a:cubicBezTo>
                    <a:pt x="4123" y="125"/>
                    <a:pt x="4108" y="158"/>
                    <a:pt x="4120" y="187"/>
                  </a:cubicBezTo>
                  <a:lnTo>
                    <a:pt x="4180" y="337"/>
                  </a:lnTo>
                  <a:cubicBezTo>
                    <a:pt x="4046" y="420"/>
                    <a:pt x="3931" y="532"/>
                    <a:pt x="3843" y="663"/>
                  </a:cubicBezTo>
                  <a:lnTo>
                    <a:pt x="3699" y="601"/>
                  </a:lnTo>
                  <a:cubicBezTo>
                    <a:pt x="3670" y="589"/>
                    <a:pt x="3636" y="602"/>
                    <a:pt x="3624" y="631"/>
                  </a:cubicBezTo>
                  <a:lnTo>
                    <a:pt x="3516" y="881"/>
                  </a:lnTo>
                  <a:cubicBezTo>
                    <a:pt x="3510" y="896"/>
                    <a:pt x="3510" y="911"/>
                    <a:pt x="3515" y="925"/>
                  </a:cubicBezTo>
                  <a:cubicBezTo>
                    <a:pt x="3521" y="940"/>
                    <a:pt x="3532" y="951"/>
                    <a:pt x="3546" y="957"/>
                  </a:cubicBezTo>
                  <a:lnTo>
                    <a:pt x="3687" y="1017"/>
                  </a:lnTo>
                  <a:cubicBezTo>
                    <a:pt x="3649" y="1173"/>
                    <a:pt x="3645" y="1334"/>
                    <a:pt x="3675" y="1491"/>
                  </a:cubicBezTo>
                  <a:lnTo>
                    <a:pt x="3541" y="1545"/>
                  </a:lnTo>
                  <a:cubicBezTo>
                    <a:pt x="3512" y="1556"/>
                    <a:pt x="3497" y="1590"/>
                    <a:pt x="3509" y="1619"/>
                  </a:cubicBezTo>
                  <a:lnTo>
                    <a:pt x="3610" y="1872"/>
                  </a:lnTo>
                  <a:cubicBezTo>
                    <a:pt x="3621" y="1902"/>
                    <a:pt x="3655" y="1916"/>
                    <a:pt x="3684" y="1904"/>
                  </a:cubicBezTo>
                  <a:lnTo>
                    <a:pt x="3814" y="1853"/>
                  </a:lnTo>
                  <a:cubicBezTo>
                    <a:pt x="3897" y="1990"/>
                    <a:pt x="4009" y="2108"/>
                    <a:pt x="4143" y="2198"/>
                  </a:cubicBezTo>
                  <a:lnTo>
                    <a:pt x="4087" y="2330"/>
                  </a:lnTo>
                  <a:cubicBezTo>
                    <a:pt x="4074" y="2359"/>
                    <a:pt x="4087" y="2393"/>
                    <a:pt x="4117" y="2405"/>
                  </a:cubicBezTo>
                  <a:lnTo>
                    <a:pt x="4367" y="2513"/>
                  </a:lnTo>
                  <a:cubicBezTo>
                    <a:pt x="4381" y="2519"/>
                    <a:pt x="4397" y="2519"/>
                    <a:pt x="4411" y="2514"/>
                  </a:cubicBezTo>
                  <a:cubicBezTo>
                    <a:pt x="4425" y="2508"/>
                    <a:pt x="4436" y="2497"/>
                    <a:pt x="4442" y="2483"/>
                  </a:cubicBezTo>
                  <a:lnTo>
                    <a:pt x="4497" y="2355"/>
                  </a:lnTo>
                  <a:cubicBezTo>
                    <a:pt x="4658" y="2395"/>
                    <a:pt x="4825" y="2398"/>
                    <a:pt x="4986" y="2365"/>
                  </a:cubicBezTo>
                  <a:lnTo>
                    <a:pt x="5037" y="2493"/>
                  </a:lnTo>
                  <a:cubicBezTo>
                    <a:pt x="5049" y="2522"/>
                    <a:pt x="5082" y="2537"/>
                    <a:pt x="5112" y="2525"/>
                  </a:cubicBezTo>
                  <a:lnTo>
                    <a:pt x="5365" y="2424"/>
                  </a:lnTo>
                  <a:cubicBezTo>
                    <a:pt x="5394" y="2413"/>
                    <a:pt x="5409" y="2379"/>
                    <a:pt x="5397" y="2350"/>
                  </a:cubicBezTo>
                  <a:lnTo>
                    <a:pt x="5346" y="2222"/>
                  </a:lnTo>
                  <a:cubicBezTo>
                    <a:pt x="5485" y="2136"/>
                    <a:pt x="5604" y="2020"/>
                    <a:pt x="5693" y="1882"/>
                  </a:cubicBezTo>
                  <a:lnTo>
                    <a:pt x="5825" y="1939"/>
                  </a:lnTo>
                  <a:cubicBezTo>
                    <a:pt x="5852" y="1951"/>
                    <a:pt x="5888" y="1937"/>
                    <a:pt x="5900" y="1909"/>
                  </a:cubicBezTo>
                  <a:lnTo>
                    <a:pt x="6008" y="1658"/>
                  </a:lnTo>
                  <a:cubicBezTo>
                    <a:pt x="6020" y="1629"/>
                    <a:pt x="6007" y="1595"/>
                    <a:pt x="5978" y="1583"/>
                  </a:cubicBezTo>
                  <a:close/>
                  <a:moveTo>
                    <a:pt x="4989" y="1828"/>
                  </a:moveTo>
                  <a:cubicBezTo>
                    <a:pt x="4678" y="1951"/>
                    <a:pt x="4327" y="1800"/>
                    <a:pt x="4203" y="1489"/>
                  </a:cubicBezTo>
                  <a:cubicBezTo>
                    <a:pt x="4080" y="1179"/>
                    <a:pt x="4231" y="828"/>
                    <a:pt x="4542" y="704"/>
                  </a:cubicBezTo>
                  <a:cubicBezTo>
                    <a:pt x="4852" y="581"/>
                    <a:pt x="5204" y="732"/>
                    <a:pt x="5327" y="1042"/>
                  </a:cubicBezTo>
                  <a:cubicBezTo>
                    <a:pt x="5451" y="1353"/>
                    <a:pt x="5299" y="1704"/>
                    <a:pt x="4989" y="1828"/>
                  </a:cubicBezTo>
                  <a:close/>
                  <a:moveTo>
                    <a:pt x="4979" y="1181"/>
                  </a:moveTo>
                  <a:cubicBezTo>
                    <a:pt x="5025" y="1299"/>
                    <a:pt x="4968" y="1432"/>
                    <a:pt x="4850" y="1479"/>
                  </a:cubicBezTo>
                  <a:cubicBezTo>
                    <a:pt x="4732" y="1526"/>
                    <a:pt x="4599" y="1468"/>
                    <a:pt x="4552" y="1351"/>
                  </a:cubicBezTo>
                  <a:cubicBezTo>
                    <a:pt x="4505" y="1233"/>
                    <a:pt x="4563" y="1099"/>
                    <a:pt x="4680" y="1053"/>
                  </a:cubicBezTo>
                  <a:cubicBezTo>
                    <a:pt x="4798" y="1006"/>
                    <a:pt x="4932" y="1063"/>
                    <a:pt x="4979" y="1181"/>
                  </a:cubicBezTo>
                  <a:close/>
                </a:path>
              </a:pathLst>
            </a:custGeom>
            <a:solidFill>
              <a:schemeClr val="bg1"/>
            </a:solidFill>
            <a:ln>
              <a:noFill/>
            </a:ln>
          </p:spPr>
          <p:txBody>
            <a:bodyPr/>
            <a:lstStyle/>
            <a:p>
              <a:endParaRPr lang="zh-CN" altLang="en-US"/>
            </a:p>
          </p:txBody>
        </p:sp>
      </p:grpSp>
      <p:grpSp>
        <p:nvGrpSpPr>
          <p:cNvPr id="3" name="组合 2"/>
          <p:cNvGrpSpPr/>
          <p:nvPr/>
        </p:nvGrpSpPr>
        <p:grpSpPr>
          <a:xfrm>
            <a:off x="7911408" y="2245552"/>
            <a:ext cx="2333963" cy="2600345"/>
            <a:chOff x="7853639" y="2357504"/>
            <a:chExt cx="2333963" cy="2600345"/>
          </a:xfrm>
        </p:grpSpPr>
        <p:sp>
          <p:nvSpPr>
            <p:cNvPr id="26" name="圆角矩形 25"/>
            <p:cNvSpPr/>
            <p:nvPr/>
          </p:nvSpPr>
          <p:spPr>
            <a:xfrm>
              <a:off x="8615715" y="2357504"/>
              <a:ext cx="809813" cy="809813"/>
            </a:xfrm>
            <a:prstGeom prst="roundRect">
              <a:avLst/>
            </a:prstGeom>
            <a:solidFill>
              <a:srgbClr val="F2F2F2"/>
            </a:solidFill>
            <a:ln>
              <a:noFill/>
            </a:ln>
            <a:effectLst>
              <a:outerShdw blurRad="215900" sx="118000" sy="118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7" name="文本框 12"/>
            <p:cNvSpPr txBox="1"/>
            <p:nvPr/>
          </p:nvSpPr>
          <p:spPr>
            <a:xfrm>
              <a:off x="8168898" y="3312118"/>
              <a:ext cx="170344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spc="300" dirty="0">
                  <a:solidFill>
                    <a:schemeClr val="tx1">
                      <a:lumMod val="75000"/>
                      <a:lumOff val="25000"/>
                    </a:schemeClr>
                  </a:solidFill>
                  <a:latin typeface="思源黑体 CN Normal" panose="020B0400000000000000" pitchFamily="34" charset="-122"/>
                  <a:ea typeface="思源黑体 CN Normal" panose="020B0400000000000000" pitchFamily="34" charset="-122"/>
                </a:rPr>
                <a:t>输入标题</a:t>
              </a:r>
            </a:p>
          </p:txBody>
        </p:sp>
        <p:sp>
          <p:nvSpPr>
            <p:cNvPr id="28" name="文本框 27"/>
            <p:cNvSpPr txBox="1"/>
            <p:nvPr/>
          </p:nvSpPr>
          <p:spPr>
            <a:xfrm>
              <a:off x="7853639" y="3712228"/>
              <a:ext cx="2333963" cy="923330"/>
            </a:xfrm>
            <a:prstGeom prst="rect">
              <a:avLst/>
            </a:prstGeom>
            <a:noFill/>
          </p:spPr>
          <p:txBody>
            <a:bodyPr wrap="square" rtlCol="0">
              <a:spAutoFit/>
            </a:bodyPr>
            <a:lstStyle/>
            <a:p>
              <a:pPr algn="ct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a:t>
              </a:r>
            </a:p>
          </p:txBody>
        </p:sp>
        <p:sp>
          <p:nvSpPr>
            <p:cNvPr id="29" name="文本框 28"/>
            <p:cNvSpPr txBox="1"/>
            <p:nvPr/>
          </p:nvSpPr>
          <p:spPr>
            <a:xfrm>
              <a:off x="8168896" y="4650072"/>
              <a:ext cx="1703448" cy="307777"/>
            </a:xfrm>
            <a:prstGeom prst="rect">
              <a:avLst/>
            </a:prstGeom>
            <a:noFill/>
          </p:spPr>
          <p:txBody>
            <a:bodyPr wrap="square" rtlCol="0">
              <a:spAutoFit/>
            </a:bodyPr>
            <a:lstStyle>
              <a:defPPr>
                <a:defRPr lang="zh-CN"/>
              </a:defPPr>
              <a:lvl1pPr algn="ctr">
                <a:defRPr sz="1400" spc="300">
                  <a:gradFill flip="none" rotWithShape="1">
                    <a:gsLst>
                      <a:gs pos="0">
                        <a:srgbClr val="5C33D9"/>
                      </a:gs>
                      <a:gs pos="100000">
                        <a:srgbClr val="128EEF"/>
                      </a:gs>
                    </a:gsLst>
                    <a:lin ang="10800000" scaled="1"/>
                    <a:tileRect/>
                  </a:gradFill>
                  <a:latin typeface="思源黑体 CN Medium" panose="020B0600000000000000" pitchFamily="34" charset="-122"/>
                  <a:ea typeface="思源黑体 CN Medium" panose="020B0600000000000000" pitchFamily="34" charset="-122"/>
                </a:defRPr>
              </a:lvl1pPr>
            </a:lstStyle>
            <a:p>
              <a:r>
                <a:rPr lang="en-US" altLang="zh-CN" dirty="0">
                  <a:solidFill>
                    <a:schemeClr val="accent1">
                      <a:lumMod val="50000"/>
                    </a:schemeClr>
                  </a:solidFill>
                </a:rPr>
                <a:t>STEP 03</a:t>
              </a:r>
              <a:endParaRPr lang="zh-CN" altLang="en-US" dirty="0">
                <a:solidFill>
                  <a:schemeClr val="accent1">
                    <a:lumMod val="50000"/>
                  </a:schemeClr>
                </a:solidFill>
              </a:endParaRPr>
            </a:p>
          </p:txBody>
        </p:sp>
        <p:sp>
          <p:nvSpPr>
            <p:cNvPr id="30" name="strategical-planning_27141"/>
            <p:cNvSpPr>
              <a:spLocks noChangeAspect="1"/>
            </p:cNvSpPr>
            <p:nvPr/>
          </p:nvSpPr>
          <p:spPr bwMode="auto">
            <a:xfrm>
              <a:off x="8770576" y="2509802"/>
              <a:ext cx="500090" cy="505217"/>
            </a:xfrm>
            <a:custGeom>
              <a:avLst/>
              <a:gdLst>
                <a:gd name="T0" fmla="*/ 4165 w 6033"/>
                <a:gd name="T1" fmla="*/ 3494 h 6104"/>
                <a:gd name="T2" fmla="*/ 4030 w 6033"/>
                <a:gd name="T3" fmla="*/ 2533 h 6104"/>
                <a:gd name="T4" fmla="*/ 4030 w 6033"/>
                <a:gd name="T5" fmla="*/ 2391 h 6104"/>
                <a:gd name="T6" fmla="*/ 3550 w 6033"/>
                <a:gd name="T7" fmla="*/ 2054 h 6104"/>
                <a:gd name="T8" fmla="*/ 2598 w 6033"/>
                <a:gd name="T9" fmla="*/ 1945 h 6104"/>
                <a:gd name="T10" fmla="*/ 2498 w 6033"/>
                <a:gd name="T11" fmla="*/ 1562 h 6104"/>
                <a:gd name="T12" fmla="*/ 1920 w 6033"/>
                <a:gd name="T13" fmla="*/ 1662 h 6104"/>
                <a:gd name="T14" fmla="*/ 1162 w 6033"/>
                <a:gd name="T15" fmla="*/ 2256 h 6104"/>
                <a:gd name="T16" fmla="*/ 826 w 6033"/>
                <a:gd name="T17" fmla="*/ 2063 h 6104"/>
                <a:gd name="T18" fmla="*/ 460 w 6033"/>
                <a:gd name="T19" fmla="*/ 2471 h 6104"/>
                <a:gd name="T20" fmla="*/ 679 w 6033"/>
                <a:gd name="T21" fmla="*/ 2731 h 6104"/>
                <a:gd name="T22" fmla="*/ 101 w 6033"/>
                <a:gd name="T23" fmla="*/ 3494 h 6104"/>
                <a:gd name="T24" fmla="*/ 0 w 6033"/>
                <a:gd name="T25" fmla="*/ 4071 h 6104"/>
                <a:gd name="T26" fmla="*/ 346 w 6033"/>
                <a:gd name="T27" fmla="*/ 4172 h 6104"/>
                <a:gd name="T28" fmla="*/ 480 w 6033"/>
                <a:gd name="T29" fmla="*/ 5124 h 6104"/>
                <a:gd name="T30" fmla="*/ 817 w 6033"/>
                <a:gd name="T31" fmla="*/ 5603 h 6104"/>
                <a:gd name="T32" fmla="*/ 959 w 6033"/>
                <a:gd name="T33" fmla="*/ 5603 h 6104"/>
                <a:gd name="T34" fmla="*/ 1920 w 6033"/>
                <a:gd name="T35" fmla="*/ 5763 h 6104"/>
                <a:gd name="T36" fmla="*/ 2021 w 6033"/>
                <a:gd name="T37" fmla="*/ 6104 h 6104"/>
                <a:gd name="T38" fmla="*/ 2598 w 6033"/>
                <a:gd name="T39" fmla="*/ 6004 h 6104"/>
                <a:gd name="T40" fmla="*/ 3382 w 6033"/>
                <a:gd name="T41" fmla="*/ 5435 h 6104"/>
                <a:gd name="T42" fmla="*/ 3701 w 6033"/>
                <a:gd name="T43" fmla="*/ 5612 h 6104"/>
                <a:gd name="T44" fmla="*/ 4038 w 6033"/>
                <a:gd name="T45" fmla="*/ 5133 h 6104"/>
                <a:gd name="T46" fmla="*/ 4173 w 6033"/>
                <a:gd name="T47" fmla="*/ 4172 h 6104"/>
                <a:gd name="T48" fmla="*/ 4543 w 6033"/>
                <a:gd name="T49" fmla="*/ 4071 h 6104"/>
                <a:gd name="T50" fmla="*/ 4443 w 6033"/>
                <a:gd name="T51" fmla="*/ 3494 h 6104"/>
                <a:gd name="T52" fmla="*/ 1214 w 6033"/>
                <a:gd name="T53" fmla="*/ 3833 h 6104"/>
                <a:gd name="T54" fmla="*/ 3330 w 6033"/>
                <a:gd name="T55" fmla="*/ 3833 h 6104"/>
                <a:gd name="T56" fmla="*/ 2674 w 6033"/>
                <a:gd name="T57" fmla="*/ 3833 h 6104"/>
                <a:gd name="T58" fmla="*/ 1870 w 6033"/>
                <a:gd name="T59" fmla="*/ 3833 h 6104"/>
                <a:gd name="T60" fmla="*/ 2674 w 6033"/>
                <a:gd name="T61" fmla="*/ 3833 h 6104"/>
                <a:gd name="T62" fmla="*/ 5843 w 6033"/>
                <a:gd name="T63" fmla="*/ 1525 h 6104"/>
                <a:gd name="T64" fmla="*/ 5990 w 6033"/>
                <a:gd name="T65" fmla="*/ 987 h 6104"/>
                <a:gd name="T66" fmla="*/ 5921 w 6033"/>
                <a:gd name="T67" fmla="*/ 659 h 6104"/>
                <a:gd name="T68" fmla="*/ 5699 w 6033"/>
                <a:gd name="T69" fmla="*/ 686 h 6104"/>
                <a:gd name="T70" fmla="*/ 5424 w 6033"/>
                <a:gd name="T71" fmla="*/ 204 h 6104"/>
                <a:gd name="T72" fmla="*/ 5394 w 6033"/>
                <a:gd name="T73" fmla="*/ 129 h 6104"/>
                <a:gd name="T74" fmla="*/ 5068 w 6033"/>
                <a:gd name="T75" fmla="*/ 51 h 6104"/>
                <a:gd name="T76" fmla="*/ 4540 w 6033"/>
                <a:gd name="T77" fmla="*/ 194 h 6104"/>
                <a:gd name="T78" fmla="*/ 4405 w 6033"/>
                <a:gd name="T79" fmla="*/ 12 h 6104"/>
                <a:gd name="T80" fmla="*/ 4120 w 6033"/>
                <a:gd name="T81" fmla="*/ 187 h 6104"/>
                <a:gd name="T82" fmla="*/ 3843 w 6033"/>
                <a:gd name="T83" fmla="*/ 663 h 6104"/>
                <a:gd name="T84" fmla="*/ 3624 w 6033"/>
                <a:gd name="T85" fmla="*/ 631 h 6104"/>
                <a:gd name="T86" fmla="*/ 3515 w 6033"/>
                <a:gd name="T87" fmla="*/ 925 h 6104"/>
                <a:gd name="T88" fmla="*/ 3687 w 6033"/>
                <a:gd name="T89" fmla="*/ 1017 h 6104"/>
                <a:gd name="T90" fmla="*/ 3541 w 6033"/>
                <a:gd name="T91" fmla="*/ 1545 h 6104"/>
                <a:gd name="T92" fmla="*/ 3610 w 6033"/>
                <a:gd name="T93" fmla="*/ 1872 h 6104"/>
                <a:gd name="T94" fmla="*/ 3814 w 6033"/>
                <a:gd name="T95" fmla="*/ 1853 h 6104"/>
                <a:gd name="T96" fmla="*/ 4087 w 6033"/>
                <a:gd name="T97" fmla="*/ 2330 h 6104"/>
                <a:gd name="T98" fmla="*/ 4367 w 6033"/>
                <a:gd name="T99" fmla="*/ 2513 h 6104"/>
                <a:gd name="T100" fmla="*/ 4442 w 6033"/>
                <a:gd name="T101" fmla="*/ 2483 h 6104"/>
                <a:gd name="T102" fmla="*/ 4986 w 6033"/>
                <a:gd name="T103" fmla="*/ 2365 h 6104"/>
                <a:gd name="T104" fmla="*/ 5112 w 6033"/>
                <a:gd name="T105" fmla="*/ 2525 h 6104"/>
                <a:gd name="T106" fmla="*/ 5397 w 6033"/>
                <a:gd name="T107" fmla="*/ 2350 h 6104"/>
                <a:gd name="T108" fmla="*/ 5693 w 6033"/>
                <a:gd name="T109" fmla="*/ 1882 h 6104"/>
                <a:gd name="T110" fmla="*/ 5900 w 6033"/>
                <a:gd name="T111" fmla="*/ 1909 h 6104"/>
                <a:gd name="T112" fmla="*/ 5978 w 6033"/>
                <a:gd name="T113" fmla="*/ 1583 h 6104"/>
                <a:gd name="T114" fmla="*/ 4203 w 6033"/>
                <a:gd name="T115" fmla="*/ 1489 h 6104"/>
                <a:gd name="T116" fmla="*/ 5327 w 6033"/>
                <a:gd name="T117" fmla="*/ 1042 h 6104"/>
                <a:gd name="T118" fmla="*/ 4979 w 6033"/>
                <a:gd name="T119" fmla="*/ 1181 h 6104"/>
                <a:gd name="T120" fmla="*/ 4552 w 6033"/>
                <a:gd name="T121" fmla="*/ 1351 h 6104"/>
                <a:gd name="T122" fmla="*/ 4979 w 6033"/>
                <a:gd name="T123" fmla="*/ 1181 h 6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33" h="6104">
                  <a:moveTo>
                    <a:pt x="4443" y="3494"/>
                  </a:moveTo>
                  <a:lnTo>
                    <a:pt x="4165" y="3494"/>
                  </a:lnTo>
                  <a:cubicBezTo>
                    <a:pt x="4112" y="3217"/>
                    <a:pt x="4000" y="2955"/>
                    <a:pt x="3836" y="2726"/>
                  </a:cubicBezTo>
                  <a:lnTo>
                    <a:pt x="4030" y="2533"/>
                  </a:lnTo>
                  <a:cubicBezTo>
                    <a:pt x="4048" y="2514"/>
                    <a:pt x="4059" y="2488"/>
                    <a:pt x="4059" y="2462"/>
                  </a:cubicBezTo>
                  <a:cubicBezTo>
                    <a:pt x="4059" y="2435"/>
                    <a:pt x="4048" y="2410"/>
                    <a:pt x="4030" y="2391"/>
                  </a:cubicBezTo>
                  <a:lnTo>
                    <a:pt x="3692" y="2054"/>
                  </a:lnTo>
                  <a:cubicBezTo>
                    <a:pt x="3653" y="2015"/>
                    <a:pt x="3590" y="2015"/>
                    <a:pt x="3550" y="2054"/>
                  </a:cubicBezTo>
                  <a:lnTo>
                    <a:pt x="3351" y="2253"/>
                  </a:lnTo>
                  <a:cubicBezTo>
                    <a:pt x="3125" y="2098"/>
                    <a:pt x="2867" y="1992"/>
                    <a:pt x="2598" y="1945"/>
                  </a:cubicBezTo>
                  <a:lnTo>
                    <a:pt x="2598" y="1662"/>
                  </a:lnTo>
                  <a:cubicBezTo>
                    <a:pt x="2598" y="1607"/>
                    <a:pt x="2553" y="1562"/>
                    <a:pt x="2498" y="1562"/>
                  </a:cubicBezTo>
                  <a:lnTo>
                    <a:pt x="2021" y="1562"/>
                  </a:lnTo>
                  <a:cubicBezTo>
                    <a:pt x="1965" y="1562"/>
                    <a:pt x="1920" y="1607"/>
                    <a:pt x="1920" y="1662"/>
                  </a:cubicBezTo>
                  <a:lnTo>
                    <a:pt x="1920" y="1945"/>
                  </a:lnTo>
                  <a:cubicBezTo>
                    <a:pt x="1649" y="1993"/>
                    <a:pt x="1390" y="2099"/>
                    <a:pt x="1162" y="2256"/>
                  </a:cubicBezTo>
                  <a:lnTo>
                    <a:pt x="968" y="2063"/>
                  </a:lnTo>
                  <a:cubicBezTo>
                    <a:pt x="929" y="2023"/>
                    <a:pt x="865" y="2023"/>
                    <a:pt x="826" y="2063"/>
                  </a:cubicBezTo>
                  <a:lnTo>
                    <a:pt x="489" y="2400"/>
                  </a:lnTo>
                  <a:cubicBezTo>
                    <a:pt x="470" y="2419"/>
                    <a:pt x="460" y="2444"/>
                    <a:pt x="460" y="2471"/>
                  </a:cubicBezTo>
                  <a:cubicBezTo>
                    <a:pt x="460" y="2497"/>
                    <a:pt x="470" y="2523"/>
                    <a:pt x="489" y="2542"/>
                  </a:cubicBezTo>
                  <a:lnTo>
                    <a:pt x="679" y="2731"/>
                  </a:lnTo>
                  <a:cubicBezTo>
                    <a:pt x="517" y="2959"/>
                    <a:pt x="406" y="3220"/>
                    <a:pt x="354" y="3494"/>
                  </a:cubicBezTo>
                  <a:lnTo>
                    <a:pt x="101" y="3494"/>
                  </a:lnTo>
                  <a:cubicBezTo>
                    <a:pt x="45" y="3494"/>
                    <a:pt x="0" y="3539"/>
                    <a:pt x="0" y="3594"/>
                  </a:cubicBezTo>
                  <a:lnTo>
                    <a:pt x="0" y="4071"/>
                  </a:lnTo>
                  <a:cubicBezTo>
                    <a:pt x="0" y="4127"/>
                    <a:pt x="45" y="4172"/>
                    <a:pt x="101" y="4172"/>
                  </a:cubicBezTo>
                  <a:lnTo>
                    <a:pt x="346" y="4172"/>
                  </a:lnTo>
                  <a:cubicBezTo>
                    <a:pt x="392" y="4448"/>
                    <a:pt x="498" y="4713"/>
                    <a:pt x="658" y="4946"/>
                  </a:cubicBezTo>
                  <a:lnTo>
                    <a:pt x="480" y="5124"/>
                  </a:lnTo>
                  <a:cubicBezTo>
                    <a:pt x="441" y="5163"/>
                    <a:pt x="441" y="5227"/>
                    <a:pt x="480" y="5266"/>
                  </a:cubicBezTo>
                  <a:lnTo>
                    <a:pt x="817" y="5603"/>
                  </a:lnTo>
                  <a:cubicBezTo>
                    <a:pt x="836" y="5622"/>
                    <a:pt x="862" y="5633"/>
                    <a:pt x="888" y="5633"/>
                  </a:cubicBezTo>
                  <a:cubicBezTo>
                    <a:pt x="915" y="5633"/>
                    <a:pt x="940" y="5622"/>
                    <a:pt x="959" y="5603"/>
                  </a:cubicBezTo>
                  <a:lnTo>
                    <a:pt x="1131" y="5431"/>
                  </a:lnTo>
                  <a:cubicBezTo>
                    <a:pt x="1367" y="5599"/>
                    <a:pt x="1636" y="5713"/>
                    <a:pt x="1920" y="5763"/>
                  </a:cubicBezTo>
                  <a:lnTo>
                    <a:pt x="1920" y="6004"/>
                  </a:lnTo>
                  <a:cubicBezTo>
                    <a:pt x="1920" y="6059"/>
                    <a:pt x="1965" y="6104"/>
                    <a:pt x="2021" y="6104"/>
                  </a:cubicBezTo>
                  <a:lnTo>
                    <a:pt x="2498" y="6104"/>
                  </a:lnTo>
                  <a:cubicBezTo>
                    <a:pt x="2553" y="6104"/>
                    <a:pt x="2598" y="6059"/>
                    <a:pt x="2598" y="6004"/>
                  </a:cubicBezTo>
                  <a:lnTo>
                    <a:pt x="2598" y="5763"/>
                  </a:lnTo>
                  <a:cubicBezTo>
                    <a:pt x="2880" y="5713"/>
                    <a:pt x="3148" y="5601"/>
                    <a:pt x="3382" y="5435"/>
                  </a:cubicBezTo>
                  <a:lnTo>
                    <a:pt x="3559" y="5612"/>
                  </a:lnTo>
                  <a:cubicBezTo>
                    <a:pt x="3597" y="5650"/>
                    <a:pt x="3664" y="5650"/>
                    <a:pt x="3701" y="5612"/>
                  </a:cubicBezTo>
                  <a:lnTo>
                    <a:pt x="4038" y="5275"/>
                  </a:lnTo>
                  <a:cubicBezTo>
                    <a:pt x="4078" y="5235"/>
                    <a:pt x="4078" y="5172"/>
                    <a:pt x="4038" y="5133"/>
                  </a:cubicBezTo>
                  <a:lnTo>
                    <a:pt x="3857" y="4951"/>
                  </a:lnTo>
                  <a:cubicBezTo>
                    <a:pt x="4019" y="4717"/>
                    <a:pt x="4126" y="4450"/>
                    <a:pt x="4173" y="4172"/>
                  </a:cubicBezTo>
                  <a:lnTo>
                    <a:pt x="4443" y="4172"/>
                  </a:lnTo>
                  <a:cubicBezTo>
                    <a:pt x="4498" y="4172"/>
                    <a:pt x="4543" y="4127"/>
                    <a:pt x="4543" y="4071"/>
                  </a:cubicBezTo>
                  <a:lnTo>
                    <a:pt x="4543" y="3594"/>
                  </a:lnTo>
                  <a:cubicBezTo>
                    <a:pt x="4543" y="3539"/>
                    <a:pt x="4498" y="3494"/>
                    <a:pt x="4443" y="3494"/>
                  </a:cubicBezTo>
                  <a:close/>
                  <a:moveTo>
                    <a:pt x="2272" y="4891"/>
                  </a:moveTo>
                  <a:cubicBezTo>
                    <a:pt x="1687" y="4891"/>
                    <a:pt x="1214" y="4417"/>
                    <a:pt x="1214" y="3833"/>
                  </a:cubicBezTo>
                  <a:cubicBezTo>
                    <a:pt x="1214" y="3248"/>
                    <a:pt x="1687" y="2775"/>
                    <a:pt x="2272" y="2775"/>
                  </a:cubicBezTo>
                  <a:cubicBezTo>
                    <a:pt x="2856" y="2775"/>
                    <a:pt x="3330" y="3248"/>
                    <a:pt x="3330" y="3833"/>
                  </a:cubicBezTo>
                  <a:cubicBezTo>
                    <a:pt x="3330" y="4417"/>
                    <a:pt x="2856" y="4891"/>
                    <a:pt x="2272" y="4891"/>
                  </a:cubicBezTo>
                  <a:close/>
                  <a:moveTo>
                    <a:pt x="2674" y="3833"/>
                  </a:moveTo>
                  <a:cubicBezTo>
                    <a:pt x="2674" y="4055"/>
                    <a:pt x="2494" y="4235"/>
                    <a:pt x="2272" y="4235"/>
                  </a:cubicBezTo>
                  <a:cubicBezTo>
                    <a:pt x="2050" y="4235"/>
                    <a:pt x="1870" y="4055"/>
                    <a:pt x="1870" y="3833"/>
                  </a:cubicBezTo>
                  <a:cubicBezTo>
                    <a:pt x="1870" y="3611"/>
                    <a:pt x="2050" y="3431"/>
                    <a:pt x="2272" y="3431"/>
                  </a:cubicBezTo>
                  <a:cubicBezTo>
                    <a:pt x="2494" y="3431"/>
                    <a:pt x="2674" y="3611"/>
                    <a:pt x="2674" y="3833"/>
                  </a:cubicBezTo>
                  <a:close/>
                  <a:moveTo>
                    <a:pt x="5978" y="1583"/>
                  </a:moveTo>
                  <a:lnTo>
                    <a:pt x="5843" y="1525"/>
                  </a:lnTo>
                  <a:cubicBezTo>
                    <a:pt x="5879" y="1366"/>
                    <a:pt x="5880" y="1202"/>
                    <a:pt x="5846" y="1044"/>
                  </a:cubicBezTo>
                  <a:lnTo>
                    <a:pt x="5990" y="987"/>
                  </a:lnTo>
                  <a:cubicBezTo>
                    <a:pt x="6019" y="975"/>
                    <a:pt x="6033" y="942"/>
                    <a:pt x="6022" y="913"/>
                  </a:cubicBezTo>
                  <a:lnTo>
                    <a:pt x="5921" y="659"/>
                  </a:lnTo>
                  <a:cubicBezTo>
                    <a:pt x="5909" y="630"/>
                    <a:pt x="5876" y="616"/>
                    <a:pt x="5846" y="627"/>
                  </a:cubicBezTo>
                  <a:lnTo>
                    <a:pt x="5699" y="686"/>
                  </a:lnTo>
                  <a:cubicBezTo>
                    <a:pt x="5612" y="550"/>
                    <a:pt x="5497" y="435"/>
                    <a:pt x="5362" y="348"/>
                  </a:cubicBezTo>
                  <a:lnTo>
                    <a:pt x="5424" y="204"/>
                  </a:lnTo>
                  <a:cubicBezTo>
                    <a:pt x="5430" y="190"/>
                    <a:pt x="5430" y="175"/>
                    <a:pt x="5424" y="160"/>
                  </a:cubicBezTo>
                  <a:cubicBezTo>
                    <a:pt x="5419" y="146"/>
                    <a:pt x="5408" y="135"/>
                    <a:pt x="5394" y="129"/>
                  </a:cubicBezTo>
                  <a:lnTo>
                    <a:pt x="5144" y="21"/>
                  </a:lnTo>
                  <a:cubicBezTo>
                    <a:pt x="5115" y="9"/>
                    <a:pt x="5081" y="22"/>
                    <a:pt x="5068" y="51"/>
                  </a:cubicBezTo>
                  <a:lnTo>
                    <a:pt x="5005" y="199"/>
                  </a:lnTo>
                  <a:cubicBezTo>
                    <a:pt x="4851" y="164"/>
                    <a:pt x="4693" y="163"/>
                    <a:pt x="4540" y="194"/>
                  </a:cubicBezTo>
                  <a:lnTo>
                    <a:pt x="4480" y="44"/>
                  </a:lnTo>
                  <a:cubicBezTo>
                    <a:pt x="4468" y="15"/>
                    <a:pt x="4435" y="0"/>
                    <a:pt x="4405" y="12"/>
                  </a:cubicBezTo>
                  <a:lnTo>
                    <a:pt x="4152" y="113"/>
                  </a:lnTo>
                  <a:cubicBezTo>
                    <a:pt x="4123" y="125"/>
                    <a:pt x="4108" y="158"/>
                    <a:pt x="4120" y="187"/>
                  </a:cubicBezTo>
                  <a:lnTo>
                    <a:pt x="4180" y="337"/>
                  </a:lnTo>
                  <a:cubicBezTo>
                    <a:pt x="4046" y="420"/>
                    <a:pt x="3931" y="532"/>
                    <a:pt x="3843" y="663"/>
                  </a:cubicBezTo>
                  <a:lnTo>
                    <a:pt x="3699" y="601"/>
                  </a:lnTo>
                  <a:cubicBezTo>
                    <a:pt x="3670" y="589"/>
                    <a:pt x="3636" y="602"/>
                    <a:pt x="3624" y="631"/>
                  </a:cubicBezTo>
                  <a:lnTo>
                    <a:pt x="3516" y="881"/>
                  </a:lnTo>
                  <a:cubicBezTo>
                    <a:pt x="3510" y="896"/>
                    <a:pt x="3510" y="911"/>
                    <a:pt x="3515" y="925"/>
                  </a:cubicBezTo>
                  <a:cubicBezTo>
                    <a:pt x="3521" y="940"/>
                    <a:pt x="3532" y="951"/>
                    <a:pt x="3546" y="957"/>
                  </a:cubicBezTo>
                  <a:lnTo>
                    <a:pt x="3687" y="1017"/>
                  </a:lnTo>
                  <a:cubicBezTo>
                    <a:pt x="3649" y="1173"/>
                    <a:pt x="3645" y="1334"/>
                    <a:pt x="3675" y="1491"/>
                  </a:cubicBezTo>
                  <a:lnTo>
                    <a:pt x="3541" y="1545"/>
                  </a:lnTo>
                  <a:cubicBezTo>
                    <a:pt x="3512" y="1556"/>
                    <a:pt x="3497" y="1590"/>
                    <a:pt x="3509" y="1619"/>
                  </a:cubicBezTo>
                  <a:lnTo>
                    <a:pt x="3610" y="1872"/>
                  </a:lnTo>
                  <a:cubicBezTo>
                    <a:pt x="3621" y="1902"/>
                    <a:pt x="3655" y="1916"/>
                    <a:pt x="3684" y="1904"/>
                  </a:cubicBezTo>
                  <a:lnTo>
                    <a:pt x="3814" y="1853"/>
                  </a:lnTo>
                  <a:cubicBezTo>
                    <a:pt x="3897" y="1990"/>
                    <a:pt x="4009" y="2108"/>
                    <a:pt x="4143" y="2198"/>
                  </a:cubicBezTo>
                  <a:lnTo>
                    <a:pt x="4087" y="2330"/>
                  </a:lnTo>
                  <a:cubicBezTo>
                    <a:pt x="4074" y="2359"/>
                    <a:pt x="4087" y="2393"/>
                    <a:pt x="4117" y="2405"/>
                  </a:cubicBezTo>
                  <a:lnTo>
                    <a:pt x="4367" y="2513"/>
                  </a:lnTo>
                  <a:cubicBezTo>
                    <a:pt x="4381" y="2519"/>
                    <a:pt x="4397" y="2519"/>
                    <a:pt x="4411" y="2514"/>
                  </a:cubicBezTo>
                  <a:cubicBezTo>
                    <a:pt x="4425" y="2508"/>
                    <a:pt x="4436" y="2497"/>
                    <a:pt x="4442" y="2483"/>
                  </a:cubicBezTo>
                  <a:lnTo>
                    <a:pt x="4497" y="2355"/>
                  </a:lnTo>
                  <a:cubicBezTo>
                    <a:pt x="4658" y="2395"/>
                    <a:pt x="4825" y="2398"/>
                    <a:pt x="4986" y="2365"/>
                  </a:cubicBezTo>
                  <a:lnTo>
                    <a:pt x="5037" y="2493"/>
                  </a:lnTo>
                  <a:cubicBezTo>
                    <a:pt x="5049" y="2522"/>
                    <a:pt x="5082" y="2537"/>
                    <a:pt x="5112" y="2525"/>
                  </a:cubicBezTo>
                  <a:lnTo>
                    <a:pt x="5365" y="2424"/>
                  </a:lnTo>
                  <a:cubicBezTo>
                    <a:pt x="5394" y="2413"/>
                    <a:pt x="5409" y="2379"/>
                    <a:pt x="5397" y="2350"/>
                  </a:cubicBezTo>
                  <a:lnTo>
                    <a:pt x="5346" y="2222"/>
                  </a:lnTo>
                  <a:cubicBezTo>
                    <a:pt x="5485" y="2136"/>
                    <a:pt x="5604" y="2020"/>
                    <a:pt x="5693" y="1882"/>
                  </a:cubicBezTo>
                  <a:lnTo>
                    <a:pt x="5825" y="1939"/>
                  </a:lnTo>
                  <a:cubicBezTo>
                    <a:pt x="5852" y="1951"/>
                    <a:pt x="5888" y="1937"/>
                    <a:pt x="5900" y="1909"/>
                  </a:cubicBezTo>
                  <a:lnTo>
                    <a:pt x="6008" y="1658"/>
                  </a:lnTo>
                  <a:cubicBezTo>
                    <a:pt x="6020" y="1629"/>
                    <a:pt x="6007" y="1595"/>
                    <a:pt x="5978" y="1583"/>
                  </a:cubicBezTo>
                  <a:close/>
                  <a:moveTo>
                    <a:pt x="4989" y="1828"/>
                  </a:moveTo>
                  <a:cubicBezTo>
                    <a:pt x="4678" y="1951"/>
                    <a:pt x="4327" y="1800"/>
                    <a:pt x="4203" y="1489"/>
                  </a:cubicBezTo>
                  <a:cubicBezTo>
                    <a:pt x="4080" y="1179"/>
                    <a:pt x="4231" y="828"/>
                    <a:pt x="4542" y="704"/>
                  </a:cubicBezTo>
                  <a:cubicBezTo>
                    <a:pt x="4852" y="581"/>
                    <a:pt x="5204" y="732"/>
                    <a:pt x="5327" y="1042"/>
                  </a:cubicBezTo>
                  <a:cubicBezTo>
                    <a:pt x="5451" y="1353"/>
                    <a:pt x="5299" y="1704"/>
                    <a:pt x="4989" y="1828"/>
                  </a:cubicBezTo>
                  <a:close/>
                  <a:moveTo>
                    <a:pt x="4979" y="1181"/>
                  </a:moveTo>
                  <a:cubicBezTo>
                    <a:pt x="5025" y="1299"/>
                    <a:pt x="4968" y="1432"/>
                    <a:pt x="4850" y="1479"/>
                  </a:cubicBezTo>
                  <a:cubicBezTo>
                    <a:pt x="4732" y="1526"/>
                    <a:pt x="4599" y="1468"/>
                    <a:pt x="4552" y="1351"/>
                  </a:cubicBezTo>
                  <a:cubicBezTo>
                    <a:pt x="4505" y="1233"/>
                    <a:pt x="4563" y="1099"/>
                    <a:pt x="4680" y="1053"/>
                  </a:cubicBezTo>
                  <a:cubicBezTo>
                    <a:pt x="4798" y="1006"/>
                    <a:pt x="4932" y="1063"/>
                    <a:pt x="4979" y="1181"/>
                  </a:cubicBezTo>
                  <a:close/>
                </a:path>
              </a:pathLst>
            </a:custGeom>
            <a:solidFill>
              <a:schemeClr val="accent1">
                <a:lumMod val="50000"/>
              </a:schemeClr>
            </a:solidFill>
            <a:ln>
              <a:noFill/>
            </a:ln>
          </p:spPr>
          <p:txBody>
            <a:bodyPr/>
            <a:lstStyle/>
            <a:p>
              <a:endParaRPr lang="zh-CN" altLang="en-US"/>
            </a:p>
          </p:txBody>
        </p:sp>
      </p:grpSp>
      <p:grpSp>
        <p:nvGrpSpPr>
          <p:cNvPr id="31" name="组合 30">
            <a:extLst>
              <a:ext uri="{FF2B5EF4-FFF2-40B4-BE49-F238E27FC236}">
                <a16:creationId xmlns:a16="http://schemas.microsoft.com/office/drawing/2014/main" id="{AE777496-9F9E-4A7A-BB8F-ADFAD85B2F4A}"/>
              </a:ext>
            </a:extLst>
          </p:cNvPr>
          <p:cNvGrpSpPr/>
          <p:nvPr/>
        </p:nvGrpSpPr>
        <p:grpSpPr>
          <a:xfrm>
            <a:off x="415234" y="-199604"/>
            <a:ext cx="3140765" cy="1272564"/>
            <a:chOff x="415234" y="-199604"/>
            <a:chExt cx="3140765" cy="1272564"/>
          </a:xfrm>
        </p:grpSpPr>
        <p:sp>
          <p:nvSpPr>
            <p:cNvPr id="32" name="饼形 6">
              <a:extLst>
                <a:ext uri="{FF2B5EF4-FFF2-40B4-BE49-F238E27FC236}">
                  <a16:creationId xmlns:a16="http://schemas.microsoft.com/office/drawing/2014/main" id="{F84FD497-AE93-4D6F-BF09-444AA041FB5A}"/>
                </a:ext>
              </a:extLst>
            </p:cNvPr>
            <p:cNvSpPr/>
            <p:nvPr/>
          </p:nvSpPr>
          <p:spPr>
            <a:xfrm rot="16200000">
              <a:off x="610005" y="-394375"/>
              <a:ext cx="1210658" cy="1600200"/>
            </a:xfrm>
            <a:prstGeom prst="pie">
              <a:avLst>
                <a:gd name="adj1" fmla="val 10780140"/>
                <a:gd name="adj2" fmla="val 16200000"/>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矩形 32">
              <a:extLst>
                <a:ext uri="{FF2B5EF4-FFF2-40B4-BE49-F238E27FC236}">
                  <a16:creationId xmlns:a16="http://schemas.microsoft.com/office/drawing/2014/main" id="{ED10EF23-834C-46BF-A59A-0C60BC651F36}"/>
                </a:ext>
              </a:extLst>
            </p:cNvPr>
            <p:cNvSpPr/>
            <p:nvPr/>
          </p:nvSpPr>
          <p:spPr>
            <a:xfrm>
              <a:off x="546360" y="360163"/>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a:extLst>
                <a:ext uri="{FF2B5EF4-FFF2-40B4-BE49-F238E27FC236}">
                  <a16:creationId xmlns:a16="http://schemas.microsoft.com/office/drawing/2014/main" id="{704469D1-8819-4E32-95FC-3E27C59E9A58}"/>
                </a:ext>
              </a:extLst>
            </p:cNvPr>
            <p:cNvSpPr txBox="1"/>
            <p:nvPr/>
          </p:nvSpPr>
          <p:spPr>
            <a:xfrm>
              <a:off x="1269561" y="360163"/>
              <a:ext cx="1946966" cy="523220"/>
            </a:xfrm>
            <a:prstGeom prst="rect">
              <a:avLst/>
            </a:prstGeom>
            <a:noFill/>
          </p:spPr>
          <p:txBody>
            <a:bodyPr wrap="square" rtlCol="0">
              <a:spAutoFit/>
            </a:bodyPr>
            <a:lstStyle/>
            <a:p>
              <a:r>
                <a:rPr lang="zh-CN" altLang="en-US" sz="28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rPr>
                <a:t>输入标题</a:t>
              </a:r>
            </a:p>
          </p:txBody>
        </p:sp>
        <p:sp>
          <p:nvSpPr>
            <p:cNvPr id="35" name="文本框 19">
              <a:extLst>
                <a:ext uri="{FF2B5EF4-FFF2-40B4-BE49-F238E27FC236}">
                  <a16:creationId xmlns:a16="http://schemas.microsoft.com/office/drawing/2014/main" id="{678BF6B0-3BD7-4C28-9809-7BC80F40C995}"/>
                </a:ext>
              </a:extLst>
            </p:cNvPr>
            <p:cNvSpPr txBox="1"/>
            <p:nvPr/>
          </p:nvSpPr>
          <p:spPr>
            <a:xfrm>
              <a:off x="1291314" y="731776"/>
              <a:ext cx="2264685" cy="34118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200" i="1" spc="200" dirty="0">
                  <a:solidFill>
                    <a:schemeClr val="bg1">
                      <a:lumMod val="65000"/>
                    </a:schemeClr>
                  </a:solidFill>
                </a:rPr>
                <a:t>Lorem ipsum dolor</a:t>
              </a:r>
              <a:endParaRPr lang="zh-CN" altLang="en-US" sz="1200" i="1" spc="200" dirty="0">
                <a:solidFill>
                  <a:schemeClr val="bg1">
                    <a:lumMod val="65000"/>
                  </a:schemeClr>
                </a:solidFill>
              </a:endParaRPr>
            </a:p>
          </p:txBody>
        </p:sp>
      </p:grpSp>
    </p:spTree>
    <p:extLst>
      <p:ext uri="{BB962C8B-B14F-4D97-AF65-F5344CB8AC3E}">
        <p14:creationId xmlns:p14="http://schemas.microsoft.com/office/powerpoint/2010/main" val="1384211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组合 9"/>
          <p:cNvGrpSpPr/>
          <p:nvPr/>
        </p:nvGrpSpPr>
        <p:grpSpPr>
          <a:xfrm>
            <a:off x="762543" y="2022095"/>
            <a:ext cx="3664828" cy="3740883"/>
            <a:chOff x="6271636" y="1359040"/>
            <a:chExt cx="3664828" cy="3740883"/>
          </a:xfrm>
        </p:grpSpPr>
        <p:sp>
          <p:nvSpPr>
            <p:cNvPr id="12" name="矩形 11"/>
            <p:cNvSpPr/>
            <p:nvPr/>
          </p:nvSpPr>
          <p:spPr>
            <a:xfrm>
              <a:off x="6346152" y="2184856"/>
              <a:ext cx="650929" cy="4581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文本框 12"/>
            <p:cNvSpPr txBox="1"/>
            <p:nvPr/>
          </p:nvSpPr>
          <p:spPr>
            <a:xfrm>
              <a:off x="6271636" y="1359040"/>
              <a:ext cx="2394858" cy="707886"/>
            </a:xfrm>
            <a:prstGeom prst="rect">
              <a:avLst/>
            </a:prstGeom>
            <a:noFill/>
          </p:spPr>
          <p:txBody>
            <a:bodyPr wrap="square" rtlCol="0">
              <a:spAutoFit/>
            </a:bodyPr>
            <a:lstStyle/>
            <a:p>
              <a:r>
                <a:rPr lang="zh-CN" altLang="en-US" sz="4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rPr>
                <a:t>输入标题</a:t>
              </a:r>
            </a:p>
          </p:txBody>
        </p:sp>
        <p:sp>
          <p:nvSpPr>
            <p:cNvPr id="14" name="文本框 13"/>
            <p:cNvSpPr txBox="1"/>
            <p:nvPr/>
          </p:nvSpPr>
          <p:spPr>
            <a:xfrm>
              <a:off x="6271636" y="2514600"/>
              <a:ext cx="3664828" cy="2585323"/>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请在此输入文本内容或者粘贴复制的文本内容到此处，请在此输入文本内容或者粘贴复制的文本内容到此处请在此输入文本内容或者粘贴复制的文本内容到此处</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nSpc>
                  <a:spcPct val="150000"/>
                </a:lnSpc>
              </a:pP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请在此输入文本内容或者粘贴复制的文本内容到此处，请在此输入文本内容或者粘贴复制的文本内容到此处请在此输入文本内容或者粘贴复制的文本内容到此处或者粘贴复制的文本内容到此处</a:t>
              </a:r>
            </a:p>
          </p:txBody>
        </p:sp>
      </p:grpSp>
      <p:sp>
        <p:nvSpPr>
          <p:cNvPr id="17" name="圆角矩形 16"/>
          <p:cNvSpPr/>
          <p:nvPr/>
        </p:nvSpPr>
        <p:spPr>
          <a:xfrm>
            <a:off x="5112036" y="2022096"/>
            <a:ext cx="6112028" cy="3663158"/>
          </a:xfrm>
          <a:prstGeom prst="roundRect">
            <a:avLst>
              <a:gd name="adj" fmla="val 5807"/>
            </a:avLst>
          </a:prstGeom>
          <a:blipFill>
            <a:blip r:embed="rId3"/>
            <a:srcRect/>
            <a:stretch>
              <a:fillRect t="-5616" b="-5574"/>
            </a:stretch>
          </a:blipFill>
          <a:ln>
            <a:noFill/>
          </a:ln>
          <a:effectLst>
            <a:outerShdw blurRad="3048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a:extLst>
              <a:ext uri="{FF2B5EF4-FFF2-40B4-BE49-F238E27FC236}">
                <a16:creationId xmlns:a16="http://schemas.microsoft.com/office/drawing/2014/main" id="{6356680D-AE03-431A-B829-3BCE8EA03805}"/>
              </a:ext>
            </a:extLst>
          </p:cNvPr>
          <p:cNvGrpSpPr/>
          <p:nvPr/>
        </p:nvGrpSpPr>
        <p:grpSpPr>
          <a:xfrm>
            <a:off x="415234" y="-199604"/>
            <a:ext cx="3140765" cy="1272564"/>
            <a:chOff x="415234" y="-199604"/>
            <a:chExt cx="3140765" cy="1272564"/>
          </a:xfrm>
        </p:grpSpPr>
        <p:sp>
          <p:nvSpPr>
            <p:cNvPr id="19" name="饼形 6">
              <a:extLst>
                <a:ext uri="{FF2B5EF4-FFF2-40B4-BE49-F238E27FC236}">
                  <a16:creationId xmlns:a16="http://schemas.microsoft.com/office/drawing/2014/main" id="{E46DEE14-EE5C-4BB2-B801-505D9859C167}"/>
                </a:ext>
              </a:extLst>
            </p:cNvPr>
            <p:cNvSpPr/>
            <p:nvPr/>
          </p:nvSpPr>
          <p:spPr>
            <a:xfrm rot="16200000">
              <a:off x="610005" y="-394375"/>
              <a:ext cx="1210658" cy="1600200"/>
            </a:xfrm>
            <a:prstGeom prst="pie">
              <a:avLst>
                <a:gd name="adj1" fmla="val 10780140"/>
                <a:gd name="adj2" fmla="val 16200000"/>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19">
              <a:extLst>
                <a:ext uri="{FF2B5EF4-FFF2-40B4-BE49-F238E27FC236}">
                  <a16:creationId xmlns:a16="http://schemas.microsoft.com/office/drawing/2014/main" id="{5D048054-4BD5-4A0B-BF3C-A4B4B3EE69DA}"/>
                </a:ext>
              </a:extLst>
            </p:cNvPr>
            <p:cNvSpPr/>
            <p:nvPr/>
          </p:nvSpPr>
          <p:spPr>
            <a:xfrm>
              <a:off x="546360" y="360163"/>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30C7F391-3532-4767-994A-19AF07215499}"/>
                </a:ext>
              </a:extLst>
            </p:cNvPr>
            <p:cNvSpPr txBox="1"/>
            <p:nvPr/>
          </p:nvSpPr>
          <p:spPr>
            <a:xfrm>
              <a:off x="1269561" y="360163"/>
              <a:ext cx="1946966" cy="523220"/>
            </a:xfrm>
            <a:prstGeom prst="rect">
              <a:avLst/>
            </a:prstGeom>
            <a:noFill/>
          </p:spPr>
          <p:txBody>
            <a:bodyPr wrap="square" rtlCol="0">
              <a:spAutoFit/>
            </a:bodyPr>
            <a:lstStyle/>
            <a:p>
              <a:r>
                <a:rPr lang="zh-CN" altLang="en-US" sz="28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rPr>
                <a:t>输入标题</a:t>
              </a:r>
            </a:p>
          </p:txBody>
        </p:sp>
        <p:sp>
          <p:nvSpPr>
            <p:cNvPr id="22" name="文本框 19">
              <a:extLst>
                <a:ext uri="{FF2B5EF4-FFF2-40B4-BE49-F238E27FC236}">
                  <a16:creationId xmlns:a16="http://schemas.microsoft.com/office/drawing/2014/main" id="{1016058B-8F86-493E-B7C6-308157DFF5EA}"/>
                </a:ext>
              </a:extLst>
            </p:cNvPr>
            <p:cNvSpPr txBox="1"/>
            <p:nvPr/>
          </p:nvSpPr>
          <p:spPr>
            <a:xfrm>
              <a:off x="1291314" y="731776"/>
              <a:ext cx="2264685" cy="34118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200" i="1" spc="200" dirty="0">
                  <a:solidFill>
                    <a:schemeClr val="bg1">
                      <a:lumMod val="65000"/>
                    </a:schemeClr>
                  </a:solidFill>
                </a:rPr>
                <a:t>Lorem ipsum dolor</a:t>
              </a:r>
              <a:endParaRPr lang="zh-CN" altLang="en-US" sz="1200" i="1" spc="200" dirty="0">
                <a:solidFill>
                  <a:schemeClr val="bg1">
                    <a:lumMod val="65000"/>
                  </a:schemeClr>
                </a:solidFill>
              </a:endParaRPr>
            </a:p>
          </p:txBody>
        </p:sp>
      </p:grpSp>
    </p:spTree>
    <p:extLst>
      <p:ext uri="{BB962C8B-B14F-4D97-AF65-F5344CB8AC3E}">
        <p14:creationId xmlns:p14="http://schemas.microsoft.com/office/powerpoint/2010/main" val="130168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26"/>
          <p:cNvSpPr/>
          <p:nvPr/>
        </p:nvSpPr>
        <p:spPr>
          <a:xfrm rot="18000000">
            <a:off x="-510994" y="-624161"/>
            <a:ext cx="2766480" cy="2825746"/>
          </a:xfrm>
          <a:custGeom>
            <a:avLst/>
            <a:gdLst>
              <a:gd name="connsiteX0" fmla="*/ 23727 w 1761625"/>
              <a:gd name="connsiteY0" fmla="*/ 386077 h 1700705"/>
              <a:gd name="connsiteX1" fmla="*/ 747627 w 1761625"/>
              <a:gd name="connsiteY1" fmla="*/ 1700527 h 1700705"/>
              <a:gd name="connsiteX2" fmla="*/ 1757277 w 1761625"/>
              <a:gd name="connsiteY2" fmla="*/ 290827 h 1700705"/>
              <a:gd name="connsiteX3" fmla="*/ 328527 w 1761625"/>
              <a:gd name="connsiteY3" fmla="*/ 5077 h 1700705"/>
              <a:gd name="connsiteX4" fmla="*/ 23727 w 1761625"/>
              <a:gd name="connsiteY4" fmla="*/ 386077 h 1700705"/>
              <a:gd name="connsiteX0" fmla="*/ 23727 w 1763559"/>
              <a:gd name="connsiteY0" fmla="*/ 386077 h 1701593"/>
              <a:gd name="connsiteX1" fmla="*/ 747627 w 1763559"/>
              <a:gd name="connsiteY1" fmla="*/ 1700527 h 1701593"/>
              <a:gd name="connsiteX2" fmla="*/ 1757277 w 1763559"/>
              <a:gd name="connsiteY2" fmla="*/ 290827 h 1701593"/>
              <a:gd name="connsiteX3" fmla="*/ 328527 w 1763559"/>
              <a:gd name="connsiteY3" fmla="*/ 5077 h 1701593"/>
              <a:gd name="connsiteX4" fmla="*/ 23727 w 1763559"/>
              <a:gd name="connsiteY4" fmla="*/ 386077 h 1701593"/>
              <a:gd name="connsiteX0" fmla="*/ 23009 w 1760907"/>
              <a:gd name="connsiteY0" fmla="*/ 668528 h 1719417"/>
              <a:gd name="connsiteX1" fmla="*/ 746909 w 1760907"/>
              <a:gd name="connsiteY1" fmla="*/ 1716278 h 1719417"/>
              <a:gd name="connsiteX2" fmla="*/ 1756559 w 1760907"/>
              <a:gd name="connsiteY2" fmla="*/ 306578 h 1719417"/>
              <a:gd name="connsiteX3" fmla="*/ 327809 w 1760907"/>
              <a:gd name="connsiteY3" fmla="*/ 20828 h 1719417"/>
              <a:gd name="connsiteX4" fmla="*/ 23009 w 1760907"/>
              <a:gd name="connsiteY4" fmla="*/ 668528 h 1719417"/>
              <a:gd name="connsiteX0" fmla="*/ 5885 w 1743783"/>
              <a:gd name="connsiteY0" fmla="*/ 764690 h 1815643"/>
              <a:gd name="connsiteX1" fmla="*/ 729785 w 1743783"/>
              <a:gd name="connsiteY1" fmla="*/ 1812440 h 1815643"/>
              <a:gd name="connsiteX2" fmla="*/ 1739435 w 1743783"/>
              <a:gd name="connsiteY2" fmla="*/ 402740 h 1815643"/>
              <a:gd name="connsiteX3" fmla="*/ 463085 w 1743783"/>
              <a:gd name="connsiteY3" fmla="*/ 12215 h 1815643"/>
              <a:gd name="connsiteX4" fmla="*/ 5885 w 1743783"/>
              <a:gd name="connsiteY4" fmla="*/ 764690 h 1815643"/>
              <a:gd name="connsiteX0" fmla="*/ 5885 w 1744149"/>
              <a:gd name="connsiteY0" fmla="*/ 764690 h 1812466"/>
              <a:gd name="connsiteX1" fmla="*/ 729785 w 1744149"/>
              <a:gd name="connsiteY1" fmla="*/ 1812440 h 1812466"/>
              <a:gd name="connsiteX2" fmla="*/ 1739435 w 1744149"/>
              <a:gd name="connsiteY2" fmla="*/ 402740 h 1812466"/>
              <a:gd name="connsiteX3" fmla="*/ 463085 w 1744149"/>
              <a:gd name="connsiteY3" fmla="*/ 12215 h 1812466"/>
              <a:gd name="connsiteX4" fmla="*/ 5885 w 1744149"/>
              <a:gd name="connsiteY4" fmla="*/ 764690 h 1812466"/>
              <a:gd name="connsiteX0" fmla="*/ 5885 w 1744149"/>
              <a:gd name="connsiteY0" fmla="*/ 779479 h 1827255"/>
              <a:gd name="connsiteX1" fmla="*/ 729785 w 1744149"/>
              <a:gd name="connsiteY1" fmla="*/ 1827229 h 1827255"/>
              <a:gd name="connsiteX2" fmla="*/ 1739435 w 1744149"/>
              <a:gd name="connsiteY2" fmla="*/ 417529 h 1827255"/>
              <a:gd name="connsiteX3" fmla="*/ 463085 w 1744149"/>
              <a:gd name="connsiteY3" fmla="*/ 27004 h 1827255"/>
              <a:gd name="connsiteX4" fmla="*/ 5885 w 1744149"/>
              <a:gd name="connsiteY4" fmla="*/ 779479 h 1827255"/>
              <a:gd name="connsiteX0" fmla="*/ 5885 w 1757044"/>
              <a:gd name="connsiteY0" fmla="*/ 779479 h 1827259"/>
              <a:gd name="connsiteX1" fmla="*/ 729785 w 1757044"/>
              <a:gd name="connsiteY1" fmla="*/ 1827229 h 1827259"/>
              <a:gd name="connsiteX2" fmla="*/ 1739435 w 1757044"/>
              <a:gd name="connsiteY2" fmla="*/ 417529 h 1827259"/>
              <a:gd name="connsiteX3" fmla="*/ 463085 w 1757044"/>
              <a:gd name="connsiteY3" fmla="*/ 27004 h 1827259"/>
              <a:gd name="connsiteX4" fmla="*/ 5885 w 1757044"/>
              <a:gd name="connsiteY4" fmla="*/ 779479 h 1827259"/>
              <a:gd name="connsiteX0" fmla="*/ 5885 w 1799344"/>
              <a:gd name="connsiteY0" fmla="*/ 779479 h 1827259"/>
              <a:gd name="connsiteX1" fmla="*/ 729785 w 1799344"/>
              <a:gd name="connsiteY1" fmla="*/ 1827229 h 1827259"/>
              <a:gd name="connsiteX2" fmla="*/ 1739435 w 1799344"/>
              <a:gd name="connsiteY2" fmla="*/ 417529 h 1827259"/>
              <a:gd name="connsiteX3" fmla="*/ 463085 w 1799344"/>
              <a:gd name="connsiteY3" fmla="*/ 27004 h 1827259"/>
              <a:gd name="connsiteX4" fmla="*/ 5885 w 1799344"/>
              <a:gd name="connsiteY4" fmla="*/ 779479 h 1827259"/>
              <a:gd name="connsiteX0" fmla="*/ 9310 w 1745619"/>
              <a:gd name="connsiteY0" fmla="*/ 685664 h 1733440"/>
              <a:gd name="connsiteX1" fmla="*/ 733210 w 1745619"/>
              <a:gd name="connsiteY1" fmla="*/ 1733414 h 1733440"/>
              <a:gd name="connsiteX2" fmla="*/ 1742860 w 1745619"/>
              <a:gd name="connsiteY2" fmla="*/ 323714 h 1733440"/>
              <a:gd name="connsiteX3" fmla="*/ 418885 w 1745619"/>
              <a:gd name="connsiteY3" fmla="*/ 18914 h 1733440"/>
              <a:gd name="connsiteX4" fmla="*/ 9310 w 1745619"/>
              <a:gd name="connsiteY4" fmla="*/ 685664 h 1733440"/>
              <a:gd name="connsiteX0" fmla="*/ 12052 w 1748850"/>
              <a:gd name="connsiteY0" fmla="*/ 729612 h 1777388"/>
              <a:gd name="connsiteX1" fmla="*/ 735952 w 1748850"/>
              <a:gd name="connsiteY1" fmla="*/ 1777362 h 1777388"/>
              <a:gd name="connsiteX2" fmla="*/ 1745602 w 1748850"/>
              <a:gd name="connsiteY2" fmla="*/ 367662 h 1777388"/>
              <a:gd name="connsiteX3" fmla="*/ 393052 w 1748850"/>
              <a:gd name="connsiteY3" fmla="*/ 15237 h 1777388"/>
              <a:gd name="connsiteX4" fmla="*/ 12052 w 1748850"/>
              <a:gd name="connsiteY4" fmla="*/ 729612 h 1777388"/>
              <a:gd name="connsiteX0" fmla="*/ 10861 w 1775992"/>
              <a:gd name="connsiteY0" fmla="*/ 679262 h 1776944"/>
              <a:gd name="connsiteX1" fmla="*/ 763336 w 1775992"/>
              <a:gd name="connsiteY1" fmla="*/ 1774637 h 1776944"/>
              <a:gd name="connsiteX2" fmla="*/ 1772986 w 1775992"/>
              <a:gd name="connsiteY2" fmla="*/ 364937 h 1776944"/>
              <a:gd name="connsiteX3" fmla="*/ 420436 w 1775992"/>
              <a:gd name="connsiteY3" fmla="*/ 12512 h 1776944"/>
              <a:gd name="connsiteX4" fmla="*/ 10861 w 1775992"/>
              <a:gd name="connsiteY4" fmla="*/ 679262 h 1776944"/>
              <a:gd name="connsiteX0" fmla="*/ 10861 w 1775992"/>
              <a:gd name="connsiteY0" fmla="*/ 679262 h 1776944"/>
              <a:gd name="connsiteX1" fmla="*/ 763336 w 1775992"/>
              <a:gd name="connsiteY1" fmla="*/ 1774637 h 1776944"/>
              <a:gd name="connsiteX2" fmla="*/ 1772986 w 1775992"/>
              <a:gd name="connsiteY2" fmla="*/ 364937 h 1776944"/>
              <a:gd name="connsiteX3" fmla="*/ 420436 w 1775992"/>
              <a:gd name="connsiteY3" fmla="*/ 12512 h 1776944"/>
              <a:gd name="connsiteX4" fmla="*/ 10861 w 1775992"/>
              <a:gd name="connsiteY4" fmla="*/ 679262 h 1776944"/>
              <a:gd name="connsiteX0" fmla="*/ 15219 w 1782417"/>
              <a:gd name="connsiteY0" fmla="*/ 679465 h 1796157"/>
              <a:gd name="connsiteX1" fmla="*/ 853419 w 1782417"/>
              <a:gd name="connsiteY1" fmla="*/ 1793890 h 1796157"/>
              <a:gd name="connsiteX2" fmla="*/ 1777344 w 1782417"/>
              <a:gd name="connsiteY2" fmla="*/ 365140 h 1796157"/>
              <a:gd name="connsiteX3" fmla="*/ 424794 w 1782417"/>
              <a:gd name="connsiteY3" fmla="*/ 12715 h 1796157"/>
              <a:gd name="connsiteX4" fmla="*/ 15219 w 1782417"/>
              <a:gd name="connsiteY4" fmla="*/ 679465 h 1796157"/>
              <a:gd name="connsiteX0" fmla="*/ 11937 w 1779135"/>
              <a:gd name="connsiteY0" fmla="*/ 693345 h 1810037"/>
              <a:gd name="connsiteX1" fmla="*/ 850137 w 1779135"/>
              <a:gd name="connsiteY1" fmla="*/ 1807770 h 1810037"/>
              <a:gd name="connsiteX2" fmla="*/ 1774062 w 1779135"/>
              <a:gd name="connsiteY2" fmla="*/ 379020 h 1810037"/>
              <a:gd name="connsiteX3" fmla="*/ 421512 w 1779135"/>
              <a:gd name="connsiteY3" fmla="*/ 26595 h 1810037"/>
              <a:gd name="connsiteX4" fmla="*/ 11937 w 1779135"/>
              <a:gd name="connsiteY4" fmla="*/ 693345 h 1810037"/>
              <a:gd name="connsiteX0" fmla="*/ 14258 w 1781456"/>
              <a:gd name="connsiteY0" fmla="*/ 679466 h 1796158"/>
              <a:gd name="connsiteX1" fmla="*/ 852458 w 1781456"/>
              <a:gd name="connsiteY1" fmla="*/ 1793891 h 1796158"/>
              <a:gd name="connsiteX2" fmla="*/ 1776383 w 1781456"/>
              <a:gd name="connsiteY2" fmla="*/ 365141 h 1796158"/>
              <a:gd name="connsiteX3" fmla="*/ 423833 w 1781456"/>
              <a:gd name="connsiteY3" fmla="*/ 12716 h 1796158"/>
              <a:gd name="connsiteX4" fmla="*/ 14258 w 1781456"/>
              <a:gd name="connsiteY4" fmla="*/ 679466 h 1796158"/>
              <a:gd name="connsiteX0" fmla="*/ 37377 w 1394588"/>
              <a:gd name="connsiteY0" fmla="*/ 87190 h 1870464"/>
              <a:gd name="connsiteX1" fmla="*/ 466002 w 1394588"/>
              <a:gd name="connsiteY1" fmla="*/ 1868365 h 1870464"/>
              <a:gd name="connsiteX2" fmla="*/ 1389927 w 1394588"/>
              <a:gd name="connsiteY2" fmla="*/ 439615 h 1870464"/>
              <a:gd name="connsiteX3" fmla="*/ 37377 w 1394588"/>
              <a:gd name="connsiteY3" fmla="*/ 87190 h 1870464"/>
              <a:gd name="connsiteX0" fmla="*/ 23985 w 1714079"/>
              <a:gd name="connsiteY0" fmla="*/ 123464 h 1714590"/>
              <a:gd name="connsiteX1" fmla="*/ 776460 w 1714079"/>
              <a:gd name="connsiteY1" fmla="*/ 1714139 h 1714590"/>
              <a:gd name="connsiteX2" fmla="*/ 1700385 w 1714079"/>
              <a:gd name="connsiteY2" fmla="*/ 285389 h 1714590"/>
              <a:gd name="connsiteX3" fmla="*/ 23985 w 1714079"/>
              <a:gd name="connsiteY3" fmla="*/ 123464 h 1714590"/>
              <a:gd name="connsiteX0" fmla="*/ 103744 w 1793838"/>
              <a:gd name="connsiteY0" fmla="*/ 254346 h 1845472"/>
              <a:gd name="connsiteX1" fmla="*/ 856219 w 1793838"/>
              <a:gd name="connsiteY1" fmla="*/ 1845021 h 1845472"/>
              <a:gd name="connsiteX2" fmla="*/ 1780144 w 1793838"/>
              <a:gd name="connsiteY2" fmla="*/ 416271 h 1845472"/>
              <a:gd name="connsiteX3" fmla="*/ 103744 w 1793838"/>
              <a:gd name="connsiteY3" fmla="*/ 254346 h 1845472"/>
              <a:gd name="connsiteX0" fmla="*/ 103744 w 1801778"/>
              <a:gd name="connsiteY0" fmla="*/ 263564 h 1854705"/>
              <a:gd name="connsiteX1" fmla="*/ 856219 w 1801778"/>
              <a:gd name="connsiteY1" fmla="*/ 1854239 h 1854705"/>
              <a:gd name="connsiteX2" fmla="*/ 1780144 w 1801778"/>
              <a:gd name="connsiteY2" fmla="*/ 425489 h 1854705"/>
              <a:gd name="connsiteX3" fmla="*/ 103744 w 1801778"/>
              <a:gd name="connsiteY3" fmla="*/ 263564 h 1854705"/>
              <a:gd name="connsiteX0" fmla="*/ 110247 w 1810119"/>
              <a:gd name="connsiteY0" fmla="*/ 263564 h 1855080"/>
              <a:gd name="connsiteX1" fmla="*/ 862722 w 1810119"/>
              <a:gd name="connsiteY1" fmla="*/ 1854239 h 1855080"/>
              <a:gd name="connsiteX2" fmla="*/ 1786647 w 1810119"/>
              <a:gd name="connsiteY2" fmla="*/ 425489 h 1855080"/>
              <a:gd name="connsiteX3" fmla="*/ 110247 w 1810119"/>
              <a:gd name="connsiteY3" fmla="*/ 263564 h 1855080"/>
              <a:gd name="connsiteX0" fmla="*/ 110247 w 1807143"/>
              <a:gd name="connsiteY0" fmla="*/ 283275 h 1874848"/>
              <a:gd name="connsiteX1" fmla="*/ 862722 w 1807143"/>
              <a:gd name="connsiteY1" fmla="*/ 1873950 h 1874848"/>
              <a:gd name="connsiteX2" fmla="*/ 1786647 w 1807143"/>
              <a:gd name="connsiteY2" fmla="*/ 445200 h 1874848"/>
              <a:gd name="connsiteX3" fmla="*/ 110247 w 1807143"/>
              <a:gd name="connsiteY3" fmla="*/ 283275 h 1874848"/>
              <a:gd name="connsiteX0" fmla="*/ 110247 w 1816444"/>
              <a:gd name="connsiteY0" fmla="*/ 273208 h 1864752"/>
              <a:gd name="connsiteX1" fmla="*/ 862722 w 1816444"/>
              <a:gd name="connsiteY1" fmla="*/ 1863883 h 1864752"/>
              <a:gd name="connsiteX2" fmla="*/ 1786647 w 1816444"/>
              <a:gd name="connsiteY2" fmla="*/ 435133 h 1864752"/>
              <a:gd name="connsiteX3" fmla="*/ 110247 w 1816444"/>
              <a:gd name="connsiteY3" fmla="*/ 273208 h 1864752"/>
            </a:gdLst>
            <a:ahLst/>
            <a:cxnLst>
              <a:cxn ang="0">
                <a:pos x="connsiteX0" y="connsiteY0"/>
              </a:cxn>
              <a:cxn ang="0">
                <a:pos x="connsiteX1" y="connsiteY1"/>
              </a:cxn>
              <a:cxn ang="0">
                <a:pos x="connsiteX2" y="connsiteY2"/>
              </a:cxn>
              <a:cxn ang="0">
                <a:pos x="connsiteX3" y="connsiteY3"/>
              </a:cxn>
            </a:cxnLst>
            <a:rect l="l" t="t" r="r" b="b"/>
            <a:pathLst>
              <a:path w="1816444" h="1864752">
                <a:moveTo>
                  <a:pt x="110247" y="273208"/>
                </a:moveTo>
                <a:cubicBezTo>
                  <a:pt x="-291391" y="806608"/>
                  <a:pt x="507122" y="1827371"/>
                  <a:pt x="862722" y="1863883"/>
                </a:cubicBezTo>
                <a:cubicBezTo>
                  <a:pt x="1218322" y="1900395"/>
                  <a:pt x="1975560" y="776446"/>
                  <a:pt x="1786647" y="435133"/>
                </a:cubicBezTo>
                <a:cubicBezTo>
                  <a:pt x="1597734" y="93820"/>
                  <a:pt x="511885" y="-260192"/>
                  <a:pt x="110247" y="273208"/>
                </a:cubicBezTo>
                <a:close/>
              </a:path>
            </a:pathLst>
          </a:custGeom>
          <a:solidFill>
            <a:schemeClr val="accent1">
              <a:lumMod val="50000"/>
            </a:schemeClr>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1162050" y="990601"/>
            <a:ext cx="4210050" cy="5222851"/>
            <a:chOff x="1162050" y="990601"/>
            <a:chExt cx="4210050" cy="5222851"/>
          </a:xfrm>
        </p:grpSpPr>
        <p:grpSp>
          <p:nvGrpSpPr>
            <p:cNvPr id="14" name="组合 13"/>
            <p:cNvGrpSpPr/>
            <p:nvPr/>
          </p:nvGrpSpPr>
          <p:grpSpPr>
            <a:xfrm>
              <a:off x="1162050" y="990601"/>
              <a:ext cx="4210050" cy="5222851"/>
              <a:chOff x="1162050" y="1428176"/>
              <a:chExt cx="4210050" cy="4785276"/>
            </a:xfrm>
          </p:grpSpPr>
          <p:sp>
            <p:nvSpPr>
              <p:cNvPr id="11" name="同侧圆角矩形 10"/>
              <p:cNvSpPr/>
              <p:nvPr/>
            </p:nvSpPr>
            <p:spPr>
              <a:xfrm>
                <a:off x="1162050" y="1428176"/>
                <a:ext cx="4210050" cy="1972299"/>
              </a:xfrm>
              <a:prstGeom prst="round2SameRect">
                <a:avLst>
                  <a:gd name="adj1" fmla="val 12290"/>
                  <a:gd name="adj2" fmla="val 0"/>
                </a:avLst>
              </a:prstGeom>
              <a:blipFill>
                <a:blip r:embed="rId3"/>
                <a:srcRect/>
                <a:stretch>
                  <a:fillRect t="-14872" b="-1469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同侧圆角矩形 12"/>
              <p:cNvSpPr/>
              <p:nvPr/>
            </p:nvSpPr>
            <p:spPr>
              <a:xfrm rot="10800000">
                <a:off x="1162050" y="3400474"/>
                <a:ext cx="4210050" cy="2812978"/>
              </a:xfrm>
              <a:prstGeom prst="round2SameRect">
                <a:avLst>
                  <a:gd name="adj1" fmla="val 864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1698171" y="5336849"/>
              <a:ext cx="3225082" cy="486242"/>
              <a:chOff x="1698171" y="5181601"/>
              <a:chExt cx="3225082" cy="486242"/>
            </a:xfrm>
          </p:grpSpPr>
          <p:sp>
            <p:nvSpPr>
              <p:cNvPr id="15" name="圆角矩形 14"/>
              <p:cNvSpPr/>
              <p:nvPr/>
            </p:nvSpPr>
            <p:spPr>
              <a:xfrm>
                <a:off x="1698171" y="5181601"/>
                <a:ext cx="3225082" cy="486242"/>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941592" y="5268951"/>
                <a:ext cx="2738238" cy="307777"/>
              </a:xfrm>
              <a:prstGeom prst="rect">
                <a:avLst/>
              </a:prstGeom>
              <a:solidFill>
                <a:schemeClr val="accent1">
                  <a:lumMod val="50000"/>
                </a:schemeClr>
              </a:solidFill>
            </p:spPr>
            <p:txBody>
              <a:bodyPr wrap="square" rtlCol="0">
                <a:spAutoFit/>
              </a:bodyPr>
              <a:lstStyle/>
              <a:p>
                <a:pPr algn="ctr"/>
                <a:r>
                  <a:rPr lang="en-US" altLang="zh-CN" sz="1400" spc="300" dirty="0">
                    <a:solidFill>
                      <a:schemeClr val="bg1"/>
                    </a:solidFill>
                    <a:latin typeface="思源黑体 CN Light" panose="020B0300000000000000" pitchFamily="34" charset="-122"/>
                    <a:ea typeface="思源黑体 CN Light" panose="020B0300000000000000" pitchFamily="34" charset="-122"/>
                  </a:rPr>
                  <a:t>TECNOLOGY CONPAMY</a:t>
                </a:r>
                <a:endParaRPr lang="zh-CN" altLang="en-US" sz="1400" spc="300" dirty="0">
                  <a:solidFill>
                    <a:schemeClr val="bg1"/>
                  </a:solidFill>
                  <a:latin typeface="思源黑体 CN Light" panose="020B0300000000000000" pitchFamily="34" charset="-122"/>
                  <a:ea typeface="思源黑体 CN Light" panose="020B0300000000000000" pitchFamily="34" charset="-122"/>
                </a:endParaRPr>
              </a:p>
            </p:txBody>
          </p:sp>
        </p:grpSp>
        <p:sp>
          <p:nvSpPr>
            <p:cNvPr id="17" name="文本框 16"/>
            <p:cNvSpPr txBox="1"/>
            <p:nvPr/>
          </p:nvSpPr>
          <p:spPr>
            <a:xfrm>
              <a:off x="1415849" y="3483717"/>
              <a:ext cx="2394858" cy="707886"/>
            </a:xfrm>
            <a:prstGeom prst="rect">
              <a:avLst/>
            </a:prstGeom>
            <a:noFill/>
          </p:spPr>
          <p:txBody>
            <a:bodyPr wrap="square" rtlCol="0">
              <a:spAutoFit/>
            </a:bodyPr>
            <a:lstStyle/>
            <a:p>
              <a:r>
                <a:rPr lang="en-US" altLang="zh-CN" sz="4000" spc="300" dirty="0">
                  <a:solidFill>
                    <a:schemeClr val="tx1">
                      <a:lumMod val="85000"/>
                      <a:lumOff val="15000"/>
                    </a:schemeClr>
                  </a:solidFill>
                  <a:latin typeface="思源黑体 CN Normal" panose="020B0400000000000000" pitchFamily="34" charset="-122"/>
                  <a:ea typeface="思源黑体 CN Normal" panose="020B0400000000000000" pitchFamily="34" charset="-122"/>
                </a:rPr>
                <a:t>PART 02</a:t>
              </a:r>
              <a:endParaRPr lang="zh-CN" altLang="en-US" sz="4000" spc="30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p:txBody>
        </p:sp>
        <p:sp>
          <p:nvSpPr>
            <p:cNvPr id="19" name="文本框 18"/>
            <p:cNvSpPr txBox="1"/>
            <p:nvPr/>
          </p:nvSpPr>
          <p:spPr>
            <a:xfrm>
              <a:off x="1434660" y="4119970"/>
              <a:ext cx="3664828" cy="923330"/>
            </a:xfrm>
            <a:prstGeom prst="rect">
              <a:avLst/>
            </a:prstGeom>
            <a:noFill/>
          </p:spPr>
          <p:txBody>
            <a:bodyPr wrap="square" rtlCol="0">
              <a:spAutoFit/>
            </a:bodyPr>
            <a:lstStyle/>
            <a:p>
              <a:pPr>
                <a:lnSpc>
                  <a:spcPct val="150000"/>
                </a:lnSpc>
              </a:pPr>
              <a:r>
                <a:rPr lang="en-US" altLang="zh-CN" sz="1200" dirty="0">
                  <a:solidFill>
                    <a:schemeClr val="tx1">
                      <a:lumMod val="85000"/>
                      <a:lumOff val="15000"/>
                    </a:schemeClr>
                  </a:solidFill>
                </a:rPr>
                <a:t>Lorem ipsum dolor sit amet, consectetur adipisicing elit, sed do eiusmod tempor incididunt ut labore et dolore magna aliqua. Ut enim ad minim veniam,</a:t>
              </a:r>
              <a:endParaRPr lang="zh-CN" altLang="en-US" sz="1200" dirty="0">
                <a:solidFill>
                  <a:schemeClr val="tx1">
                    <a:lumMod val="85000"/>
                    <a:lumOff val="15000"/>
                  </a:schemeClr>
                </a:solidFill>
              </a:endParaRPr>
            </a:p>
          </p:txBody>
        </p:sp>
      </p:grpSp>
      <p:grpSp>
        <p:nvGrpSpPr>
          <p:cNvPr id="25" name="组合 24"/>
          <p:cNvGrpSpPr/>
          <p:nvPr/>
        </p:nvGrpSpPr>
        <p:grpSpPr>
          <a:xfrm>
            <a:off x="6271636" y="1359040"/>
            <a:ext cx="3664828" cy="4369533"/>
            <a:chOff x="6271636" y="1359040"/>
            <a:chExt cx="3664828" cy="4369533"/>
          </a:xfrm>
        </p:grpSpPr>
        <p:sp>
          <p:nvSpPr>
            <p:cNvPr id="20" name="文本框 19"/>
            <p:cNvSpPr txBox="1"/>
            <p:nvPr/>
          </p:nvSpPr>
          <p:spPr>
            <a:xfrm>
              <a:off x="6271636" y="2440707"/>
              <a:ext cx="3664828" cy="618183"/>
            </a:xfrm>
            <a:prstGeom prst="rect">
              <a:avLst/>
            </a:prstGeom>
            <a:noFill/>
          </p:spPr>
          <p:txBody>
            <a:bodyPr wrap="square" rtlCol="0">
              <a:spAutoFit/>
            </a:bodyPr>
            <a:lstStyle/>
            <a:p>
              <a:pPr>
                <a:lnSpc>
                  <a:spcPct val="150000"/>
                </a:lnSpc>
              </a:pPr>
              <a:r>
                <a:rPr lang="en-US" altLang="zh-CN" sz="1200" i="1" dirty="0">
                  <a:solidFill>
                    <a:schemeClr val="tx1">
                      <a:lumMod val="75000"/>
                      <a:lumOff val="25000"/>
                    </a:schemeClr>
                  </a:solidFill>
                </a:rPr>
                <a:t>Lorem ipsum dolor sit amet, consectetur adipisicing elit, sed do eiusmod </a:t>
              </a:r>
              <a:r>
                <a:rPr lang="en-US" altLang="zh-CN" sz="1200" i="1" dirty="0" err="1">
                  <a:solidFill>
                    <a:schemeClr val="tx1">
                      <a:lumMod val="75000"/>
                      <a:lumOff val="25000"/>
                    </a:schemeClr>
                  </a:solidFill>
                </a:rPr>
                <a:t>tempor</a:t>
              </a:r>
              <a:r>
                <a:rPr lang="en-US" altLang="zh-CN" sz="1200" i="1" dirty="0">
                  <a:solidFill>
                    <a:schemeClr val="tx1">
                      <a:lumMod val="75000"/>
                      <a:lumOff val="25000"/>
                    </a:schemeClr>
                  </a:solidFill>
                </a:rPr>
                <a:t> </a:t>
              </a:r>
              <a:r>
                <a:rPr lang="en-US" altLang="zh-CN" sz="1200" i="1" dirty="0" err="1">
                  <a:solidFill>
                    <a:schemeClr val="tx1">
                      <a:lumMod val="75000"/>
                      <a:lumOff val="25000"/>
                    </a:schemeClr>
                  </a:solidFill>
                </a:rPr>
                <a:t>incididunt</a:t>
              </a:r>
              <a:r>
                <a:rPr lang="en-US" altLang="zh-CN" sz="1200" i="1" dirty="0">
                  <a:solidFill>
                    <a:schemeClr val="tx1">
                      <a:lumMod val="75000"/>
                      <a:lumOff val="25000"/>
                    </a:schemeClr>
                  </a:solidFill>
                </a:rPr>
                <a:t> </a:t>
              </a:r>
              <a:endParaRPr lang="zh-CN" altLang="en-US" sz="1200" i="1" dirty="0">
                <a:solidFill>
                  <a:schemeClr val="tx1">
                    <a:lumMod val="75000"/>
                    <a:lumOff val="25000"/>
                  </a:schemeClr>
                </a:solidFill>
              </a:endParaRPr>
            </a:p>
          </p:txBody>
        </p:sp>
        <p:sp>
          <p:nvSpPr>
            <p:cNvPr id="21" name="矩形 20"/>
            <p:cNvSpPr/>
            <p:nvPr/>
          </p:nvSpPr>
          <p:spPr>
            <a:xfrm>
              <a:off x="6346152" y="2184856"/>
              <a:ext cx="650929" cy="4581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文本框 21"/>
            <p:cNvSpPr txBox="1"/>
            <p:nvPr/>
          </p:nvSpPr>
          <p:spPr>
            <a:xfrm>
              <a:off x="6271636" y="1359040"/>
              <a:ext cx="2394858" cy="707886"/>
            </a:xfrm>
            <a:prstGeom prst="rect">
              <a:avLst/>
            </a:prstGeom>
            <a:noFill/>
          </p:spPr>
          <p:txBody>
            <a:bodyPr wrap="square" rtlCol="0">
              <a:spAutoFit/>
            </a:bodyPr>
            <a:lstStyle/>
            <a:p>
              <a:r>
                <a:rPr lang="zh-CN" altLang="en-US" sz="40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rPr>
                <a:t>输入标题</a:t>
              </a:r>
            </a:p>
          </p:txBody>
        </p:sp>
        <p:sp>
          <p:nvSpPr>
            <p:cNvPr id="23" name="文本框 22"/>
            <p:cNvSpPr txBox="1"/>
            <p:nvPr/>
          </p:nvSpPr>
          <p:spPr>
            <a:xfrm>
              <a:off x="6271636" y="3143250"/>
              <a:ext cx="3664828" cy="2585323"/>
            </a:xfrm>
            <a:prstGeom prst="rect">
              <a:avLst/>
            </a:prstGeom>
            <a:noFill/>
          </p:spPr>
          <p:txBody>
            <a:bodyPr wrap="square" rtlCol="0">
              <a:spAutoFit/>
            </a:bodyPr>
            <a:lstStyle/>
            <a:p>
              <a:pPr>
                <a:lnSpc>
                  <a:spcPct val="150000"/>
                </a:lnSpc>
              </a:pPr>
              <a:r>
                <a:rPr lang="en-US" altLang="zh-CN" sz="1200" i="1" dirty="0">
                  <a:solidFill>
                    <a:schemeClr val="bg1">
                      <a:lumMod val="50000"/>
                    </a:schemeClr>
                  </a:solidFill>
                </a:rPr>
                <a:t>Lorem ipsum dolor sit </a:t>
              </a:r>
              <a:r>
                <a:rPr lang="en-US" altLang="zh-CN" sz="1200" i="1" dirty="0" err="1">
                  <a:solidFill>
                    <a:schemeClr val="bg1">
                      <a:lumMod val="50000"/>
                    </a:schemeClr>
                  </a:solidFill>
                </a:rPr>
                <a:t>amet</a:t>
              </a:r>
              <a:r>
                <a:rPr lang="en-US" altLang="zh-CN" sz="1200" i="1" dirty="0">
                  <a:solidFill>
                    <a:schemeClr val="bg1">
                      <a:lumMod val="50000"/>
                    </a:schemeClr>
                  </a:solidFill>
                </a:rPr>
                <a:t>, </a:t>
              </a:r>
              <a:r>
                <a:rPr lang="en-US" altLang="zh-CN" sz="1200" i="1" dirty="0" err="1">
                  <a:solidFill>
                    <a:schemeClr val="bg1">
                      <a:lumMod val="50000"/>
                    </a:schemeClr>
                  </a:solidFill>
                </a:rPr>
                <a:t>consectetur</a:t>
              </a:r>
              <a:r>
                <a:rPr lang="en-US" altLang="zh-CN" sz="1200" i="1" dirty="0">
                  <a:solidFill>
                    <a:schemeClr val="bg1">
                      <a:lumMod val="50000"/>
                    </a:schemeClr>
                  </a:solidFill>
                </a:rPr>
                <a:t> </a:t>
              </a:r>
              <a:r>
                <a:rPr lang="en-US" altLang="zh-CN" sz="1200" i="1" dirty="0" err="1">
                  <a:solidFill>
                    <a:schemeClr val="bg1">
                      <a:lumMod val="50000"/>
                    </a:schemeClr>
                  </a:solidFill>
                </a:rPr>
                <a:t>adipisicing</a:t>
              </a:r>
              <a:r>
                <a:rPr lang="en-US" altLang="zh-CN" sz="1200" i="1" dirty="0">
                  <a:solidFill>
                    <a:schemeClr val="bg1">
                      <a:lumMod val="50000"/>
                    </a:schemeClr>
                  </a:solidFill>
                </a:rPr>
                <a:t> </a:t>
              </a:r>
              <a:r>
                <a:rPr lang="en-US" altLang="zh-CN" sz="1200" i="1" dirty="0" err="1">
                  <a:solidFill>
                    <a:schemeClr val="bg1">
                      <a:lumMod val="50000"/>
                    </a:schemeClr>
                  </a:solidFill>
                </a:rPr>
                <a:t>elit</a:t>
              </a:r>
              <a:r>
                <a:rPr lang="en-US" altLang="zh-CN" sz="1200" i="1" dirty="0">
                  <a:solidFill>
                    <a:schemeClr val="bg1">
                      <a:lumMod val="50000"/>
                    </a:schemeClr>
                  </a:solidFill>
                </a:rPr>
                <a:t>, </a:t>
              </a:r>
              <a:r>
                <a:rPr lang="en-US" altLang="zh-CN" sz="1200" i="1" dirty="0" err="1">
                  <a:solidFill>
                    <a:schemeClr val="bg1">
                      <a:lumMod val="50000"/>
                    </a:schemeClr>
                  </a:solidFill>
                </a:rPr>
                <a:t>sed</a:t>
              </a:r>
              <a:r>
                <a:rPr lang="en-US" altLang="zh-CN" sz="1200" i="1" dirty="0">
                  <a:solidFill>
                    <a:schemeClr val="bg1">
                      <a:lumMod val="50000"/>
                    </a:schemeClr>
                  </a:solidFill>
                </a:rPr>
                <a:t> do </a:t>
              </a:r>
              <a:r>
                <a:rPr lang="en-US" altLang="zh-CN" sz="1200" i="1" dirty="0" err="1">
                  <a:solidFill>
                    <a:schemeClr val="bg1">
                      <a:lumMod val="50000"/>
                    </a:schemeClr>
                  </a:solidFill>
                </a:rPr>
                <a:t>eiusmod</a:t>
              </a:r>
              <a:r>
                <a:rPr lang="en-US" altLang="zh-CN" sz="1200" i="1" dirty="0">
                  <a:solidFill>
                    <a:schemeClr val="bg1">
                      <a:lumMod val="50000"/>
                    </a:schemeClr>
                  </a:solidFill>
                </a:rPr>
                <a:t> </a:t>
              </a:r>
              <a:r>
                <a:rPr lang="en-US" altLang="zh-CN" sz="1200" i="1" dirty="0" err="1">
                  <a:solidFill>
                    <a:schemeClr val="bg1">
                      <a:lumMod val="50000"/>
                    </a:schemeClr>
                  </a:solidFill>
                </a:rPr>
                <a:t>tempor</a:t>
              </a:r>
              <a:r>
                <a:rPr lang="en-US" altLang="zh-CN" sz="1200" i="1" dirty="0">
                  <a:solidFill>
                    <a:schemeClr val="bg1">
                      <a:lumMod val="50000"/>
                    </a:schemeClr>
                  </a:solidFill>
                </a:rPr>
                <a:t> </a:t>
              </a:r>
              <a:r>
                <a:rPr lang="en-US" altLang="zh-CN" sz="1200" i="1" dirty="0" err="1">
                  <a:solidFill>
                    <a:schemeClr val="bg1">
                      <a:lumMod val="50000"/>
                    </a:schemeClr>
                  </a:solidFill>
                </a:rPr>
                <a:t>incididunt</a:t>
              </a:r>
              <a:r>
                <a:rPr lang="en-US" altLang="zh-CN" sz="1200" i="1" dirty="0">
                  <a:solidFill>
                    <a:schemeClr val="bg1">
                      <a:lumMod val="50000"/>
                    </a:schemeClr>
                  </a:solidFill>
                </a:rPr>
                <a:t> </a:t>
              </a:r>
              <a:r>
                <a:rPr lang="en-US" altLang="zh-CN" sz="1200" i="1" dirty="0" err="1">
                  <a:solidFill>
                    <a:schemeClr val="bg1">
                      <a:lumMod val="50000"/>
                    </a:schemeClr>
                  </a:solidFill>
                </a:rPr>
                <a:t>ut</a:t>
              </a:r>
              <a:r>
                <a:rPr lang="en-US" altLang="zh-CN" sz="1200" i="1" dirty="0">
                  <a:solidFill>
                    <a:schemeClr val="bg1">
                      <a:lumMod val="50000"/>
                    </a:schemeClr>
                  </a:solidFill>
                </a:rPr>
                <a:t> </a:t>
              </a:r>
              <a:r>
                <a:rPr lang="en-US" altLang="zh-CN" sz="1200" i="1" dirty="0" err="1">
                  <a:solidFill>
                    <a:schemeClr val="bg1">
                      <a:lumMod val="50000"/>
                    </a:schemeClr>
                  </a:solidFill>
                </a:rPr>
                <a:t>labore</a:t>
              </a:r>
              <a:r>
                <a:rPr lang="en-US" altLang="zh-CN" sz="1200" i="1" dirty="0">
                  <a:solidFill>
                    <a:schemeClr val="bg1">
                      <a:lumMod val="50000"/>
                    </a:schemeClr>
                  </a:solidFill>
                </a:rPr>
                <a:t> et </a:t>
              </a:r>
              <a:r>
                <a:rPr lang="en-US" altLang="zh-CN" sz="1200" i="1" dirty="0" err="1">
                  <a:solidFill>
                    <a:schemeClr val="bg1">
                      <a:lumMod val="50000"/>
                    </a:schemeClr>
                  </a:solidFill>
                </a:rPr>
                <a:t>dolore</a:t>
              </a:r>
              <a:r>
                <a:rPr lang="en-US" altLang="zh-CN" sz="1200" i="1" dirty="0">
                  <a:solidFill>
                    <a:schemeClr val="bg1">
                      <a:lumMod val="50000"/>
                    </a:schemeClr>
                  </a:solidFill>
                </a:rPr>
                <a:t> magna </a:t>
              </a:r>
              <a:r>
                <a:rPr lang="en-US" altLang="zh-CN" sz="1200" i="1" dirty="0" err="1">
                  <a:solidFill>
                    <a:schemeClr val="bg1">
                      <a:lumMod val="50000"/>
                    </a:schemeClr>
                  </a:solidFill>
                </a:rPr>
                <a:t>aliqua</a:t>
              </a:r>
              <a:r>
                <a:rPr lang="en-US" altLang="zh-CN" sz="1200" i="1" dirty="0">
                  <a:solidFill>
                    <a:schemeClr val="bg1">
                      <a:lumMod val="50000"/>
                    </a:schemeClr>
                  </a:solidFill>
                </a:rPr>
                <a:t>. </a:t>
              </a:r>
              <a:r>
                <a:rPr lang="en-US" altLang="zh-CN" sz="1200" i="1" dirty="0" err="1">
                  <a:solidFill>
                    <a:schemeClr val="bg1">
                      <a:lumMod val="50000"/>
                    </a:schemeClr>
                  </a:solidFill>
                </a:rPr>
                <a:t>Ut</a:t>
              </a:r>
              <a:r>
                <a:rPr lang="en-US" altLang="zh-CN" sz="1200" i="1" dirty="0">
                  <a:solidFill>
                    <a:schemeClr val="bg1">
                      <a:lumMod val="50000"/>
                    </a:schemeClr>
                  </a:solidFill>
                </a:rPr>
                <a:t> </a:t>
              </a:r>
              <a:r>
                <a:rPr lang="en-US" altLang="zh-CN" sz="1200" i="1" dirty="0" err="1">
                  <a:solidFill>
                    <a:schemeClr val="bg1">
                      <a:lumMod val="50000"/>
                    </a:schemeClr>
                  </a:solidFill>
                </a:rPr>
                <a:t>enim</a:t>
              </a:r>
              <a:r>
                <a:rPr lang="en-US" altLang="zh-CN" sz="1200" i="1" dirty="0">
                  <a:solidFill>
                    <a:schemeClr val="bg1">
                      <a:lumMod val="50000"/>
                    </a:schemeClr>
                  </a:solidFill>
                </a:rPr>
                <a:t> ad minim </a:t>
              </a:r>
              <a:r>
                <a:rPr lang="en-US" altLang="zh-CN" sz="1200" i="1" dirty="0" err="1">
                  <a:solidFill>
                    <a:schemeClr val="bg1">
                      <a:lumMod val="50000"/>
                    </a:schemeClr>
                  </a:solidFill>
                </a:rPr>
                <a:t>veniam</a:t>
              </a:r>
              <a:r>
                <a:rPr lang="en-US" altLang="zh-CN" sz="1200" i="1" dirty="0">
                  <a:solidFill>
                    <a:schemeClr val="bg1">
                      <a:lumMod val="50000"/>
                    </a:schemeClr>
                  </a:solidFill>
                </a:rPr>
                <a:t>, Lorem ipsum dolor sit </a:t>
              </a:r>
              <a:r>
                <a:rPr lang="en-US" altLang="zh-CN" sz="1200" i="1" dirty="0" err="1">
                  <a:solidFill>
                    <a:schemeClr val="bg1">
                      <a:lumMod val="50000"/>
                    </a:schemeClr>
                  </a:solidFill>
                </a:rPr>
                <a:t>amet</a:t>
              </a:r>
              <a:r>
                <a:rPr lang="en-US" altLang="zh-CN" sz="1200" i="1" dirty="0">
                  <a:solidFill>
                    <a:schemeClr val="bg1">
                      <a:lumMod val="50000"/>
                    </a:schemeClr>
                  </a:solidFill>
                </a:rPr>
                <a:t>, </a:t>
              </a:r>
              <a:r>
                <a:rPr lang="en-US" altLang="zh-CN" sz="1200" i="1" dirty="0" err="1">
                  <a:solidFill>
                    <a:schemeClr val="bg1">
                      <a:lumMod val="50000"/>
                    </a:schemeClr>
                  </a:solidFill>
                </a:rPr>
                <a:t>consectetur</a:t>
              </a:r>
              <a:r>
                <a:rPr lang="en-US" altLang="zh-CN" sz="1200" i="1" dirty="0">
                  <a:solidFill>
                    <a:schemeClr val="bg1">
                      <a:lumMod val="50000"/>
                    </a:schemeClr>
                  </a:solidFill>
                </a:rPr>
                <a:t> </a:t>
              </a:r>
              <a:r>
                <a:rPr lang="en-US" altLang="zh-CN" sz="1200" i="1" dirty="0" err="1">
                  <a:solidFill>
                    <a:schemeClr val="bg1">
                      <a:lumMod val="50000"/>
                    </a:schemeClr>
                  </a:solidFill>
                </a:rPr>
                <a:t>adipisicing</a:t>
              </a:r>
              <a:r>
                <a:rPr lang="en-US" altLang="zh-CN" sz="1200" i="1" dirty="0">
                  <a:solidFill>
                    <a:schemeClr val="bg1">
                      <a:lumMod val="50000"/>
                    </a:schemeClr>
                  </a:solidFill>
                </a:rPr>
                <a:t> </a:t>
              </a:r>
              <a:r>
                <a:rPr lang="en-US" altLang="zh-CN" sz="1200" i="1" dirty="0" err="1">
                  <a:solidFill>
                    <a:schemeClr val="bg1">
                      <a:lumMod val="50000"/>
                    </a:schemeClr>
                  </a:solidFill>
                </a:rPr>
                <a:t>elit</a:t>
              </a:r>
              <a:r>
                <a:rPr lang="en-US" altLang="zh-CN" sz="1200" i="1" dirty="0">
                  <a:solidFill>
                    <a:schemeClr val="bg1">
                      <a:lumMod val="50000"/>
                    </a:schemeClr>
                  </a:solidFill>
                </a:rPr>
                <a:t>, </a:t>
              </a:r>
              <a:r>
                <a:rPr lang="en-US" altLang="zh-CN" sz="1200" i="1" dirty="0" err="1">
                  <a:solidFill>
                    <a:schemeClr val="bg1">
                      <a:lumMod val="50000"/>
                    </a:schemeClr>
                  </a:solidFill>
                </a:rPr>
                <a:t>sed</a:t>
              </a:r>
              <a:r>
                <a:rPr lang="en-US" altLang="zh-CN" sz="1200" i="1" dirty="0">
                  <a:solidFill>
                    <a:schemeClr val="bg1">
                      <a:lumMod val="50000"/>
                    </a:schemeClr>
                  </a:solidFill>
                </a:rPr>
                <a:t> do </a:t>
              </a:r>
              <a:r>
                <a:rPr lang="en-US" altLang="zh-CN" sz="1200" i="1" dirty="0" err="1">
                  <a:solidFill>
                    <a:schemeClr val="bg1">
                      <a:lumMod val="50000"/>
                    </a:schemeClr>
                  </a:solidFill>
                </a:rPr>
                <a:t>eiusmod</a:t>
              </a:r>
              <a:r>
                <a:rPr lang="en-US" altLang="zh-CN" sz="1200" i="1" dirty="0">
                  <a:solidFill>
                    <a:schemeClr val="bg1">
                      <a:lumMod val="50000"/>
                    </a:schemeClr>
                  </a:solidFill>
                </a:rPr>
                <a:t> </a:t>
              </a:r>
              <a:r>
                <a:rPr lang="en-US" altLang="zh-CN" sz="1200" i="1" dirty="0" err="1">
                  <a:solidFill>
                    <a:schemeClr val="bg1">
                      <a:lumMod val="50000"/>
                    </a:schemeClr>
                  </a:solidFill>
                </a:rPr>
                <a:t>tempor</a:t>
              </a:r>
              <a:r>
                <a:rPr lang="en-US" altLang="zh-CN" sz="1200" i="1" dirty="0">
                  <a:solidFill>
                    <a:schemeClr val="bg1">
                      <a:lumMod val="50000"/>
                    </a:schemeClr>
                  </a:solidFill>
                </a:rPr>
                <a:t> </a:t>
              </a:r>
              <a:r>
                <a:rPr lang="en-US" altLang="zh-CN" sz="1200" i="1" dirty="0" err="1">
                  <a:solidFill>
                    <a:schemeClr val="bg1">
                      <a:lumMod val="50000"/>
                    </a:schemeClr>
                  </a:solidFill>
                </a:rPr>
                <a:t>incididunt</a:t>
              </a:r>
              <a:r>
                <a:rPr lang="en-US" altLang="zh-CN" sz="1200" i="1" dirty="0">
                  <a:solidFill>
                    <a:schemeClr val="bg1">
                      <a:lumMod val="50000"/>
                    </a:schemeClr>
                  </a:solidFill>
                </a:rPr>
                <a:t> </a:t>
              </a:r>
              <a:r>
                <a:rPr lang="en-US" altLang="zh-CN" sz="1200" i="1" dirty="0" err="1">
                  <a:solidFill>
                    <a:schemeClr val="bg1">
                      <a:lumMod val="50000"/>
                    </a:schemeClr>
                  </a:solidFill>
                </a:rPr>
                <a:t>ut</a:t>
              </a:r>
              <a:r>
                <a:rPr lang="en-US" altLang="zh-CN" sz="1200" i="1" dirty="0">
                  <a:solidFill>
                    <a:schemeClr val="bg1">
                      <a:lumMod val="50000"/>
                    </a:schemeClr>
                  </a:solidFill>
                </a:rPr>
                <a:t> </a:t>
              </a:r>
              <a:r>
                <a:rPr lang="en-US" altLang="zh-CN" sz="1200" i="1" dirty="0" err="1">
                  <a:solidFill>
                    <a:schemeClr val="bg1">
                      <a:lumMod val="50000"/>
                    </a:schemeClr>
                  </a:solidFill>
                </a:rPr>
                <a:t>labore</a:t>
              </a:r>
              <a:r>
                <a:rPr lang="en-US" altLang="zh-CN" sz="1200" i="1" dirty="0">
                  <a:solidFill>
                    <a:schemeClr val="bg1">
                      <a:lumMod val="50000"/>
                    </a:schemeClr>
                  </a:solidFill>
                </a:rPr>
                <a:t> et </a:t>
              </a:r>
              <a:r>
                <a:rPr lang="en-US" altLang="zh-CN" sz="1200" i="1" dirty="0" err="1">
                  <a:solidFill>
                    <a:schemeClr val="bg1">
                      <a:lumMod val="50000"/>
                    </a:schemeClr>
                  </a:solidFill>
                </a:rPr>
                <a:t>dolore</a:t>
              </a:r>
              <a:r>
                <a:rPr lang="en-US" altLang="zh-CN" sz="1200" i="1" dirty="0">
                  <a:solidFill>
                    <a:schemeClr val="bg1">
                      <a:lumMod val="50000"/>
                    </a:schemeClr>
                  </a:solidFill>
                </a:rPr>
                <a:t> magna </a:t>
              </a:r>
              <a:r>
                <a:rPr lang="en-US" altLang="zh-CN" sz="1200" i="1" dirty="0" err="1">
                  <a:solidFill>
                    <a:schemeClr val="bg1">
                      <a:lumMod val="50000"/>
                    </a:schemeClr>
                  </a:solidFill>
                </a:rPr>
                <a:t>aliqua</a:t>
              </a:r>
              <a:r>
                <a:rPr lang="en-US" altLang="zh-CN" sz="1200" i="1" dirty="0">
                  <a:solidFill>
                    <a:schemeClr val="bg1">
                      <a:lumMod val="50000"/>
                    </a:schemeClr>
                  </a:solidFill>
                </a:rPr>
                <a:t>. </a:t>
              </a:r>
              <a:r>
                <a:rPr lang="en-US" altLang="zh-CN" sz="1200" i="1" dirty="0" err="1">
                  <a:solidFill>
                    <a:schemeClr val="bg1">
                      <a:lumMod val="50000"/>
                    </a:schemeClr>
                  </a:solidFill>
                </a:rPr>
                <a:t>Ut</a:t>
              </a:r>
              <a:r>
                <a:rPr lang="en-US" altLang="zh-CN" sz="1200" i="1" dirty="0">
                  <a:solidFill>
                    <a:schemeClr val="bg1">
                      <a:lumMod val="50000"/>
                    </a:schemeClr>
                  </a:solidFill>
                </a:rPr>
                <a:t> </a:t>
              </a:r>
              <a:r>
                <a:rPr lang="en-US" altLang="zh-CN" sz="1200" i="1" dirty="0" err="1">
                  <a:solidFill>
                    <a:schemeClr val="bg1">
                      <a:lumMod val="50000"/>
                    </a:schemeClr>
                  </a:solidFill>
                </a:rPr>
                <a:t>enim</a:t>
              </a:r>
              <a:r>
                <a:rPr lang="en-US" altLang="zh-CN" sz="1200" i="1" dirty="0">
                  <a:solidFill>
                    <a:schemeClr val="bg1">
                      <a:lumMod val="50000"/>
                    </a:schemeClr>
                  </a:solidFill>
                </a:rPr>
                <a:t> ad minim </a:t>
              </a:r>
              <a:r>
                <a:rPr lang="en-US" altLang="zh-CN" sz="1200" i="1" dirty="0" err="1">
                  <a:solidFill>
                    <a:schemeClr val="bg1">
                      <a:lumMod val="50000"/>
                    </a:schemeClr>
                  </a:solidFill>
                </a:rPr>
                <a:t>veniam</a:t>
              </a:r>
              <a:r>
                <a:rPr lang="en-US" altLang="zh-CN" sz="1200" i="1" dirty="0">
                  <a:solidFill>
                    <a:schemeClr val="bg1">
                      <a:lumMod val="50000"/>
                    </a:schemeClr>
                  </a:solidFill>
                </a:rPr>
                <a:t>, Lorem ipsum dolor sit </a:t>
              </a:r>
              <a:r>
                <a:rPr lang="en-US" altLang="zh-CN" sz="1200" i="1" dirty="0" err="1">
                  <a:solidFill>
                    <a:schemeClr val="bg1">
                      <a:lumMod val="50000"/>
                    </a:schemeClr>
                  </a:solidFill>
                </a:rPr>
                <a:t>amet</a:t>
              </a:r>
              <a:r>
                <a:rPr lang="en-US" altLang="zh-CN" sz="1200" i="1" dirty="0">
                  <a:solidFill>
                    <a:schemeClr val="bg1">
                      <a:lumMod val="50000"/>
                    </a:schemeClr>
                  </a:solidFill>
                </a:rPr>
                <a:t>, </a:t>
              </a:r>
              <a:r>
                <a:rPr lang="en-US" altLang="zh-CN" sz="1200" i="1" dirty="0" err="1">
                  <a:solidFill>
                    <a:schemeClr val="bg1">
                      <a:lumMod val="50000"/>
                    </a:schemeClr>
                  </a:solidFill>
                </a:rPr>
                <a:t>consectetur</a:t>
              </a:r>
              <a:r>
                <a:rPr lang="en-US" altLang="zh-CN" sz="1200" i="1" dirty="0">
                  <a:solidFill>
                    <a:schemeClr val="bg1">
                      <a:lumMod val="50000"/>
                    </a:schemeClr>
                  </a:solidFill>
                </a:rPr>
                <a:t> </a:t>
              </a:r>
              <a:r>
                <a:rPr lang="en-US" altLang="zh-CN" sz="1200" i="1" dirty="0" err="1">
                  <a:solidFill>
                    <a:schemeClr val="bg1">
                      <a:lumMod val="50000"/>
                    </a:schemeClr>
                  </a:solidFill>
                </a:rPr>
                <a:t>adipisicing</a:t>
              </a:r>
              <a:r>
                <a:rPr lang="en-US" altLang="zh-CN" sz="1200" i="1" dirty="0">
                  <a:solidFill>
                    <a:schemeClr val="bg1">
                      <a:lumMod val="50000"/>
                    </a:schemeClr>
                  </a:solidFill>
                </a:rPr>
                <a:t> </a:t>
              </a:r>
              <a:r>
                <a:rPr lang="en-US" altLang="zh-CN" sz="1200" i="1" dirty="0" err="1">
                  <a:solidFill>
                    <a:schemeClr val="bg1">
                      <a:lumMod val="50000"/>
                    </a:schemeClr>
                  </a:solidFill>
                </a:rPr>
                <a:t>elit</a:t>
              </a:r>
              <a:r>
                <a:rPr lang="en-US" altLang="zh-CN" sz="1200" i="1" dirty="0">
                  <a:solidFill>
                    <a:schemeClr val="bg1">
                      <a:lumMod val="50000"/>
                    </a:schemeClr>
                  </a:solidFill>
                </a:rPr>
                <a:t>, </a:t>
              </a:r>
              <a:r>
                <a:rPr lang="en-US" altLang="zh-CN" sz="1200" i="1" dirty="0" err="1">
                  <a:solidFill>
                    <a:schemeClr val="bg1">
                      <a:lumMod val="50000"/>
                    </a:schemeClr>
                  </a:solidFill>
                </a:rPr>
                <a:t>sed</a:t>
              </a:r>
              <a:r>
                <a:rPr lang="en-US" altLang="zh-CN" sz="1200" i="1" dirty="0">
                  <a:solidFill>
                    <a:schemeClr val="bg1">
                      <a:lumMod val="50000"/>
                    </a:schemeClr>
                  </a:solidFill>
                </a:rPr>
                <a:t> do </a:t>
              </a:r>
              <a:r>
                <a:rPr lang="en-US" altLang="zh-CN" sz="1200" i="1" dirty="0" err="1">
                  <a:solidFill>
                    <a:schemeClr val="bg1">
                      <a:lumMod val="50000"/>
                    </a:schemeClr>
                  </a:solidFill>
                </a:rPr>
                <a:t>eiusmod</a:t>
              </a:r>
              <a:r>
                <a:rPr lang="en-US" altLang="zh-CN" sz="1200" i="1" dirty="0">
                  <a:solidFill>
                    <a:schemeClr val="bg1">
                      <a:lumMod val="50000"/>
                    </a:schemeClr>
                  </a:solidFill>
                </a:rPr>
                <a:t> </a:t>
              </a:r>
              <a:r>
                <a:rPr lang="en-US" altLang="zh-CN" sz="1200" i="1" dirty="0" err="1">
                  <a:solidFill>
                    <a:schemeClr val="bg1">
                      <a:lumMod val="50000"/>
                    </a:schemeClr>
                  </a:solidFill>
                </a:rPr>
                <a:t>tempor</a:t>
              </a:r>
              <a:r>
                <a:rPr lang="en-US" altLang="zh-CN" sz="1200" i="1" dirty="0">
                  <a:solidFill>
                    <a:schemeClr val="bg1">
                      <a:lumMod val="50000"/>
                    </a:schemeClr>
                  </a:solidFill>
                </a:rPr>
                <a:t> </a:t>
              </a:r>
              <a:r>
                <a:rPr lang="en-US" altLang="zh-CN" sz="1200" i="1" dirty="0" err="1">
                  <a:solidFill>
                    <a:schemeClr val="bg1">
                      <a:lumMod val="50000"/>
                    </a:schemeClr>
                  </a:solidFill>
                </a:rPr>
                <a:t>incididunt</a:t>
              </a:r>
              <a:r>
                <a:rPr lang="en-US" altLang="zh-CN" sz="1200" i="1" dirty="0">
                  <a:solidFill>
                    <a:schemeClr val="bg1">
                      <a:lumMod val="50000"/>
                    </a:schemeClr>
                  </a:solidFill>
                </a:rPr>
                <a:t> </a:t>
              </a:r>
              <a:r>
                <a:rPr lang="en-US" altLang="zh-CN" sz="1200" i="1" dirty="0" err="1">
                  <a:solidFill>
                    <a:schemeClr val="bg1">
                      <a:lumMod val="50000"/>
                    </a:schemeClr>
                  </a:solidFill>
                </a:rPr>
                <a:t>ut</a:t>
              </a:r>
              <a:r>
                <a:rPr lang="en-US" altLang="zh-CN" sz="1200" i="1" dirty="0">
                  <a:solidFill>
                    <a:schemeClr val="bg1">
                      <a:lumMod val="50000"/>
                    </a:schemeClr>
                  </a:solidFill>
                </a:rPr>
                <a:t> </a:t>
              </a:r>
              <a:r>
                <a:rPr lang="en-US" altLang="zh-CN" sz="1200" i="1" dirty="0" err="1">
                  <a:solidFill>
                    <a:schemeClr val="bg1">
                      <a:lumMod val="50000"/>
                    </a:schemeClr>
                  </a:solidFill>
                </a:rPr>
                <a:t>labore</a:t>
              </a:r>
              <a:r>
                <a:rPr lang="en-US" altLang="zh-CN" sz="1200" i="1" dirty="0">
                  <a:solidFill>
                    <a:schemeClr val="bg1">
                      <a:lumMod val="50000"/>
                    </a:schemeClr>
                  </a:solidFill>
                </a:rPr>
                <a:t> et </a:t>
              </a:r>
              <a:r>
                <a:rPr lang="en-US" altLang="zh-CN" sz="1200" i="1" dirty="0" err="1">
                  <a:solidFill>
                    <a:schemeClr val="bg1">
                      <a:lumMod val="50000"/>
                    </a:schemeClr>
                  </a:solidFill>
                </a:rPr>
                <a:t>dolore</a:t>
              </a:r>
              <a:r>
                <a:rPr lang="en-US" altLang="zh-CN" sz="1200" i="1" dirty="0">
                  <a:solidFill>
                    <a:schemeClr val="bg1">
                      <a:lumMod val="50000"/>
                    </a:schemeClr>
                  </a:solidFill>
                </a:rPr>
                <a:t> magna </a:t>
              </a:r>
              <a:r>
                <a:rPr lang="en-US" altLang="zh-CN" sz="1200" i="1" dirty="0" err="1">
                  <a:solidFill>
                    <a:schemeClr val="bg1">
                      <a:lumMod val="50000"/>
                    </a:schemeClr>
                  </a:solidFill>
                </a:rPr>
                <a:t>aliqua</a:t>
              </a:r>
              <a:r>
                <a:rPr lang="en-US" altLang="zh-CN" sz="1200" i="1" dirty="0">
                  <a:solidFill>
                    <a:schemeClr val="bg1">
                      <a:lumMod val="50000"/>
                    </a:schemeClr>
                  </a:solidFill>
                </a:rPr>
                <a:t>. </a:t>
              </a:r>
            </a:p>
          </p:txBody>
        </p:sp>
      </p:grpSp>
      <p:sp>
        <p:nvSpPr>
          <p:cNvPr id="26" name="梯形 11"/>
          <p:cNvSpPr/>
          <p:nvPr/>
        </p:nvSpPr>
        <p:spPr>
          <a:xfrm rot="13500000">
            <a:off x="9877370" y="-599766"/>
            <a:ext cx="2085441" cy="1512062"/>
          </a:xfrm>
          <a:custGeom>
            <a:avLst/>
            <a:gdLst>
              <a:gd name="connsiteX0" fmla="*/ 0 w 3339385"/>
              <a:gd name="connsiteY0" fmla="*/ 2647336 h 2647336"/>
              <a:gd name="connsiteX1" fmla="*/ 661834 w 3339385"/>
              <a:gd name="connsiteY1" fmla="*/ 0 h 2647336"/>
              <a:gd name="connsiteX2" fmla="*/ 2677551 w 3339385"/>
              <a:gd name="connsiteY2" fmla="*/ 0 h 2647336"/>
              <a:gd name="connsiteX3" fmla="*/ 3339385 w 3339385"/>
              <a:gd name="connsiteY3" fmla="*/ 2647336 h 2647336"/>
              <a:gd name="connsiteX4" fmla="*/ 0 w 3339385"/>
              <a:gd name="connsiteY4" fmla="*/ 2647336 h 2647336"/>
              <a:gd name="connsiteX0" fmla="*/ 0 w 3487594"/>
              <a:gd name="connsiteY0" fmla="*/ 2978253 h 2978253"/>
              <a:gd name="connsiteX1" fmla="*/ 661834 w 3487594"/>
              <a:gd name="connsiteY1" fmla="*/ 330917 h 2978253"/>
              <a:gd name="connsiteX2" fmla="*/ 2677551 w 3487594"/>
              <a:gd name="connsiteY2" fmla="*/ 330917 h 2978253"/>
              <a:gd name="connsiteX3" fmla="*/ 3339385 w 3487594"/>
              <a:gd name="connsiteY3" fmla="*/ 2978253 h 2978253"/>
              <a:gd name="connsiteX4" fmla="*/ 0 w 3487594"/>
              <a:gd name="connsiteY4" fmla="*/ 2978253 h 2978253"/>
              <a:gd name="connsiteX0" fmla="*/ 0 w 3487594"/>
              <a:gd name="connsiteY0" fmla="*/ 2978253 h 2978253"/>
              <a:gd name="connsiteX1" fmla="*/ 661834 w 3487594"/>
              <a:gd name="connsiteY1" fmla="*/ 330917 h 2978253"/>
              <a:gd name="connsiteX2" fmla="*/ 2677551 w 3487594"/>
              <a:gd name="connsiteY2" fmla="*/ 330917 h 2978253"/>
              <a:gd name="connsiteX3" fmla="*/ 3339385 w 3487594"/>
              <a:gd name="connsiteY3" fmla="*/ 2978253 h 2978253"/>
              <a:gd name="connsiteX4" fmla="*/ 0 w 3487594"/>
              <a:gd name="connsiteY4" fmla="*/ 2978253 h 2978253"/>
              <a:gd name="connsiteX0" fmla="*/ 0 w 3339385"/>
              <a:gd name="connsiteY0" fmla="*/ 2978253 h 2978253"/>
              <a:gd name="connsiteX1" fmla="*/ 661834 w 3339385"/>
              <a:gd name="connsiteY1" fmla="*/ 330917 h 2978253"/>
              <a:gd name="connsiteX2" fmla="*/ 2677551 w 3339385"/>
              <a:gd name="connsiteY2" fmla="*/ 330917 h 2978253"/>
              <a:gd name="connsiteX3" fmla="*/ 3339385 w 3339385"/>
              <a:gd name="connsiteY3" fmla="*/ 2978253 h 2978253"/>
              <a:gd name="connsiteX4" fmla="*/ 0 w 3339385"/>
              <a:gd name="connsiteY4" fmla="*/ 2978253 h 2978253"/>
              <a:gd name="connsiteX0" fmla="*/ 0 w 3339385"/>
              <a:gd name="connsiteY0" fmla="*/ 2978253 h 2978253"/>
              <a:gd name="connsiteX1" fmla="*/ 661834 w 3339385"/>
              <a:gd name="connsiteY1" fmla="*/ 330917 h 2978253"/>
              <a:gd name="connsiteX2" fmla="*/ 2677551 w 3339385"/>
              <a:gd name="connsiteY2" fmla="*/ 330917 h 2978253"/>
              <a:gd name="connsiteX3" fmla="*/ 3339385 w 3339385"/>
              <a:gd name="connsiteY3" fmla="*/ 2978253 h 2978253"/>
              <a:gd name="connsiteX4" fmla="*/ 0 w 3339385"/>
              <a:gd name="connsiteY4" fmla="*/ 2978253 h 2978253"/>
              <a:gd name="connsiteX0" fmla="*/ 0 w 3339385"/>
              <a:gd name="connsiteY0" fmla="*/ 2996159 h 2996159"/>
              <a:gd name="connsiteX1" fmla="*/ 661834 w 3339385"/>
              <a:gd name="connsiteY1" fmla="*/ 348823 h 2996159"/>
              <a:gd name="connsiteX2" fmla="*/ 2400233 w 3339385"/>
              <a:gd name="connsiteY2" fmla="*/ 314038 h 2996159"/>
              <a:gd name="connsiteX3" fmla="*/ 3339385 w 3339385"/>
              <a:gd name="connsiteY3" fmla="*/ 2996159 h 2996159"/>
              <a:gd name="connsiteX4" fmla="*/ 0 w 3339385"/>
              <a:gd name="connsiteY4" fmla="*/ 2996159 h 2996159"/>
              <a:gd name="connsiteX0" fmla="*/ 0 w 3339385"/>
              <a:gd name="connsiteY0" fmla="*/ 2996159 h 2996159"/>
              <a:gd name="connsiteX1" fmla="*/ 775282 w 3339385"/>
              <a:gd name="connsiteY1" fmla="*/ 348823 h 2996159"/>
              <a:gd name="connsiteX2" fmla="*/ 2400233 w 3339385"/>
              <a:gd name="connsiteY2" fmla="*/ 314038 h 2996159"/>
              <a:gd name="connsiteX3" fmla="*/ 3339385 w 3339385"/>
              <a:gd name="connsiteY3" fmla="*/ 2996159 h 2996159"/>
              <a:gd name="connsiteX4" fmla="*/ 0 w 3339385"/>
              <a:gd name="connsiteY4" fmla="*/ 2996159 h 2996159"/>
              <a:gd name="connsiteX0" fmla="*/ 0 w 3474973"/>
              <a:gd name="connsiteY0" fmla="*/ 2998122 h 3028357"/>
              <a:gd name="connsiteX1" fmla="*/ 775282 w 3474973"/>
              <a:gd name="connsiteY1" fmla="*/ 350786 h 3028357"/>
              <a:gd name="connsiteX2" fmla="*/ 2400233 w 3474973"/>
              <a:gd name="connsiteY2" fmla="*/ 316001 h 3028357"/>
              <a:gd name="connsiteX3" fmla="*/ 3474973 w 3474973"/>
              <a:gd name="connsiteY3" fmla="*/ 3028357 h 3028357"/>
              <a:gd name="connsiteX4" fmla="*/ 0 w 3474973"/>
              <a:gd name="connsiteY4" fmla="*/ 2998122 h 3028357"/>
              <a:gd name="connsiteX0" fmla="*/ 0 w 3746151"/>
              <a:gd name="connsiteY0" fmla="*/ 2967887 h 3028357"/>
              <a:gd name="connsiteX1" fmla="*/ 1046460 w 3746151"/>
              <a:gd name="connsiteY1" fmla="*/ 350786 h 3028357"/>
              <a:gd name="connsiteX2" fmla="*/ 2671411 w 3746151"/>
              <a:gd name="connsiteY2" fmla="*/ 316001 h 3028357"/>
              <a:gd name="connsiteX3" fmla="*/ 3746151 w 3746151"/>
              <a:gd name="connsiteY3" fmla="*/ 3028357 h 3028357"/>
              <a:gd name="connsiteX4" fmla="*/ 0 w 3746151"/>
              <a:gd name="connsiteY4" fmla="*/ 2967887 h 3028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6151" h="3028357">
                <a:moveTo>
                  <a:pt x="0" y="2967887"/>
                </a:moveTo>
                <a:cubicBezTo>
                  <a:pt x="220611" y="2085442"/>
                  <a:pt x="508349" y="1157031"/>
                  <a:pt x="1046460" y="350786"/>
                </a:cubicBezTo>
                <a:cubicBezTo>
                  <a:pt x="1492718" y="-90437"/>
                  <a:pt x="2221463" y="-130261"/>
                  <a:pt x="2671411" y="316001"/>
                </a:cubicBezTo>
                <a:cubicBezTo>
                  <a:pt x="3121360" y="762263"/>
                  <a:pt x="3493909" y="2180734"/>
                  <a:pt x="3746151" y="3028357"/>
                </a:cubicBezTo>
                <a:lnTo>
                  <a:pt x="0" y="2967887"/>
                </a:lnTo>
                <a:close/>
              </a:path>
            </a:pathLst>
          </a:custGeom>
          <a:gradFill>
            <a:gsLst>
              <a:gs pos="0">
                <a:schemeClr val="accent1">
                  <a:lumMod val="50000"/>
                </a:schemeClr>
              </a:gs>
              <a:gs pos="100000">
                <a:schemeClr val="accent1">
                  <a:lumMod val="50000"/>
                  <a:alpha val="0"/>
                </a:schemeClr>
              </a:gs>
            </a:gsLst>
            <a:lin ang="5400000" scaled="1"/>
          </a:gra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1695913">
            <a:off x="9459961" y="5674652"/>
            <a:ext cx="2309336" cy="2366697"/>
          </a:xfrm>
          <a:custGeom>
            <a:avLst/>
            <a:gdLst>
              <a:gd name="connsiteX0" fmla="*/ 23727 w 1761625"/>
              <a:gd name="connsiteY0" fmla="*/ 386077 h 1700705"/>
              <a:gd name="connsiteX1" fmla="*/ 747627 w 1761625"/>
              <a:gd name="connsiteY1" fmla="*/ 1700527 h 1700705"/>
              <a:gd name="connsiteX2" fmla="*/ 1757277 w 1761625"/>
              <a:gd name="connsiteY2" fmla="*/ 290827 h 1700705"/>
              <a:gd name="connsiteX3" fmla="*/ 328527 w 1761625"/>
              <a:gd name="connsiteY3" fmla="*/ 5077 h 1700705"/>
              <a:gd name="connsiteX4" fmla="*/ 23727 w 1761625"/>
              <a:gd name="connsiteY4" fmla="*/ 386077 h 1700705"/>
              <a:gd name="connsiteX0" fmla="*/ 23727 w 1763559"/>
              <a:gd name="connsiteY0" fmla="*/ 386077 h 1701593"/>
              <a:gd name="connsiteX1" fmla="*/ 747627 w 1763559"/>
              <a:gd name="connsiteY1" fmla="*/ 1700527 h 1701593"/>
              <a:gd name="connsiteX2" fmla="*/ 1757277 w 1763559"/>
              <a:gd name="connsiteY2" fmla="*/ 290827 h 1701593"/>
              <a:gd name="connsiteX3" fmla="*/ 328527 w 1763559"/>
              <a:gd name="connsiteY3" fmla="*/ 5077 h 1701593"/>
              <a:gd name="connsiteX4" fmla="*/ 23727 w 1763559"/>
              <a:gd name="connsiteY4" fmla="*/ 386077 h 1701593"/>
              <a:gd name="connsiteX0" fmla="*/ 23009 w 1760907"/>
              <a:gd name="connsiteY0" fmla="*/ 668528 h 1719417"/>
              <a:gd name="connsiteX1" fmla="*/ 746909 w 1760907"/>
              <a:gd name="connsiteY1" fmla="*/ 1716278 h 1719417"/>
              <a:gd name="connsiteX2" fmla="*/ 1756559 w 1760907"/>
              <a:gd name="connsiteY2" fmla="*/ 306578 h 1719417"/>
              <a:gd name="connsiteX3" fmla="*/ 327809 w 1760907"/>
              <a:gd name="connsiteY3" fmla="*/ 20828 h 1719417"/>
              <a:gd name="connsiteX4" fmla="*/ 23009 w 1760907"/>
              <a:gd name="connsiteY4" fmla="*/ 668528 h 1719417"/>
              <a:gd name="connsiteX0" fmla="*/ 5885 w 1743783"/>
              <a:gd name="connsiteY0" fmla="*/ 764690 h 1815643"/>
              <a:gd name="connsiteX1" fmla="*/ 729785 w 1743783"/>
              <a:gd name="connsiteY1" fmla="*/ 1812440 h 1815643"/>
              <a:gd name="connsiteX2" fmla="*/ 1739435 w 1743783"/>
              <a:gd name="connsiteY2" fmla="*/ 402740 h 1815643"/>
              <a:gd name="connsiteX3" fmla="*/ 463085 w 1743783"/>
              <a:gd name="connsiteY3" fmla="*/ 12215 h 1815643"/>
              <a:gd name="connsiteX4" fmla="*/ 5885 w 1743783"/>
              <a:gd name="connsiteY4" fmla="*/ 764690 h 1815643"/>
              <a:gd name="connsiteX0" fmla="*/ 5885 w 1744149"/>
              <a:gd name="connsiteY0" fmla="*/ 764690 h 1812466"/>
              <a:gd name="connsiteX1" fmla="*/ 729785 w 1744149"/>
              <a:gd name="connsiteY1" fmla="*/ 1812440 h 1812466"/>
              <a:gd name="connsiteX2" fmla="*/ 1739435 w 1744149"/>
              <a:gd name="connsiteY2" fmla="*/ 402740 h 1812466"/>
              <a:gd name="connsiteX3" fmla="*/ 463085 w 1744149"/>
              <a:gd name="connsiteY3" fmla="*/ 12215 h 1812466"/>
              <a:gd name="connsiteX4" fmla="*/ 5885 w 1744149"/>
              <a:gd name="connsiteY4" fmla="*/ 764690 h 1812466"/>
              <a:gd name="connsiteX0" fmla="*/ 5885 w 1744149"/>
              <a:gd name="connsiteY0" fmla="*/ 779479 h 1827255"/>
              <a:gd name="connsiteX1" fmla="*/ 729785 w 1744149"/>
              <a:gd name="connsiteY1" fmla="*/ 1827229 h 1827255"/>
              <a:gd name="connsiteX2" fmla="*/ 1739435 w 1744149"/>
              <a:gd name="connsiteY2" fmla="*/ 417529 h 1827255"/>
              <a:gd name="connsiteX3" fmla="*/ 463085 w 1744149"/>
              <a:gd name="connsiteY3" fmla="*/ 27004 h 1827255"/>
              <a:gd name="connsiteX4" fmla="*/ 5885 w 1744149"/>
              <a:gd name="connsiteY4" fmla="*/ 779479 h 1827255"/>
              <a:gd name="connsiteX0" fmla="*/ 5885 w 1757044"/>
              <a:gd name="connsiteY0" fmla="*/ 779479 h 1827259"/>
              <a:gd name="connsiteX1" fmla="*/ 729785 w 1757044"/>
              <a:gd name="connsiteY1" fmla="*/ 1827229 h 1827259"/>
              <a:gd name="connsiteX2" fmla="*/ 1739435 w 1757044"/>
              <a:gd name="connsiteY2" fmla="*/ 417529 h 1827259"/>
              <a:gd name="connsiteX3" fmla="*/ 463085 w 1757044"/>
              <a:gd name="connsiteY3" fmla="*/ 27004 h 1827259"/>
              <a:gd name="connsiteX4" fmla="*/ 5885 w 1757044"/>
              <a:gd name="connsiteY4" fmla="*/ 779479 h 1827259"/>
              <a:gd name="connsiteX0" fmla="*/ 5885 w 1799344"/>
              <a:gd name="connsiteY0" fmla="*/ 779479 h 1827259"/>
              <a:gd name="connsiteX1" fmla="*/ 729785 w 1799344"/>
              <a:gd name="connsiteY1" fmla="*/ 1827229 h 1827259"/>
              <a:gd name="connsiteX2" fmla="*/ 1739435 w 1799344"/>
              <a:gd name="connsiteY2" fmla="*/ 417529 h 1827259"/>
              <a:gd name="connsiteX3" fmla="*/ 463085 w 1799344"/>
              <a:gd name="connsiteY3" fmla="*/ 27004 h 1827259"/>
              <a:gd name="connsiteX4" fmla="*/ 5885 w 1799344"/>
              <a:gd name="connsiteY4" fmla="*/ 779479 h 1827259"/>
              <a:gd name="connsiteX0" fmla="*/ 9310 w 1745619"/>
              <a:gd name="connsiteY0" fmla="*/ 685664 h 1733440"/>
              <a:gd name="connsiteX1" fmla="*/ 733210 w 1745619"/>
              <a:gd name="connsiteY1" fmla="*/ 1733414 h 1733440"/>
              <a:gd name="connsiteX2" fmla="*/ 1742860 w 1745619"/>
              <a:gd name="connsiteY2" fmla="*/ 323714 h 1733440"/>
              <a:gd name="connsiteX3" fmla="*/ 418885 w 1745619"/>
              <a:gd name="connsiteY3" fmla="*/ 18914 h 1733440"/>
              <a:gd name="connsiteX4" fmla="*/ 9310 w 1745619"/>
              <a:gd name="connsiteY4" fmla="*/ 685664 h 1733440"/>
              <a:gd name="connsiteX0" fmla="*/ 12052 w 1748850"/>
              <a:gd name="connsiteY0" fmla="*/ 729612 h 1777388"/>
              <a:gd name="connsiteX1" fmla="*/ 735952 w 1748850"/>
              <a:gd name="connsiteY1" fmla="*/ 1777362 h 1777388"/>
              <a:gd name="connsiteX2" fmla="*/ 1745602 w 1748850"/>
              <a:gd name="connsiteY2" fmla="*/ 367662 h 1777388"/>
              <a:gd name="connsiteX3" fmla="*/ 393052 w 1748850"/>
              <a:gd name="connsiteY3" fmla="*/ 15237 h 1777388"/>
              <a:gd name="connsiteX4" fmla="*/ 12052 w 1748850"/>
              <a:gd name="connsiteY4" fmla="*/ 729612 h 1777388"/>
              <a:gd name="connsiteX0" fmla="*/ 10861 w 1775992"/>
              <a:gd name="connsiteY0" fmla="*/ 679262 h 1776944"/>
              <a:gd name="connsiteX1" fmla="*/ 763336 w 1775992"/>
              <a:gd name="connsiteY1" fmla="*/ 1774637 h 1776944"/>
              <a:gd name="connsiteX2" fmla="*/ 1772986 w 1775992"/>
              <a:gd name="connsiteY2" fmla="*/ 364937 h 1776944"/>
              <a:gd name="connsiteX3" fmla="*/ 420436 w 1775992"/>
              <a:gd name="connsiteY3" fmla="*/ 12512 h 1776944"/>
              <a:gd name="connsiteX4" fmla="*/ 10861 w 1775992"/>
              <a:gd name="connsiteY4" fmla="*/ 679262 h 1776944"/>
              <a:gd name="connsiteX0" fmla="*/ 10861 w 1775992"/>
              <a:gd name="connsiteY0" fmla="*/ 679262 h 1776944"/>
              <a:gd name="connsiteX1" fmla="*/ 763336 w 1775992"/>
              <a:gd name="connsiteY1" fmla="*/ 1774637 h 1776944"/>
              <a:gd name="connsiteX2" fmla="*/ 1772986 w 1775992"/>
              <a:gd name="connsiteY2" fmla="*/ 364937 h 1776944"/>
              <a:gd name="connsiteX3" fmla="*/ 420436 w 1775992"/>
              <a:gd name="connsiteY3" fmla="*/ 12512 h 1776944"/>
              <a:gd name="connsiteX4" fmla="*/ 10861 w 1775992"/>
              <a:gd name="connsiteY4" fmla="*/ 679262 h 1776944"/>
              <a:gd name="connsiteX0" fmla="*/ 15219 w 1782417"/>
              <a:gd name="connsiteY0" fmla="*/ 679465 h 1796157"/>
              <a:gd name="connsiteX1" fmla="*/ 853419 w 1782417"/>
              <a:gd name="connsiteY1" fmla="*/ 1793890 h 1796157"/>
              <a:gd name="connsiteX2" fmla="*/ 1777344 w 1782417"/>
              <a:gd name="connsiteY2" fmla="*/ 365140 h 1796157"/>
              <a:gd name="connsiteX3" fmla="*/ 424794 w 1782417"/>
              <a:gd name="connsiteY3" fmla="*/ 12715 h 1796157"/>
              <a:gd name="connsiteX4" fmla="*/ 15219 w 1782417"/>
              <a:gd name="connsiteY4" fmla="*/ 679465 h 1796157"/>
              <a:gd name="connsiteX0" fmla="*/ 11937 w 1779135"/>
              <a:gd name="connsiteY0" fmla="*/ 693345 h 1810037"/>
              <a:gd name="connsiteX1" fmla="*/ 850137 w 1779135"/>
              <a:gd name="connsiteY1" fmla="*/ 1807770 h 1810037"/>
              <a:gd name="connsiteX2" fmla="*/ 1774062 w 1779135"/>
              <a:gd name="connsiteY2" fmla="*/ 379020 h 1810037"/>
              <a:gd name="connsiteX3" fmla="*/ 421512 w 1779135"/>
              <a:gd name="connsiteY3" fmla="*/ 26595 h 1810037"/>
              <a:gd name="connsiteX4" fmla="*/ 11937 w 1779135"/>
              <a:gd name="connsiteY4" fmla="*/ 693345 h 1810037"/>
              <a:gd name="connsiteX0" fmla="*/ 14258 w 1781456"/>
              <a:gd name="connsiteY0" fmla="*/ 679466 h 1796158"/>
              <a:gd name="connsiteX1" fmla="*/ 852458 w 1781456"/>
              <a:gd name="connsiteY1" fmla="*/ 1793891 h 1796158"/>
              <a:gd name="connsiteX2" fmla="*/ 1776383 w 1781456"/>
              <a:gd name="connsiteY2" fmla="*/ 365141 h 1796158"/>
              <a:gd name="connsiteX3" fmla="*/ 423833 w 1781456"/>
              <a:gd name="connsiteY3" fmla="*/ 12716 h 1796158"/>
              <a:gd name="connsiteX4" fmla="*/ 14258 w 1781456"/>
              <a:gd name="connsiteY4" fmla="*/ 679466 h 1796158"/>
              <a:gd name="connsiteX0" fmla="*/ 37377 w 1394588"/>
              <a:gd name="connsiteY0" fmla="*/ 87190 h 1870464"/>
              <a:gd name="connsiteX1" fmla="*/ 466002 w 1394588"/>
              <a:gd name="connsiteY1" fmla="*/ 1868365 h 1870464"/>
              <a:gd name="connsiteX2" fmla="*/ 1389927 w 1394588"/>
              <a:gd name="connsiteY2" fmla="*/ 439615 h 1870464"/>
              <a:gd name="connsiteX3" fmla="*/ 37377 w 1394588"/>
              <a:gd name="connsiteY3" fmla="*/ 87190 h 1870464"/>
              <a:gd name="connsiteX0" fmla="*/ 23985 w 1714079"/>
              <a:gd name="connsiteY0" fmla="*/ 123464 h 1714590"/>
              <a:gd name="connsiteX1" fmla="*/ 776460 w 1714079"/>
              <a:gd name="connsiteY1" fmla="*/ 1714139 h 1714590"/>
              <a:gd name="connsiteX2" fmla="*/ 1700385 w 1714079"/>
              <a:gd name="connsiteY2" fmla="*/ 285389 h 1714590"/>
              <a:gd name="connsiteX3" fmla="*/ 23985 w 1714079"/>
              <a:gd name="connsiteY3" fmla="*/ 123464 h 1714590"/>
              <a:gd name="connsiteX0" fmla="*/ 103744 w 1793838"/>
              <a:gd name="connsiteY0" fmla="*/ 254346 h 1845472"/>
              <a:gd name="connsiteX1" fmla="*/ 856219 w 1793838"/>
              <a:gd name="connsiteY1" fmla="*/ 1845021 h 1845472"/>
              <a:gd name="connsiteX2" fmla="*/ 1780144 w 1793838"/>
              <a:gd name="connsiteY2" fmla="*/ 416271 h 1845472"/>
              <a:gd name="connsiteX3" fmla="*/ 103744 w 1793838"/>
              <a:gd name="connsiteY3" fmla="*/ 254346 h 1845472"/>
              <a:gd name="connsiteX0" fmla="*/ 103744 w 1801778"/>
              <a:gd name="connsiteY0" fmla="*/ 263564 h 1854705"/>
              <a:gd name="connsiteX1" fmla="*/ 856219 w 1801778"/>
              <a:gd name="connsiteY1" fmla="*/ 1854239 h 1854705"/>
              <a:gd name="connsiteX2" fmla="*/ 1780144 w 1801778"/>
              <a:gd name="connsiteY2" fmla="*/ 425489 h 1854705"/>
              <a:gd name="connsiteX3" fmla="*/ 103744 w 1801778"/>
              <a:gd name="connsiteY3" fmla="*/ 263564 h 1854705"/>
              <a:gd name="connsiteX0" fmla="*/ 110247 w 1810119"/>
              <a:gd name="connsiteY0" fmla="*/ 263564 h 1855080"/>
              <a:gd name="connsiteX1" fmla="*/ 862722 w 1810119"/>
              <a:gd name="connsiteY1" fmla="*/ 1854239 h 1855080"/>
              <a:gd name="connsiteX2" fmla="*/ 1786647 w 1810119"/>
              <a:gd name="connsiteY2" fmla="*/ 425489 h 1855080"/>
              <a:gd name="connsiteX3" fmla="*/ 110247 w 1810119"/>
              <a:gd name="connsiteY3" fmla="*/ 263564 h 1855080"/>
            </a:gdLst>
            <a:ahLst/>
            <a:cxnLst>
              <a:cxn ang="0">
                <a:pos x="connsiteX0" y="connsiteY0"/>
              </a:cxn>
              <a:cxn ang="0">
                <a:pos x="connsiteX1" y="connsiteY1"/>
              </a:cxn>
              <a:cxn ang="0">
                <a:pos x="connsiteX2" y="connsiteY2"/>
              </a:cxn>
              <a:cxn ang="0">
                <a:pos x="connsiteX3" y="connsiteY3"/>
              </a:cxn>
            </a:cxnLst>
            <a:rect l="l" t="t" r="r" b="b"/>
            <a:pathLst>
              <a:path w="1810119" h="1855080">
                <a:moveTo>
                  <a:pt x="110247" y="263564"/>
                </a:moveTo>
                <a:cubicBezTo>
                  <a:pt x="-291391" y="796964"/>
                  <a:pt x="507122" y="1817727"/>
                  <a:pt x="862722" y="1854239"/>
                </a:cubicBezTo>
                <a:cubicBezTo>
                  <a:pt x="1218322" y="1890751"/>
                  <a:pt x="1950160" y="728702"/>
                  <a:pt x="1786647" y="425489"/>
                </a:cubicBezTo>
                <a:cubicBezTo>
                  <a:pt x="1623134" y="122276"/>
                  <a:pt x="511885" y="-269836"/>
                  <a:pt x="110247" y="263564"/>
                </a:cubicBezTo>
                <a:close/>
              </a:path>
            </a:pathLst>
          </a:custGeom>
          <a:gradFill flip="none" rotWithShape="1">
            <a:gsLst>
              <a:gs pos="0">
                <a:schemeClr val="accent1">
                  <a:lumMod val="50000"/>
                  <a:alpha val="40000"/>
                </a:schemeClr>
              </a:gs>
              <a:gs pos="100000">
                <a:schemeClr val="accent1">
                  <a:lumMod val="50000"/>
                </a:schemeClr>
              </a:gs>
            </a:gsLst>
            <a:lin ang="0" scaled="1"/>
            <a:tileRect/>
          </a:gra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47024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1+#ppt_w/2"/>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usiness-presentation_66134"/>
          <p:cNvSpPr>
            <a:spLocks noChangeAspect="1"/>
          </p:cNvSpPr>
          <p:nvPr/>
        </p:nvSpPr>
        <p:spPr bwMode="auto">
          <a:xfrm>
            <a:off x="-791648" y="1570823"/>
            <a:ext cx="4959160" cy="4954247"/>
          </a:xfrm>
          <a:custGeom>
            <a:avLst/>
            <a:gdLst>
              <a:gd name="connsiteX0" fmla="*/ 71957 w 578004"/>
              <a:gd name="connsiteY0" fmla="*/ 173984 h 577432"/>
              <a:gd name="connsiteX1" fmla="*/ 85808 w 578004"/>
              <a:gd name="connsiteY1" fmla="*/ 186884 h 577432"/>
              <a:gd name="connsiteX2" fmla="*/ 85808 w 578004"/>
              <a:gd name="connsiteY2" fmla="*/ 298378 h 577432"/>
              <a:gd name="connsiteX3" fmla="*/ 71957 w 578004"/>
              <a:gd name="connsiteY3" fmla="*/ 311278 h 577432"/>
              <a:gd name="connsiteX4" fmla="*/ 59030 w 578004"/>
              <a:gd name="connsiteY4" fmla="*/ 298378 h 577432"/>
              <a:gd name="connsiteX5" fmla="*/ 59030 w 578004"/>
              <a:gd name="connsiteY5" fmla="*/ 186884 h 577432"/>
              <a:gd name="connsiteX6" fmla="*/ 71957 w 578004"/>
              <a:gd name="connsiteY6" fmla="*/ 173984 h 577432"/>
              <a:gd name="connsiteX7" fmla="*/ 254571 w 578004"/>
              <a:gd name="connsiteY7" fmla="*/ 171273 h 577432"/>
              <a:gd name="connsiteX8" fmla="*/ 405859 w 578004"/>
              <a:gd name="connsiteY8" fmla="*/ 203508 h 577432"/>
              <a:gd name="connsiteX9" fmla="*/ 427999 w 578004"/>
              <a:gd name="connsiteY9" fmla="*/ 203508 h 577432"/>
              <a:gd name="connsiteX10" fmla="*/ 446448 w 578004"/>
              <a:gd name="connsiteY10" fmla="*/ 210876 h 577432"/>
              <a:gd name="connsiteX11" fmla="*/ 434456 w 578004"/>
              <a:gd name="connsiteY11" fmla="*/ 301133 h 577432"/>
              <a:gd name="connsiteX12" fmla="*/ 452906 w 578004"/>
              <a:gd name="connsiteY12" fmla="*/ 316790 h 577432"/>
              <a:gd name="connsiteX13" fmla="*/ 472278 w 578004"/>
              <a:gd name="connsiteY13" fmla="*/ 301133 h 577432"/>
              <a:gd name="connsiteX14" fmla="*/ 459363 w 578004"/>
              <a:gd name="connsiteY14" fmla="*/ 210876 h 577432"/>
              <a:gd name="connsiteX15" fmla="*/ 477813 w 578004"/>
              <a:gd name="connsiteY15" fmla="*/ 203508 h 577432"/>
              <a:gd name="connsiteX16" fmla="*/ 503642 w 578004"/>
              <a:gd name="connsiteY16" fmla="*/ 203508 h 577432"/>
              <a:gd name="connsiteX17" fmla="*/ 527627 w 578004"/>
              <a:gd name="connsiteY17" fmla="*/ 220086 h 577432"/>
              <a:gd name="connsiteX18" fmla="*/ 576519 w 578004"/>
              <a:gd name="connsiteY18" fmla="*/ 344420 h 577432"/>
              <a:gd name="connsiteX19" fmla="*/ 561759 w 578004"/>
              <a:gd name="connsiteY19" fmla="*/ 378497 h 577432"/>
              <a:gd name="connsiteX20" fmla="*/ 527627 w 578004"/>
              <a:gd name="connsiteY20" fmla="*/ 363761 h 577432"/>
              <a:gd name="connsiteX21" fmla="*/ 504565 w 578004"/>
              <a:gd name="connsiteY21" fmla="*/ 303896 h 577432"/>
              <a:gd name="connsiteX22" fmla="*/ 504565 w 578004"/>
              <a:gd name="connsiteY22" fmla="*/ 376655 h 577432"/>
              <a:gd name="connsiteX23" fmla="*/ 514712 w 578004"/>
              <a:gd name="connsiteY23" fmla="*/ 548881 h 577432"/>
              <a:gd name="connsiteX24" fmla="*/ 489805 w 578004"/>
              <a:gd name="connsiteY24" fmla="*/ 576511 h 577432"/>
              <a:gd name="connsiteX25" fmla="*/ 487960 w 578004"/>
              <a:gd name="connsiteY25" fmla="*/ 577432 h 577432"/>
              <a:gd name="connsiteX26" fmla="*/ 462131 w 578004"/>
              <a:gd name="connsiteY26" fmla="*/ 552565 h 577432"/>
              <a:gd name="connsiteX27" fmla="*/ 452906 w 578004"/>
              <a:gd name="connsiteY27" fmla="*/ 404285 h 577432"/>
              <a:gd name="connsiteX28" fmla="*/ 444603 w 578004"/>
              <a:gd name="connsiteY28" fmla="*/ 552565 h 577432"/>
              <a:gd name="connsiteX29" fmla="*/ 418774 w 578004"/>
              <a:gd name="connsiteY29" fmla="*/ 577432 h 577432"/>
              <a:gd name="connsiteX30" fmla="*/ 416929 w 578004"/>
              <a:gd name="connsiteY30" fmla="*/ 576511 h 577432"/>
              <a:gd name="connsiteX31" fmla="*/ 392022 w 578004"/>
              <a:gd name="connsiteY31" fmla="*/ 548881 h 577432"/>
              <a:gd name="connsiteX32" fmla="*/ 402169 w 578004"/>
              <a:gd name="connsiteY32" fmla="*/ 376655 h 577432"/>
              <a:gd name="connsiteX33" fmla="*/ 402169 w 578004"/>
              <a:gd name="connsiteY33" fmla="*/ 256005 h 577432"/>
              <a:gd name="connsiteX34" fmla="*/ 397557 w 578004"/>
              <a:gd name="connsiteY34" fmla="*/ 255084 h 577432"/>
              <a:gd name="connsiteX35" fmla="*/ 244424 w 578004"/>
              <a:gd name="connsiteY35" fmla="*/ 222849 h 577432"/>
              <a:gd name="connsiteX36" fmla="*/ 224129 w 578004"/>
              <a:gd name="connsiteY36" fmla="*/ 191535 h 577432"/>
              <a:gd name="connsiteX37" fmla="*/ 254571 w 578004"/>
              <a:gd name="connsiteY37" fmla="*/ 171273 h 577432"/>
              <a:gd name="connsiteX38" fmla="*/ 190019 w 578004"/>
              <a:gd name="connsiteY38" fmla="*/ 134483 h 577432"/>
              <a:gd name="connsiteX39" fmla="*/ 203869 w 578004"/>
              <a:gd name="connsiteY39" fmla="*/ 147374 h 577432"/>
              <a:gd name="connsiteX40" fmla="*/ 203869 w 578004"/>
              <a:gd name="connsiteY40" fmla="*/ 298387 h 577432"/>
              <a:gd name="connsiteX41" fmla="*/ 190019 w 578004"/>
              <a:gd name="connsiteY41" fmla="*/ 311278 h 577432"/>
              <a:gd name="connsiteX42" fmla="*/ 177091 w 578004"/>
              <a:gd name="connsiteY42" fmla="*/ 298387 h 577432"/>
              <a:gd name="connsiteX43" fmla="*/ 177091 w 578004"/>
              <a:gd name="connsiteY43" fmla="*/ 147374 h 577432"/>
              <a:gd name="connsiteX44" fmla="*/ 190019 w 578004"/>
              <a:gd name="connsiteY44" fmla="*/ 134483 h 577432"/>
              <a:gd name="connsiteX45" fmla="*/ 453380 w 578004"/>
              <a:gd name="connsiteY45" fmla="*/ 97644 h 577432"/>
              <a:gd name="connsiteX46" fmla="*/ 499909 w 578004"/>
              <a:gd name="connsiteY46" fmla="*/ 144099 h 577432"/>
              <a:gd name="connsiteX47" fmla="*/ 453380 w 578004"/>
              <a:gd name="connsiteY47" fmla="*/ 190554 h 577432"/>
              <a:gd name="connsiteX48" fmla="*/ 406851 w 578004"/>
              <a:gd name="connsiteY48" fmla="*/ 144099 h 577432"/>
              <a:gd name="connsiteX49" fmla="*/ 453380 w 578004"/>
              <a:gd name="connsiteY49" fmla="*/ 97644 h 577432"/>
              <a:gd name="connsiteX50" fmla="*/ 130988 w 578004"/>
              <a:gd name="connsiteY50" fmla="*/ 81962 h 577432"/>
              <a:gd name="connsiteX51" fmla="*/ 144839 w 578004"/>
              <a:gd name="connsiteY51" fmla="*/ 94855 h 577432"/>
              <a:gd name="connsiteX52" fmla="*/ 144839 w 578004"/>
              <a:gd name="connsiteY52" fmla="*/ 298385 h 577432"/>
              <a:gd name="connsiteX53" fmla="*/ 130988 w 578004"/>
              <a:gd name="connsiteY53" fmla="*/ 311278 h 577432"/>
              <a:gd name="connsiteX54" fmla="*/ 118061 w 578004"/>
              <a:gd name="connsiteY54" fmla="*/ 298385 h 577432"/>
              <a:gd name="connsiteX55" fmla="*/ 118061 w 578004"/>
              <a:gd name="connsiteY55" fmla="*/ 94855 h 577432"/>
              <a:gd name="connsiteX56" fmla="*/ 130988 w 578004"/>
              <a:gd name="connsiteY56" fmla="*/ 81962 h 577432"/>
              <a:gd name="connsiteX57" fmla="*/ 25828 w 578004"/>
              <a:gd name="connsiteY57" fmla="*/ 0 h 577432"/>
              <a:gd name="connsiteX58" fmla="*/ 354210 w 578004"/>
              <a:gd name="connsiteY58" fmla="*/ 0 h 577432"/>
              <a:gd name="connsiteX59" fmla="*/ 380960 w 578004"/>
              <a:gd name="connsiteY59" fmla="*/ 26707 h 577432"/>
              <a:gd name="connsiteX60" fmla="*/ 368046 w 578004"/>
              <a:gd name="connsiteY60" fmla="*/ 48810 h 577432"/>
              <a:gd name="connsiteX61" fmla="*/ 368046 w 578004"/>
              <a:gd name="connsiteY61" fmla="*/ 168533 h 577432"/>
              <a:gd name="connsiteX62" fmla="*/ 341296 w 578004"/>
              <a:gd name="connsiteY62" fmla="*/ 163007 h 577432"/>
              <a:gd name="connsiteX63" fmla="*/ 341296 w 578004"/>
              <a:gd name="connsiteY63" fmla="*/ 52494 h 577432"/>
              <a:gd name="connsiteX64" fmla="*/ 39664 w 578004"/>
              <a:gd name="connsiteY64" fmla="*/ 52494 h 577432"/>
              <a:gd name="connsiteX65" fmla="*/ 39664 w 578004"/>
              <a:gd name="connsiteY65" fmla="*/ 340749 h 577432"/>
              <a:gd name="connsiteX66" fmla="*/ 341296 w 578004"/>
              <a:gd name="connsiteY66" fmla="*/ 340749 h 577432"/>
              <a:gd name="connsiteX67" fmla="*/ 341296 w 578004"/>
              <a:gd name="connsiteY67" fmla="*/ 269837 h 577432"/>
              <a:gd name="connsiteX68" fmla="*/ 368046 w 578004"/>
              <a:gd name="connsiteY68" fmla="*/ 275362 h 577432"/>
              <a:gd name="connsiteX69" fmla="*/ 368046 w 578004"/>
              <a:gd name="connsiteY69" fmla="*/ 354563 h 577432"/>
              <a:gd name="connsiteX70" fmla="*/ 354210 w 578004"/>
              <a:gd name="connsiteY70" fmla="*/ 367457 h 577432"/>
              <a:gd name="connsiteX71" fmla="*/ 273959 w 578004"/>
              <a:gd name="connsiteY71" fmla="*/ 367457 h 577432"/>
              <a:gd name="connsiteX72" fmla="*/ 321003 w 578004"/>
              <a:gd name="connsiteY72" fmla="*/ 544278 h 577432"/>
              <a:gd name="connsiteX73" fmla="*/ 302554 w 578004"/>
              <a:gd name="connsiteY73" fmla="*/ 576511 h 577432"/>
              <a:gd name="connsiteX74" fmla="*/ 295175 w 578004"/>
              <a:gd name="connsiteY74" fmla="*/ 577432 h 577432"/>
              <a:gd name="connsiteX75" fmla="*/ 270270 w 578004"/>
              <a:gd name="connsiteY75" fmla="*/ 557171 h 577432"/>
              <a:gd name="connsiteX76" fmla="*/ 219537 w 578004"/>
              <a:gd name="connsiteY76" fmla="*/ 367457 h 577432"/>
              <a:gd name="connsiteX77" fmla="*/ 161423 w 578004"/>
              <a:gd name="connsiteY77" fmla="*/ 367457 h 577432"/>
              <a:gd name="connsiteX78" fmla="*/ 110690 w 578004"/>
              <a:gd name="connsiteY78" fmla="*/ 557171 h 577432"/>
              <a:gd name="connsiteX79" fmla="*/ 85785 w 578004"/>
              <a:gd name="connsiteY79" fmla="*/ 577432 h 577432"/>
              <a:gd name="connsiteX80" fmla="*/ 78406 w 578004"/>
              <a:gd name="connsiteY80" fmla="*/ 576511 h 577432"/>
              <a:gd name="connsiteX81" fmla="*/ 59957 w 578004"/>
              <a:gd name="connsiteY81" fmla="*/ 544278 h 577432"/>
              <a:gd name="connsiteX82" fmla="*/ 107001 w 578004"/>
              <a:gd name="connsiteY82" fmla="*/ 367457 h 577432"/>
              <a:gd name="connsiteX83" fmla="*/ 25828 w 578004"/>
              <a:gd name="connsiteY83" fmla="*/ 367457 h 577432"/>
              <a:gd name="connsiteX84" fmla="*/ 12914 w 578004"/>
              <a:gd name="connsiteY84" fmla="*/ 354563 h 577432"/>
              <a:gd name="connsiteX85" fmla="*/ 12914 w 578004"/>
              <a:gd name="connsiteY85" fmla="*/ 48810 h 577432"/>
              <a:gd name="connsiteX86" fmla="*/ 0 w 578004"/>
              <a:gd name="connsiteY86" fmla="*/ 26707 h 577432"/>
              <a:gd name="connsiteX87" fmla="*/ 25828 w 578004"/>
              <a:gd name="connsiteY87"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78004" h="577432">
                <a:moveTo>
                  <a:pt x="71957" y="173984"/>
                </a:moveTo>
                <a:cubicBezTo>
                  <a:pt x="79344" y="173984"/>
                  <a:pt x="85808" y="179513"/>
                  <a:pt x="85808" y="186884"/>
                </a:cubicBezTo>
                <a:lnTo>
                  <a:pt x="85808" y="298378"/>
                </a:lnTo>
                <a:cubicBezTo>
                  <a:pt x="85808" y="305749"/>
                  <a:pt x="79344" y="311278"/>
                  <a:pt x="71957" y="311278"/>
                </a:cubicBezTo>
                <a:cubicBezTo>
                  <a:pt x="64570" y="311278"/>
                  <a:pt x="59030" y="305749"/>
                  <a:pt x="59030" y="298378"/>
                </a:cubicBezTo>
                <a:lnTo>
                  <a:pt x="59030" y="186884"/>
                </a:lnTo>
                <a:cubicBezTo>
                  <a:pt x="59030" y="179513"/>
                  <a:pt x="64570" y="173984"/>
                  <a:pt x="71957" y="173984"/>
                </a:cubicBezTo>
                <a:close/>
                <a:moveTo>
                  <a:pt x="254571" y="171273"/>
                </a:moveTo>
                <a:lnTo>
                  <a:pt x="405859" y="203508"/>
                </a:lnTo>
                <a:lnTo>
                  <a:pt x="427999" y="203508"/>
                </a:lnTo>
                <a:cubicBezTo>
                  <a:pt x="435378" y="203508"/>
                  <a:pt x="441836" y="206271"/>
                  <a:pt x="446448" y="210876"/>
                </a:cubicBezTo>
                <a:lnTo>
                  <a:pt x="434456" y="301133"/>
                </a:lnTo>
                <a:lnTo>
                  <a:pt x="452906" y="316790"/>
                </a:lnTo>
                <a:lnTo>
                  <a:pt x="472278" y="301133"/>
                </a:lnTo>
                <a:lnTo>
                  <a:pt x="459363" y="210876"/>
                </a:lnTo>
                <a:cubicBezTo>
                  <a:pt x="463976" y="206271"/>
                  <a:pt x="470433" y="203508"/>
                  <a:pt x="477813" y="203508"/>
                </a:cubicBezTo>
                <a:lnTo>
                  <a:pt x="503642" y="203508"/>
                </a:lnTo>
                <a:cubicBezTo>
                  <a:pt x="514712" y="203508"/>
                  <a:pt x="523937" y="209955"/>
                  <a:pt x="527627" y="220086"/>
                </a:cubicBezTo>
                <a:lnTo>
                  <a:pt x="576519" y="344420"/>
                </a:lnTo>
                <a:cubicBezTo>
                  <a:pt x="581131" y="358235"/>
                  <a:pt x="574674" y="372971"/>
                  <a:pt x="561759" y="378497"/>
                </a:cubicBezTo>
                <a:cubicBezTo>
                  <a:pt x="547922" y="384023"/>
                  <a:pt x="532239" y="377576"/>
                  <a:pt x="527627" y="363761"/>
                </a:cubicBezTo>
                <a:lnTo>
                  <a:pt x="504565" y="303896"/>
                </a:lnTo>
                <a:lnTo>
                  <a:pt x="504565" y="376655"/>
                </a:lnTo>
                <a:lnTo>
                  <a:pt x="514712" y="548881"/>
                </a:lnTo>
                <a:cubicBezTo>
                  <a:pt x="514712" y="563617"/>
                  <a:pt x="503642" y="576511"/>
                  <a:pt x="489805" y="576511"/>
                </a:cubicBezTo>
                <a:cubicBezTo>
                  <a:pt x="488883" y="577432"/>
                  <a:pt x="488883" y="577432"/>
                  <a:pt x="487960" y="577432"/>
                </a:cubicBezTo>
                <a:cubicBezTo>
                  <a:pt x="474123" y="577432"/>
                  <a:pt x="463053" y="566380"/>
                  <a:pt x="462131" y="552565"/>
                </a:cubicBezTo>
                <a:lnTo>
                  <a:pt x="452906" y="404285"/>
                </a:lnTo>
                <a:lnTo>
                  <a:pt x="444603" y="552565"/>
                </a:lnTo>
                <a:cubicBezTo>
                  <a:pt x="443681" y="566380"/>
                  <a:pt x="432611" y="577432"/>
                  <a:pt x="418774" y="577432"/>
                </a:cubicBezTo>
                <a:cubicBezTo>
                  <a:pt x="417851" y="577432"/>
                  <a:pt x="416929" y="577432"/>
                  <a:pt x="416929" y="576511"/>
                </a:cubicBezTo>
                <a:cubicBezTo>
                  <a:pt x="402169" y="576511"/>
                  <a:pt x="391099" y="563617"/>
                  <a:pt x="392022" y="548881"/>
                </a:cubicBezTo>
                <a:lnTo>
                  <a:pt x="402169" y="376655"/>
                </a:lnTo>
                <a:lnTo>
                  <a:pt x="402169" y="256005"/>
                </a:lnTo>
                <a:cubicBezTo>
                  <a:pt x="400324" y="256005"/>
                  <a:pt x="398479" y="255084"/>
                  <a:pt x="397557" y="255084"/>
                </a:cubicBezTo>
                <a:lnTo>
                  <a:pt x="244424" y="222849"/>
                </a:lnTo>
                <a:cubicBezTo>
                  <a:pt x="229664" y="219165"/>
                  <a:pt x="220439" y="205350"/>
                  <a:pt x="224129" y="191535"/>
                </a:cubicBezTo>
                <a:cubicBezTo>
                  <a:pt x="226897" y="176799"/>
                  <a:pt x="240734" y="168510"/>
                  <a:pt x="254571" y="171273"/>
                </a:cubicBezTo>
                <a:close/>
                <a:moveTo>
                  <a:pt x="190019" y="134483"/>
                </a:moveTo>
                <a:cubicBezTo>
                  <a:pt x="197406" y="134483"/>
                  <a:pt x="203869" y="140008"/>
                  <a:pt x="203869" y="147374"/>
                </a:cubicBezTo>
                <a:lnTo>
                  <a:pt x="203869" y="298387"/>
                </a:lnTo>
                <a:cubicBezTo>
                  <a:pt x="203869" y="305753"/>
                  <a:pt x="197406" y="311278"/>
                  <a:pt x="190019" y="311278"/>
                </a:cubicBezTo>
                <a:cubicBezTo>
                  <a:pt x="183555" y="311278"/>
                  <a:pt x="177091" y="305753"/>
                  <a:pt x="177091" y="298387"/>
                </a:cubicBezTo>
                <a:lnTo>
                  <a:pt x="177091" y="147374"/>
                </a:lnTo>
                <a:cubicBezTo>
                  <a:pt x="177091" y="140008"/>
                  <a:pt x="183555" y="134483"/>
                  <a:pt x="190019" y="134483"/>
                </a:cubicBezTo>
                <a:close/>
                <a:moveTo>
                  <a:pt x="453380" y="97644"/>
                </a:moveTo>
                <a:cubicBezTo>
                  <a:pt x="479077" y="97644"/>
                  <a:pt x="499909" y="118443"/>
                  <a:pt x="499909" y="144099"/>
                </a:cubicBezTo>
                <a:cubicBezTo>
                  <a:pt x="499909" y="169755"/>
                  <a:pt x="479077" y="190554"/>
                  <a:pt x="453380" y="190554"/>
                </a:cubicBezTo>
                <a:cubicBezTo>
                  <a:pt x="427683" y="190554"/>
                  <a:pt x="406851" y="169755"/>
                  <a:pt x="406851" y="144099"/>
                </a:cubicBezTo>
                <a:cubicBezTo>
                  <a:pt x="406851" y="118443"/>
                  <a:pt x="427683" y="97644"/>
                  <a:pt x="453380" y="97644"/>
                </a:cubicBezTo>
                <a:close/>
                <a:moveTo>
                  <a:pt x="130988" y="81962"/>
                </a:moveTo>
                <a:cubicBezTo>
                  <a:pt x="138375" y="81962"/>
                  <a:pt x="144839" y="87488"/>
                  <a:pt x="144839" y="94855"/>
                </a:cubicBezTo>
                <a:lnTo>
                  <a:pt x="144839" y="298385"/>
                </a:lnTo>
                <a:cubicBezTo>
                  <a:pt x="144839" y="305752"/>
                  <a:pt x="138375" y="311278"/>
                  <a:pt x="130988" y="311278"/>
                </a:cubicBezTo>
                <a:cubicBezTo>
                  <a:pt x="124524" y="311278"/>
                  <a:pt x="118061" y="305752"/>
                  <a:pt x="118061" y="298385"/>
                </a:cubicBezTo>
                <a:lnTo>
                  <a:pt x="118061" y="94855"/>
                </a:lnTo>
                <a:cubicBezTo>
                  <a:pt x="118061" y="87488"/>
                  <a:pt x="124524" y="81962"/>
                  <a:pt x="130988" y="81962"/>
                </a:cubicBezTo>
                <a:close/>
                <a:moveTo>
                  <a:pt x="25828" y="0"/>
                </a:moveTo>
                <a:lnTo>
                  <a:pt x="354210" y="0"/>
                </a:lnTo>
                <a:cubicBezTo>
                  <a:pt x="368969" y="0"/>
                  <a:pt x="380960" y="11972"/>
                  <a:pt x="380960" y="26707"/>
                </a:cubicBezTo>
                <a:cubicBezTo>
                  <a:pt x="380960" y="35917"/>
                  <a:pt x="375426" y="44205"/>
                  <a:pt x="368046" y="48810"/>
                </a:cubicBezTo>
                <a:lnTo>
                  <a:pt x="368046" y="168533"/>
                </a:lnTo>
                <a:lnTo>
                  <a:pt x="341296" y="163007"/>
                </a:lnTo>
                <a:lnTo>
                  <a:pt x="341296" y="52494"/>
                </a:lnTo>
                <a:lnTo>
                  <a:pt x="39664" y="52494"/>
                </a:lnTo>
                <a:lnTo>
                  <a:pt x="39664" y="340749"/>
                </a:lnTo>
                <a:lnTo>
                  <a:pt x="341296" y="340749"/>
                </a:lnTo>
                <a:lnTo>
                  <a:pt x="341296" y="269837"/>
                </a:lnTo>
                <a:lnTo>
                  <a:pt x="368046" y="275362"/>
                </a:lnTo>
                <a:lnTo>
                  <a:pt x="368046" y="354563"/>
                </a:lnTo>
                <a:cubicBezTo>
                  <a:pt x="368046" y="361010"/>
                  <a:pt x="361589" y="367457"/>
                  <a:pt x="354210" y="367457"/>
                </a:cubicBezTo>
                <a:lnTo>
                  <a:pt x="273959" y="367457"/>
                </a:lnTo>
                <a:lnTo>
                  <a:pt x="321003" y="544278"/>
                </a:lnTo>
                <a:cubicBezTo>
                  <a:pt x="324693" y="558092"/>
                  <a:pt x="316391" y="572827"/>
                  <a:pt x="302554" y="576511"/>
                </a:cubicBezTo>
                <a:cubicBezTo>
                  <a:pt x="299787" y="576511"/>
                  <a:pt x="297942" y="577432"/>
                  <a:pt x="295175" y="577432"/>
                </a:cubicBezTo>
                <a:cubicBezTo>
                  <a:pt x="284106" y="577432"/>
                  <a:pt x="273037" y="569143"/>
                  <a:pt x="270270" y="557171"/>
                </a:cubicBezTo>
                <a:lnTo>
                  <a:pt x="219537" y="367457"/>
                </a:lnTo>
                <a:lnTo>
                  <a:pt x="161423" y="367457"/>
                </a:lnTo>
                <a:lnTo>
                  <a:pt x="110690" y="557171"/>
                </a:lnTo>
                <a:cubicBezTo>
                  <a:pt x="107923" y="569143"/>
                  <a:pt x="96854" y="577432"/>
                  <a:pt x="85785" y="577432"/>
                </a:cubicBezTo>
                <a:cubicBezTo>
                  <a:pt x="83018" y="577432"/>
                  <a:pt x="81173" y="576511"/>
                  <a:pt x="78406" y="576511"/>
                </a:cubicBezTo>
                <a:cubicBezTo>
                  <a:pt x="64569" y="572827"/>
                  <a:pt x="56267" y="558092"/>
                  <a:pt x="59957" y="544278"/>
                </a:cubicBezTo>
                <a:lnTo>
                  <a:pt x="107001" y="367457"/>
                </a:lnTo>
                <a:lnTo>
                  <a:pt x="25828" y="367457"/>
                </a:lnTo>
                <a:cubicBezTo>
                  <a:pt x="19371" y="367457"/>
                  <a:pt x="12914" y="361010"/>
                  <a:pt x="12914" y="354563"/>
                </a:cubicBezTo>
                <a:lnTo>
                  <a:pt x="12914" y="48810"/>
                </a:lnTo>
                <a:cubicBezTo>
                  <a:pt x="5534" y="44205"/>
                  <a:pt x="0" y="35917"/>
                  <a:pt x="0" y="26707"/>
                </a:cubicBezTo>
                <a:cubicBezTo>
                  <a:pt x="0" y="11972"/>
                  <a:pt x="11991" y="0"/>
                  <a:pt x="25828" y="0"/>
                </a:cubicBezTo>
                <a:close/>
              </a:path>
            </a:pathLst>
          </a:custGeom>
          <a:solidFill>
            <a:schemeClr val="bg1">
              <a:lumMod val="50000"/>
              <a:alpha val="20000"/>
            </a:schemeClr>
          </a:solidFill>
          <a:ln>
            <a:noFill/>
          </a:ln>
        </p:spPr>
      </p:sp>
      <p:sp>
        <p:nvSpPr>
          <p:cNvPr id="11" name="文本框 13"/>
          <p:cNvSpPr txBox="1"/>
          <p:nvPr/>
        </p:nvSpPr>
        <p:spPr>
          <a:xfrm>
            <a:off x="2557006" y="2540410"/>
            <a:ext cx="8154556"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或者粘贴复制的文本内容到此处请在此输入文本内容或者粘贴复制的文本内容到此处请在此输入文本内容或者粘贴复制的文本内容到此处，请在此输入文本内容或者粘贴复制的文本内容到此处请在此输入文本内容或者粘贴复制的文本内容到此处或者粘贴复制的文本内容到此处</a:t>
            </a:r>
          </a:p>
        </p:txBody>
      </p:sp>
      <p:grpSp>
        <p:nvGrpSpPr>
          <p:cNvPr id="3" name="组合 2"/>
          <p:cNvGrpSpPr/>
          <p:nvPr/>
        </p:nvGrpSpPr>
        <p:grpSpPr>
          <a:xfrm>
            <a:off x="2557006" y="3697479"/>
            <a:ext cx="2300294" cy="2634340"/>
            <a:chOff x="2557006" y="3697479"/>
            <a:chExt cx="2300294" cy="2634340"/>
          </a:xfrm>
        </p:grpSpPr>
        <p:sp>
          <p:nvSpPr>
            <p:cNvPr id="12" name="圆角矩形 11"/>
            <p:cNvSpPr/>
            <p:nvPr/>
          </p:nvSpPr>
          <p:spPr>
            <a:xfrm>
              <a:off x="2557006" y="3697479"/>
              <a:ext cx="2300294" cy="2634340"/>
            </a:xfrm>
            <a:prstGeom prst="roundRect">
              <a:avLst>
                <a:gd name="adj" fmla="val 5807"/>
              </a:avLst>
            </a:prstGeom>
            <a:blipFill>
              <a:blip r:embed="rId3"/>
              <a:srcRect/>
              <a:stretch>
                <a:fillRect l="-36428" r="-3602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2557007" y="5625885"/>
              <a:ext cx="705934" cy="705934"/>
            </a:xfrm>
            <a:custGeom>
              <a:avLst/>
              <a:gdLst>
                <a:gd name="connsiteX0" fmla="*/ 0 w 705934"/>
                <a:gd name="connsiteY0" fmla="*/ 0 h 705934"/>
                <a:gd name="connsiteX1" fmla="*/ 705934 w 705934"/>
                <a:gd name="connsiteY1" fmla="*/ 705934 h 705934"/>
                <a:gd name="connsiteX2" fmla="*/ 133577 w 705934"/>
                <a:gd name="connsiteY2" fmla="*/ 705934 h 705934"/>
                <a:gd name="connsiteX3" fmla="*/ 10496 w 705934"/>
                <a:gd name="connsiteY3" fmla="*/ 624351 h 705934"/>
                <a:gd name="connsiteX4" fmla="*/ 0 w 705934"/>
                <a:gd name="connsiteY4" fmla="*/ 572361 h 70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934" h="705934">
                  <a:moveTo>
                    <a:pt x="0" y="0"/>
                  </a:moveTo>
                  <a:lnTo>
                    <a:pt x="705934" y="705934"/>
                  </a:lnTo>
                  <a:lnTo>
                    <a:pt x="133577" y="705934"/>
                  </a:lnTo>
                  <a:cubicBezTo>
                    <a:pt x="78247" y="705934"/>
                    <a:pt x="30775" y="672294"/>
                    <a:pt x="10496" y="624351"/>
                  </a:cubicBezTo>
                  <a:lnTo>
                    <a:pt x="0" y="572361"/>
                  </a:lnTo>
                  <a:close/>
                </a:path>
              </a:pathLst>
            </a:custGeom>
            <a:solidFill>
              <a:schemeClr val="bg1">
                <a:lumMod val="95000"/>
              </a:schemeClr>
            </a:solidFill>
            <a:ln>
              <a:noFill/>
            </a:ln>
            <a:effectLst>
              <a:outerShdw blurRad="317500" sx="102000" sy="1020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5215872" y="3697479"/>
            <a:ext cx="2300294" cy="2634340"/>
            <a:chOff x="5215872" y="3697479"/>
            <a:chExt cx="2300294" cy="2634340"/>
          </a:xfrm>
          <a:effectLst>
            <a:outerShdw blurRad="50800" dist="38100" dir="2700000" algn="tl" rotWithShape="0">
              <a:prstClr val="black">
                <a:alpha val="40000"/>
              </a:prstClr>
            </a:outerShdw>
          </a:effectLst>
        </p:grpSpPr>
        <p:sp>
          <p:nvSpPr>
            <p:cNvPr id="13" name="圆角矩形 12"/>
            <p:cNvSpPr/>
            <p:nvPr/>
          </p:nvSpPr>
          <p:spPr>
            <a:xfrm>
              <a:off x="5215872" y="3697479"/>
              <a:ext cx="2300294" cy="2634340"/>
            </a:xfrm>
            <a:prstGeom prst="roundRect">
              <a:avLst>
                <a:gd name="adj" fmla="val 5807"/>
              </a:avLst>
            </a:prstGeom>
            <a:blipFill>
              <a:blip r:embed="rId4"/>
              <a:srcRect/>
              <a:stretch>
                <a:fillRect l="-36225" r="-3582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5215872" y="5625885"/>
              <a:ext cx="705934" cy="705934"/>
            </a:xfrm>
            <a:custGeom>
              <a:avLst/>
              <a:gdLst>
                <a:gd name="connsiteX0" fmla="*/ 0 w 705934"/>
                <a:gd name="connsiteY0" fmla="*/ 0 h 705934"/>
                <a:gd name="connsiteX1" fmla="*/ 705934 w 705934"/>
                <a:gd name="connsiteY1" fmla="*/ 705934 h 705934"/>
                <a:gd name="connsiteX2" fmla="*/ 133577 w 705934"/>
                <a:gd name="connsiteY2" fmla="*/ 705934 h 705934"/>
                <a:gd name="connsiteX3" fmla="*/ 10496 w 705934"/>
                <a:gd name="connsiteY3" fmla="*/ 624351 h 705934"/>
                <a:gd name="connsiteX4" fmla="*/ 0 w 705934"/>
                <a:gd name="connsiteY4" fmla="*/ 572361 h 70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934" h="705934">
                  <a:moveTo>
                    <a:pt x="0" y="0"/>
                  </a:moveTo>
                  <a:lnTo>
                    <a:pt x="705934" y="705934"/>
                  </a:lnTo>
                  <a:lnTo>
                    <a:pt x="133577" y="705934"/>
                  </a:lnTo>
                  <a:cubicBezTo>
                    <a:pt x="78247" y="705934"/>
                    <a:pt x="30775" y="672294"/>
                    <a:pt x="10496" y="624351"/>
                  </a:cubicBezTo>
                  <a:lnTo>
                    <a:pt x="0" y="572361"/>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2" name="组合 21"/>
          <p:cNvGrpSpPr/>
          <p:nvPr/>
        </p:nvGrpSpPr>
        <p:grpSpPr>
          <a:xfrm>
            <a:off x="7874738" y="3697479"/>
            <a:ext cx="2300294" cy="2634340"/>
            <a:chOff x="7874738" y="3697479"/>
            <a:chExt cx="2300294" cy="2634340"/>
          </a:xfrm>
          <a:effectLst>
            <a:outerShdw blurRad="50800" dist="38100" dir="5400000" algn="t" rotWithShape="0">
              <a:prstClr val="black">
                <a:alpha val="40000"/>
              </a:prstClr>
            </a:outerShdw>
          </a:effectLst>
        </p:grpSpPr>
        <p:sp>
          <p:nvSpPr>
            <p:cNvPr id="14" name="圆角矩形 13"/>
            <p:cNvSpPr/>
            <p:nvPr/>
          </p:nvSpPr>
          <p:spPr>
            <a:xfrm>
              <a:off x="7874738" y="3697479"/>
              <a:ext cx="2300294" cy="2634340"/>
            </a:xfrm>
            <a:prstGeom prst="roundRect">
              <a:avLst>
                <a:gd name="adj" fmla="val 5807"/>
              </a:avLst>
            </a:prstGeom>
            <a:blipFill>
              <a:blip r:embed="rId5"/>
              <a:srcRect/>
              <a:stretch>
                <a:fillRect l="-36123" r="-3572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7874738" y="5625885"/>
              <a:ext cx="705934" cy="705934"/>
            </a:xfrm>
            <a:custGeom>
              <a:avLst/>
              <a:gdLst>
                <a:gd name="connsiteX0" fmla="*/ 0 w 705934"/>
                <a:gd name="connsiteY0" fmla="*/ 0 h 705934"/>
                <a:gd name="connsiteX1" fmla="*/ 705934 w 705934"/>
                <a:gd name="connsiteY1" fmla="*/ 705934 h 705934"/>
                <a:gd name="connsiteX2" fmla="*/ 133577 w 705934"/>
                <a:gd name="connsiteY2" fmla="*/ 705934 h 705934"/>
                <a:gd name="connsiteX3" fmla="*/ 10496 w 705934"/>
                <a:gd name="connsiteY3" fmla="*/ 624351 h 705934"/>
                <a:gd name="connsiteX4" fmla="*/ 0 w 705934"/>
                <a:gd name="connsiteY4" fmla="*/ 572361 h 70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934" h="705934">
                  <a:moveTo>
                    <a:pt x="0" y="0"/>
                  </a:moveTo>
                  <a:lnTo>
                    <a:pt x="705934" y="705934"/>
                  </a:lnTo>
                  <a:lnTo>
                    <a:pt x="133577" y="705934"/>
                  </a:lnTo>
                  <a:cubicBezTo>
                    <a:pt x="78247" y="705934"/>
                    <a:pt x="30775" y="672294"/>
                    <a:pt x="10496" y="624351"/>
                  </a:cubicBezTo>
                  <a:lnTo>
                    <a:pt x="0" y="572361"/>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grpSp>
        <p:nvGrpSpPr>
          <p:cNvPr id="23" name="组合 22"/>
          <p:cNvGrpSpPr/>
          <p:nvPr/>
        </p:nvGrpSpPr>
        <p:grpSpPr>
          <a:xfrm>
            <a:off x="10533604" y="3697479"/>
            <a:ext cx="2300294" cy="2634340"/>
            <a:chOff x="10533604" y="3697479"/>
            <a:chExt cx="2300294" cy="2634340"/>
          </a:xfrm>
          <a:effectLst>
            <a:outerShdw blurRad="50800" dist="38100" dir="2700000" algn="tl" rotWithShape="0">
              <a:prstClr val="black">
                <a:alpha val="40000"/>
              </a:prstClr>
            </a:outerShdw>
          </a:effectLst>
        </p:grpSpPr>
        <p:sp>
          <p:nvSpPr>
            <p:cNvPr id="15" name="圆角矩形 14"/>
            <p:cNvSpPr/>
            <p:nvPr/>
          </p:nvSpPr>
          <p:spPr>
            <a:xfrm>
              <a:off x="10533604" y="3697479"/>
              <a:ext cx="2300294" cy="2634340"/>
            </a:xfrm>
            <a:prstGeom prst="roundRect">
              <a:avLst>
                <a:gd name="adj" fmla="val 5807"/>
              </a:avLst>
            </a:prstGeom>
            <a:blipFill>
              <a:blip r:embed="rId6"/>
              <a:srcRect/>
              <a:stretch>
                <a:fillRect l="-31551" r="-312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10533604" y="5625885"/>
              <a:ext cx="705934" cy="705934"/>
            </a:xfrm>
            <a:custGeom>
              <a:avLst/>
              <a:gdLst>
                <a:gd name="connsiteX0" fmla="*/ 0 w 705934"/>
                <a:gd name="connsiteY0" fmla="*/ 0 h 705934"/>
                <a:gd name="connsiteX1" fmla="*/ 705934 w 705934"/>
                <a:gd name="connsiteY1" fmla="*/ 705934 h 705934"/>
                <a:gd name="connsiteX2" fmla="*/ 133577 w 705934"/>
                <a:gd name="connsiteY2" fmla="*/ 705934 h 705934"/>
                <a:gd name="connsiteX3" fmla="*/ 10496 w 705934"/>
                <a:gd name="connsiteY3" fmla="*/ 624351 h 705934"/>
                <a:gd name="connsiteX4" fmla="*/ 0 w 705934"/>
                <a:gd name="connsiteY4" fmla="*/ 572361 h 70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934" h="705934">
                  <a:moveTo>
                    <a:pt x="0" y="0"/>
                  </a:moveTo>
                  <a:lnTo>
                    <a:pt x="705934" y="705934"/>
                  </a:lnTo>
                  <a:lnTo>
                    <a:pt x="133577" y="705934"/>
                  </a:lnTo>
                  <a:cubicBezTo>
                    <a:pt x="78247" y="705934"/>
                    <a:pt x="30775" y="672294"/>
                    <a:pt x="10496" y="624351"/>
                  </a:cubicBezTo>
                  <a:lnTo>
                    <a:pt x="0" y="572361"/>
                  </a:lnTo>
                  <a:close/>
                </a:path>
              </a:pathLst>
            </a:custGeom>
            <a:solidFill>
              <a:schemeClr val="accent1">
                <a:lumMod val="50000"/>
              </a:schemeClr>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a:extLst>
              <a:ext uri="{FF2B5EF4-FFF2-40B4-BE49-F238E27FC236}">
                <a16:creationId xmlns:a16="http://schemas.microsoft.com/office/drawing/2014/main" id="{A61E8EB9-1BD1-4448-8E20-7B06B388B57F}"/>
              </a:ext>
            </a:extLst>
          </p:cNvPr>
          <p:cNvGrpSpPr/>
          <p:nvPr/>
        </p:nvGrpSpPr>
        <p:grpSpPr>
          <a:xfrm>
            <a:off x="415234" y="-199604"/>
            <a:ext cx="3140765" cy="1272564"/>
            <a:chOff x="415234" y="-199604"/>
            <a:chExt cx="3140765" cy="1272564"/>
          </a:xfrm>
        </p:grpSpPr>
        <p:sp>
          <p:nvSpPr>
            <p:cNvPr id="25" name="饼形 6">
              <a:extLst>
                <a:ext uri="{FF2B5EF4-FFF2-40B4-BE49-F238E27FC236}">
                  <a16:creationId xmlns:a16="http://schemas.microsoft.com/office/drawing/2014/main" id="{6E95EB82-9B1D-4078-9AD3-7045D662D6AD}"/>
                </a:ext>
              </a:extLst>
            </p:cNvPr>
            <p:cNvSpPr/>
            <p:nvPr/>
          </p:nvSpPr>
          <p:spPr>
            <a:xfrm rot="16200000">
              <a:off x="610005" y="-394375"/>
              <a:ext cx="1210658" cy="1600200"/>
            </a:xfrm>
            <a:prstGeom prst="pie">
              <a:avLst>
                <a:gd name="adj1" fmla="val 10780140"/>
                <a:gd name="adj2" fmla="val 16200000"/>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6C30F9E2-A96D-4132-9206-25022BE0FB89}"/>
                </a:ext>
              </a:extLst>
            </p:cNvPr>
            <p:cNvSpPr/>
            <p:nvPr/>
          </p:nvSpPr>
          <p:spPr>
            <a:xfrm>
              <a:off x="546360" y="360163"/>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a:extLst>
                <a:ext uri="{FF2B5EF4-FFF2-40B4-BE49-F238E27FC236}">
                  <a16:creationId xmlns:a16="http://schemas.microsoft.com/office/drawing/2014/main" id="{61986229-DB33-4D0F-BCF5-8CC58446C828}"/>
                </a:ext>
              </a:extLst>
            </p:cNvPr>
            <p:cNvSpPr txBox="1"/>
            <p:nvPr/>
          </p:nvSpPr>
          <p:spPr>
            <a:xfrm>
              <a:off x="1269561" y="360163"/>
              <a:ext cx="1946966" cy="523220"/>
            </a:xfrm>
            <a:prstGeom prst="rect">
              <a:avLst/>
            </a:prstGeom>
            <a:noFill/>
          </p:spPr>
          <p:txBody>
            <a:bodyPr wrap="square" rtlCol="0">
              <a:spAutoFit/>
            </a:bodyPr>
            <a:lstStyle/>
            <a:p>
              <a:r>
                <a:rPr lang="zh-CN" altLang="en-US" sz="28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rPr>
                <a:t>输入标题</a:t>
              </a:r>
            </a:p>
          </p:txBody>
        </p:sp>
        <p:sp>
          <p:nvSpPr>
            <p:cNvPr id="28" name="文本框 19">
              <a:extLst>
                <a:ext uri="{FF2B5EF4-FFF2-40B4-BE49-F238E27FC236}">
                  <a16:creationId xmlns:a16="http://schemas.microsoft.com/office/drawing/2014/main" id="{058DCD8D-415E-4297-B843-929600BB50C9}"/>
                </a:ext>
              </a:extLst>
            </p:cNvPr>
            <p:cNvSpPr txBox="1"/>
            <p:nvPr/>
          </p:nvSpPr>
          <p:spPr>
            <a:xfrm>
              <a:off x="1291314" y="731776"/>
              <a:ext cx="2264685" cy="34118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200" i="1" spc="200" dirty="0">
                  <a:solidFill>
                    <a:schemeClr val="bg1">
                      <a:lumMod val="65000"/>
                    </a:schemeClr>
                  </a:solidFill>
                </a:rPr>
                <a:t>Lorem ipsum dolor</a:t>
              </a:r>
              <a:endParaRPr lang="zh-CN" altLang="en-US" sz="1200" i="1" spc="200" dirty="0">
                <a:solidFill>
                  <a:schemeClr val="bg1">
                    <a:lumMod val="65000"/>
                  </a:schemeClr>
                </a:solidFill>
              </a:endParaRPr>
            </a:p>
          </p:txBody>
        </p:sp>
      </p:grpSp>
    </p:spTree>
    <p:extLst>
      <p:ext uri="{BB962C8B-B14F-4D97-AF65-F5344CB8AC3E}">
        <p14:creationId xmlns:p14="http://schemas.microsoft.com/office/powerpoint/2010/main" val="2146583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65288" y="1467305"/>
            <a:ext cx="2300294" cy="1685404"/>
            <a:chOff x="865288" y="1467305"/>
            <a:chExt cx="2300294" cy="1685404"/>
          </a:xfrm>
          <a:effectLst>
            <a:outerShdw blurRad="50800" dist="38100" dir="5400000" algn="t" rotWithShape="0">
              <a:prstClr val="black">
                <a:alpha val="40000"/>
              </a:prstClr>
            </a:outerShdw>
          </a:effectLst>
        </p:grpSpPr>
        <p:sp>
          <p:nvSpPr>
            <p:cNvPr id="10" name="圆角矩形 9"/>
            <p:cNvSpPr/>
            <p:nvPr/>
          </p:nvSpPr>
          <p:spPr>
            <a:xfrm>
              <a:off x="865288" y="1467305"/>
              <a:ext cx="2300294" cy="1685404"/>
            </a:xfrm>
            <a:prstGeom prst="roundRect">
              <a:avLst>
                <a:gd name="adj" fmla="val 5807"/>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3" name="three-databases-symbol_51334"/>
            <p:cNvSpPr>
              <a:spLocks noChangeAspect="1"/>
            </p:cNvSpPr>
            <p:nvPr/>
          </p:nvSpPr>
          <p:spPr bwMode="auto">
            <a:xfrm>
              <a:off x="1712483" y="1877395"/>
              <a:ext cx="605904" cy="609685"/>
            </a:xfrm>
            <a:custGeom>
              <a:avLst/>
              <a:gdLst>
                <a:gd name="connsiteX0" fmla="*/ 0 w 596445"/>
                <a:gd name="connsiteY0" fmla="*/ 460757 h 600166"/>
                <a:gd name="connsiteX1" fmla="*/ 162584 w 596445"/>
                <a:gd name="connsiteY1" fmla="*/ 515661 h 600166"/>
                <a:gd name="connsiteX2" fmla="*/ 325168 w 596445"/>
                <a:gd name="connsiteY2" fmla="*/ 460757 h 600166"/>
                <a:gd name="connsiteX3" fmla="*/ 325168 w 596445"/>
                <a:gd name="connsiteY3" fmla="*/ 540965 h 600166"/>
                <a:gd name="connsiteX4" fmla="*/ 162584 w 596445"/>
                <a:gd name="connsiteY4" fmla="*/ 600166 h 600166"/>
                <a:gd name="connsiteX5" fmla="*/ 0 w 596445"/>
                <a:gd name="connsiteY5" fmla="*/ 540965 h 600166"/>
                <a:gd name="connsiteX6" fmla="*/ 596251 w 596445"/>
                <a:gd name="connsiteY6" fmla="*/ 369557 h 600166"/>
                <a:gd name="connsiteX7" fmla="*/ 596251 w 596445"/>
                <a:gd name="connsiteY7" fmla="*/ 449765 h 600166"/>
                <a:gd name="connsiteX8" fmla="*/ 433673 w 596445"/>
                <a:gd name="connsiteY8" fmla="*/ 508966 h 600166"/>
                <a:gd name="connsiteX9" fmla="*/ 347602 w 596445"/>
                <a:gd name="connsiteY9" fmla="*/ 499895 h 600166"/>
                <a:gd name="connsiteX10" fmla="*/ 347602 w 596445"/>
                <a:gd name="connsiteY10" fmla="*/ 415390 h 600166"/>
                <a:gd name="connsiteX11" fmla="*/ 433673 w 596445"/>
                <a:gd name="connsiteY11" fmla="*/ 424461 h 600166"/>
                <a:gd name="connsiteX12" fmla="*/ 596251 w 596445"/>
                <a:gd name="connsiteY12" fmla="*/ 369557 h 600166"/>
                <a:gd name="connsiteX13" fmla="*/ 0 w 596445"/>
                <a:gd name="connsiteY13" fmla="*/ 346681 h 600166"/>
                <a:gd name="connsiteX14" fmla="*/ 162584 w 596445"/>
                <a:gd name="connsiteY14" fmla="*/ 401108 h 600166"/>
                <a:gd name="connsiteX15" fmla="*/ 325168 w 596445"/>
                <a:gd name="connsiteY15" fmla="*/ 346681 h 600166"/>
                <a:gd name="connsiteX16" fmla="*/ 325168 w 596445"/>
                <a:gd name="connsiteY16" fmla="*/ 426889 h 600166"/>
                <a:gd name="connsiteX17" fmla="*/ 162584 w 596445"/>
                <a:gd name="connsiteY17" fmla="*/ 486090 h 600166"/>
                <a:gd name="connsiteX18" fmla="*/ 0 w 596445"/>
                <a:gd name="connsiteY18" fmla="*/ 426889 h 600166"/>
                <a:gd name="connsiteX19" fmla="*/ 0 w 596445"/>
                <a:gd name="connsiteY19" fmla="*/ 346681 h 600166"/>
                <a:gd name="connsiteX20" fmla="*/ 596233 w 596445"/>
                <a:gd name="connsiteY20" fmla="*/ 254944 h 600166"/>
                <a:gd name="connsiteX21" fmla="*/ 596233 w 596445"/>
                <a:gd name="connsiteY21" fmla="*/ 335664 h 600166"/>
                <a:gd name="connsiteX22" fmla="*/ 433667 w 596445"/>
                <a:gd name="connsiteY22" fmla="*/ 394891 h 600166"/>
                <a:gd name="connsiteX23" fmla="*/ 347602 w 596445"/>
                <a:gd name="connsiteY23" fmla="*/ 385816 h 600166"/>
                <a:gd name="connsiteX24" fmla="*/ 347602 w 596445"/>
                <a:gd name="connsiteY24" fmla="*/ 301275 h 600166"/>
                <a:gd name="connsiteX25" fmla="*/ 433667 w 596445"/>
                <a:gd name="connsiteY25" fmla="*/ 309872 h 600166"/>
                <a:gd name="connsiteX26" fmla="*/ 596233 w 596445"/>
                <a:gd name="connsiteY26" fmla="*/ 254944 h 600166"/>
                <a:gd name="connsiteX27" fmla="*/ 162555 w 596445"/>
                <a:gd name="connsiteY27" fmla="*/ 205813 h 600166"/>
                <a:gd name="connsiteX28" fmla="*/ 325109 w 596445"/>
                <a:gd name="connsiteY28" fmla="*/ 265022 h 600166"/>
                <a:gd name="connsiteX29" fmla="*/ 325109 w 596445"/>
                <a:gd name="connsiteY29" fmla="*/ 313726 h 600166"/>
                <a:gd name="connsiteX30" fmla="*/ 162555 w 596445"/>
                <a:gd name="connsiteY30" fmla="*/ 372935 h 600166"/>
                <a:gd name="connsiteX31" fmla="*/ 0 w 596445"/>
                <a:gd name="connsiteY31" fmla="*/ 313726 h 600166"/>
                <a:gd name="connsiteX32" fmla="*/ 0 w 596445"/>
                <a:gd name="connsiteY32" fmla="*/ 265022 h 600166"/>
                <a:gd name="connsiteX33" fmla="*/ 162555 w 596445"/>
                <a:gd name="connsiteY33" fmla="*/ 205813 h 600166"/>
                <a:gd name="connsiteX34" fmla="*/ 67402 w 596445"/>
                <a:gd name="connsiteY34" fmla="*/ 140407 h 600166"/>
                <a:gd name="connsiteX35" fmla="*/ 139640 w 596445"/>
                <a:gd name="connsiteY35" fmla="*/ 185286 h 600166"/>
                <a:gd name="connsiteX36" fmla="*/ 67402 w 596445"/>
                <a:gd name="connsiteY36" fmla="*/ 194835 h 600166"/>
                <a:gd name="connsiteX37" fmla="*/ 433697 w 596445"/>
                <a:gd name="connsiteY37" fmla="*/ 114613 h 600166"/>
                <a:gd name="connsiteX38" fmla="*/ 596251 w 596445"/>
                <a:gd name="connsiteY38" fmla="*/ 173822 h 600166"/>
                <a:gd name="connsiteX39" fmla="*/ 596251 w 596445"/>
                <a:gd name="connsiteY39" fmla="*/ 222526 h 600166"/>
                <a:gd name="connsiteX40" fmla="*/ 433697 w 596445"/>
                <a:gd name="connsiteY40" fmla="*/ 281735 h 600166"/>
                <a:gd name="connsiteX41" fmla="*/ 347638 w 596445"/>
                <a:gd name="connsiteY41" fmla="*/ 272663 h 600166"/>
                <a:gd name="connsiteX42" fmla="*/ 347638 w 596445"/>
                <a:gd name="connsiteY42" fmla="*/ 269320 h 600166"/>
                <a:gd name="connsiteX43" fmla="*/ 322299 w 596445"/>
                <a:gd name="connsiteY43" fmla="*/ 223959 h 600166"/>
                <a:gd name="connsiteX44" fmla="*/ 321343 w 596445"/>
                <a:gd name="connsiteY44" fmla="*/ 223481 h 600166"/>
                <a:gd name="connsiteX45" fmla="*/ 271142 w 596445"/>
                <a:gd name="connsiteY45" fmla="*/ 199606 h 600166"/>
                <a:gd name="connsiteX46" fmla="*/ 271142 w 596445"/>
                <a:gd name="connsiteY46" fmla="*/ 173822 h 600166"/>
                <a:gd name="connsiteX47" fmla="*/ 433697 w 596445"/>
                <a:gd name="connsiteY47" fmla="*/ 114613 h 600166"/>
                <a:gd name="connsiteX48" fmla="*/ 229995 w 596445"/>
                <a:gd name="connsiteY48" fmla="*/ 0 h 600166"/>
                <a:gd name="connsiteX49" fmla="*/ 392588 w 596445"/>
                <a:gd name="connsiteY49" fmla="*/ 59209 h 600166"/>
                <a:gd name="connsiteX50" fmla="*/ 392588 w 596445"/>
                <a:gd name="connsiteY50" fmla="*/ 93588 h 600166"/>
                <a:gd name="connsiteX51" fmla="*/ 248167 w 596445"/>
                <a:gd name="connsiteY51" fmla="*/ 166645 h 600166"/>
                <a:gd name="connsiteX52" fmla="*/ 229995 w 596445"/>
                <a:gd name="connsiteY52" fmla="*/ 167122 h 600166"/>
                <a:gd name="connsiteX53" fmla="*/ 67402 w 596445"/>
                <a:gd name="connsiteY53" fmla="*/ 107913 h 600166"/>
                <a:gd name="connsiteX54" fmla="*/ 67402 w 596445"/>
                <a:gd name="connsiteY54" fmla="*/ 59209 h 600166"/>
                <a:gd name="connsiteX55" fmla="*/ 229995 w 596445"/>
                <a:gd name="connsiteY55" fmla="*/ 0 h 600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96445" h="600166">
                  <a:moveTo>
                    <a:pt x="0" y="460757"/>
                  </a:moveTo>
                  <a:cubicBezTo>
                    <a:pt x="6217" y="491312"/>
                    <a:pt x="76989" y="515661"/>
                    <a:pt x="162584" y="515661"/>
                  </a:cubicBezTo>
                  <a:cubicBezTo>
                    <a:pt x="248658" y="515661"/>
                    <a:pt x="318952" y="491312"/>
                    <a:pt x="325168" y="460757"/>
                  </a:cubicBezTo>
                  <a:cubicBezTo>
                    <a:pt x="325646" y="462189"/>
                    <a:pt x="325168" y="540965"/>
                    <a:pt x="325168" y="540965"/>
                  </a:cubicBezTo>
                  <a:cubicBezTo>
                    <a:pt x="325168" y="573907"/>
                    <a:pt x="252483" y="600166"/>
                    <a:pt x="162584" y="600166"/>
                  </a:cubicBezTo>
                  <a:cubicBezTo>
                    <a:pt x="72685" y="600166"/>
                    <a:pt x="0" y="573907"/>
                    <a:pt x="0" y="540965"/>
                  </a:cubicBezTo>
                  <a:close/>
                  <a:moveTo>
                    <a:pt x="596251" y="369557"/>
                  </a:moveTo>
                  <a:cubicBezTo>
                    <a:pt x="596251" y="370989"/>
                    <a:pt x="596251" y="449765"/>
                    <a:pt x="596251" y="449765"/>
                  </a:cubicBezTo>
                  <a:cubicBezTo>
                    <a:pt x="596251" y="482230"/>
                    <a:pt x="523569" y="508966"/>
                    <a:pt x="433673" y="508966"/>
                  </a:cubicBezTo>
                  <a:cubicBezTo>
                    <a:pt x="402114" y="508966"/>
                    <a:pt x="372467" y="505624"/>
                    <a:pt x="347602" y="499895"/>
                  </a:cubicBezTo>
                  <a:lnTo>
                    <a:pt x="347602" y="415390"/>
                  </a:lnTo>
                  <a:cubicBezTo>
                    <a:pt x="372467" y="421119"/>
                    <a:pt x="402114" y="424461"/>
                    <a:pt x="433673" y="424461"/>
                  </a:cubicBezTo>
                  <a:cubicBezTo>
                    <a:pt x="519266" y="424461"/>
                    <a:pt x="590035" y="400112"/>
                    <a:pt x="596251" y="369557"/>
                  </a:cubicBezTo>
                  <a:close/>
                  <a:moveTo>
                    <a:pt x="0" y="346681"/>
                  </a:moveTo>
                  <a:cubicBezTo>
                    <a:pt x="6217" y="377236"/>
                    <a:pt x="76989" y="401108"/>
                    <a:pt x="162584" y="401108"/>
                  </a:cubicBezTo>
                  <a:cubicBezTo>
                    <a:pt x="248658" y="401108"/>
                    <a:pt x="318952" y="377236"/>
                    <a:pt x="325168" y="346681"/>
                  </a:cubicBezTo>
                  <a:cubicBezTo>
                    <a:pt x="325646" y="348113"/>
                    <a:pt x="325168" y="426889"/>
                    <a:pt x="325168" y="426889"/>
                  </a:cubicBezTo>
                  <a:cubicBezTo>
                    <a:pt x="325168" y="459354"/>
                    <a:pt x="252483" y="486090"/>
                    <a:pt x="162584" y="486090"/>
                  </a:cubicBezTo>
                  <a:cubicBezTo>
                    <a:pt x="72685" y="486090"/>
                    <a:pt x="0" y="459354"/>
                    <a:pt x="0" y="426889"/>
                  </a:cubicBezTo>
                  <a:cubicBezTo>
                    <a:pt x="0" y="426889"/>
                    <a:pt x="0" y="348113"/>
                    <a:pt x="0" y="346681"/>
                  </a:cubicBezTo>
                  <a:close/>
                  <a:moveTo>
                    <a:pt x="596233" y="254944"/>
                  </a:moveTo>
                  <a:cubicBezTo>
                    <a:pt x="596711" y="256855"/>
                    <a:pt x="596233" y="335664"/>
                    <a:pt x="596233" y="335664"/>
                  </a:cubicBezTo>
                  <a:cubicBezTo>
                    <a:pt x="596233" y="368143"/>
                    <a:pt x="523556" y="394891"/>
                    <a:pt x="433667" y="394891"/>
                  </a:cubicBezTo>
                  <a:cubicBezTo>
                    <a:pt x="402110" y="394891"/>
                    <a:pt x="372465" y="391548"/>
                    <a:pt x="347602" y="385816"/>
                  </a:cubicBezTo>
                  <a:lnTo>
                    <a:pt x="347602" y="301275"/>
                  </a:lnTo>
                  <a:cubicBezTo>
                    <a:pt x="372465" y="306529"/>
                    <a:pt x="402110" y="309872"/>
                    <a:pt x="433667" y="309872"/>
                  </a:cubicBezTo>
                  <a:cubicBezTo>
                    <a:pt x="519253" y="309872"/>
                    <a:pt x="590017" y="285990"/>
                    <a:pt x="596233" y="254944"/>
                  </a:cubicBezTo>
                  <a:close/>
                  <a:moveTo>
                    <a:pt x="162555" y="205813"/>
                  </a:moveTo>
                  <a:cubicBezTo>
                    <a:pt x="252438" y="205813"/>
                    <a:pt x="325109" y="232553"/>
                    <a:pt x="325109" y="265022"/>
                  </a:cubicBezTo>
                  <a:lnTo>
                    <a:pt x="325109" y="313726"/>
                  </a:lnTo>
                  <a:cubicBezTo>
                    <a:pt x="325109" y="346673"/>
                    <a:pt x="252438" y="372935"/>
                    <a:pt x="162555" y="372935"/>
                  </a:cubicBezTo>
                  <a:cubicBezTo>
                    <a:pt x="72672" y="372935"/>
                    <a:pt x="0" y="346673"/>
                    <a:pt x="0" y="313726"/>
                  </a:cubicBezTo>
                  <a:lnTo>
                    <a:pt x="0" y="265022"/>
                  </a:lnTo>
                  <a:cubicBezTo>
                    <a:pt x="0" y="232553"/>
                    <a:pt x="72672" y="205813"/>
                    <a:pt x="162555" y="205813"/>
                  </a:cubicBezTo>
                  <a:close/>
                  <a:moveTo>
                    <a:pt x="67402" y="140407"/>
                  </a:moveTo>
                  <a:cubicBezTo>
                    <a:pt x="71229" y="159027"/>
                    <a:pt x="99455" y="175260"/>
                    <a:pt x="139640" y="185286"/>
                  </a:cubicBezTo>
                  <a:cubicBezTo>
                    <a:pt x="114764" y="186241"/>
                    <a:pt x="90365" y="189583"/>
                    <a:pt x="67402" y="194835"/>
                  </a:cubicBezTo>
                  <a:close/>
                  <a:moveTo>
                    <a:pt x="433697" y="114613"/>
                  </a:moveTo>
                  <a:cubicBezTo>
                    <a:pt x="523580" y="114613"/>
                    <a:pt x="596251" y="141353"/>
                    <a:pt x="596251" y="173822"/>
                  </a:cubicBezTo>
                  <a:lnTo>
                    <a:pt x="596251" y="222526"/>
                  </a:lnTo>
                  <a:cubicBezTo>
                    <a:pt x="596251" y="255473"/>
                    <a:pt x="523580" y="281735"/>
                    <a:pt x="433697" y="281735"/>
                  </a:cubicBezTo>
                  <a:cubicBezTo>
                    <a:pt x="402142" y="281735"/>
                    <a:pt x="372500" y="278393"/>
                    <a:pt x="347638" y="272663"/>
                  </a:cubicBezTo>
                  <a:lnTo>
                    <a:pt x="347638" y="269320"/>
                  </a:lnTo>
                  <a:cubicBezTo>
                    <a:pt x="347638" y="251176"/>
                    <a:pt x="338076" y="236373"/>
                    <a:pt x="322299" y="223959"/>
                  </a:cubicBezTo>
                  <a:lnTo>
                    <a:pt x="321343" y="223481"/>
                  </a:lnTo>
                  <a:cubicBezTo>
                    <a:pt x="308434" y="213454"/>
                    <a:pt x="290744" y="205814"/>
                    <a:pt x="271142" y="199606"/>
                  </a:cubicBezTo>
                  <a:lnTo>
                    <a:pt x="271142" y="173822"/>
                  </a:lnTo>
                  <a:cubicBezTo>
                    <a:pt x="271142" y="141353"/>
                    <a:pt x="343814" y="114613"/>
                    <a:pt x="433697" y="114613"/>
                  </a:cubicBezTo>
                  <a:close/>
                  <a:moveTo>
                    <a:pt x="229995" y="0"/>
                  </a:moveTo>
                  <a:cubicBezTo>
                    <a:pt x="319900" y="0"/>
                    <a:pt x="392588" y="26262"/>
                    <a:pt x="392588" y="59209"/>
                  </a:cubicBezTo>
                  <a:lnTo>
                    <a:pt x="392588" y="93588"/>
                  </a:lnTo>
                  <a:cubicBezTo>
                    <a:pt x="317987" y="99318"/>
                    <a:pt x="251515" y="124625"/>
                    <a:pt x="248167" y="166645"/>
                  </a:cubicBezTo>
                  <a:cubicBezTo>
                    <a:pt x="242429" y="167122"/>
                    <a:pt x="236212" y="167122"/>
                    <a:pt x="229995" y="167122"/>
                  </a:cubicBezTo>
                  <a:cubicBezTo>
                    <a:pt x="140569" y="167122"/>
                    <a:pt x="67402" y="140382"/>
                    <a:pt x="67402" y="107913"/>
                  </a:cubicBezTo>
                  <a:lnTo>
                    <a:pt x="67402" y="59209"/>
                  </a:lnTo>
                  <a:cubicBezTo>
                    <a:pt x="67402" y="26740"/>
                    <a:pt x="140569" y="0"/>
                    <a:pt x="229995" y="0"/>
                  </a:cubicBezTo>
                  <a:close/>
                </a:path>
              </a:pathLst>
            </a:custGeom>
            <a:solidFill>
              <a:schemeClr val="accent1">
                <a:lumMod val="50000"/>
              </a:schemeClr>
            </a:solidFill>
            <a:ln>
              <a:noFill/>
            </a:ln>
            <a:effectLst>
              <a:outerShdw blurRad="50800" dist="50800" dir="5400000" algn="ctr" rotWithShape="0">
                <a:schemeClr val="accent1">
                  <a:lumMod val="50000"/>
                </a:schemeClr>
              </a:outerShdw>
            </a:effectLst>
          </p:spPr>
        </p:sp>
        <p:sp>
          <p:nvSpPr>
            <p:cNvPr id="14" name="文本框 13"/>
            <p:cNvSpPr txBox="1"/>
            <p:nvPr/>
          </p:nvSpPr>
          <p:spPr>
            <a:xfrm>
              <a:off x="1163711" y="2589393"/>
              <a:ext cx="1703448" cy="307777"/>
            </a:xfrm>
            <a:prstGeom prst="rect">
              <a:avLst/>
            </a:prstGeom>
            <a:noFill/>
          </p:spPr>
          <p:txBody>
            <a:bodyPr wrap="square" rtlCol="0">
              <a:spAutoFit/>
            </a:bodyPr>
            <a:lstStyle/>
            <a:p>
              <a:pPr algn="ctr"/>
              <a:r>
                <a:rPr lang="en-US" altLang="zh-CN" sz="1400" spc="300" dirty="0">
                  <a:solidFill>
                    <a:schemeClr val="accent1">
                      <a:lumMod val="50000"/>
                    </a:schemeClr>
                  </a:solidFill>
                  <a:latin typeface="思源黑体 CN Medium" panose="020B0600000000000000" pitchFamily="34" charset="-122"/>
                  <a:ea typeface="思源黑体 CN Medium" panose="020B0600000000000000" pitchFamily="34" charset="-122"/>
                </a:rPr>
                <a:t>STEP 01</a:t>
              </a:r>
              <a:endParaRPr lang="zh-CN" altLang="en-US" sz="1400" spc="300" dirty="0">
                <a:solidFill>
                  <a:schemeClr val="accent1">
                    <a:lumMod val="50000"/>
                  </a:schemeClr>
                </a:solidFill>
                <a:latin typeface="思源黑体 CN Medium" panose="020B0600000000000000" pitchFamily="34" charset="-122"/>
                <a:ea typeface="思源黑体 CN Medium" panose="020B0600000000000000" pitchFamily="34" charset="-122"/>
              </a:endParaRPr>
            </a:p>
          </p:txBody>
        </p:sp>
      </p:grpSp>
      <p:grpSp>
        <p:nvGrpSpPr>
          <p:cNvPr id="25" name="组合 24"/>
          <p:cNvGrpSpPr/>
          <p:nvPr/>
        </p:nvGrpSpPr>
        <p:grpSpPr>
          <a:xfrm>
            <a:off x="3818625" y="1467305"/>
            <a:ext cx="2300294" cy="1685404"/>
            <a:chOff x="3818625" y="1467305"/>
            <a:chExt cx="2300294" cy="1685404"/>
          </a:xfrm>
        </p:grpSpPr>
        <p:sp>
          <p:nvSpPr>
            <p:cNvPr id="11" name="圆角矩形 10"/>
            <p:cNvSpPr/>
            <p:nvPr/>
          </p:nvSpPr>
          <p:spPr>
            <a:xfrm>
              <a:off x="3818625" y="1467305"/>
              <a:ext cx="2300294" cy="1685404"/>
            </a:xfrm>
            <a:prstGeom prst="roundRect">
              <a:avLst>
                <a:gd name="adj" fmla="val 5807"/>
              </a:avLst>
            </a:prstGeom>
            <a:solidFill>
              <a:schemeClr val="accent1">
                <a:lumMod val="50000"/>
              </a:schemeClr>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hree-databases-symbol_51334"/>
            <p:cNvSpPr>
              <a:spLocks noChangeAspect="1"/>
            </p:cNvSpPr>
            <p:nvPr/>
          </p:nvSpPr>
          <p:spPr bwMode="auto">
            <a:xfrm>
              <a:off x="4669519" y="1877395"/>
              <a:ext cx="605904" cy="609685"/>
            </a:xfrm>
            <a:custGeom>
              <a:avLst/>
              <a:gdLst>
                <a:gd name="connsiteX0" fmla="*/ 0 w 596445"/>
                <a:gd name="connsiteY0" fmla="*/ 460757 h 600166"/>
                <a:gd name="connsiteX1" fmla="*/ 162584 w 596445"/>
                <a:gd name="connsiteY1" fmla="*/ 515661 h 600166"/>
                <a:gd name="connsiteX2" fmla="*/ 325168 w 596445"/>
                <a:gd name="connsiteY2" fmla="*/ 460757 h 600166"/>
                <a:gd name="connsiteX3" fmla="*/ 325168 w 596445"/>
                <a:gd name="connsiteY3" fmla="*/ 540965 h 600166"/>
                <a:gd name="connsiteX4" fmla="*/ 162584 w 596445"/>
                <a:gd name="connsiteY4" fmla="*/ 600166 h 600166"/>
                <a:gd name="connsiteX5" fmla="*/ 0 w 596445"/>
                <a:gd name="connsiteY5" fmla="*/ 540965 h 600166"/>
                <a:gd name="connsiteX6" fmla="*/ 596251 w 596445"/>
                <a:gd name="connsiteY6" fmla="*/ 369557 h 600166"/>
                <a:gd name="connsiteX7" fmla="*/ 596251 w 596445"/>
                <a:gd name="connsiteY7" fmla="*/ 449765 h 600166"/>
                <a:gd name="connsiteX8" fmla="*/ 433673 w 596445"/>
                <a:gd name="connsiteY8" fmla="*/ 508966 h 600166"/>
                <a:gd name="connsiteX9" fmla="*/ 347602 w 596445"/>
                <a:gd name="connsiteY9" fmla="*/ 499895 h 600166"/>
                <a:gd name="connsiteX10" fmla="*/ 347602 w 596445"/>
                <a:gd name="connsiteY10" fmla="*/ 415390 h 600166"/>
                <a:gd name="connsiteX11" fmla="*/ 433673 w 596445"/>
                <a:gd name="connsiteY11" fmla="*/ 424461 h 600166"/>
                <a:gd name="connsiteX12" fmla="*/ 596251 w 596445"/>
                <a:gd name="connsiteY12" fmla="*/ 369557 h 600166"/>
                <a:gd name="connsiteX13" fmla="*/ 0 w 596445"/>
                <a:gd name="connsiteY13" fmla="*/ 346681 h 600166"/>
                <a:gd name="connsiteX14" fmla="*/ 162584 w 596445"/>
                <a:gd name="connsiteY14" fmla="*/ 401108 h 600166"/>
                <a:gd name="connsiteX15" fmla="*/ 325168 w 596445"/>
                <a:gd name="connsiteY15" fmla="*/ 346681 h 600166"/>
                <a:gd name="connsiteX16" fmla="*/ 325168 w 596445"/>
                <a:gd name="connsiteY16" fmla="*/ 426889 h 600166"/>
                <a:gd name="connsiteX17" fmla="*/ 162584 w 596445"/>
                <a:gd name="connsiteY17" fmla="*/ 486090 h 600166"/>
                <a:gd name="connsiteX18" fmla="*/ 0 w 596445"/>
                <a:gd name="connsiteY18" fmla="*/ 426889 h 600166"/>
                <a:gd name="connsiteX19" fmla="*/ 0 w 596445"/>
                <a:gd name="connsiteY19" fmla="*/ 346681 h 600166"/>
                <a:gd name="connsiteX20" fmla="*/ 596233 w 596445"/>
                <a:gd name="connsiteY20" fmla="*/ 254944 h 600166"/>
                <a:gd name="connsiteX21" fmla="*/ 596233 w 596445"/>
                <a:gd name="connsiteY21" fmla="*/ 335664 h 600166"/>
                <a:gd name="connsiteX22" fmla="*/ 433667 w 596445"/>
                <a:gd name="connsiteY22" fmla="*/ 394891 h 600166"/>
                <a:gd name="connsiteX23" fmla="*/ 347602 w 596445"/>
                <a:gd name="connsiteY23" fmla="*/ 385816 h 600166"/>
                <a:gd name="connsiteX24" fmla="*/ 347602 w 596445"/>
                <a:gd name="connsiteY24" fmla="*/ 301275 h 600166"/>
                <a:gd name="connsiteX25" fmla="*/ 433667 w 596445"/>
                <a:gd name="connsiteY25" fmla="*/ 309872 h 600166"/>
                <a:gd name="connsiteX26" fmla="*/ 596233 w 596445"/>
                <a:gd name="connsiteY26" fmla="*/ 254944 h 600166"/>
                <a:gd name="connsiteX27" fmla="*/ 162555 w 596445"/>
                <a:gd name="connsiteY27" fmla="*/ 205813 h 600166"/>
                <a:gd name="connsiteX28" fmla="*/ 325109 w 596445"/>
                <a:gd name="connsiteY28" fmla="*/ 265022 h 600166"/>
                <a:gd name="connsiteX29" fmla="*/ 325109 w 596445"/>
                <a:gd name="connsiteY29" fmla="*/ 313726 h 600166"/>
                <a:gd name="connsiteX30" fmla="*/ 162555 w 596445"/>
                <a:gd name="connsiteY30" fmla="*/ 372935 h 600166"/>
                <a:gd name="connsiteX31" fmla="*/ 0 w 596445"/>
                <a:gd name="connsiteY31" fmla="*/ 313726 h 600166"/>
                <a:gd name="connsiteX32" fmla="*/ 0 w 596445"/>
                <a:gd name="connsiteY32" fmla="*/ 265022 h 600166"/>
                <a:gd name="connsiteX33" fmla="*/ 162555 w 596445"/>
                <a:gd name="connsiteY33" fmla="*/ 205813 h 600166"/>
                <a:gd name="connsiteX34" fmla="*/ 67402 w 596445"/>
                <a:gd name="connsiteY34" fmla="*/ 140407 h 600166"/>
                <a:gd name="connsiteX35" fmla="*/ 139640 w 596445"/>
                <a:gd name="connsiteY35" fmla="*/ 185286 h 600166"/>
                <a:gd name="connsiteX36" fmla="*/ 67402 w 596445"/>
                <a:gd name="connsiteY36" fmla="*/ 194835 h 600166"/>
                <a:gd name="connsiteX37" fmla="*/ 433697 w 596445"/>
                <a:gd name="connsiteY37" fmla="*/ 114613 h 600166"/>
                <a:gd name="connsiteX38" fmla="*/ 596251 w 596445"/>
                <a:gd name="connsiteY38" fmla="*/ 173822 h 600166"/>
                <a:gd name="connsiteX39" fmla="*/ 596251 w 596445"/>
                <a:gd name="connsiteY39" fmla="*/ 222526 h 600166"/>
                <a:gd name="connsiteX40" fmla="*/ 433697 w 596445"/>
                <a:gd name="connsiteY40" fmla="*/ 281735 h 600166"/>
                <a:gd name="connsiteX41" fmla="*/ 347638 w 596445"/>
                <a:gd name="connsiteY41" fmla="*/ 272663 h 600166"/>
                <a:gd name="connsiteX42" fmla="*/ 347638 w 596445"/>
                <a:gd name="connsiteY42" fmla="*/ 269320 h 600166"/>
                <a:gd name="connsiteX43" fmla="*/ 322299 w 596445"/>
                <a:gd name="connsiteY43" fmla="*/ 223959 h 600166"/>
                <a:gd name="connsiteX44" fmla="*/ 321343 w 596445"/>
                <a:gd name="connsiteY44" fmla="*/ 223481 h 600166"/>
                <a:gd name="connsiteX45" fmla="*/ 271142 w 596445"/>
                <a:gd name="connsiteY45" fmla="*/ 199606 h 600166"/>
                <a:gd name="connsiteX46" fmla="*/ 271142 w 596445"/>
                <a:gd name="connsiteY46" fmla="*/ 173822 h 600166"/>
                <a:gd name="connsiteX47" fmla="*/ 433697 w 596445"/>
                <a:gd name="connsiteY47" fmla="*/ 114613 h 600166"/>
                <a:gd name="connsiteX48" fmla="*/ 229995 w 596445"/>
                <a:gd name="connsiteY48" fmla="*/ 0 h 600166"/>
                <a:gd name="connsiteX49" fmla="*/ 392588 w 596445"/>
                <a:gd name="connsiteY49" fmla="*/ 59209 h 600166"/>
                <a:gd name="connsiteX50" fmla="*/ 392588 w 596445"/>
                <a:gd name="connsiteY50" fmla="*/ 93588 h 600166"/>
                <a:gd name="connsiteX51" fmla="*/ 248167 w 596445"/>
                <a:gd name="connsiteY51" fmla="*/ 166645 h 600166"/>
                <a:gd name="connsiteX52" fmla="*/ 229995 w 596445"/>
                <a:gd name="connsiteY52" fmla="*/ 167122 h 600166"/>
                <a:gd name="connsiteX53" fmla="*/ 67402 w 596445"/>
                <a:gd name="connsiteY53" fmla="*/ 107913 h 600166"/>
                <a:gd name="connsiteX54" fmla="*/ 67402 w 596445"/>
                <a:gd name="connsiteY54" fmla="*/ 59209 h 600166"/>
                <a:gd name="connsiteX55" fmla="*/ 229995 w 596445"/>
                <a:gd name="connsiteY55" fmla="*/ 0 h 600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96445" h="600166">
                  <a:moveTo>
                    <a:pt x="0" y="460757"/>
                  </a:moveTo>
                  <a:cubicBezTo>
                    <a:pt x="6217" y="491312"/>
                    <a:pt x="76989" y="515661"/>
                    <a:pt x="162584" y="515661"/>
                  </a:cubicBezTo>
                  <a:cubicBezTo>
                    <a:pt x="248658" y="515661"/>
                    <a:pt x="318952" y="491312"/>
                    <a:pt x="325168" y="460757"/>
                  </a:cubicBezTo>
                  <a:cubicBezTo>
                    <a:pt x="325646" y="462189"/>
                    <a:pt x="325168" y="540965"/>
                    <a:pt x="325168" y="540965"/>
                  </a:cubicBezTo>
                  <a:cubicBezTo>
                    <a:pt x="325168" y="573907"/>
                    <a:pt x="252483" y="600166"/>
                    <a:pt x="162584" y="600166"/>
                  </a:cubicBezTo>
                  <a:cubicBezTo>
                    <a:pt x="72685" y="600166"/>
                    <a:pt x="0" y="573907"/>
                    <a:pt x="0" y="540965"/>
                  </a:cubicBezTo>
                  <a:close/>
                  <a:moveTo>
                    <a:pt x="596251" y="369557"/>
                  </a:moveTo>
                  <a:cubicBezTo>
                    <a:pt x="596251" y="370989"/>
                    <a:pt x="596251" y="449765"/>
                    <a:pt x="596251" y="449765"/>
                  </a:cubicBezTo>
                  <a:cubicBezTo>
                    <a:pt x="596251" y="482230"/>
                    <a:pt x="523569" y="508966"/>
                    <a:pt x="433673" y="508966"/>
                  </a:cubicBezTo>
                  <a:cubicBezTo>
                    <a:pt x="402114" y="508966"/>
                    <a:pt x="372467" y="505624"/>
                    <a:pt x="347602" y="499895"/>
                  </a:cubicBezTo>
                  <a:lnTo>
                    <a:pt x="347602" y="415390"/>
                  </a:lnTo>
                  <a:cubicBezTo>
                    <a:pt x="372467" y="421119"/>
                    <a:pt x="402114" y="424461"/>
                    <a:pt x="433673" y="424461"/>
                  </a:cubicBezTo>
                  <a:cubicBezTo>
                    <a:pt x="519266" y="424461"/>
                    <a:pt x="590035" y="400112"/>
                    <a:pt x="596251" y="369557"/>
                  </a:cubicBezTo>
                  <a:close/>
                  <a:moveTo>
                    <a:pt x="0" y="346681"/>
                  </a:moveTo>
                  <a:cubicBezTo>
                    <a:pt x="6217" y="377236"/>
                    <a:pt x="76989" y="401108"/>
                    <a:pt x="162584" y="401108"/>
                  </a:cubicBezTo>
                  <a:cubicBezTo>
                    <a:pt x="248658" y="401108"/>
                    <a:pt x="318952" y="377236"/>
                    <a:pt x="325168" y="346681"/>
                  </a:cubicBezTo>
                  <a:cubicBezTo>
                    <a:pt x="325646" y="348113"/>
                    <a:pt x="325168" y="426889"/>
                    <a:pt x="325168" y="426889"/>
                  </a:cubicBezTo>
                  <a:cubicBezTo>
                    <a:pt x="325168" y="459354"/>
                    <a:pt x="252483" y="486090"/>
                    <a:pt x="162584" y="486090"/>
                  </a:cubicBezTo>
                  <a:cubicBezTo>
                    <a:pt x="72685" y="486090"/>
                    <a:pt x="0" y="459354"/>
                    <a:pt x="0" y="426889"/>
                  </a:cubicBezTo>
                  <a:cubicBezTo>
                    <a:pt x="0" y="426889"/>
                    <a:pt x="0" y="348113"/>
                    <a:pt x="0" y="346681"/>
                  </a:cubicBezTo>
                  <a:close/>
                  <a:moveTo>
                    <a:pt x="596233" y="254944"/>
                  </a:moveTo>
                  <a:cubicBezTo>
                    <a:pt x="596711" y="256855"/>
                    <a:pt x="596233" y="335664"/>
                    <a:pt x="596233" y="335664"/>
                  </a:cubicBezTo>
                  <a:cubicBezTo>
                    <a:pt x="596233" y="368143"/>
                    <a:pt x="523556" y="394891"/>
                    <a:pt x="433667" y="394891"/>
                  </a:cubicBezTo>
                  <a:cubicBezTo>
                    <a:pt x="402110" y="394891"/>
                    <a:pt x="372465" y="391548"/>
                    <a:pt x="347602" y="385816"/>
                  </a:cubicBezTo>
                  <a:lnTo>
                    <a:pt x="347602" y="301275"/>
                  </a:lnTo>
                  <a:cubicBezTo>
                    <a:pt x="372465" y="306529"/>
                    <a:pt x="402110" y="309872"/>
                    <a:pt x="433667" y="309872"/>
                  </a:cubicBezTo>
                  <a:cubicBezTo>
                    <a:pt x="519253" y="309872"/>
                    <a:pt x="590017" y="285990"/>
                    <a:pt x="596233" y="254944"/>
                  </a:cubicBezTo>
                  <a:close/>
                  <a:moveTo>
                    <a:pt x="162555" y="205813"/>
                  </a:moveTo>
                  <a:cubicBezTo>
                    <a:pt x="252438" y="205813"/>
                    <a:pt x="325109" y="232553"/>
                    <a:pt x="325109" y="265022"/>
                  </a:cubicBezTo>
                  <a:lnTo>
                    <a:pt x="325109" y="313726"/>
                  </a:lnTo>
                  <a:cubicBezTo>
                    <a:pt x="325109" y="346673"/>
                    <a:pt x="252438" y="372935"/>
                    <a:pt x="162555" y="372935"/>
                  </a:cubicBezTo>
                  <a:cubicBezTo>
                    <a:pt x="72672" y="372935"/>
                    <a:pt x="0" y="346673"/>
                    <a:pt x="0" y="313726"/>
                  </a:cubicBezTo>
                  <a:lnTo>
                    <a:pt x="0" y="265022"/>
                  </a:lnTo>
                  <a:cubicBezTo>
                    <a:pt x="0" y="232553"/>
                    <a:pt x="72672" y="205813"/>
                    <a:pt x="162555" y="205813"/>
                  </a:cubicBezTo>
                  <a:close/>
                  <a:moveTo>
                    <a:pt x="67402" y="140407"/>
                  </a:moveTo>
                  <a:cubicBezTo>
                    <a:pt x="71229" y="159027"/>
                    <a:pt x="99455" y="175260"/>
                    <a:pt x="139640" y="185286"/>
                  </a:cubicBezTo>
                  <a:cubicBezTo>
                    <a:pt x="114764" y="186241"/>
                    <a:pt x="90365" y="189583"/>
                    <a:pt x="67402" y="194835"/>
                  </a:cubicBezTo>
                  <a:close/>
                  <a:moveTo>
                    <a:pt x="433697" y="114613"/>
                  </a:moveTo>
                  <a:cubicBezTo>
                    <a:pt x="523580" y="114613"/>
                    <a:pt x="596251" y="141353"/>
                    <a:pt x="596251" y="173822"/>
                  </a:cubicBezTo>
                  <a:lnTo>
                    <a:pt x="596251" y="222526"/>
                  </a:lnTo>
                  <a:cubicBezTo>
                    <a:pt x="596251" y="255473"/>
                    <a:pt x="523580" y="281735"/>
                    <a:pt x="433697" y="281735"/>
                  </a:cubicBezTo>
                  <a:cubicBezTo>
                    <a:pt x="402142" y="281735"/>
                    <a:pt x="372500" y="278393"/>
                    <a:pt x="347638" y="272663"/>
                  </a:cubicBezTo>
                  <a:lnTo>
                    <a:pt x="347638" y="269320"/>
                  </a:lnTo>
                  <a:cubicBezTo>
                    <a:pt x="347638" y="251176"/>
                    <a:pt x="338076" y="236373"/>
                    <a:pt x="322299" y="223959"/>
                  </a:cubicBezTo>
                  <a:lnTo>
                    <a:pt x="321343" y="223481"/>
                  </a:lnTo>
                  <a:cubicBezTo>
                    <a:pt x="308434" y="213454"/>
                    <a:pt x="290744" y="205814"/>
                    <a:pt x="271142" y="199606"/>
                  </a:cubicBezTo>
                  <a:lnTo>
                    <a:pt x="271142" y="173822"/>
                  </a:lnTo>
                  <a:cubicBezTo>
                    <a:pt x="271142" y="141353"/>
                    <a:pt x="343814" y="114613"/>
                    <a:pt x="433697" y="114613"/>
                  </a:cubicBezTo>
                  <a:close/>
                  <a:moveTo>
                    <a:pt x="229995" y="0"/>
                  </a:moveTo>
                  <a:cubicBezTo>
                    <a:pt x="319900" y="0"/>
                    <a:pt x="392588" y="26262"/>
                    <a:pt x="392588" y="59209"/>
                  </a:cubicBezTo>
                  <a:lnTo>
                    <a:pt x="392588" y="93588"/>
                  </a:lnTo>
                  <a:cubicBezTo>
                    <a:pt x="317987" y="99318"/>
                    <a:pt x="251515" y="124625"/>
                    <a:pt x="248167" y="166645"/>
                  </a:cubicBezTo>
                  <a:cubicBezTo>
                    <a:pt x="242429" y="167122"/>
                    <a:pt x="236212" y="167122"/>
                    <a:pt x="229995" y="167122"/>
                  </a:cubicBezTo>
                  <a:cubicBezTo>
                    <a:pt x="140569" y="167122"/>
                    <a:pt x="67402" y="140382"/>
                    <a:pt x="67402" y="107913"/>
                  </a:cubicBezTo>
                  <a:lnTo>
                    <a:pt x="67402" y="59209"/>
                  </a:lnTo>
                  <a:cubicBezTo>
                    <a:pt x="67402" y="26740"/>
                    <a:pt x="140569" y="0"/>
                    <a:pt x="229995" y="0"/>
                  </a:cubicBezTo>
                  <a:close/>
                </a:path>
              </a:pathLst>
            </a:custGeom>
            <a:solidFill>
              <a:schemeClr val="bg1"/>
            </a:solidFill>
            <a:ln>
              <a:noFill/>
            </a:ln>
          </p:spPr>
        </p:sp>
        <p:sp>
          <p:nvSpPr>
            <p:cNvPr id="16" name="文本框 15"/>
            <p:cNvSpPr txBox="1"/>
            <p:nvPr/>
          </p:nvSpPr>
          <p:spPr>
            <a:xfrm>
              <a:off x="4120747" y="2589393"/>
              <a:ext cx="1703448" cy="307777"/>
            </a:xfrm>
            <a:prstGeom prst="rect">
              <a:avLst/>
            </a:prstGeom>
            <a:noFill/>
          </p:spPr>
          <p:txBody>
            <a:bodyPr wrap="square" rtlCol="0">
              <a:spAutoFit/>
            </a:bodyPr>
            <a:lstStyle/>
            <a:p>
              <a:pPr algn="ctr"/>
              <a:r>
                <a:rPr lang="en-US" altLang="zh-CN" sz="1400" spc="300" dirty="0">
                  <a:solidFill>
                    <a:schemeClr val="bg1"/>
                  </a:solidFill>
                  <a:latin typeface="思源黑体 CN Medium" panose="020B0600000000000000" pitchFamily="34" charset="-122"/>
                  <a:ea typeface="思源黑体 CN Medium" panose="020B0600000000000000" pitchFamily="34" charset="-122"/>
                </a:rPr>
                <a:t>STEP 02</a:t>
              </a:r>
              <a:endParaRPr lang="zh-CN" altLang="en-US" sz="1400" spc="300" dirty="0">
                <a:solidFill>
                  <a:schemeClr val="bg1"/>
                </a:solidFill>
                <a:latin typeface="思源黑体 CN Medium" panose="020B0600000000000000" pitchFamily="34" charset="-122"/>
                <a:ea typeface="思源黑体 CN Medium" panose="020B0600000000000000" pitchFamily="34" charset="-122"/>
              </a:endParaRPr>
            </a:p>
          </p:txBody>
        </p:sp>
      </p:grpSp>
      <p:grpSp>
        <p:nvGrpSpPr>
          <p:cNvPr id="26" name="组合 25"/>
          <p:cNvGrpSpPr/>
          <p:nvPr/>
        </p:nvGrpSpPr>
        <p:grpSpPr>
          <a:xfrm>
            <a:off x="6771963" y="1467305"/>
            <a:ext cx="4597651" cy="1685404"/>
            <a:chOff x="6771963" y="1467305"/>
            <a:chExt cx="4597651" cy="1685404"/>
          </a:xfrm>
        </p:grpSpPr>
        <p:sp>
          <p:nvSpPr>
            <p:cNvPr id="12" name="圆角矩形 11"/>
            <p:cNvSpPr/>
            <p:nvPr/>
          </p:nvSpPr>
          <p:spPr>
            <a:xfrm>
              <a:off x="6771963" y="1467305"/>
              <a:ext cx="4597651" cy="1685404"/>
            </a:xfrm>
            <a:prstGeom prst="roundRect">
              <a:avLst>
                <a:gd name="adj" fmla="val 5807"/>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7542443" y="1866149"/>
              <a:ext cx="3056690" cy="617605"/>
            </a:xfrm>
            <a:prstGeom prst="rect">
              <a:avLst/>
            </a:prstGeom>
            <a:solidFill>
              <a:schemeClr val="bg1">
                <a:lumMod val="95000"/>
              </a:schemeClr>
            </a:solidFill>
          </p:spPr>
          <p:txBody>
            <a:bodyPr wrap="square" rtlCol="0">
              <a:spAutoFit/>
            </a:bodyPr>
            <a:lstStyle/>
            <a:p>
              <a:pPr algn="ctr">
                <a:lnSpc>
                  <a:spcPct val="150000"/>
                </a:lnSpc>
              </a:pPr>
              <a:r>
                <a:rPr lang="zh-CN" altLang="en-US" sz="1200" dirty="0">
                  <a:solidFill>
                    <a:schemeClr val="accent1">
                      <a:lumMod val="50000"/>
                    </a:schemeClr>
                  </a:solidFill>
                  <a:latin typeface="思源黑体 CN Light" panose="020B0300000000000000" pitchFamily="34" charset="-122"/>
                  <a:ea typeface="思源黑体 CN Light" panose="020B0300000000000000" pitchFamily="34" charset="-122"/>
                </a:rPr>
                <a:t>请在此输入文本内容或者粘贴复制的文本内容到此处，请在此输入文本内容</a:t>
              </a:r>
            </a:p>
          </p:txBody>
        </p:sp>
        <p:sp>
          <p:nvSpPr>
            <p:cNvPr id="2" name="矩形 1"/>
            <p:cNvSpPr/>
            <p:nvPr/>
          </p:nvSpPr>
          <p:spPr>
            <a:xfrm>
              <a:off x="8613588" y="2602093"/>
              <a:ext cx="914400" cy="4571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50000"/>
                  </a:schemeClr>
                </a:solidFill>
              </a:endParaRPr>
            </a:p>
          </p:txBody>
        </p:sp>
      </p:grpSp>
      <p:grpSp>
        <p:nvGrpSpPr>
          <p:cNvPr id="27" name="组合 26"/>
          <p:cNvGrpSpPr/>
          <p:nvPr/>
        </p:nvGrpSpPr>
        <p:grpSpPr>
          <a:xfrm>
            <a:off x="865287" y="3547054"/>
            <a:ext cx="4958908" cy="2853746"/>
            <a:chOff x="865287" y="3547054"/>
            <a:chExt cx="4958908" cy="2853746"/>
          </a:xfrm>
        </p:grpSpPr>
        <p:sp>
          <p:nvSpPr>
            <p:cNvPr id="17" name="圆角矩形 16"/>
            <p:cNvSpPr/>
            <p:nvPr/>
          </p:nvSpPr>
          <p:spPr>
            <a:xfrm>
              <a:off x="865287" y="3547054"/>
              <a:ext cx="4958908" cy="2853746"/>
            </a:xfrm>
            <a:prstGeom prst="roundRect">
              <a:avLst>
                <a:gd name="adj" fmla="val 5807"/>
              </a:avLst>
            </a:prstGeom>
            <a:blipFill>
              <a:blip r:embed="rId3">
                <a:duotone>
                  <a:prstClr val="black"/>
                  <a:schemeClr val="tx2">
                    <a:tint val="45000"/>
                    <a:satMod val="400000"/>
                  </a:schemeClr>
                </a:duotone>
              </a:blip>
              <a:srcRect/>
              <a:stretch>
                <a:fillRect t="-76639" b="-7595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矩形 2"/>
            <p:cNvSpPr/>
            <p:nvPr/>
          </p:nvSpPr>
          <p:spPr>
            <a:xfrm>
              <a:off x="1215334" y="3899140"/>
              <a:ext cx="1027710" cy="375657"/>
            </a:xfrm>
            <a:prstGeom prst="rect">
              <a:avLst/>
            </a:prstGeom>
            <a:solidFill>
              <a:schemeClr val="bg1">
                <a:lumMod val="95000"/>
              </a:schemeClr>
            </a:soli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spc="600" dirty="0">
                  <a:solidFill>
                    <a:schemeClr val="accent1">
                      <a:lumMod val="50000"/>
                    </a:schemeClr>
                  </a:solidFill>
                  <a:latin typeface="思源黑体 CN Light" panose="020B0300000000000000" pitchFamily="34" charset="-122"/>
                  <a:ea typeface="思源黑体 CN Light" panose="020B0300000000000000" pitchFamily="34" charset="-122"/>
                </a:rPr>
                <a:t>ONE</a:t>
              </a:r>
              <a:endParaRPr lang="zh-CN" altLang="en-US" sz="2000" spc="600" dirty="0">
                <a:solidFill>
                  <a:schemeClr val="accent1">
                    <a:lumMod val="50000"/>
                  </a:schemeClr>
                </a:solidFill>
                <a:latin typeface="思源黑体 CN Light" panose="020B0300000000000000" pitchFamily="34" charset="-122"/>
                <a:ea typeface="思源黑体 CN Light" panose="020B0300000000000000" pitchFamily="34" charset="-122"/>
              </a:endParaRPr>
            </a:p>
          </p:txBody>
        </p:sp>
        <p:sp>
          <p:nvSpPr>
            <p:cNvPr id="20" name="文本框 19"/>
            <p:cNvSpPr txBox="1"/>
            <p:nvPr/>
          </p:nvSpPr>
          <p:spPr>
            <a:xfrm>
              <a:off x="1197281" y="5552148"/>
              <a:ext cx="3664828" cy="646331"/>
            </a:xfrm>
            <a:prstGeom prst="rect">
              <a:avLst/>
            </a:prstGeom>
            <a:noFill/>
          </p:spPr>
          <p:txBody>
            <a:bodyPr wrap="square" rtlCol="0">
              <a:spAutoFit/>
            </a:bodyPr>
            <a:lstStyle/>
            <a:p>
              <a:pPr>
                <a:lnSpc>
                  <a:spcPct val="150000"/>
                </a:lnSpc>
              </a:pPr>
              <a:r>
                <a:rPr lang="en-US" altLang="zh-CN" sz="1200" i="1" dirty="0">
                  <a:solidFill>
                    <a:schemeClr val="bg1"/>
                  </a:solidFill>
                </a:rPr>
                <a:t>Lorem ipsum dolor sit amet, consectetur adipisicing elit, sed do eiusmod </a:t>
              </a:r>
              <a:r>
                <a:rPr lang="en-US" altLang="zh-CN" sz="1200" i="1" dirty="0" err="1">
                  <a:solidFill>
                    <a:schemeClr val="bg1"/>
                  </a:solidFill>
                </a:rPr>
                <a:t>tempor</a:t>
              </a:r>
              <a:r>
                <a:rPr lang="en-US" altLang="zh-CN" sz="1200" i="1" dirty="0">
                  <a:solidFill>
                    <a:schemeClr val="bg1"/>
                  </a:solidFill>
                </a:rPr>
                <a:t> </a:t>
              </a:r>
              <a:r>
                <a:rPr lang="en-US" altLang="zh-CN" sz="1200" i="1" dirty="0" err="1">
                  <a:solidFill>
                    <a:schemeClr val="bg1"/>
                  </a:solidFill>
                </a:rPr>
                <a:t>incididunt</a:t>
              </a:r>
              <a:r>
                <a:rPr lang="en-US" altLang="zh-CN" sz="1200" i="1" dirty="0">
                  <a:solidFill>
                    <a:schemeClr val="bg1"/>
                  </a:solidFill>
                </a:rPr>
                <a:t> </a:t>
              </a:r>
              <a:endParaRPr lang="zh-CN" altLang="en-US" sz="1200" i="1" dirty="0">
                <a:solidFill>
                  <a:schemeClr val="bg1"/>
                </a:solidFill>
              </a:endParaRPr>
            </a:p>
          </p:txBody>
        </p:sp>
        <p:sp>
          <p:nvSpPr>
            <p:cNvPr id="21" name="文本框 20"/>
            <p:cNvSpPr txBox="1"/>
            <p:nvPr/>
          </p:nvSpPr>
          <p:spPr>
            <a:xfrm>
              <a:off x="1197281" y="4918917"/>
              <a:ext cx="2394858" cy="707886"/>
            </a:xfrm>
            <a:prstGeom prst="rect">
              <a:avLst/>
            </a:prstGeom>
            <a:noFill/>
          </p:spPr>
          <p:txBody>
            <a:bodyPr wrap="square" rtlCol="0">
              <a:spAutoFit/>
            </a:bodyPr>
            <a:lstStyle/>
            <a:p>
              <a:r>
                <a:rPr lang="zh-CN" altLang="en-US" sz="4000" spc="300" dirty="0">
                  <a:solidFill>
                    <a:schemeClr val="bg1"/>
                  </a:solidFill>
                  <a:latin typeface="思源黑体 CN Medium" panose="020B0600000000000000" pitchFamily="34" charset="-122"/>
                  <a:ea typeface="思源黑体 CN Medium" panose="020B0600000000000000" pitchFamily="34" charset="-122"/>
                </a:rPr>
                <a:t>输入标题</a:t>
              </a:r>
            </a:p>
          </p:txBody>
        </p:sp>
      </p:grpSp>
      <p:grpSp>
        <p:nvGrpSpPr>
          <p:cNvPr id="28" name="组合 27"/>
          <p:cNvGrpSpPr/>
          <p:nvPr/>
        </p:nvGrpSpPr>
        <p:grpSpPr>
          <a:xfrm>
            <a:off x="6410706" y="3547054"/>
            <a:ext cx="4958908" cy="2853746"/>
            <a:chOff x="6410706" y="3547054"/>
            <a:chExt cx="4958908" cy="2853746"/>
          </a:xfrm>
        </p:grpSpPr>
        <p:sp>
          <p:nvSpPr>
            <p:cNvPr id="19" name="圆角矩形 18"/>
            <p:cNvSpPr/>
            <p:nvPr/>
          </p:nvSpPr>
          <p:spPr>
            <a:xfrm>
              <a:off x="6410706" y="3547054"/>
              <a:ext cx="4958908" cy="2853746"/>
            </a:xfrm>
            <a:prstGeom prst="roundRect">
              <a:avLst>
                <a:gd name="adj" fmla="val 5807"/>
              </a:avLst>
            </a:prstGeom>
            <a:blipFill>
              <a:blip r:embed="rId4">
                <a:duotone>
                  <a:prstClr val="black"/>
                  <a:schemeClr val="tx2">
                    <a:tint val="45000"/>
                    <a:satMod val="400000"/>
                  </a:schemeClr>
                </a:duotone>
              </a:blip>
              <a:srcRect/>
              <a:stretch>
                <a:fillRect t="-80684" b="-7997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矩形 21"/>
            <p:cNvSpPr/>
            <p:nvPr/>
          </p:nvSpPr>
          <p:spPr>
            <a:xfrm>
              <a:off x="6782860" y="3899140"/>
              <a:ext cx="1027710" cy="37565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spc="600" dirty="0">
                  <a:latin typeface="思源黑体 CN Light" panose="020B0300000000000000" pitchFamily="34" charset="-122"/>
                  <a:ea typeface="思源黑体 CN Light" panose="020B0300000000000000" pitchFamily="34" charset="-122"/>
                </a:rPr>
                <a:t>TWO</a:t>
              </a:r>
              <a:endParaRPr lang="zh-CN" altLang="en-US" sz="2000" spc="600" dirty="0">
                <a:latin typeface="思源黑体 CN Light" panose="020B0300000000000000" pitchFamily="34" charset="-122"/>
                <a:ea typeface="思源黑体 CN Light" panose="020B0300000000000000" pitchFamily="34" charset="-122"/>
              </a:endParaRPr>
            </a:p>
          </p:txBody>
        </p:sp>
        <p:sp>
          <p:nvSpPr>
            <p:cNvPr id="23" name="文本框 22"/>
            <p:cNvSpPr txBox="1"/>
            <p:nvPr/>
          </p:nvSpPr>
          <p:spPr>
            <a:xfrm>
              <a:off x="6764807" y="5552148"/>
              <a:ext cx="3664828" cy="646331"/>
            </a:xfrm>
            <a:prstGeom prst="rect">
              <a:avLst/>
            </a:prstGeom>
            <a:noFill/>
          </p:spPr>
          <p:txBody>
            <a:bodyPr wrap="square" rtlCol="0">
              <a:spAutoFit/>
            </a:bodyPr>
            <a:lstStyle/>
            <a:p>
              <a:pPr>
                <a:lnSpc>
                  <a:spcPct val="150000"/>
                </a:lnSpc>
              </a:pPr>
              <a:r>
                <a:rPr lang="en-US" altLang="zh-CN" sz="1200" i="1" dirty="0">
                  <a:solidFill>
                    <a:schemeClr val="bg1"/>
                  </a:solidFill>
                </a:rPr>
                <a:t>Lorem ipsum dolor sit amet, consectetur adipisicing elit, sed do eiusmod </a:t>
              </a:r>
              <a:r>
                <a:rPr lang="en-US" altLang="zh-CN" sz="1200" i="1" dirty="0" err="1">
                  <a:solidFill>
                    <a:schemeClr val="bg1"/>
                  </a:solidFill>
                </a:rPr>
                <a:t>tempor</a:t>
              </a:r>
              <a:r>
                <a:rPr lang="en-US" altLang="zh-CN" sz="1200" i="1" dirty="0">
                  <a:solidFill>
                    <a:schemeClr val="bg1"/>
                  </a:solidFill>
                </a:rPr>
                <a:t> </a:t>
              </a:r>
              <a:r>
                <a:rPr lang="en-US" altLang="zh-CN" sz="1200" i="1" dirty="0" err="1">
                  <a:solidFill>
                    <a:schemeClr val="bg1"/>
                  </a:solidFill>
                </a:rPr>
                <a:t>incididunt</a:t>
              </a:r>
              <a:r>
                <a:rPr lang="en-US" altLang="zh-CN" sz="1200" i="1" dirty="0">
                  <a:solidFill>
                    <a:schemeClr val="bg1"/>
                  </a:solidFill>
                </a:rPr>
                <a:t> </a:t>
              </a:r>
              <a:endParaRPr lang="zh-CN" altLang="en-US" sz="1200" i="1" dirty="0">
                <a:solidFill>
                  <a:schemeClr val="bg1"/>
                </a:solidFill>
              </a:endParaRPr>
            </a:p>
          </p:txBody>
        </p:sp>
        <p:sp>
          <p:nvSpPr>
            <p:cNvPr id="24" name="文本框 23"/>
            <p:cNvSpPr txBox="1"/>
            <p:nvPr/>
          </p:nvSpPr>
          <p:spPr>
            <a:xfrm>
              <a:off x="6764807" y="4918917"/>
              <a:ext cx="2394858" cy="707886"/>
            </a:xfrm>
            <a:prstGeom prst="rect">
              <a:avLst/>
            </a:prstGeom>
            <a:noFill/>
          </p:spPr>
          <p:txBody>
            <a:bodyPr wrap="square" rtlCol="0">
              <a:spAutoFit/>
            </a:bodyPr>
            <a:lstStyle/>
            <a:p>
              <a:r>
                <a:rPr lang="zh-CN" altLang="en-US" sz="4000" spc="300" dirty="0">
                  <a:solidFill>
                    <a:schemeClr val="bg1"/>
                  </a:solidFill>
                  <a:latin typeface="思源黑体 CN Medium" panose="020B0600000000000000" pitchFamily="34" charset="-122"/>
                  <a:ea typeface="思源黑体 CN Medium" panose="020B0600000000000000" pitchFamily="34" charset="-122"/>
                </a:rPr>
                <a:t>输入标题</a:t>
              </a:r>
            </a:p>
          </p:txBody>
        </p:sp>
      </p:grpSp>
      <p:grpSp>
        <p:nvGrpSpPr>
          <p:cNvPr id="29" name="组合 28">
            <a:extLst>
              <a:ext uri="{FF2B5EF4-FFF2-40B4-BE49-F238E27FC236}">
                <a16:creationId xmlns:a16="http://schemas.microsoft.com/office/drawing/2014/main" id="{21CF47DD-C043-48C6-B1DE-AA2AA356601A}"/>
              </a:ext>
            </a:extLst>
          </p:cNvPr>
          <p:cNvGrpSpPr/>
          <p:nvPr/>
        </p:nvGrpSpPr>
        <p:grpSpPr>
          <a:xfrm>
            <a:off x="415234" y="-199604"/>
            <a:ext cx="3140765" cy="1272564"/>
            <a:chOff x="415234" y="-199604"/>
            <a:chExt cx="3140765" cy="1272564"/>
          </a:xfrm>
        </p:grpSpPr>
        <p:sp>
          <p:nvSpPr>
            <p:cNvPr id="30" name="饼形 6">
              <a:extLst>
                <a:ext uri="{FF2B5EF4-FFF2-40B4-BE49-F238E27FC236}">
                  <a16:creationId xmlns:a16="http://schemas.microsoft.com/office/drawing/2014/main" id="{CEFB86EB-AF72-4EAD-83BB-4127F775F53C}"/>
                </a:ext>
              </a:extLst>
            </p:cNvPr>
            <p:cNvSpPr/>
            <p:nvPr/>
          </p:nvSpPr>
          <p:spPr>
            <a:xfrm rot="16200000">
              <a:off x="610005" y="-394375"/>
              <a:ext cx="1210658" cy="1600200"/>
            </a:xfrm>
            <a:prstGeom prst="pie">
              <a:avLst>
                <a:gd name="adj1" fmla="val 10780140"/>
                <a:gd name="adj2" fmla="val 16200000"/>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BBFBC775-397F-4D73-9377-9BA66CFEB2FE}"/>
                </a:ext>
              </a:extLst>
            </p:cNvPr>
            <p:cNvSpPr/>
            <p:nvPr/>
          </p:nvSpPr>
          <p:spPr>
            <a:xfrm>
              <a:off x="546360" y="360163"/>
              <a:ext cx="149859" cy="178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a:extLst>
                <a:ext uri="{FF2B5EF4-FFF2-40B4-BE49-F238E27FC236}">
                  <a16:creationId xmlns:a16="http://schemas.microsoft.com/office/drawing/2014/main" id="{75FFE5B3-16EE-442D-ABD2-810007EB9150}"/>
                </a:ext>
              </a:extLst>
            </p:cNvPr>
            <p:cNvSpPr txBox="1"/>
            <p:nvPr/>
          </p:nvSpPr>
          <p:spPr>
            <a:xfrm>
              <a:off x="1269561" y="360163"/>
              <a:ext cx="1946966" cy="523220"/>
            </a:xfrm>
            <a:prstGeom prst="rect">
              <a:avLst/>
            </a:prstGeom>
            <a:noFill/>
          </p:spPr>
          <p:txBody>
            <a:bodyPr wrap="square" rtlCol="0">
              <a:spAutoFit/>
            </a:bodyPr>
            <a:lstStyle/>
            <a:p>
              <a:r>
                <a:rPr lang="zh-CN" altLang="en-US" sz="2800" spc="300" dirty="0">
                  <a:solidFill>
                    <a:schemeClr val="tx1">
                      <a:lumMod val="75000"/>
                      <a:lumOff val="25000"/>
                    </a:schemeClr>
                  </a:solidFill>
                  <a:latin typeface="思源黑体 CN Medium" panose="020B0600000000000000" pitchFamily="34" charset="-122"/>
                  <a:ea typeface="思源黑体 CN Medium" panose="020B0600000000000000" pitchFamily="34" charset="-122"/>
                </a:rPr>
                <a:t>输入标题</a:t>
              </a:r>
            </a:p>
          </p:txBody>
        </p:sp>
        <p:sp>
          <p:nvSpPr>
            <p:cNvPr id="33" name="文本框 19">
              <a:extLst>
                <a:ext uri="{FF2B5EF4-FFF2-40B4-BE49-F238E27FC236}">
                  <a16:creationId xmlns:a16="http://schemas.microsoft.com/office/drawing/2014/main" id="{9C60E925-870C-43F2-B8EE-B680A9EA19A6}"/>
                </a:ext>
              </a:extLst>
            </p:cNvPr>
            <p:cNvSpPr txBox="1"/>
            <p:nvPr/>
          </p:nvSpPr>
          <p:spPr>
            <a:xfrm>
              <a:off x="1291314" y="731776"/>
              <a:ext cx="2264685" cy="34118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200" i="1" spc="200" dirty="0">
                  <a:solidFill>
                    <a:schemeClr val="bg1">
                      <a:lumMod val="65000"/>
                    </a:schemeClr>
                  </a:solidFill>
                </a:rPr>
                <a:t>Lorem ipsum dolor</a:t>
              </a:r>
              <a:endParaRPr lang="zh-CN" altLang="en-US" sz="1200" i="1" spc="200" dirty="0">
                <a:solidFill>
                  <a:schemeClr val="bg1">
                    <a:lumMod val="65000"/>
                  </a:schemeClr>
                </a:solidFill>
              </a:endParaRPr>
            </a:p>
          </p:txBody>
        </p:sp>
      </p:grpSp>
    </p:spTree>
    <p:extLst>
      <p:ext uri="{BB962C8B-B14F-4D97-AF65-F5344CB8AC3E}">
        <p14:creationId xmlns:p14="http://schemas.microsoft.com/office/powerpoint/2010/main" val="2150994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oo"/>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884</TotalTime>
  <Words>1901</Words>
  <Application>Microsoft Office PowerPoint</Application>
  <PresentationFormat>宽屏</PresentationFormat>
  <Paragraphs>227</Paragraphs>
  <Slides>25</Slides>
  <Notes>25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等线</vt:lpstr>
      <vt:lpstr>等线 Light</vt:lpstr>
      <vt:lpstr>三极极黑简体</vt:lpstr>
      <vt:lpstr>思源黑体 CN Light</vt:lpstr>
      <vt:lpstr>思源黑体 CN Medium</vt:lpstr>
      <vt:lpstr>思源黑体 CN Normal</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88</cp:revision>
  <dcterms:created xsi:type="dcterms:W3CDTF">2019-10-12T02:28:02Z</dcterms:created>
  <dcterms:modified xsi:type="dcterms:W3CDTF">2021-01-25T13:06:59Z</dcterms:modified>
</cp:coreProperties>
</file>