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358" r:id="rId3"/>
    <p:sldId id="324" r:id="rId4"/>
    <p:sldId id="325" r:id="rId5"/>
    <p:sldId id="326" r:id="rId6"/>
    <p:sldId id="331" r:id="rId7"/>
    <p:sldId id="332" r:id="rId8"/>
    <p:sldId id="333" r:id="rId9"/>
    <p:sldId id="327" r:id="rId10"/>
    <p:sldId id="334" r:id="rId11"/>
    <p:sldId id="336" r:id="rId12"/>
    <p:sldId id="337" r:id="rId13"/>
    <p:sldId id="338" r:id="rId14"/>
    <p:sldId id="335" r:id="rId15"/>
    <p:sldId id="328" r:id="rId16"/>
    <p:sldId id="339" r:id="rId17"/>
    <p:sldId id="341" r:id="rId18"/>
    <p:sldId id="340" r:id="rId19"/>
    <p:sldId id="342" r:id="rId20"/>
    <p:sldId id="329" r:id="rId21"/>
    <p:sldId id="344" r:id="rId22"/>
    <p:sldId id="343" r:id="rId23"/>
    <p:sldId id="345" r:id="rId24"/>
    <p:sldId id="346" r:id="rId25"/>
    <p:sldId id="347" r:id="rId26"/>
    <p:sldId id="330"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un Vagun" initials="V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8F9E"/>
    <a:srgbClr val="79A6A0"/>
    <a:srgbClr val="CBBAA8"/>
    <a:srgbClr val="D6C9BB"/>
    <a:srgbClr val="FFFFFF"/>
    <a:srgbClr val="618695"/>
    <a:srgbClr val="233F6A"/>
    <a:srgbClr val="5A6D7D"/>
    <a:srgbClr val="87888B"/>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6318" autoAdjust="0"/>
  </p:normalViewPr>
  <p:slideViewPr>
    <p:cSldViewPr snapToGrid="0">
      <p:cViewPr varScale="1">
        <p:scale>
          <a:sx n="108" d="100"/>
          <a:sy n="108" d="100"/>
        </p:scale>
        <p:origin x="88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t>2021/1/25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t>‹#›</a:t>
            </a:fld>
            <a:endParaRPr lang="zh-CN" altLang="en-US"/>
          </a:p>
        </p:txBody>
      </p:sp>
    </p:spTree>
    <p:extLst>
      <p:ext uri="{BB962C8B-B14F-4D97-AF65-F5344CB8AC3E}">
        <p14:creationId xmlns:p14="http://schemas.microsoft.com/office/powerpoint/2010/main" val="1702106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a:t>
            </a:fld>
            <a:endParaRPr lang="zh-CN" altLang="en-US"/>
          </a:p>
        </p:txBody>
      </p:sp>
    </p:spTree>
    <p:extLst>
      <p:ext uri="{BB962C8B-B14F-4D97-AF65-F5344CB8AC3E}">
        <p14:creationId xmlns:p14="http://schemas.microsoft.com/office/powerpoint/2010/main" val="1626829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10</a:t>
            </a:fld>
            <a:endParaRPr lang="zh-CN" altLang="en-US"/>
          </a:p>
        </p:txBody>
      </p:sp>
    </p:spTree>
    <p:extLst>
      <p:ext uri="{BB962C8B-B14F-4D97-AF65-F5344CB8AC3E}">
        <p14:creationId xmlns:p14="http://schemas.microsoft.com/office/powerpoint/2010/main" val="1167176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11</a:t>
            </a:fld>
            <a:endParaRPr lang="zh-CN" altLang="en-US"/>
          </a:p>
        </p:txBody>
      </p:sp>
    </p:spTree>
    <p:extLst>
      <p:ext uri="{BB962C8B-B14F-4D97-AF65-F5344CB8AC3E}">
        <p14:creationId xmlns:p14="http://schemas.microsoft.com/office/powerpoint/2010/main" val="651502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12</a:t>
            </a:fld>
            <a:endParaRPr lang="zh-CN" altLang="en-US"/>
          </a:p>
        </p:txBody>
      </p:sp>
    </p:spTree>
    <p:extLst>
      <p:ext uri="{BB962C8B-B14F-4D97-AF65-F5344CB8AC3E}">
        <p14:creationId xmlns:p14="http://schemas.microsoft.com/office/powerpoint/2010/main" val="388335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13</a:t>
            </a:fld>
            <a:endParaRPr lang="zh-CN" altLang="en-US"/>
          </a:p>
        </p:txBody>
      </p:sp>
    </p:spTree>
    <p:extLst>
      <p:ext uri="{BB962C8B-B14F-4D97-AF65-F5344CB8AC3E}">
        <p14:creationId xmlns:p14="http://schemas.microsoft.com/office/powerpoint/2010/main" val="1636139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14</a:t>
            </a:fld>
            <a:endParaRPr lang="zh-CN" altLang="en-US"/>
          </a:p>
        </p:txBody>
      </p:sp>
    </p:spTree>
    <p:extLst>
      <p:ext uri="{BB962C8B-B14F-4D97-AF65-F5344CB8AC3E}">
        <p14:creationId xmlns:p14="http://schemas.microsoft.com/office/powerpoint/2010/main" val="1650951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15</a:t>
            </a:fld>
            <a:endParaRPr lang="zh-CN" altLang="en-US"/>
          </a:p>
        </p:txBody>
      </p:sp>
    </p:spTree>
    <p:extLst>
      <p:ext uri="{BB962C8B-B14F-4D97-AF65-F5344CB8AC3E}">
        <p14:creationId xmlns:p14="http://schemas.microsoft.com/office/powerpoint/2010/main" val="2181776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16</a:t>
            </a:fld>
            <a:endParaRPr lang="zh-CN" altLang="en-US"/>
          </a:p>
        </p:txBody>
      </p:sp>
    </p:spTree>
    <p:extLst>
      <p:ext uri="{BB962C8B-B14F-4D97-AF65-F5344CB8AC3E}">
        <p14:creationId xmlns:p14="http://schemas.microsoft.com/office/powerpoint/2010/main" val="3336222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17</a:t>
            </a:fld>
            <a:endParaRPr lang="zh-CN" altLang="en-US"/>
          </a:p>
        </p:txBody>
      </p:sp>
    </p:spTree>
    <p:extLst>
      <p:ext uri="{BB962C8B-B14F-4D97-AF65-F5344CB8AC3E}">
        <p14:creationId xmlns:p14="http://schemas.microsoft.com/office/powerpoint/2010/main" val="4095651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18</a:t>
            </a:fld>
            <a:endParaRPr lang="zh-CN" altLang="en-US"/>
          </a:p>
        </p:txBody>
      </p:sp>
    </p:spTree>
    <p:extLst>
      <p:ext uri="{BB962C8B-B14F-4D97-AF65-F5344CB8AC3E}">
        <p14:creationId xmlns:p14="http://schemas.microsoft.com/office/powerpoint/2010/main" val="346474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19</a:t>
            </a:fld>
            <a:endParaRPr lang="zh-CN" altLang="en-US"/>
          </a:p>
        </p:txBody>
      </p:sp>
    </p:spTree>
    <p:extLst>
      <p:ext uri="{BB962C8B-B14F-4D97-AF65-F5344CB8AC3E}">
        <p14:creationId xmlns:p14="http://schemas.microsoft.com/office/powerpoint/2010/main" val="379223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a:t>
            </a:fld>
            <a:endParaRPr lang="zh-CN" altLang="en-US"/>
          </a:p>
        </p:txBody>
      </p:sp>
    </p:spTree>
    <p:extLst>
      <p:ext uri="{BB962C8B-B14F-4D97-AF65-F5344CB8AC3E}">
        <p14:creationId xmlns:p14="http://schemas.microsoft.com/office/powerpoint/2010/main" val="1577513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20</a:t>
            </a:fld>
            <a:endParaRPr lang="zh-CN" altLang="en-US"/>
          </a:p>
        </p:txBody>
      </p:sp>
    </p:spTree>
    <p:extLst>
      <p:ext uri="{BB962C8B-B14F-4D97-AF65-F5344CB8AC3E}">
        <p14:creationId xmlns:p14="http://schemas.microsoft.com/office/powerpoint/2010/main" val="347211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21</a:t>
            </a:fld>
            <a:endParaRPr lang="zh-CN" altLang="en-US"/>
          </a:p>
        </p:txBody>
      </p:sp>
    </p:spTree>
    <p:extLst>
      <p:ext uri="{BB962C8B-B14F-4D97-AF65-F5344CB8AC3E}">
        <p14:creationId xmlns:p14="http://schemas.microsoft.com/office/powerpoint/2010/main" val="3346986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22</a:t>
            </a:fld>
            <a:endParaRPr lang="zh-CN" altLang="en-US"/>
          </a:p>
        </p:txBody>
      </p:sp>
    </p:spTree>
    <p:extLst>
      <p:ext uri="{BB962C8B-B14F-4D97-AF65-F5344CB8AC3E}">
        <p14:creationId xmlns:p14="http://schemas.microsoft.com/office/powerpoint/2010/main" val="1673581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23</a:t>
            </a:fld>
            <a:endParaRPr lang="zh-CN" altLang="en-US"/>
          </a:p>
        </p:txBody>
      </p:sp>
    </p:spTree>
    <p:extLst>
      <p:ext uri="{BB962C8B-B14F-4D97-AF65-F5344CB8AC3E}">
        <p14:creationId xmlns:p14="http://schemas.microsoft.com/office/powerpoint/2010/main" val="3869930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24</a:t>
            </a:fld>
            <a:endParaRPr lang="zh-CN" altLang="en-US"/>
          </a:p>
        </p:txBody>
      </p:sp>
    </p:spTree>
    <p:extLst>
      <p:ext uri="{BB962C8B-B14F-4D97-AF65-F5344CB8AC3E}">
        <p14:creationId xmlns:p14="http://schemas.microsoft.com/office/powerpoint/2010/main" val="2199586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25</a:t>
            </a:fld>
            <a:endParaRPr lang="zh-CN" altLang="en-US"/>
          </a:p>
        </p:txBody>
      </p:sp>
    </p:spTree>
    <p:extLst>
      <p:ext uri="{BB962C8B-B14F-4D97-AF65-F5344CB8AC3E}">
        <p14:creationId xmlns:p14="http://schemas.microsoft.com/office/powerpoint/2010/main" val="767146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3</a:t>
            </a:fld>
            <a:endParaRPr lang="zh-CN" altLang="en-US"/>
          </a:p>
        </p:txBody>
      </p:sp>
    </p:spTree>
    <p:extLst>
      <p:ext uri="{BB962C8B-B14F-4D97-AF65-F5344CB8AC3E}">
        <p14:creationId xmlns:p14="http://schemas.microsoft.com/office/powerpoint/2010/main" val="1914018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4</a:t>
            </a:fld>
            <a:endParaRPr lang="zh-CN" altLang="en-US"/>
          </a:p>
        </p:txBody>
      </p:sp>
    </p:spTree>
    <p:extLst>
      <p:ext uri="{BB962C8B-B14F-4D97-AF65-F5344CB8AC3E}">
        <p14:creationId xmlns:p14="http://schemas.microsoft.com/office/powerpoint/2010/main" val="3731568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5</a:t>
            </a:fld>
            <a:endParaRPr lang="zh-CN" altLang="en-US"/>
          </a:p>
        </p:txBody>
      </p:sp>
    </p:spTree>
    <p:extLst>
      <p:ext uri="{BB962C8B-B14F-4D97-AF65-F5344CB8AC3E}">
        <p14:creationId xmlns:p14="http://schemas.microsoft.com/office/powerpoint/2010/main" val="85154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6</a:t>
            </a:fld>
            <a:endParaRPr lang="zh-CN" altLang="en-US"/>
          </a:p>
        </p:txBody>
      </p:sp>
    </p:spTree>
    <p:extLst>
      <p:ext uri="{BB962C8B-B14F-4D97-AF65-F5344CB8AC3E}">
        <p14:creationId xmlns:p14="http://schemas.microsoft.com/office/powerpoint/2010/main" val="1729861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7</a:t>
            </a:fld>
            <a:endParaRPr lang="zh-CN" altLang="en-US"/>
          </a:p>
        </p:txBody>
      </p:sp>
    </p:spTree>
    <p:extLst>
      <p:ext uri="{BB962C8B-B14F-4D97-AF65-F5344CB8AC3E}">
        <p14:creationId xmlns:p14="http://schemas.microsoft.com/office/powerpoint/2010/main" val="3687748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8</a:t>
            </a:fld>
            <a:endParaRPr lang="zh-CN" altLang="en-US"/>
          </a:p>
        </p:txBody>
      </p:sp>
    </p:spTree>
    <p:extLst>
      <p:ext uri="{BB962C8B-B14F-4D97-AF65-F5344CB8AC3E}">
        <p14:creationId xmlns:p14="http://schemas.microsoft.com/office/powerpoint/2010/main" val="222559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9</a:t>
            </a:fld>
            <a:endParaRPr lang="zh-CN" altLang="en-US"/>
          </a:p>
        </p:txBody>
      </p:sp>
    </p:spTree>
    <p:extLst>
      <p:ext uri="{BB962C8B-B14F-4D97-AF65-F5344CB8AC3E}">
        <p14:creationId xmlns:p14="http://schemas.microsoft.com/office/powerpoint/2010/main" val="365603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4C556E-D11A-48D7-81C0-B1B5323EC136}" type="datetimeFigureOut">
              <a:rPr lang="zh-CN" altLang="en-US" smtClean="0"/>
              <a:t>2021/1/25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t>2021/1/25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4C556E-D11A-48D7-81C0-B1B5323EC136}" type="datetimeFigureOut">
              <a:rPr lang="zh-CN" altLang="en-US" smtClean="0"/>
              <a:t>2021/1/25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t>2021/1/25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2021/1/25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2021/1/25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 y="0"/>
            <a:ext cx="12192000" cy="6858000"/>
          </a:xfrm>
          <a:prstGeom prst="rect">
            <a:avLst/>
          </a:prstGeom>
        </p:spPr>
      </p:pic>
      <p:sp>
        <p:nvSpPr>
          <p:cNvPr id="22" name="矩形 21"/>
          <p:cNvSpPr/>
          <p:nvPr>
            <p:custDataLst>
              <p:tags r:id="rId1"/>
            </p:custDataLst>
          </p:nvPr>
        </p:nvSpPr>
        <p:spPr>
          <a:xfrm>
            <a:off x="-695" y="188325"/>
            <a:ext cx="2464455" cy="3746500"/>
          </a:xfrm>
          <a:prstGeom prst="rect">
            <a:avLst/>
          </a:prstGeom>
        </p:spPr>
        <p:txBody>
          <a:bodyPr wrap="square" lIns="68580" tIns="34290" rIns="68580" bIns="34290">
            <a:spAutoFit/>
          </a:bodyPr>
          <a:lstStyle/>
          <a:p>
            <a:pPr algn="ctr">
              <a:defRPr/>
            </a:pPr>
            <a:r>
              <a:rPr lang="en-US" sz="23900" b="1" i="1" spc="225" dirty="0">
                <a:gradFill>
                  <a:gsLst>
                    <a:gs pos="77000">
                      <a:srgbClr val="618695">
                        <a:alpha val="100000"/>
                      </a:srgbClr>
                    </a:gs>
                    <a:gs pos="0">
                      <a:schemeClr val="bg1">
                        <a:alpha val="40000"/>
                      </a:schemeClr>
                    </a:gs>
                  </a:gsLst>
                  <a:lin ang="3480000" scaled="0"/>
                </a:gradFill>
                <a:latin typeface="印品粗朗体" panose="02000000000000000000" pitchFamily="2" charset="-122"/>
                <a:ea typeface="印品粗朗体" panose="02000000000000000000" pitchFamily="2" charset="-122"/>
                <a:cs typeface="+mn-ea"/>
                <a:sym typeface="+mn-lt"/>
              </a:rPr>
              <a:t>2</a:t>
            </a:r>
          </a:p>
        </p:txBody>
      </p:sp>
      <p:sp>
        <p:nvSpPr>
          <p:cNvPr id="9" name="矩形 8"/>
          <p:cNvSpPr/>
          <p:nvPr/>
        </p:nvSpPr>
        <p:spPr>
          <a:xfrm>
            <a:off x="5039360" y="2360295"/>
            <a:ext cx="6506210" cy="1223645"/>
          </a:xfrm>
          <a:prstGeom prst="rect">
            <a:avLst/>
          </a:prstGeom>
        </p:spPr>
        <p:txBody>
          <a:bodyPr wrap="square" lIns="68580" tIns="34290" rIns="68580" bIns="34290">
            <a:spAutoFit/>
          </a:bodyPr>
          <a:lstStyle/>
          <a:p>
            <a:pPr algn="ctr">
              <a:defRPr/>
            </a:pPr>
            <a:r>
              <a:rPr lang="zh-CN" altLang="en-US" sz="7500" spc="225" dirty="0">
                <a:solidFill>
                  <a:srgbClr val="6E8F9E"/>
                </a:solidFill>
                <a:latin typeface="字魂59号-创粗黑" panose="00000500000000000000" pitchFamily="2" charset="-122"/>
                <a:ea typeface="字魂59号-创粗黑" panose="00000500000000000000" pitchFamily="2" charset="-122"/>
                <a:cs typeface="+mn-ea"/>
              </a:rPr>
              <a:t>年终工作总结</a:t>
            </a:r>
            <a:endParaRPr lang="zh-CN" altLang="en-US" sz="7500" spc="225" dirty="0">
              <a:solidFill>
                <a:srgbClr val="6E8F9E"/>
              </a:solidFill>
              <a:latin typeface="字魂59号-创粗黑" panose="00000500000000000000" pitchFamily="2" charset="-122"/>
              <a:ea typeface="字魂59号-创粗黑" panose="00000500000000000000" pitchFamily="2" charset="-122"/>
              <a:cs typeface="+mn-ea"/>
              <a:sym typeface="+mn-lt"/>
            </a:endParaRPr>
          </a:p>
        </p:txBody>
      </p:sp>
      <p:sp>
        <p:nvSpPr>
          <p:cNvPr id="10" name="平行四边形 9"/>
          <p:cNvSpPr/>
          <p:nvPr/>
        </p:nvSpPr>
        <p:spPr>
          <a:xfrm>
            <a:off x="10681970" y="3012440"/>
            <a:ext cx="386715" cy="364490"/>
          </a:xfrm>
          <a:prstGeom prst="parallelogram">
            <a:avLst>
              <a:gd name="adj" fmla="val 0"/>
            </a:avLst>
          </a:prstGeom>
          <a:solidFill>
            <a:srgbClr val="618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E8F9E"/>
              </a:solidFill>
            </a:endParaRPr>
          </a:p>
        </p:txBody>
      </p:sp>
      <p:sp>
        <p:nvSpPr>
          <p:cNvPr id="11" name="Freeform 17"/>
          <p:cNvSpPr>
            <a:spLocks noEditPoints="1"/>
          </p:cNvSpPr>
          <p:nvPr/>
        </p:nvSpPr>
        <p:spPr bwMode="auto">
          <a:xfrm>
            <a:off x="10693400" y="3012440"/>
            <a:ext cx="351790" cy="353060"/>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E8F9E"/>
              </a:solidFill>
              <a:effectLst/>
              <a:uLnTx/>
              <a:uFillTx/>
              <a:latin typeface="字魂58号-创中黑" panose="00000500000000000000" pitchFamily="2" charset="-122"/>
              <a:ea typeface="字魂58号-创中黑" panose="00000500000000000000" pitchFamily="2" charset="-122"/>
            </a:endParaRPr>
          </a:p>
        </p:txBody>
      </p:sp>
      <p:sp>
        <p:nvSpPr>
          <p:cNvPr id="14" name="文本框 13"/>
          <p:cNvSpPr txBox="1"/>
          <p:nvPr/>
        </p:nvSpPr>
        <p:spPr>
          <a:xfrm>
            <a:off x="5354320" y="3702050"/>
            <a:ext cx="5415280" cy="829945"/>
          </a:xfrm>
          <a:prstGeom prst="rect">
            <a:avLst/>
          </a:prstGeom>
          <a:noFill/>
        </p:spPr>
        <p:txBody>
          <a:bodyPr wrap="square" rtlCol="0">
            <a:spAutoFit/>
          </a:bodyPr>
          <a:lstStyle/>
          <a:p>
            <a:pPr algn="l">
              <a:lnSpc>
                <a:spcPct val="150000"/>
              </a:lnSpc>
            </a:pPr>
            <a:r>
              <a:rPr lang="en-US" altLang="zh-CN" sz="1600" dirty="0">
                <a:solidFill>
                  <a:srgbClr val="6E8F9E"/>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p>
        </p:txBody>
      </p:sp>
      <p:sp>
        <p:nvSpPr>
          <p:cNvPr id="15" name="文本框 14"/>
          <p:cNvSpPr txBox="1"/>
          <p:nvPr/>
        </p:nvSpPr>
        <p:spPr>
          <a:xfrm>
            <a:off x="5450205" y="1641475"/>
            <a:ext cx="2518410" cy="718820"/>
          </a:xfrm>
          <a:prstGeom prst="rect">
            <a:avLst/>
          </a:prstGeom>
          <a:noFill/>
        </p:spPr>
        <p:txBody>
          <a:bodyPr vert="horz" wrap="square" rtlCol="0">
            <a:spAutoFit/>
            <a:scene3d>
              <a:camera prst="orthographicFront"/>
              <a:lightRig rig="threePt" dir="t"/>
            </a:scene3d>
          </a:bodyPr>
          <a:lstStyle/>
          <a:p>
            <a:pPr algn="dist">
              <a:lnSpc>
                <a:spcPct val="170000"/>
              </a:lnSpc>
            </a:pPr>
            <a:r>
              <a:rPr lang="en-US" altLang="zh-CN" sz="2400" dirty="0">
                <a:solidFill>
                  <a:srgbClr val="6E8F9E"/>
                </a:solidFill>
                <a:effectLst>
                  <a:outerShdw blurRad="38100" dist="19050" dir="2700000" algn="tl" rotWithShape="0">
                    <a:schemeClr val="dk1">
                      <a:alpha val="40000"/>
                    </a:schemeClr>
                  </a:outerShdw>
                </a:effectLst>
                <a:latin typeface="字魂58号-创中黑" panose="00000500000000000000" pitchFamily="2" charset="-122"/>
                <a:ea typeface="字魂58号-创中黑" panose="00000500000000000000" pitchFamily="2" charset="-122"/>
                <a:cs typeface="字体视界-简圆体" panose="02010601030101010101" charset="-122"/>
              </a:rPr>
              <a:t>YOUR LOGO</a:t>
            </a:r>
          </a:p>
        </p:txBody>
      </p:sp>
      <p:sp>
        <p:nvSpPr>
          <p:cNvPr id="16" name="文本框 15"/>
          <p:cNvSpPr txBox="1"/>
          <p:nvPr/>
        </p:nvSpPr>
        <p:spPr>
          <a:xfrm>
            <a:off x="5400040" y="4531995"/>
            <a:ext cx="2163445" cy="961289"/>
          </a:xfrm>
          <a:prstGeom prst="rect">
            <a:avLst/>
          </a:prstGeom>
          <a:noFill/>
        </p:spPr>
        <p:txBody>
          <a:bodyPr wrap="square" rtlCol="0">
            <a:spAutoFit/>
          </a:bodyPr>
          <a:lstStyle/>
          <a:p>
            <a:pPr algn="dist">
              <a:lnSpc>
                <a:spcPct val="150000"/>
              </a:lnSpc>
            </a:pPr>
            <a:r>
              <a:rPr lang="en-US" altLang="zh-CN" sz="2000">
                <a:solidFill>
                  <a:srgbClr val="6E8F9E"/>
                </a:solidFill>
                <a:latin typeface="字魂58号-创中黑" panose="00000500000000000000" pitchFamily="2" charset="-122"/>
                <a:ea typeface="字魂58号-创中黑" panose="00000500000000000000" pitchFamily="2" charset="-122"/>
                <a:cs typeface="字体视界-简圆体" panose="02010601030101010101" charset="-122"/>
              </a:rPr>
              <a:t>Design by </a:t>
            </a:r>
            <a:r>
              <a:rPr lang="zh-CN" altLang="en-US" sz="2000">
                <a:solidFill>
                  <a:srgbClr val="6E8F9E"/>
                </a:solidFill>
                <a:latin typeface="字魂58号-创中黑" panose="00000500000000000000" pitchFamily="2" charset="-122"/>
                <a:ea typeface="字魂58号-创中黑" panose="00000500000000000000" pitchFamily="2" charset="-122"/>
                <a:cs typeface="字体视界-简圆体" panose="02010601030101010101" charset="-122"/>
              </a:rPr>
              <a:t>喜爱</a:t>
            </a:r>
            <a:r>
              <a:rPr lang="en-US" altLang="zh-CN" sz="2000">
                <a:solidFill>
                  <a:srgbClr val="6E8F9E"/>
                </a:solidFill>
                <a:latin typeface="字魂58号-创中黑" panose="00000500000000000000" pitchFamily="2" charset="-122"/>
                <a:ea typeface="字魂58号-创中黑" panose="00000500000000000000" pitchFamily="2" charset="-122"/>
                <a:cs typeface="字体视界-简圆体" panose="02010601030101010101" charset="-122"/>
              </a:rPr>
              <a:t>PPT</a:t>
            </a:r>
            <a:endParaRPr lang="zh-CN" altLang="en-US" sz="2000" dirty="0">
              <a:solidFill>
                <a:srgbClr val="6E8F9E"/>
              </a:solidFill>
              <a:latin typeface="字魂58号-创中黑" panose="00000500000000000000" pitchFamily="2" charset="-122"/>
              <a:ea typeface="字魂58号-创中黑" panose="00000500000000000000" pitchFamily="2" charset="-122"/>
              <a:cs typeface="字体视界-简圆体" panose="02010601030101010101" charset="-122"/>
            </a:endParaRPr>
          </a:p>
        </p:txBody>
      </p:sp>
      <p:sp>
        <p:nvSpPr>
          <p:cNvPr id="21" name="矩形 20"/>
          <p:cNvSpPr/>
          <p:nvPr/>
        </p:nvSpPr>
        <p:spPr>
          <a:xfrm>
            <a:off x="2280860" y="2693400"/>
            <a:ext cx="2464455" cy="3746500"/>
          </a:xfrm>
          <a:prstGeom prst="rect">
            <a:avLst/>
          </a:prstGeom>
        </p:spPr>
        <p:txBody>
          <a:bodyPr wrap="square" lIns="68580" tIns="34290" rIns="68580" bIns="34290">
            <a:spAutoFit/>
          </a:bodyPr>
          <a:lstStyle/>
          <a:p>
            <a:pPr algn="ctr">
              <a:defRPr/>
            </a:pPr>
            <a:r>
              <a:rPr lang="en-US" sz="23900" b="1" i="1" spc="225" dirty="0">
                <a:gradFill>
                  <a:gsLst>
                    <a:gs pos="62000">
                      <a:srgbClr val="618695">
                        <a:alpha val="100000"/>
                      </a:srgbClr>
                    </a:gs>
                    <a:gs pos="0">
                      <a:schemeClr val="bg1">
                        <a:alpha val="30000"/>
                      </a:schemeClr>
                    </a:gs>
                  </a:gsLst>
                  <a:lin ang="12840000" scaled="0"/>
                </a:gradFill>
                <a:latin typeface="印品粗朗体" panose="02000000000000000000" pitchFamily="2" charset="-122"/>
                <a:ea typeface="印品粗朗体" panose="02000000000000000000" pitchFamily="2" charset="-122"/>
                <a:cs typeface="+mn-ea"/>
                <a:sym typeface="+mn-lt"/>
              </a:rPr>
              <a:t>1</a:t>
            </a:r>
          </a:p>
        </p:txBody>
      </p:sp>
      <p:sp>
        <p:nvSpPr>
          <p:cNvPr id="27" name="矩形 26"/>
          <p:cNvSpPr/>
          <p:nvPr>
            <p:custDataLst>
              <p:tags r:id="rId2"/>
            </p:custDataLst>
          </p:nvPr>
        </p:nvSpPr>
        <p:spPr>
          <a:xfrm>
            <a:off x="1921450" y="719185"/>
            <a:ext cx="2464455" cy="3746500"/>
          </a:xfrm>
          <a:prstGeom prst="rect">
            <a:avLst/>
          </a:prstGeom>
        </p:spPr>
        <p:txBody>
          <a:bodyPr wrap="square" lIns="68580" tIns="34290" rIns="68580" bIns="34290">
            <a:spAutoFit/>
          </a:bodyPr>
          <a:lstStyle/>
          <a:p>
            <a:pPr algn="ctr">
              <a:defRPr/>
            </a:pPr>
            <a:r>
              <a:rPr lang="en-US" sz="23900" b="1" i="1" spc="225" dirty="0">
                <a:gradFill>
                  <a:gsLst>
                    <a:gs pos="72000">
                      <a:srgbClr val="618695">
                        <a:alpha val="100000"/>
                      </a:srgbClr>
                    </a:gs>
                    <a:gs pos="0">
                      <a:schemeClr val="bg1">
                        <a:alpha val="23000"/>
                      </a:schemeClr>
                    </a:gs>
                  </a:gsLst>
                  <a:lin ang="8640000" scaled="0"/>
                </a:gradFill>
                <a:latin typeface="印品粗朗体" panose="02000000000000000000" pitchFamily="2" charset="-122"/>
                <a:ea typeface="印品粗朗体" panose="02000000000000000000" pitchFamily="2" charset="-122"/>
                <a:cs typeface="+mn-ea"/>
                <a:sym typeface="+mn-lt"/>
              </a:rPr>
              <a:t>0</a:t>
            </a:r>
          </a:p>
        </p:txBody>
      </p:sp>
      <p:sp>
        <p:nvSpPr>
          <p:cNvPr id="3" name="矩形 2"/>
          <p:cNvSpPr/>
          <p:nvPr/>
        </p:nvSpPr>
        <p:spPr>
          <a:xfrm>
            <a:off x="101540" y="2569575"/>
            <a:ext cx="2464455" cy="3746500"/>
          </a:xfrm>
          <a:prstGeom prst="rect">
            <a:avLst/>
          </a:prstGeom>
        </p:spPr>
        <p:txBody>
          <a:bodyPr wrap="square" lIns="68580" tIns="34290" rIns="68580" bIns="34290">
            <a:spAutoFit/>
          </a:bodyPr>
          <a:lstStyle/>
          <a:p>
            <a:pPr algn="ctr">
              <a:defRPr/>
            </a:pPr>
            <a:r>
              <a:rPr lang="en-US" sz="23900" b="1" i="1" spc="225" dirty="0">
                <a:gradFill>
                  <a:gsLst>
                    <a:gs pos="77000">
                      <a:srgbClr val="618695">
                        <a:alpha val="100000"/>
                      </a:srgbClr>
                    </a:gs>
                    <a:gs pos="0">
                      <a:schemeClr val="bg1">
                        <a:alpha val="38000"/>
                      </a:schemeClr>
                    </a:gs>
                  </a:gsLst>
                  <a:lin ang="3480000" scaled="0"/>
                </a:gradFill>
                <a:latin typeface="印品粗朗体" panose="02000000000000000000" pitchFamily="2" charset="-122"/>
                <a:ea typeface="印品粗朗体" panose="02000000000000000000" pitchFamily="2" charset="-122"/>
                <a:cs typeface="+mn-ea"/>
                <a:sym typeface="+mn-lt"/>
              </a:rPr>
              <a:t>2</a:t>
            </a:r>
          </a:p>
        </p:txBody>
      </p:sp>
    </p:spTree>
  </p:cSld>
  <p:clrMapOvr>
    <a:masterClrMapping/>
  </p:clrMapOvr>
  <mc:AlternateContent xmlns:mc="http://schemas.openxmlformats.org/markup-compatibility/2006" xmlns:p14="http://schemas.microsoft.com/office/powerpoint/2010/main">
    <mc:Choice Requires="p14">
      <p:transition spd="med" p14:dur="700">
        <p:dissolve/>
      </p:transition>
    </mc:Choice>
    <mc:Fallback xmlns="">
      <p:transition spd="med">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0"/>
                            </p:stCondLst>
                            <p:childTnLst>
                              <p:par>
                                <p:cTn id="17" presetID="22" presetClass="entr" presetSubtype="4" fill="hold" grpId="0" nodeType="afterEffect">
                                  <p:stCondLst>
                                    <p:cond delay="0"/>
                                  </p:stCondLst>
                                  <p:childTnLst>
                                    <p:set>
                                      <p:cBhvr>
                                        <p:cTn id="18" dur="1000" fill="hold">
                                          <p:stCondLst>
                                            <p:cond delay="0"/>
                                          </p:stCondLst>
                                        </p:cTn>
                                        <p:tgtEl>
                                          <p:spTgt spid="15"/>
                                        </p:tgtEl>
                                        <p:attrNameLst>
                                          <p:attrName>style.visibility</p:attrName>
                                        </p:attrNameLst>
                                      </p:cBhvr>
                                      <p:to>
                                        <p:strVal val="visible"/>
                                      </p:to>
                                    </p:set>
                                    <p:animEffect transition="in" filter="wipe(down)">
                                      <p:cBhvr>
                                        <p:cTn id="19" dur="1000"/>
                                        <p:tgtEl>
                                          <p:spTgt spid="15"/>
                                        </p:tgtEl>
                                      </p:cBhvr>
                                    </p:animEffect>
                                  </p:childTnLst>
                                </p:cTn>
                              </p:par>
                            </p:childTnLst>
                          </p:cTn>
                        </p:par>
                        <p:par>
                          <p:cTn id="20" fill="hold">
                            <p:stCondLst>
                              <p:cond delay="1000"/>
                            </p:stCondLst>
                            <p:childTnLst>
                              <p:par>
                                <p:cTn id="21" presetID="1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ppt_y</p:attrName>
                                        </p:attrNameLst>
                                      </p:cBhvr>
                                      <p:tavLst>
                                        <p:tav tm="0">
                                          <p:val>
                                            <p:strVal val="#ppt_y+#ppt_h*1.125000"/>
                                          </p:val>
                                        </p:tav>
                                        <p:tav tm="100000">
                                          <p:val>
                                            <p:strVal val="#ppt_y"/>
                                          </p:val>
                                        </p:tav>
                                      </p:tavLst>
                                    </p:anim>
                                    <p:animEffect transition="in" filter="wipe(up)">
                                      <p:cBhvr>
                                        <p:cTn id="24" dur="500"/>
                                        <p:tgtEl>
                                          <p:spTgt spid="14"/>
                                        </p:tgtEl>
                                      </p:cBhvr>
                                    </p:animEffect>
                                  </p:childTnLst>
                                </p:cTn>
                              </p:par>
                            </p:childTnLst>
                          </p:cTn>
                        </p:par>
                        <p:par>
                          <p:cTn id="25" fill="hold">
                            <p:stCondLst>
                              <p:cond delay="1500"/>
                            </p:stCondLst>
                            <p:childTnLst>
                              <p:par>
                                <p:cTn id="26" presetID="18" presetClass="entr" presetSubtype="3" fill="hold" grpId="0" nodeType="afterEffect">
                                  <p:stCondLst>
                                    <p:cond delay="0"/>
                                  </p:stCondLst>
                                  <p:childTnLst>
                                    <p:set>
                                      <p:cBhvr>
                                        <p:cTn id="27" dur="1000" fill="hold">
                                          <p:stCondLst>
                                            <p:cond delay="0"/>
                                          </p:stCondLst>
                                        </p:cTn>
                                        <p:tgtEl>
                                          <p:spTgt spid="16"/>
                                        </p:tgtEl>
                                        <p:attrNameLst>
                                          <p:attrName>style.visibility</p:attrName>
                                        </p:attrNameLst>
                                      </p:cBhvr>
                                      <p:to>
                                        <p:strVal val="visible"/>
                                      </p:to>
                                    </p:set>
                                    <p:animEffect transition="in" filter="strips(upRight)">
                                      <p:cBhvr>
                                        <p:cTn id="2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4" grpId="0"/>
      <p:bldP spid="15" grpId="0"/>
      <p:bldP spid="16" grpId="0"/>
      <p:bldP spid="21" grpId="0"/>
      <p:bldP spid="27"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 y="0"/>
            <a:ext cx="12188971" cy="4089400"/>
          </a:xfrm>
          <a:prstGeom prst="rect">
            <a:avLst/>
          </a:prstGeom>
        </p:spPr>
      </p:pic>
      <p:sp>
        <p:nvSpPr>
          <p:cNvPr id="8" name="矩形 7"/>
          <p:cNvSpPr/>
          <p:nvPr/>
        </p:nvSpPr>
        <p:spPr>
          <a:xfrm>
            <a:off x="812800" y="2374900"/>
            <a:ext cx="10896600" cy="37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7301" y="2702753"/>
            <a:ext cx="2099667" cy="2550031"/>
          </a:xfrm>
          <a:prstGeom prst="rect">
            <a:avLst/>
          </a:prstGeom>
        </p:spPr>
      </p:pic>
      <p:sp>
        <p:nvSpPr>
          <p:cNvPr id="10" name="文本框 9"/>
          <p:cNvSpPr txBox="1"/>
          <p:nvPr/>
        </p:nvSpPr>
        <p:spPr>
          <a:xfrm>
            <a:off x="3880599" y="4109720"/>
            <a:ext cx="1974101"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3848215" y="3542794"/>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12" name="文本框 11"/>
          <p:cNvSpPr txBox="1"/>
          <p:nvPr/>
        </p:nvSpPr>
        <p:spPr>
          <a:xfrm>
            <a:off x="3880599" y="2976097"/>
            <a:ext cx="1244485" cy="3385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altLang="zh-CN" sz="1600" dirty="0">
                <a:solidFill>
                  <a:schemeClr val="tx1">
                    <a:lumMod val="75000"/>
                    <a:lumOff val="25000"/>
                  </a:schemeClr>
                </a:solidFill>
                <a:latin typeface="印品粗朗体" panose="02000000000000000000" pitchFamily="2" charset="-122"/>
                <a:ea typeface="印品粗朗体" panose="02000000000000000000" pitchFamily="2" charset="-122"/>
              </a:rPr>
              <a:t>20XX.01.01</a:t>
            </a:r>
            <a:endParaRPr lang="zh-CN" altLang="en-US" sz="1600" dirty="0">
              <a:solidFill>
                <a:schemeClr val="tx1">
                  <a:lumMod val="75000"/>
                  <a:lumOff val="25000"/>
                </a:schemeClr>
              </a:solidFill>
              <a:latin typeface="印品粗朗体" panose="02000000000000000000" pitchFamily="2" charset="-122"/>
              <a:ea typeface="印品粗朗体" panose="02000000000000000000" pitchFamily="2" charset="-122"/>
            </a:endParaRPr>
          </a:p>
        </p:txBody>
      </p:sp>
      <p:sp>
        <p:nvSpPr>
          <p:cNvPr id="13" name="文本框 12"/>
          <p:cNvSpPr txBox="1"/>
          <p:nvPr/>
        </p:nvSpPr>
        <p:spPr>
          <a:xfrm>
            <a:off x="6369684" y="4109720"/>
            <a:ext cx="1974101"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4" name="文本框 13"/>
          <p:cNvSpPr txBox="1"/>
          <p:nvPr/>
        </p:nvSpPr>
        <p:spPr>
          <a:xfrm>
            <a:off x="6337300" y="3542794"/>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15" name="文本框 14"/>
          <p:cNvSpPr txBox="1"/>
          <p:nvPr/>
        </p:nvSpPr>
        <p:spPr>
          <a:xfrm>
            <a:off x="6369684" y="2976097"/>
            <a:ext cx="1244485" cy="3385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altLang="zh-CN" sz="1600" dirty="0">
                <a:solidFill>
                  <a:schemeClr val="tx1">
                    <a:lumMod val="75000"/>
                    <a:lumOff val="25000"/>
                  </a:schemeClr>
                </a:solidFill>
                <a:latin typeface="印品粗朗体" panose="02000000000000000000" pitchFamily="2" charset="-122"/>
                <a:ea typeface="印品粗朗体" panose="02000000000000000000" pitchFamily="2" charset="-122"/>
              </a:rPr>
              <a:t>20XX.01.01</a:t>
            </a:r>
            <a:endParaRPr lang="zh-CN" altLang="en-US" sz="1600" dirty="0">
              <a:solidFill>
                <a:schemeClr val="tx1">
                  <a:lumMod val="75000"/>
                  <a:lumOff val="25000"/>
                </a:schemeClr>
              </a:solidFill>
              <a:latin typeface="印品粗朗体" panose="02000000000000000000" pitchFamily="2" charset="-122"/>
              <a:ea typeface="印品粗朗体" panose="02000000000000000000" pitchFamily="2" charset="-122"/>
            </a:endParaRPr>
          </a:p>
        </p:txBody>
      </p:sp>
      <p:sp>
        <p:nvSpPr>
          <p:cNvPr id="16" name="文本框 15"/>
          <p:cNvSpPr txBox="1"/>
          <p:nvPr/>
        </p:nvSpPr>
        <p:spPr>
          <a:xfrm>
            <a:off x="8890634" y="4109720"/>
            <a:ext cx="1974101"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7" name="文本框 16"/>
          <p:cNvSpPr txBox="1"/>
          <p:nvPr/>
        </p:nvSpPr>
        <p:spPr>
          <a:xfrm>
            <a:off x="8858250" y="3542794"/>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18" name="文本框 17"/>
          <p:cNvSpPr txBox="1"/>
          <p:nvPr/>
        </p:nvSpPr>
        <p:spPr>
          <a:xfrm>
            <a:off x="8890634" y="2976097"/>
            <a:ext cx="1244485" cy="3385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altLang="zh-CN" sz="1600" dirty="0">
                <a:solidFill>
                  <a:schemeClr val="tx1">
                    <a:lumMod val="75000"/>
                    <a:lumOff val="25000"/>
                  </a:schemeClr>
                </a:solidFill>
                <a:latin typeface="印品粗朗体" panose="02000000000000000000" pitchFamily="2" charset="-122"/>
                <a:ea typeface="印品粗朗体" panose="02000000000000000000" pitchFamily="2" charset="-122"/>
              </a:rPr>
              <a:t>20XX.01.01</a:t>
            </a:r>
            <a:endParaRPr lang="zh-CN" altLang="en-US" sz="1600" dirty="0">
              <a:solidFill>
                <a:schemeClr val="tx1">
                  <a:lumMod val="75000"/>
                  <a:lumOff val="25000"/>
                </a:schemeClr>
              </a:solidFill>
              <a:latin typeface="印品粗朗体" panose="02000000000000000000" pitchFamily="2" charset="-122"/>
              <a:ea typeface="印品粗朗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ppt_y</p:attrName>
                                        </p:attrNameLst>
                                      </p:cBhvr>
                                      <p:tavLst>
                                        <p:tav tm="0">
                                          <p:val>
                                            <p:strVal val="#ppt_y+#ppt_h*1.125000"/>
                                          </p:val>
                                        </p:tav>
                                        <p:tav tm="100000">
                                          <p:val>
                                            <p:strVal val="#ppt_y"/>
                                          </p:val>
                                        </p:tav>
                                      </p:tavLst>
                                    </p:anim>
                                    <p:animEffect transition="in" filter="wipe(up)">
                                      <p:cBhvr>
                                        <p:cTn id="12" dur="500"/>
                                        <p:tgtEl>
                                          <p:spTgt spid="11"/>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up)">
                                      <p:cBhvr>
                                        <p:cTn id="17" dur="500"/>
                                        <p:tgtEl>
                                          <p:spTgt spid="12"/>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p:tgtEl>
                                          <p:spTgt spid="10"/>
                                        </p:tgtEl>
                                        <p:attrNameLst>
                                          <p:attrName>ppt_y</p:attrName>
                                        </p:attrNameLst>
                                      </p:cBhvr>
                                      <p:tavLst>
                                        <p:tav tm="0">
                                          <p:val>
                                            <p:strVal val="#ppt_y+#ppt_h*1.125000"/>
                                          </p:val>
                                        </p:tav>
                                        <p:tav tm="100000">
                                          <p:val>
                                            <p:strVal val="#ppt_y"/>
                                          </p:val>
                                        </p:tav>
                                      </p:tavLst>
                                    </p:anim>
                                    <p:animEffect transition="in" filter="wipe(up)">
                                      <p:cBhvr>
                                        <p:cTn id="22" dur="500"/>
                                        <p:tgtEl>
                                          <p:spTgt spid="10"/>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ppt_y</p:attrName>
                                        </p:attrNameLst>
                                      </p:cBhvr>
                                      <p:tavLst>
                                        <p:tav tm="0">
                                          <p:val>
                                            <p:strVal val="#ppt_y+#ppt_h*1.125000"/>
                                          </p:val>
                                        </p:tav>
                                        <p:tav tm="100000">
                                          <p:val>
                                            <p:strVal val="#ppt_y"/>
                                          </p:val>
                                        </p:tav>
                                      </p:tavLst>
                                    </p:anim>
                                    <p:animEffect transition="in" filter="wipe(up)">
                                      <p:cBhvr>
                                        <p:cTn id="27" dur="500"/>
                                        <p:tgtEl>
                                          <p:spTgt spid="14"/>
                                        </p:tgtEl>
                                      </p:cBhvr>
                                    </p:animEffect>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ppt_y</p:attrName>
                                        </p:attrNameLst>
                                      </p:cBhvr>
                                      <p:tavLst>
                                        <p:tav tm="0">
                                          <p:val>
                                            <p:strVal val="#ppt_y+#ppt_h*1.125000"/>
                                          </p:val>
                                        </p:tav>
                                        <p:tav tm="100000">
                                          <p:val>
                                            <p:strVal val="#ppt_y"/>
                                          </p:val>
                                        </p:tav>
                                      </p:tavLst>
                                    </p:anim>
                                    <p:animEffect transition="in" filter="wipe(up)">
                                      <p:cBhvr>
                                        <p:cTn id="32" dur="500"/>
                                        <p:tgtEl>
                                          <p:spTgt spid="15"/>
                                        </p:tgtEl>
                                      </p:cBhvr>
                                    </p:animEffect>
                                  </p:childTnLst>
                                </p:cTn>
                              </p:par>
                            </p:childTnLst>
                          </p:cTn>
                        </p:par>
                        <p:par>
                          <p:cTn id="33" fill="hold">
                            <p:stCondLst>
                              <p:cond delay="3000"/>
                            </p:stCondLst>
                            <p:childTnLst>
                              <p:par>
                                <p:cTn id="34" presetID="1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p:tgtEl>
                                          <p:spTgt spid="13"/>
                                        </p:tgtEl>
                                        <p:attrNameLst>
                                          <p:attrName>ppt_y</p:attrName>
                                        </p:attrNameLst>
                                      </p:cBhvr>
                                      <p:tavLst>
                                        <p:tav tm="0">
                                          <p:val>
                                            <p:strVal val="#ppt_y+#ppt_h*1.125000"/>
                                          </p:val>
                                        </p:tav>
                                        <p:tav tm="100000">
                                          <p:val>
                                            <p:strVal val="#ppt_y"/>
                                          </p:val>
                                        </p:tav>
                                      </p:tavLst>
                                    </p:anim>
                                    <p:animEffect transition="in" filter="wipe(up)">
                                      <p:cBhvr>
                                        <p:cTn id="37" dur="500"/>
                                        <p:tgtEl>
                                          <p:spTgt spid="13"/>
                                        </p:tgtEl>
                                      </p:cBhvr>
                                    </p:animEffect>
                                  </p:childTnLst>
                                </p:cTn>
                              </p:par>
                            </p:childTnLst>
                          </p:cTn>
                        </p:par>
                        <p:par>
                          <p:cTn id="38" fill="hold">
                            <p:stCondLst>
                              <p:cond delay="3500"/>
                            </p:stCondLst>
                            <p:childTnLst>
                              <p:par>
                                <p:cTn id="39" presetID="1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p:tgtEl>
                                          <p:spTgt spid="17"/>
                                        </p:tgtEl>
                                        <p:attrNameLst>
                                          <p:attrName>ppt_y</p:attrName>
                                        </p:attrNameLst>
                                      </p:cBhvr>
                                      <p:tavLst>
                                        <p:tav tm="0">
                                          <p:val>
                                            <p:strVal val="#ppt_y+#ppt_h*1.125000"/>
                                          </p:val>
                                        </p:tav>
                                        <p:tav tm="100000">
                                          <p:val>
                                            <p:strVal val="#ppt_y"/>
                                          </p:val>
                                        </p:tav>
                                      </p:tavLst>
                                    </p:anim>
                                    <p:animEffect transition="in" filter="wipe(up)">
                                      <p:cBhvr>
                                        <p:cTn id="42" dur="500"/>
                                        <p:tgtEl>
                                          <p:spTgt spid="17"/>
                                        </p:tgtEl>
                                      </p:cBhvr>
                                    </p:animEffect>
                                  </p:childTnLst>
                                </p:cTn>
                              </p:par>
                            </p:childTnLst>
                          </p:cTn>
                        </p:par>
                        <p:par>
                          <p:cTn id="43" fill="hold">
                            <p:stCondLst>
                              <p:cond delay="4000"/>
                            </p:stCondLst>
                            <p:childTnLst>
                              <p:par>
                                <p:cTn id="44" presetID="1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p:tgtEl>
                                          <p:spTgt spid="18"/>
                                        </p:tgtEl>
                                        <p:attrNameLst>
                                          <p:attrName>ppt_y</p:attrName>
                                        </p:attrNameLst>
                                      </p:cBhvr>
                                      <p:tavLst>
                                        <p:tav tm="0">
                                          <p:val>
                                            <p:strVal val="#ppt_y+#ppt_h*1.125000"/>
                                          </p:val>
                                        </p:tav>
                                        <p:tav tm="100000">
                                          <p:val>
                                            <p:strVal val="#ppt_y"/>
                                          </p:val>
                                        </p:tav>
                                      </p:tavLst>
                                    </p:anim>
                                    <p:animEffect transition="in" filter="wipe(up)">
                                      <p:cBhvr>
                                        <p:cTn id="47" dur="500"/>
                                        <p:tgtEl>
                                          <p:spTgt spid="18"/>
                                        </p:tgtEl>
                                      </p:cBhvr>
                                    </p:animEffect>
                                  </p:childTnLst>
                                </p:cTn>
                              </p:par>
                            </p:childTnLst>
                          </p:cTn>
                        </p:par>
                        <p:par>
                          <p:cTn id="48" fill="hold">
                            <p:stCondLst>
                              <p:cond delay="4500"/>
                            </p:stCondLst>
                            <p:childTnLst>
                              <p:par>
                                <p:cTn id="49" presetID="12" presetClass="entr" presetSubtype="4"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p:tgtEl>
                                          <p:spTgt spid="16"/>
                                        </p:tgtEl>
                                        <p:attrNameLst>
                                          <p:attrName>ppt_y</p:attrName>
                                        </p:attrNameLst>
                                      </p:cBhvr>
                                      <p:tavLst>
                                        <p:tav tm="0">
                                          <p:val>
                                            <p:strVal val="#ppt_y+#ppt_h*1.125000"/>
                                          </p:val>
                                        </p:tav>
                                        <p:tav tm="100000">
                                          <p:val>
                                            <p:strVal val="#ppt_y"/>
                                          </p:val>
                                        </p:tav>
                                      </p:tavLst>
                                    </p:anim>
                                    <p:animEffect transition="in" filter="wipe(up)">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ldLvl="0"/>
      <p:bldP spid="11" grpId="0" bldLvl="0"/>
      <p:bldP spid="12" grpId="0" bldLvl="0"/>
      <p:bldP spid="13" grpId="0" bldLvl="0"/>
      <p:bldP spid="14" grpId="0" bldLvl="0"/>
      <p:bldP spid="15" grpId="0" bldLvl="0"/>
      <p:bldP spid="16" grpId="0" bldLvl="0"/>
      <p:bldP spid="17" grpId="0" bldLvl="0"/>
      <p:bldP spid="18"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565" y="1098340"/>
            <a:ext cx="6699435" cy="4462226"/>
          </a:xfrm>
          <a:prstGeom prst="rect">
            <a:avLst/>
          </a:prstGeom>
        </p:spPr>
      </p:pic>
      <p:sp>
        <p:nvSpPr>
          <p:cNvPr id="11" name="矩形 10"/>
          <p:cNvSpPr/>
          <p:nvPr/>
        </p:nvSpPr>
        <p:spPr>
          <a:xfrm>
            <a:off x="0" y="1096309"/>
            <a:ext cx="5829300" cy="446629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76299" y="4033344"/>
            <a:ext cx="6552615" cy="1027830"/>
          </a:xfrm>
          <a:prstGeom prst="rect">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7"/>
          <p:cNvSpPr txBox="1"/>
          <p:nvPr/>
        </p:nvSpPr>
        <p:spPr>
          <a:xfrm>
            <a:off x="777901" y="1810471"/>
            <a:ext cx="3467616" cy="584775"/>
          </a:xfrm>
          <a:prstGeom prst="rect">
            <a:avLst/>
          </a:prstGeom>
          <a:noFill/>
        </p:spPr>
        <p:txBody>
          <a:bodyPr wrap="none" rtlCol="0">
            <a:spAutoFit/>
          </a:bodyPr>
          <a:lstStyle/>
          <a:p>
            <a:r>
              <a:rPr lang="zh-CN" altLang="en-US" sz="32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添加页面标题内容</a:t>
            </a:r>
          </a:p>
        </p:txBody>
      </p:sp>
      <p:sp>
        <p:nvSpPr>
          <p:cNvPr id="14" name="Google Shape;86;p19"/>
          <p:cNvSpPr txBox="1"/>
          <p:nvPr/>
        </p:nvSpPr>
        <p:spPr>
          <a:xfrm>
            <a:off x="771600" y="1453591"/>
            <a:ext cx="2762200" cy="333705"/>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sz="2400" b="0" i="0" u="none" strike="noStrike" cap="none" dirty="0">
                <a:solidFill>
                  <a:schemeClr val="bg1"/>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sz="2400" b="0" i="0" u="none" strike="noStrike" cap="none" dirty="0">
              <a:solidFill>
                <a:schemeClr val="bg1"/>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15" name="TextBox 24"/>
          <p:cNvSpPr txBox="1"/>
          <p:nvPr/>
        </p:nvSpPr>
        <p:spPr>
          <a:xfrm>
            <a:off x="777900" y="2608478"/>
            <a:ext cx="4714665" cy="1027829"/>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请在此处添加具体内容，文字尽量言简意赅，简单说明即可，不必过于繁琐，注意板面美观度。请在此处添加具体内容，文字尽量言简意赅</a:t>
            </a:r>
            <a:endParaRPr kumimoji="0" lang="zh-CN" altLang="en-US" sz="1400" b="0" i="0" u="none" strike="noStrike" kern="1200" cap="none" spc="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6" name="TextBox 8"/>
          <p:cNvSpPr txBox="1"/>
          <p:nvPr/>
        </p:nvSpPr>
        <p:spPr>
          <a:xfrm>
            <a:off x="1508147" y="4110737"/>
            <a:ext cx="2268667" cy="646331"/>
          </a:xfrm>
          <a:prstGeom prst="rect">
            <a:avLst/>
          </a:prstGeom>
          <a:noFill/>
        </p:spPr>
        <p:txBody>
          <a:bodyPr wrap="square" rtlCol="0">
            <a:spAutoFit/>
          </a:bodyPr>
          <a:lstStyle/>
          <a:p>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23</a:t>
            </a:r>
            <a:r>
              <a:rPr lang="en-US" altLang="zh-CN"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6</a:t>
            </a:r>
            <a:r>
              <a:rPr lang="en-US" sz="20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7" name="文本框 16"/>
          <p:cNvSpPr txBox="1"/>
          <p:nvPr/>
        </p:nvSpPr>
        <p:spPr>
          <a:xfrm>
            <a:off x="1508147" y="4565779"/>
            <a:ext cx="1676285" cy="36933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dirty="0">
                <a:solidFill>
                  <a:schemeClr val="bg1"/>
                </a:solidFill>
                <a:latin typeface="字魂58号-创中黑" panose="00000500000000000000" pitchFamily="2" charset="-122"/>
                <a:ea typeface="字魂58号-创中黑" panose="00000500000000000000" pitchFamily="2" charset="-122"/>
              </a:rPr>
              <a:t>您的文字内容</a:t>
            </a:r>
          </a:p>
        </p:txBody>
      </p:sp>
      <p:sp>
        <p:nvSpPr>
          <p:cNvPr id="22" name="TextBox 8"/>
          <p:cNvSpPr txBox="1"/>
          <p:nvPr/>
        </p:nvSpPr>
        <p:spPr>
          <a:xfrm>
            <a:off x="3417664" y="4119374"/>
            <a:ext cx="2268667" cy="646331"/>
          </a:xfrm>
          <a:prstGeom prst="rect">
            <a:avLst/>
          </a:prstGeom>
          <a:noFill/>
        </p:spPr>
        <p:txBody>
          <a:bodyPr wrap="square" rtlCol="0">
            <a:spAutoFit/>
          </a:bodyPr>
          <a:lstStyle/>
          <a:p>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23</a:t>
            </a:r>
            <a:r>
              <a:rPr lang="en-US" altLang="zh-CN"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6</a:t>
            </a:r>
            <a:r>
              <a:rPr lang="en-US" sz="20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3" name="文本框 22"/>
          <p:cNvSpPr txBox="1"/>
          <p:nvPr/>
        </p:nvSpPr>
        <p:spPr>
          <a:xfrm>
            <a:off x="3417664" y="4574416"/>
            <a:ext cx="1676285" cy="36933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dirty="0">
                <a:solidFill>
                  <a:schemeClr val="bg1"/>
                </a:solidFill>
                <a:latin typeface="字魂58号-创中黑" panose="00000500000000000000" pitchFamily="2" charset="-122"/>
                <a:ea typeface="字魂58号-创中黑" panose="00000500000000000000" pitchFamily="2" charset="-122"/>
              </a:rPr>
              <a:t>您的文字内容</a:t>
            </a:r>
          </a:p>
        </p:txBody>
      </p:sp>
      <p:sp>
        <p:nvSpPr>
          <p:cNvPr id="24" name="TextBox 8"/>
          <p:cNvSpPr txBox="1"/>
          <p:nvPr/>
        </p:nvSpPr>
        <p:spPr>
          <a:xfrm>
            <a:off x="5376429" y="4093974"/>
            <a:ext cx="2268667" cy="646331"/>
          </a:xfrm>
          <a:prstGeom prst="rect">
            <a:avLst/>
          </a:prstGeom>
          <a:noFill/>
        </p:spPr>
        <p:txBody>
          <a:bodyPr wrap="square" rtlCol="0">
            <a:spAutoFit/>
          </a:bodyPr>
          <a:lstStyle/>
          <a:p>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23</a:t>
            </a:r>
            <a:r>
              <a:rPr lang="en-US" altLang="zh-CN"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6</a:t>
            </a:r>
            <a:r>
              <a:rPr lang="en-US" sz="20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5" name="文本框 24"/>
          <p:cNvSpPr txBox="1"/>
          <p:nvPr/>
        </p:nvSpPr>
        <p:spPr>
          <a:xfrm>
            <a:off x="5376429" y="4574416"/>
            <a:ext cx="1676285" cy="36933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dirty="0">
                <a:solidFill>
                  <a:schemeClr val="bg1"/>
                </a:solidFill>
                <a:latin typeface="字魂58号-创中黑" panose="00000500000000000000" pitchFamily="2" charset="-122"/>
                <a:ea typeface="字魂58号-创中黑" panose="00000500000000000000" pitchFamily="2" charset="-122"/>
              </a:rPr>
              <a:t>您的文字内容</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ppt_y</p:attrName>
                                        </p:attrNameLst>
                                      </p:cBhvr>
                                      <p:tavLst>
                                        <p:tav tm="0">
                                          <p:val>
                                            <p:strVal val="#ppt_y+#ppt_h*1.125000"/>
                                          </p:val>
                                        </p:tav>
                                        <p:tav tm="100000">
                                          <p:val>
                                            <p:strVal val="#ppt_y"/>
                                          </p:val>
                                        </p:tav>
                                      </p:tavLst>
                                    </p:anim>
                                    <p:animEffect transition="in" filter="wipe(up)">
                                      <p:cBhvr>
                                        <p:cTn id="25" dur="500"/>
                                        <p:tgtEl>
                                          <p:spTgt spid="17"/>
                                        </p:tgtEl>
                                      </p:cBhvr>
                                    </p:animEffect>
                                  </p:childTnLst>
                                </p:cTn>
                              </p:par>
                            </p:childTnLst>
                          </p:cTn>
                        </p:par>
                        <p:par>
                          <p:cTn id="26" fill="hold">
                            <p:stCondLst>
                              <p:cond delay="1000"/>
                            </p:stCondLst>
                            <p:childTnLst>
                              <p:par>
                                <p:cTn id="27" presetID="12" presetClass="entr" presetSubtype="4"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p:tgtEl>
                                          <p:spTgt spid="23"/>
                                        </p:tgtEl>
                                        <p:attrNameLst>
                                          <p:attrName>ppt_y</p:attrName>
                                        </p:attrNameLst>
                                      </p:cBhvr>
                                      <p:tavLst>
                                        <p:tav tm="0">
                                          <p:val>
                                            <p:strVal val="#ppt_y+#ppt_h*1.125000"/>
                                          </p:val>
                                        </p:tav>
                                        <p:tav tm="100000">
                                          <p:val>
                                            <p:strVal val="#ppt_y"/>
                                          </p:val>
                                        </p:tav>
                                      </p:tavLst>
                                    </p:anim>
                                    <p:animEffect transition="in" filter="wipe(up)">
                                      <p:cBhvr>
                                        <p:cTn id="30" dur="500"/>
                                        <p:tgtEl>
                                          <p:spTgt spid="23"/>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p:tgtEl>
                                          <p:spTgt spid="25"/>
                                        </p:tgtEl>
                                        <p:attrNameLst>
                                          <p:attrName>ppt_y</p:attrName>
                                        </p:attrNameLst>
                                      </p:cBhvr>
                                      <p:tavLst>
                                        <p:tav tm="0">
                                          <p:val>
                                            <p:strVal val="#ppt_y+#ppt_h*1.125000"/>
                                          </p:val>
                                        </p:tav>
                                        <p:tav tm="100000">
                                          <p:val>
                                            <p:strVal val="#ppt_y"/>
                                          </p:val>
                                        </p:tav>
                                      </p:tavLst>
                                    </p:anim>
                                    <p:animEffect transition="in" filter="wipe(up)">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5" grpId="0"/>
      <p:bldP spid="17" grpId="0" bldLvl="0"/>
      <p:bldP spid="23" grpId="0" bldLvl="0"/>
      <p:bldP spid="25"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项目成果展示</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24" name="直接连接符 23"/>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7289566" y="1917700"/>
            <a:ext cx="3467616" cy="3785166"/>
          </a:xfrm>
          <a:prstGeom prst="rect">
            <a:avLst/>
          </a:prstGeom>
          <a:noFill/>
          <a:ln w="38100">
            <a:solidFill>
              <a:srgbClr val="6E8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26" name="TextBox 7"/>
          <p:cNvSpPr txBox="1"/>
          <p:nvPr/>
        </p:nvSpPr>
        <p:spPr>
          <a:xfrm>
            <a:off x="1120801" y="2172979"/>
            <a:ext cx="3467616"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添加页面标题内容</a:t>
            </a:r>
          </a:p>
        </p:txBody>
      </p:sp>
      <p:sp>
        <p:nvSpPr>
          <p:cNvPr id="27" name="Google Shape;86;p19"/>
          <p:cNvSpPr txBox="1"/>
          <p:nvPr/>
        </p:nvSpPr>
        <p:spPr>
          <a:xfrm>
            <a:off x="1114500" y="1816099"/>
            <a:ext cx="2762200" cy="333705"/>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sz="2400" b="0" i="0" u="none" strike="noStrike" cap="none" dirty="0">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sz="2400" b="0" i="0" u="none" strike="noStrike" cap="none" dirty="0">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28" name="TextBox 24"/>
          <p:cNvSpPr txBox="1"/>
          <p:nvPr/>
        </p:nvSpPr>
        <p:spPr>
          <a:xfrm>
            <a:off x="1120800" y="2970986"/>
            <a:ext cx="5400650" cy="1027829"/>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请在此处添加具体内容，文字尽量言简意赅，简单说明即可，不必过于繁琐，注意板面美观度。请在此处添加具体内容，文字尽量言简意赅</a:t>
            </a: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请在此处添加具体内容，文字尽量言简意赅</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9" name="TextBox 5"/>
          <p:cNvSpPr txBox="1"/>
          <p:nvPr/>
        </p:nvSpPr>
        <p:spPr>
          <a:xfrm>
            <a:off x="3905300" y="4511804"/>
            <a:ext cx="2268667" cy="923330"/>
          </a:xfrm>
          <a:prstGeom prst="rect">
            <a:avLst/>
          </a:prstGeom>
          <a:noFill/>
        </p:spPr>
        <p:txBody>
          <a:bodyPr wrap="square" rtlCol="0">
            <a:spAutoFit/>
          </a:bodyPr>
          <a:lstStyle/>
          <a:p>
            <a:r>
              <a:rPr lang="en-US" sz="54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4</a:t>
            </a:r>
            <a:r>
              <a:rPr lang="en-US" altLang="zh-CN" sz="54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8</a:t>
            </a:r>
            <a:r>
              <a:rPr lang="en-US" sz="36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30" name="Rectangle 6"/>
          <p:cNvSpPr/>
          <p:nvPr/>
        </p:nvSpPr>
        <p:spPr>
          <a:xfrm>
            <a:off x="3905300" y="5454779"/>
            <a:ext cx="2122795" cy="369332"/>
          </a:xfrm>
          <a:prstGeom prst="rect">
            <a:avLst/>
          </a:prstGeom>
        </p:spPr>
        <p:txBody>
          <a:bodyPr wrap="square">
            <a:spAutoFit/>
          </a:bodyPr>
          <a:lstStyle/>
          <a:p>
            <a:r>
              <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p>
        </p:txBody>
      </p:sp>
      <p:sp>
        <p:nvSpPr>
          <p:cNvPr id="31" name="Rectangle 7"/>
          <p:cNvSpPr/>
          <p:nvPr/>
        </p:nvSpPr>
        <p:spPr>
          <a:xfrm>
            <a:off x="1184671" y="5435134"/>
            <a:ext cx="2122795" cy="369332"/>
          </a:xfrm>
          <a:prstGeom prst="rect">
            <a:avLst/>
          </a:prstGeom>
        </p:spPr>
        <p:txBody>
          <a:bodyPr wrap="square">
            <a:spAutoFit/>
          </a:bodyPr>
          <a:lstStyle/>
          <a:p>
            <a:r>
              <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p>
        </p:txBody>
      </p:sp>
      <p:sp>
        <p:nvSpPr>
          <p:cNvPr id="32" name="TextBox 8"/>
          <p:cNvSpPr txBox="1"/>
          <p:nvPr/>
        </p:nvSpPr>
        <p:spPr>
          <a:xfrm>
            <a:off x="1184671" y="4492159"/>
            <a:ext cx="2268667" cy="923330"/>
          </a:xfrm>
          <a:prstGeom prst="rect">
            <a:avLst/>
          </a:prstGeom>
          <a:noFill/>
        </p:spPr>
        <p:txBody>
          <a:bodyPr wrap="square" rtlCol="0">
            <a:spAutoFit/>
          </a:bodyPr>
          <a:lstStyle/>
          <a:p>
            <a:r>
              <a:rPr lang="en-US"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3</a:t>
            </a:r>
            <a:r>
              <a:rPr lang="en-US" altLang="zh-CN"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6</a:t>
            </a:r>
            <a:r>
              <a:rPr lang="en-US" sz="36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33" name="文本框 32"/>
          <p:cNvSpPr txBox="1"/>
          <p:nvPr/>
        </p:nvSpPr>
        <p:spPr>
          <a:xfrm>
            <a:off x="7600974" y="4047659"/>
            <a:ext cx="2844800" cy="116153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Please enter text here.</a:t>
            </a:r>
            <a:endPar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4" name="Freeform 171"/>
          <p:cNvSpPr>
            <a:spLocks noEditPoints="1"/>
          </p:cNvSpPr>
          <p:nvPr/>
        </p:nvSpPr>
        <p:spPr bwMode="auto">
          <a:xfrm>
            <a:off x="8535471" y="2593430"/>
            <a:ext cx="975806" cy="960558"/>
          </a:xfrm>
          <a:custGeom>
            <a:avLst/>
            <a:gdLst/>
            <a:ahLst/>
            <a:cxnLst>
              <a:cxn ang="0">
                <a:pos x="30" y="58"/>
              </a:cxn>
              <a:cxn ang="0">
                <a:pos x="0" y="29"/>
              </a:cxn>
              <a:cxn ang="0">
                <a:pos x="30" y="0"/>
              </a:cxn>
              <a:cxn ang="0">
                <a:pos x="59" y="29"/>
              </a:cxn>
              <a:cxn ang="0">
                <a:pos x="30" y="58"/>
              </a:cxn>
              <a:cxn ang="0">
                <a:pos x="30" y="8"/>
              </a:cxn>
              <a:cxn ang="0">
                <a:pos x="9" y="29"/>
              </a:cxn>
              <a:cxn ang="0">
                <a:pos x="30" y="49"/>
              </a:cxn>
              <a:cxn ang="0">
                <a:pos x="50" y="29"/>
              </a:cxn>
              <a:cxn ang="0">
                <a:pos x="30" y="8"/>
              </a:cxn>
              <a:cxn ang="0">
                <a:pos x="34" y="32"/>
              </a:cxn>
              <a:cxn ang="0">
                <a:pos x="33" y="34"/>
              </a:cxn>
              <a:cxn ang="0">
                <a:pos x="21" y="34"/>
              </a:cxn>
              <a:cxn ang="0">
                <a:pos x="20" y="32"/>
              </a:cxn>
              <a:cxn ang="0">
                <a:pos x="20" y="30"/>
              </a:cxn>
              <a:cxn ang="0">
                <a:pos x="21" y="29"/>
              </a:cxn>
              <a:cxn ang="0">
                <a:pos x="30" y="29"/>
              </a:cxn>
              <a:cxn ang="0">
                <a:pos x="30" y="15"/>
              </a:cxn>
              <a:cxn ang="0">
                <a:pos x="31" y="14"/>
              </a:cxn>
              <a:cxn ang="0">
                <a:pos x="33" y="14"/>
              </a:cxn>
              <a:cxn ang="0">
                <a:pos x="34" y="15"/>
              </a:cxn>
              <a:cxn ang="0">
                <a:pos x="34" y="32"/>
              </a:cxn>
            </a:cxnLst>
            <a:rect l="0" t="0" r="r" b="b"/>
            <a:pathLst>
              <a:path w="59" h="58">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30" y="8"/>
                </a:moveTo>
                <a:cubicBezTo>
                  <a:pt x="18" y="8"/>
                  <a:pt x="9" y="17"/>
                  <a:pt x="9" y="29"/>
                </a:cubicBezTo>
                <a:cubicBezTo>
                  <a:pt x="9" y="40"/>
                  <a:pt x="18" y="49"/>
                  <a:pt x="30" y="49"/>
                </a:cubicBezTo>
                <a:cubicBezTo>
                  <a:pt x="41" y="49"/>
                  <a:pt x="50" y="40"/>
                  <a:pt x="50" y="29"/>
                </a:cubicBezTo>
                <a:cubicBezTo>
                  <a:pt x="50" y="17"/>
                  <a:pt x="41" y="8"/>
                  <a:pt x="30" y="8"/>
                </a:cubicBezTo>
                <a:close/>
                <a:moveTo>
                  <a:pt x="34" y="32"/>
                </a:moveTo>
                <a:cubicBezTo>
                  <a:pt x="34" y="33"/>
                  <a:pt x="34" y="34"/>
                  <a:pt x="33" y="34"/>
                </a:cubicBezTo>
                <a:cubicBezTo>
                  <a:pt x="21" y="34"/>
                  <a:pt x="21" y="34"/>
                  <a:pt x="21" y="34"/>
                </a:cubicBezTo>
                <a:cubicBezTo>
                  <a:pt x="20" y="34"/>
                  <a:pt x="20" y="33"/>
                  <a:pt x="20" y="32"/>
                </a:cubicBezTo>
                <a:cubicBezTo>
                  <a:pt x="20" y="30"/>
                  <a:pt x="20" y="30"/>
                  <a:pt x="20" y="30"/>
                </a:cubicBezTo>
                <a:cubicBezTo>
                  <a:pt x="20" y="29"/>
                  <a:pt x="20" y="29"/>
                  <a:pt x="21" y="29"/>
                </a:cubicBezTo>
                <a:cubicBezTo>
                  <a:pt x="30" y="29"/>
                  <a:pt x="30" y="29"/>
                  <a:pt x="30" y="29"/>
                </a:cubicBezTo>
                <a:cubicBezTo>
                  <a:pt x="30" y="15"/>
                  <a:pt x="30" y="15"/>
                  <a:pt x="30" y="15"/>
                </a:cubicBezTo>
                <a:cubicBezTo>
                  <a:pt x="30" y="15"/>
                  <a:pt x="30" y="14"/>
                  <a:pt x="31" y="14"/>
                </a:cubicBezTo>
                <a:cubicBezTo>
                  <a:pt x="33" y="14"/>
                  <a:pt x="33" y="14"/>
                  <a:pt x="33" y="14"/>
                </a:cubicBezTo>
                <a:cubicBezTo>
                  <a:pt x="34" y="14"/>
                  <a:pt x="34" y="15"/>
                  <a:pt x="34" y="15"/>
                </a:cubicBezTo>
                <a:lnTo>
                  <a:pt x="34" y="32"/>
                </a:lnTo>
                <a:close/>
              </a:path>
            </a:pathLst>
          </a:custGeom>
          <a:solidFill>
            <a:srgbClr val="6E8F9E"/>
          </a:solidFill>
          <a:ln w="9525">
            <a:noFill/>
            <a:round/>
          </a:ln>
        </p:spPr>
        <p:txBody>
          <a:bodyPr vert="horz" wrap="square" lIns="121920" tIns="60960" rIns="121920" bIns="60960" numCol="1" anchor="t" anchorCtr="0" compatLnSpc="1"/>
          <a:lstStyle/>
          <a:p>
            <a:endParaRPr lang="en-US" sz="2400" dirty="0">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p:tgtEl>
                                          <p:spTgt spid="25"/>
                                        </p:tgtEl>
                                        <p:attrNameLst>
                                          <p:attrName>ppt_y</p:attrName>
                                        </p:attrNameLst>
                                      </p:cBhvr>
                                      <p:tavLst>
                                        <p:tav tm="0">
                                          <p:val>
                                            <p:strVal val="#ppt_y+#ppt_h*1.125000"/>
                                          </p:val>
                                        </p:tav>
                                        <p:tav tm="100000">
                                          <p:val>
                                            <p:strVal val="#ppt_y"/>
                                          </p:val>
                                        </p:tav>
                                      </p:tavLst>
                                    </p:anim>
                                    <p:animEffect transition="in" filter="wipe(up)">
                                      <p:cBhvr>
                                        <p:cTn id="30" dur="500"/>
                                        <p:tgtEl>
                                          <p:spTgt spid="25"/>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p:tgtEl>
                                          <p:spTgt spid="33"/>
                                        </p:tgtEl>
                                        <p:attrNameLst>
                                          <p:attrName>ppt_y</p:attrName>
                                        </p:attrNameLst>
                                      </p:cBhvr>
                                      <p:tavLst>
                                        <p:tav tm="0">
                                          <p:val>
                                            <p:strVal val="#ppt_y+#ppt_h*1.125000"/>
                                          </p:val>
                                        </p:tav>
                                        <p:tav tm="100000">
                                          <p:val>
                                            <p:strVal val="#ppt_y"/>
                                          </p:val>
                                        </p:tav>
                                      </p:tavLst>
                                    </p:anim>
                                    <p:animEffect transition="in" filter="wipe(up)">
                                      <p:cBhvr>
                                        <p:cTn id="34" dur="500"/>
                                        <p:tgtEl>
                                          <p:spTgt spid="33"/>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p:tgtEl>
                                          <p:spTgt spid="34"/>
                                        </p:tgtEl>
                                        <p:attrNameLst>
                                          <p:attrName>ppt_y</p:attrName>
                                        </p:attrNameLst>
                                      </p:cBhvr>
                                      <p:tavLst>
                                        <p:tav tm="0">
                                          <p:val>
                                            <p:strVal val="#ppt_y+#ppt_h*1.125000"/>
                                          </p:val>
                                        </p:tav>
                                        <p:tav tm="100000">
                                          <p:val>
                                            <p:strVal val="#ppt_y"/>
                                          </p:val>
                                        </p:tav>
                                      </p:tavLst>
                                    </p:anim>
                                    <p:animEffect transition="in" filter="wipe(up)">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P spid="25" grpId="1" animBg="1"/>
      <p:bldP spid="28" grpId="0"/>
      <p:bldP spid="29" grpId="0"/>
      <p:bldP spid="29" grpId="1"/>
      <p:bldP spid="30" grpId="0"/>
      <p:bldP spid="30" grpId="1"/>
      <p:bldP spid="31" grpId="0"/>
      <p:bldP spid="31" grpId="1"/>
      <p:bldP spid="32" grpId="0"/>
      <p:bldP spid="32" grpId="1"/>
      <p:bldP spid="33" grpId="0"/>
      <p:bldP spid="33" grpId="1"/>
      <p:bldP spid="34" grpId="0" animBg="1"/>
      <p:bldP spid="3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项目成果展示</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3289300"/>
            <a:ext cx="12192000" cy="3568700"/>
          </a:xfrm>
          <a:prstGeom prst="rect">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626530" y="2013790"/>
            <a:ext cx="2551020" cy="255102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820490" y="2013790"/>
            <a:ext cx="2551020" cy="255102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014450" y="1976053"/>
            <a:ext cx="2551020" cy="255102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746248" y="5271161"/>
            <a:ext cx="2380502"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latin typeface="字魂58号-创中黑" panose="00000500000000000000" pitchFamily="2" charset="-122"/>
                <a:ea typeface="字魂58号-创中黑" panose="00000500000000000000" pitchFamily="2" charset="-122"/>
              </a:rPr>
              <a:t>Please enter text </a:t>
            </a:r>
            <a:r>
              <a:rPr lang="en-US" sz="1200" dirty="0" err="1">
                <a:solidFill>
                  <a:schemeClr val="bg1"/>
                </a:solidFill>
                <a:latin typeface="字魂58号-创中黑" panose="00000500000000000000" pitchFamily="2" charset="-122"/>
                <a:ea typeface="字魂58号-创中黑" panose="00000500000000000000" pitchFamily="2" charset="-122"/>
              </a:rPr>
              <a:t>here.</a:t>
            </a:r>
            <a:r>
              <a:rPr lang="en-US" sz="12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200" dirty="0">
                <a:solidFill>
                  <a:schemeClr val="bg1"/>
                </a:solidFill>
                <a:latin typeface="字魂58号-创中黑" panose="00000500000000000000" pitchFamily="2" charset="-122"/>
                <a:ea typeface="字魂58号-创中黑" panose="00000500000000000000" pitchFamily="2" charset="-122"/>
                <a:sym typeface="+mn-ea"/>
              </a:rPr>
              <a:t> Please enter text here.</a:t>
            </a:r>
            <a:endParaRPr lang="en-US" sz="1200" dirty="0">
              <a:solidFill>
                <a:schemeClr val="bg1"/>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2139346" y="4797053"/>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latin typeface="字魂58号-创中黑" panose="00000500000000000000" pitchFamily="2" charset="-122"/>
                <a:ea typeface="字魂58号-创中黑" panose="00000500000000000000" pitchFamily="2" charset="-122"/>
              </a:rPr>
              <a:t>输入标题</a:t>
            </a:r>
          </a:p>
        </p:txBody>
      </p:sp>
      <p:sp>
        <p:nvSpPr>
          <p:cNvPr id="12" name="文本框 11"/>
          <p:cNvSpPr txBox="1"/>
          <p:nvPr/>
        </p:nvSpPr>
        <p:spPr>
          <a:xfrm>
            <a:off x="4899741" y="5271161"/>
            <a:ext cx="2380502"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latin typeface="字魂58号-创中黑" panose="00000500000000000000" pitchFamily="2" charset="-122"/>
                <a:ea typeface="字魂58号-创中黑" panose="00000500000000000000" pitchFamily="2" charset="-122"/>
              </a:rPr>
              <a:t>Please enter text </a:t>
            </a:r>
            <a:r>
              <a:rPr lang="en-US" sz="1200" dirty="0" err="1">
                <a:solidFill>
                  <a:schemeClr val="bg1"/>
                </a:solidFill>
                <a:latin typeface="字魂58号-创中黑" panose="00000500000000000000" pitchFamily="2" charset="-122"/>
                <a:ea typeface="字魂58号-创中黑" panose="00000500000000000000" pitchFamily="2" charset="-122"/>
              </a:rPr>
              <a:t>here.</a:t>
            </a:r>
            <a:r>
              <a:rPr lang="en-US" sz="12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200" dirty="0">
                <a:solidFill>
                  <a:schemeClr val="bg1"/>
                </a:solidFill>
                <a:latin typeface="字魂58号-创中黑" panose="00000500000000000000" pitchFamily="2" charset="-122"/>
                <a:ea typeface="字魂58号-创中黑" panose="00000500000000000000" pitchFamily="2" charset="-122"/>
                <a:sym typeface="+mn-ea"/>
              </a:rPr>
              <a:t> Please enter text here.</a:t>
            </a:r>
            <a:endParaRPr lang="en-US" sz="1200" dirty="0">
              <a:solidFill>
                <a:schemeClr val="bg1"/>
              </a:solidFill>
              <a:latin typeface="字魂58号-创中黑" panose="00000500000000000000" pitchFamily="2" charset="-122"/>
              <a:ea typeface="字魂58号-创中黑" panose="00000500000000000000" pitchFamily="2" charset="-122"/>
            </a:endParaRPr>
          </a:p>
        </p:txBody>
      </p:sp>
      <p:sp>
        <p:nvSpPr>
          <p:cNvPr id="13" name="文本框 12"/>
          <p:cNvSpPr txBox="1"/>
          <p:nvPr/>
        </p:nvSpPr>
        <p:spPr>
          <a:xfrm>
            <a:off x="5292839" y="4797053"/>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latin typeface="字魂58号-创中黑" panose="00000500000000000000" pitchFamily="2" charset="-122"/>
                <a:ea typeface="字魂58号-创中黑" panose="00000500000000000000" pitchFamily="2" charset="-122"/>
              </a:rPr>
              <a:t>输入标题</a:t>
            </a:r>
          </a:p>
        </p:txBody>
      </p:sp>
      <p:sp>
        <p:nvSpPr>
          <p:cNvPr id="14" name="文本框 13"/>
          <p:cNvSpPr txBox="1"/>
          <p:nvPr/>
        </p:nvSpPr>
        <p:spPr>
          <a:xfrm>
            <a:off x="8097684" y="5271161"/>
            <a:ext cx="2380502"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latin typeface="字魂58号-创中黑" panose="00000500000000000000" pitchFamily="2" charset="-122"/>
                <a:ea typeface="字魂58号-创中黑" panose="00000500000000000000" pitchFamily="2" charset="-122"/>
              </a:rPr>
              <a:t>Please enter text </a:t>
            </a:r>
            <a:r>
              <a:rPr lang="en-US" sz="1200" dirty="0" err="1">
                <a:solidFill>
                  <a:schemeClr val="bg1"/>
                </a:solidFill>
                <a:latin typeface="字魂58号-创中黑" panose="00000500000000000000" pitchFamily="2" charset="-122"/>
                <a:ea typeface="字魂58号-创中黑" panose="00000500000000000000" pitchFamily="2" charset="-122"/>
              </a:rPr>
              <a:t>here.</a:t>
            </a:r>
            <a:r>
              <a:rPr lang="en-US" sz="12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200" dirty="0">
                <a:solidFill>
                  <a:schemeClr val="bg1"/>
                </a:solidFill>
                <a:latin typeface="字魂58号-创中黑" panose="00000500000000000000" pitchFamily="2" charset="-122"/>
                <a:ea typeface="字魂58号-创中黑" panose="00000500000000000000" pitchFamily="2" charset="-122"/>
                <a:sym typeface="+mn-ea"/>
              </a:rPr>
              <a:t> Please enter text here.</a:t>
            </a:r>
            <a:endParaRPr lang="en-US" sz="1200" dirty="0">
              <a:solidFill>
                <a:schemeClr val="bg1"/>
              </a:solidFill>
              <a:latin typeface="字魂58号-创中黑" panose="00000500000000000000" pitchFamily="2" charset="-122"/>
              <a:ea typeface="字魂58号-创中黑" panose="00000500000000000000" pitchFamily="2" charset="-122"/>
            </a:endParaRPr>
          </a:p>
        </p:txBody>
      </p:sp>
      <p:sp>
        <p:nvSpPr>
          <p:cNvPr id="15" name="文本框 14"/>
          <p:cNvSpPr txBox="1"/>
          <p:nvPr/>
        </p:nvSpPr>
        <p:spPr>
          <a:xfrm>
            <a:off x="8490782" y="4797053"/>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latin typeface="字魂58号-创中黑" panose="00000500000000000000" pitchFamily="2" charset="-122"/>
                <a:ea typeface="字魂58号-创中黑" panose="00000500000000000000" pitchFamily="2"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ppt_y</p:attrName>
                                        </p:attrNameLst>
                                      </p:cBhvr>
                                      <p:tavLst>
                                        <p:tav tm="0">
                                          <p:val>
                                            <p:strVal val="#ppt_y+#ppt_h*1.125000"/>
                                          </p:val>
                                        </p:tav>
                                        <p:tav tm="100000">
                                          <p:val>
                                            <p:strVal val="#ppt_y"/>
                                          </p:val>
                                        </p:tav>
                                      </p:tavLst>
                                    </p:anim>
                                    <p:animEffect transition="in" filter="wipe(up)">
                                      <p:cBhvr>
                                        <p:cTn id="19" dur="500"/>
                                        <p:tgtEl>
                                          <p:spTgt spid="10"/>
                                        </p:tgtEl>
                                      </p:cBhvr>
                                    </p:animEffect>
                                  </p:childTnLst>
                                </p:cTn>
                              </p:par>
                            </p:childTnLst>
                          </p:cTn>
                        </p:par>
                        <p:par>
                          <p:cTn id="20" fill="hold">
                            <p:stCondLst>
                              <p:cond delay="1000"/>
                            </p:stCondLst>
                            <p:childTnLst>
                              <p:par>
                                <p:cTn id="21" presetID="1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childTnLst>
                          </p:cTn>
                        </p:par>
                        <p:par>
                          <p:cTn id="25" fill="hold">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p:tgtEl>
                                          <p:spTgt spid="12"/>
                                        </p:tgtEl>
                                        <p:attrNameLst>
                                          <p:attrName>ppt_y</p:attrName>
                                        </p:attrNameLst>
                                      </p:cBhvr>
                                      <p:tavLst>
                                        <p:tav tm="0">
                                          <p:val>
                                            <p:strVal val="#ppt_y+#ppt_h*1.125000"/>
                                          </p:val>
                                        </p:tav>
                                        <p:tav tm="100000">
                                          <p:val>
                                            <p:strVal val="#ppt_y"/>
                                          </p:val>
                                        </p:tav>
                                      </p:tavLst>
                                    </p:anim>
                                    <p:animEffect transition="in" filter="wipe(up)">
                                      <p:cBhvr>
                                        <p:cTn id="29" dur="500"/>
                                        <p:tgtEl>
                                          <p:spTgt spid="12"/>
                                        </p:tgtEl>
                                      </p:cBhvr>
                                    </p:animEffect>
                                  </p:childTnLst>
                                </p:cTn>
                              </p:par>
                            </p:childTnLst>
                          </p:cTn>
                        </p:par>
                        <p:par>
                          <p:cTn id="30" fill="hold">
                            <p:stCondLst>
                              <p:cond delay="200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p:tgtEl>
                                          <p:spTgt spid="14"/>
                                        </p:tgtEl>
                                        <p:attrNameLst>
                                          <p:attrName>ppt_y</p:attrName>
                                        </p:attrNameLst>
                                      </p:cBhvr>
                                      <p:tavLst>
                                        <p:tav tm="0">
                                          <p:val>
                                            <p:strVal val="#ppt_y+#ppt_h*1.125000"/>
                                          </p:val>
                                        </p:tav>
                                        <p:tav tm="100000">
                                          <p:val>
                                            <p:strVal val="#ppt_y"/>
                                          </p:val>
                                        </p:tav>
                                      </p:tavLst>
                                    </p:anim>
                                    <p:animEffect transition="in" filter="wipe(up)">
                                      <p:cBhvr>
                                        <p:cTn id="39" dur="500"/>
                                        <p:tgtEl>
                                          <p:spTgt spid="14"/>
                                        </p:tgtEl>
                                      </p:cBhvr>
                                    </p:animEffect>
                                  </p:childTnLst>
                                </p:cTn>
                              </p:par>
                            </p:childTnLst>
                          </p:cTn>
                        </p:par>
                        <p:par>
                          <p:cTn id="40" fill="hold">
                            <p:stCondLst>
                              <p:cond delay="3000"/>
                            </p:stCondLst>
                            <p:childTnLst>
                              <p:par>
                                <p:cTn id="41" presetID="12" presetClass="entr" presetSubtype="4"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p:tgtEl>
                                          <p:spTgt spid="15"/>
                                        </p:tgtEl>
                                        <p:attrNameLst>
                                          <p:attrName>ppt_y</p:attrName>
                                        </p:attrNameLst>
                                      </p:cBhvr>
                                      <p:tavLst>
                                        <p:tav tm="0">
                                          <p:val>
                                            <p:strVal val="#ppt_y+#ppt_h*1.125000"/>
                                          </p:val>
                                        </p:tav>
                                        <p:tav tm="100000">
                                          <p:val>
                                            <p:strVal val="#ppt_y"/>
                                          </p:val>
                                        </p:tav>
                                      </p:tavLst>
                                    </p:anim>
                                    <p:animEffect transition="in" filter="wipe(up)">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ldLvl="0" animBg="1"/>
      <p:bldP spid="10" grpId="0" bldLvl="0"/>
      <p:bldP spid="11" grpId="0" bldLvl="0"/>
      <p:bldP spid="12" grpId="0" bldLvl="0"/>
      <p:bldP spid="13" grpId="0" bldLvl="0"/>
      <p:bldP spid="14" grpId="0" bldLvl="0"/>
      <p:bldP spid="15"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300"/>
            <a:ext cx="3162300" cy="4089400"/>
          </a:xfrm>
          <a:prstGeom prst="parallelogram">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dirty="0">
                <a:solidFill>
                  <a:schemeClr val="bg1"/>
                </a:solidFill>
                <a:latin typeface="印品粗朗体" panose="02000000000000000000" pitchFamily="2" charset="-122"/>
                <a:ea typeface="印品粗朗体" panose="02000000000000000000" pitchFamily="2" charset="-122"/>
                <a:cs typeface="+mn-ea"/>
                <a:sym typeface="+mn-lt"/>
              </a:rPr>
              <a:t>3</a:t>
            </a:r>
            <a:endParaRPr sz="13800" spc="225" dirty="0">
              <a:solidFill>
                <a:schemeClr val="bg1"/>
              </a:solidFill>
              <a:latin typeface="印品粗朗体" panose="02000000000000000000" pitchFamily="2" charset="-122"/>
              <a:ea typeface="印品粗朗体" panose="02000000000000000000" pitchFamily="2" charset="-122"/>
              <a:cs typeface="+mn-ea"/>
              <a:sym typeface="+mn-lt"/>
            </a:endParaRPr>
          </a:p>
        </p:txBody>
      </p:sp>
      <p:sp>
        <p:nvSpPr>
          <p:cNvPr id="17" name="矩形 16"/>
          <p:cNvSpPr/>
          <p:nvPr/>
        </p:nvSpPr>
        <p:spPr>
          <a:xfrm>
            <a:off x="4912339" y="2564838"/>
            <a:ext cx="5651888" cy="992579"/>
          </a:xfrm>
          <a:prstGeom prst="rect">
            <a:avLst/>
          </a:prstGeom>
        </p:spPr>
        <p:txBody>
          <a:bodyPr wrap="square" lIns="68580" tIns="34290" rIns="68580" bIns="34290">
            <a:spAutoFit/>
          </a:bodyPr>
          <a:lstStyle/>
          <a:p>
            <a:pPr>
              <a:defRPr/>
            </a:pPr>
            <a:r>
              <a:rPr lang="zh-CN" altLang="en-US" sz="6000" spc="225" dirty="0">
                <a:solidFill>
                  <a:schemeClr val="bg1"/>
                </a:solidFill>
                <a:latin typeface="字魂59号-创粗黑" panose="00000500000000000000" pitchFamily="2" charset="-122"/>
                <a:ea typeface="字魂59号-创粗黑" panose="00000500000000000000" pitchFamily="2" charset="-122"/>
                <a:cs typeface="+mn-ea"/>
                <a:sym typeface="+mn-lt"/>
              </a:rPr>
              <a:t>经验与总结</a:t>
            </a:r>
            <a:endParaRPr sz="60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dirty="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6" grpId="0"/>
      <p:bldP spid="1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经验与总结</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TextBox 15"/>
          <p:cNvSpPr txBox="1"/>
          <p:nvPr/>
        </p:nvSpPr>
        <p:spPr>
          <a:xfrm>
            <a:off x="8707863" y="4207210"/>
            <a:ext cx="2053253"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valuable</a:t>
            </a:r>
          </a:p>
        </p:txBody>
      </p:sp>
      <p:sp>
        <p:nvSpPr>
          <p:cNvPr id="6" name="Rectangle 16"/>
          <p:cNvSpPr/>
          <p:nvPr/>
        </p:nvSpPr>
        <p:spPr>
          <a:xfrm>
            <a:off x="8702148" y="3946225"/>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rPr>
              <a:t>2018</a:t>
            </a:r>
          </a:p>
        </p:txBody>
      </p:sp>
      <p:sp>
        <p:nvSpPr>
          <p:cNvPr id="8" name="TextBox 17"/>
          <p:cNvSpPr txBox="1"/>
          <p:nvPr/>
        </p:nvSpPr>
        <p:spPr>
          <a:xfrm>
            <a:off x="5787388" y="2835610"/>
            <a:ext cx="2312670"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valuable</a:t>
            </a:r>
          </a:p>
        </p:txBody>
      </p:sp>
      <p:sp>
        <p:nvSpPr>
          <p:cNvPr id="9" name="Rectangle 18"/>
          <p:cNvSpPr/>
          <p:nvPr/>
        </p:nvSpPr>
        <p:spPr>
          <a:xfrm>
            <a:off x="5781673" y="2575260"/>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rPr>
              <a:t>2010</a:t>
            </a:r>
          </a:p>
        </p:txBody>
      </p:sp>
      <p:sp>
        <p:nvSpPr>
          <p:cNvPr id="10" name="TextBox 19"/>
          <p:cNvSpPr txBox="1"/>
          <p:nvPr/>
        </p:nvSpPr>
        <p:spPr>
          <a:xfrm>
            <a:off x="8707863" y="2835610"/>
            <a:ext cx="2412367"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valuable</a:t>
            </a:r>
          </a:p>
        </p:txBody>
      </p:sp>
      <p:sp>
        <p:nvSpPr>
          <p:cNvPr id="11" name="Rectangle 20"/>
          <p:cNvSpPr/>
          <p:nvPr/>
        </p:nvSpPr>
        <p:spPr>
          <a:xfrm>
            <a:off x="8702148" y="2575260"/>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rPr>
              <a:t>2012</a:t>
            </a:r>
          </a:p>
        </p:txBody>
      </p:sp>
      <p:sp>
        <p:nvSpPr>
          <p:cNvPr id="12" name="TextBox 21"/>
          <p:cNvSpPr txBox="1"/>
          <p:nvPr/>
        </p:nvSpPr>
        <p:spPr>
          <a:xfrm>
            <a:off x="5787388" y="4252930"/>
            <a:ext cx="2182793"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valuable</a:t>
            </a:r>
          </a:p>
        </p:txBody>
      </p:sp>
      <p:sp>
        <p:nvSpPr>
          <p:cNvPr id="13" name="Rectangle 22"/>
          <p:cNvSpPr/>
          <p:nvPr/>
        </p:nvSpPr>
        <p:spPr>
          <a:xfrm>
            <a:off x="5781673" y="3991945"/>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rPr>
              <a:t>2015</a:t>
            </a:r>
          </a:p>
        </p:txBody>
      </p:sp>
      <p:sp>
        <p:nvSpPr>
          <p:cNvPr id="14" name="Rectangle 23"/>
          <p:cNvSpPr/>
          <p:nvPr/>
        </p:nvSpPr>
        <p:spPr>
          <a:xfrm>
            <a:off x="8362423" y="401671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5" name="Rectangle 24"/>
          <p:cNvSpPr/>
          <p:nvPr/>
        </p:nvSpPr>
        <p:spPr>
          <a:xfrm>
            <a:off x="5441948" y="401671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6" name="Rectangle 25"/>
          <p:cNvSpPr/>
          <p:nvPr/>
        </p:nvSpPr>
        <p:spPr>
          <a:xfrm>
            <a:off x="8362423" y="264003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7" name="Rectangle 26"/>
          <p:cNvSpPr/>
          <p:nvPr/>
        </p:nvSpPr>
        <p:spPr>
          <a:xfrm>
            <a:off x="5441948" y="2648285"/>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8" name="Freeform 135"/>
          <p:cNvSpPr>
            <a:spLocks noEditPoints="1"/>
          </p:cNvSpPr>
          <p:nvPr/>
        </p:nvSpPr>
        <p:spPr bwMode="auto">
          <a:xfrm>
            <a:off x="2394549" y="2644140"/>
            <a:ext cx="637751" cy="59738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6E8F9E"/>
          </a:solidFill>
          <a:ln w="9525">
            <a:noFill/>
            <a:round/>
          </a:ln>
        </p:spPr>
        <p:txBody>
          <a:bodyPr vert="horz" wrap="square" lIns="121920" tIns="60960" rIns="121920" bIns="60960" numCol="1" anchor="t" anchorCtr="0" compatLnSpc="1"/>
          <a:lstStyle/>
          <a:p>
            <a:endParaRPr lang="en-US" sz="2400" dirty="0">
              <a:latin typeface="字魂58号-创中黑" panose="00000500000000000000" pitchFamily="2" charset="-122"/>
              <a:ea typeface="字魂58号-创中黑" panose="00000500000000000000" pitchFamily="2" charset="-122"/>
            </a:endParaRPr>
          </a:p>
        </p:txBody>
      </p:sp>
      <p:sp>
        <p:nvSpPr>
          <p:cNvPr id="19" name="文本框 18"/>
          <p:cNvSpPr txBox="1"/>
          <p:nvPr/>
        </p:nvSpPr>
        <p:spPr>
          <a:xfrm>
            <a:off x="1466424" y="4051080"/>
            <a:ext cx="2558772" cy="95410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a:t>
            </a:r>
            <a:endPar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文本框 19"/>
          <p:cNvSpPr txBox="1"/>
          <p:nvPr/>
        </p:nvSpPr>
        <p:spPr>
          <a:xfrm>
            <a:off x="1821604" y="3633885"/>
            <a:ext cx="1783642"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ppt_h*1.125000"/>
                                          </p:val>
                                        </p:tav>
                                        <p:tav tm="100000">
                                          <p:val>
                                            <p:strVal val="#ppt_y"/>
                                          </p:val>
                                        </p:tav>
                                      </p:tavLst>
                                    </p:anim>
                                    <p:animEffect transition="in" filter="wipe(up)">
                                      <p:cBhvr>
                                        <p:cTn id="14" dur="500"/>
                                        <p:tgtEl>
                                          <p:spTgt spid="19"/>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p:tgtEl>
                                          <p:spTgt spid="20"/>
                                        </p:tgtEl>
                                        <p:attrNameLst>
                                          <p:attrName>ppt_y</p:attrName>
                                        </p:attrNameLst>
                                      </p:cBhvr>
                                      <p:tavLst>
                                        <p:tav tm="0">
                                          <p:val>
                                            <p:strVal val="#ppt_y+#ppt_h*1.125000"/>
                                          </p:val>
                                        </p:tav>
                                        <p:tav tm="100000">
                                          <p:val>
                                            <p:strVal val="#ppt_y"/>
                                          </p:val>
                                        </p:tav>
                                      </p:tavLst>
                                    </p:anim>
                                    <p:animEffect transition="in" filter="wipe(up)">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ldLvl="0"/>
      <p:bldP spid="20"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72100" y="0"/>
            <a:ext cx="58674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787401" y="2120900"/>
            <a:ext cx="4584700" cy="3505767"/>
          </a:xfrm>
          <a:prstGeom prst="parallelogram">
            <a:avLst>
              <a:gd name="adj" fmla="val 0"/>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23" y="1721132"/>
            <a:ext cx="5597655" cy="3733801"/>
          </a:xfrm>
          <a:prstGeom prst="rect">
            <a:avLst/>
          </a:prstGeom>
        </p:spPr>
      </p:pic>
      <p:sp>
        <p:nvSpPr>
          <p:cNvPr id="8" name="Freeform 45"/>
          <p:cNvSpPr>
            <a:spLocks noEditPoints="1"/>
          </p:cNvSpPr>
          <p:nvPr/>
        </p:nvSpPr>
        <p:spPr bwMode="auto">
          <a:xfrm>
            <a:off x="7029350" y="1796094"/>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CBBAA8"/>
          </a:solidFill>
          <a:ln w="9525">
            <a:noFill/>
            <a:round/>
          </a:ln>
        </p:spPr>
        <p:txBody>
          <a:bodyPr vert="horz" wrap="square" lIns="121920" tIns="60960" rIns="121920" bIns="60960" numCol="1" anchor="t" anchorCtr="0" compatLnSpc="1"/>
          <a:lstStyle/>
          <a:p>
            <a:endParaRPr 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Freeform 45"/>
          <p:cNvSpPr>
            <a:spLocks noEditPoints="1"/>
          </p:cNvSpPr>
          <p:nvPr/>
        </p:nvSpPr>
        <p:spPr bwMode="auto">
          <a:xfrm>
            <a:off x="7029350" y="317510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CBBAA8"/>
          </a:solidFill>
          <a:ln w="9525">
            <a:noFill/>
            <a:round/>
          </a:ln>
        </p:spPr>
        <p:txBody>
          <a:bodyPr vert="horz" wrap="square" lIns="121920" tIns="60960" rIns="121920" bIns="60960" numCol="1" anchor="t" anchorCtr="0" compatLnSpc="1"/>
          <a:lstStyle/>
          <a:p>
            <a:endParaRPr 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0" name="Freeform 45"/>
          <p:cNvSpPr>
            <a:spLocks noEditPoints="1"/>
          </p:cNvSpPr>
          <p:nvPr/>
        </p:nvSpPr>
        <p:spPr bwMode="auto">
          <a:xfrm>
            <a:off x="7029350" y="45051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CBBAA8"/>
          </a:solidFill>
          <a:ln w="9525">
            <a:noFill/>
            <a:round/>
          </a:ln>
        </p:spPr>
        <p:txBody>
          <a:bodyPr vert="horz" wrap="square" lIns="121920" tIns="60960" rIns="121920" bIns="60960" numCol="1" anchor="t" anchorCtr="0" compatLnSpc="1"/>
          <a:lstStyle/>
          <a:p>
            <a:endParaRPr 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7700275" y="2077893"/>
            <a:ext cx="3094726"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文本框 11"/>
          <p:cNvSpPr txBox="1"/>
          <p:nvPr/>
        </p:nvSpPr>
        <p:spPr>
          <a:xfrm>
            <a:off x="7667890" y="1660698"/>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13" name="文本框 12"/>
          <p:cNvSpPr txBox="1"/>
          <p:nvPr/>
        </p:nvSpPr>
        <p:spPr>
          <a:xfrm>
            <a:off x="7700275" y="3456091"/>
            <a:ext cx="2904226"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4" name="文本框 13"/>
          <p:cNvSpPr txBox="1"/>
          <p:nvPr/>
        </p:nvSpPr>
        <p:spPr>
          <a:xfrm>
            <a:off x="7667890" y="3038896"/>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15" name="文本框 14"/>
          <p:cNvSpPr txBox="1"/>
          <p:nvPr/>
        </p:nvSpPr>
        <p:spPr>
          <a:xfrm>
            <a:off x="7732658" y="4834290"/>
            <a:ext cx="3062343"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6" name="文本框 15"/>
          <p:cNvSpPr txBox="1"/>
          <p:nvPr/>
        </p:nvSpPr>
        <p:spPr>
          <a:xfrm>
            <a:off x="7827274" y="4417095"/>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2000"/>
                            </p:stCondLst>
                            <p:childTnLst>
                              <p:par>
                                <p:cTn id="37" presetID="1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up)">
                                      <p:cBhvr>
                                        <p:cTn id="40" dur="500"/>
                                        <p:tgtEl>
                                          <p:spTgt spid="11"/>
                                        </p:tgtEl>
                                      </p:cBhvr>
                                    </p:animEffect>
                                  </p:childTnLst>
                                </p:cTn>
                              </p:par>
                            </p:childTnLst>
                          </p:cTn>
                        </p:par>
                        <p:par>
                          <p:cTn id="41" fill="hold">
                            <p:stCondLst>
                              <p:cond delay="2500"/>
                            </p:stCondLst>
                            <p:childTnLst>
                              <p:par>
                                <p:cTn id="42" presetID="1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p:tgtEl>
                                          <p:spTgt spid="12"/>
                                        </p:tgtEl>
                                        <p:attrNameLst>
                                          <p:attrName>ppt_y</p:attrName>
                                        </p:attrNameLst>
                                      </p:cBhvr>
                                      <p:tavLst>
                                        <p:tav tm="0">
                                          <p:val>
                                            <p:strVal val="#ppt_y+#ppt_h*1.125000"/>
                                          </p:val>
                                        </p:tav>
                                        <p:tav tm="100000">
                                          <p:val>
                                            <p:strVal val="#ppt_y"/>
                                          </p:val>
                                        </p:tav>
                                      </p:tavLst>
                                    </p:anim>
                                    <p:animEffect transition="in" filter="wipe(up)">
                                      <p:cBhvr>
                                        <p:cTn id="45" dur="500"/>
                                        <p:tgtEl>
                                          <p:spTgt spid="12"/>
                                        </p:tgtEl>
                                      </p:cBhvr>
                                    </p:animEffect>
                                  </p:childTnLst>
                                </p:cTn>
                              </p:par>
                            </p:childTnLst>
                          </p:cTn>
                        </p:par>
                        <p:par>
                          <p:cTn id="46" fill="hold">
                            <p:stCondLst>
                              <p:cond delay="3000"/>
                            </p:stCondLst>
                            <p:childTnLst>
                              <p:par>
                                <p:cTn id="47" presetID="12" presetClass="entr" presetSubtype="4"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p:tgtEl>
                                          <p:spTgt spid="13"/>
                                        </p:tgtEl>
                                        <p:attrNameLst>
                                          <p:attrName>ppt_y</p:attrName>
                                        </p:attrNameLst>
                                      </p:cBhvr>
                                      <p:tavLst>
                                        <p:tav tm="0">
                                          <p:val>
                                            <p:strVal val="#ppt_y+#ppt_h*1.125000"/>
                                          </p:val>
                                        </p:tav>
                                        <p:tav tm="100000">
                                          <p:val>
                                            <p:strVal val="#ppt_y"/>
                                          </p:val>
                                        </p:tav>
                                      </p:tavLst>
                                    </p:anim>
                                    <p:animEffect transition="in" filter="wipe(up)">
                                      <p:cBhvr>
                                        <p:cTn id="50" dur="500"/>
                                        <p:tgtEl>
                                          <p:spTgt spid="13"/>
                                        </p:tgtEl>
                                      </p:cBhvr>
                                    </p:animEffect>
                                  </p:childTnLst>
                                </p:cTn>
                              </p:par>
                            </p:childTnLst>
                          </p:cTn>
                        </p:par>
                        <p:par>
                          <p:cTn id="51" fill="hold">
                            <p:stCondLst>
                              <p:cond delay="3500"/>
                            </p:stCondLst>
                            <p:childTnLst>
                              <p:par>
                                <p:cTn id="52" presetID="12" presetClass="entr" presetSubtype="4"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p:tgtEl>
                                          <p:spTgt spid="14"/>
                                        </p:tgtEl>
                                        <p:attrNameLst>
                                          <p:attrName>ppt_y</p:attrName>
                                        </p:attrNameLst>
                                      </p:cBhvr>
                                      <p:tavLst>
                                        <p:tav tm="0">
                                          <p:val>
                                            <p:strVal val="#ppt_y+#ppt_h*1.125000"/>
                                          </p:val>
                                        </p:tav>
                                        <p:tav tm="100000">
                                          <p:val>
                                            <p:strVal val="#ppt_y"/>
                                          </p:val>
                                        </p:tav>
                                      </p:tavLst>
                                    </p:anim>
                                    <p:animEffect transition="in" filter="wipe(up)">
                                      <p:cBhvr>
                                        <p:cTn id="55" dur="500"/>
                                        <p:tgtEl>
                                          <p:spTgt spid="14"/>
                                        </p:tgtEl>
                                      </p:cBhvr>
                                    </p:animEffect>
                                  </p:childTnLst>
                                </p:cTn>
                              </p:par>
                            </p:childTnLst>
                          </p:cTn>
                        </p:par>
                        <p:par>
                          <p:cTn id="56" fill="hold">
                            <p:stCondLst>
                              <p:cond delay="4000"/>
                            </p:stCondLst>
                            <p:childTnLst>
                              <p:par>
                                <p:cTn id="57" presetID="12" presetClass="entr" presetSubtype="4"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p:tgtEl>
                                          <p:spTgt spid="15"/>
                                        </p:tgtEl>
                                        <p:attrNameLst>
                                          <p:attrName>ppt_y</p:attrName>
                                        </p:attrNameLst>
                                      </p:cBhvr>
                                      <p:tavLst>
                                        <p:tav tm="0">
                                          <p:val>
                                            <p:strVal val="#ppt_y+#ppt_h*1.125000"/>
                                          </p:val>
                                        </p:tav>
                                        <p:tav tm="100000">
                                          <p:val>
                                            <p:strVal val="#ppt_y"/>
                                          </p:val>
                                        </p:tav>
                                      </p:tavLst>
                                    </p:anim>
                                    <p:animEffect transition="in" filter="wipe(up)">
                                      <p:cBhvr>
                                        <p:cTn id="60" dur="500"/>
                                        <p:tgtEl>
                                          <p:spTgt spid="15"/>
                                        </p:tgtEl>
                                      </p:cBhvr>
                                    </p:animEffect>
                                  </p:childTnLst>
                                </p:cTn>
                              </p:par>
                            </p:childTnLst>
                          </p:cTn>
                        </p:par>
                        <p:par>
                          <p:cTn id="61" fill="hold">
                            <p:stCondLst>
                              <p:cond delay="4500"/>
                            </p:stCondLst>
                            <p:childTnLst>
                              <p:par>
                                <p:cTn id="62" presetID="12" presetClass="entr" presetSubtype="4"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p:tgtEl>
                                          <p:spTgt spid="16"/>
                                        </p:tgtEl>
                                        <p:attrNameLst>
                                          <p:attrName>ppt_y</p:attrName>
                                        </p:attrNameLst>
                                      </p:cBhvr>
                                      <p:tavLst>
                                        <p:tav tm="0">
                                          <p:val>
                                            <p:strVal val="#ppt_y+#ppt_h*1.125000"/>
                                          </p:val>
                                        </p:tav>
                                        <p:tav tm="100000">
                                          <p:val>
                                            <p:strVal val="#ppt_y"/>
                                          </p:val>
                                        </p:tav>
                                      </p:tavLst>
                                    </p:anim>
                                    <p:animEffect transition="in" filter="wipe(up)">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8" grpId="0" bldLvl="0" animBg="1"/>
      <p:bldP spid="9" grpId="0" bldLvl="0" animBg="1"/>
      <p:bldP spid="10" grpId="0" bldLvl="0" animBg="1"/>
      <p:bldP spid="11" grpId="0" bldLvl="0"/>
      <p:bldP spid="12" grpId="0" bldLvl="0"/>
      <p:bldP spid="13" grpId="0" bldLvl="0"/>
      <p:bldP spid="14" grpId="0" bldLvl="0"/>
      <p:bldP spid="15" grpId="0" bldLvl="0"/>
      <p:bldP spid="16"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经验与总结</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Freeform 6"/>
          <p:cNvSpPr/>
          <p:nvPr/>
        </p:nvSpPr>
        <p:spPr bwMode="auto">
          <a:xfrm>
            <a:off x="6489298" y="3260571"/>
            <a:ext cx="1032048" cy="119099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CBBAA8"/>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6" name="Freeform 7"/>
          <p:cNvSpPr/>
          <p:nvPr/>
        </p:nvSpPr>
        <p:spPr bwMode="auto">
          <a:xfrm>
            <a:off x="4349019" y="3260571"/>
            <a:ext cx="1030858" cy="119099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6E8F9E"/>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8" name="Freeform 8"/>
          <p:cNvSpPr/>
          <p:nvPr/>
        </p:nvSpPr>
        <p:spPr bwMode="auto">
          <a:xfrm>
            <a:off x="4883494" y="2330405"/>
            <a:ext cx="1030858" cy="1192184"/>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CBBAA8"/>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9" name="Freeform 9"/>
          <p:cNvSpPr/>
          <p:nvPr/>
        </p:nvSpPr>
        <p:spPr bwMode="auto">
          <a:xfrm>
            <a:off x="5956014" y="2330405"/>
            <a:ext cx="1030858" cy="1192184"/>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6E8F9E"/>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0" name="Freeform 10"/>
          <p:cNvSpPr/>
          <p:nvPr/>
        </p:nvSpPr>
        <p:spPr bwMode="auto">
          <a:xfrm>
            <a:off x="4883494" y="4184781"/>
            <a:ext cx="1030858" cy="1192184"/>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CBBAA8"/>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1" name="Freeform 11"/>
          <p:cNvSpPr/>
          <p:nvPr/>
        </p:nvSpPr>
        <p:spPr bwMode="auto">
          <a:xfrm>
            <a:off x="5956014" y="4184781"/>
            <a:ext cx="1030858" cy="1192184"/>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6E8F9E"/>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2" name="Freeform 13"/>
          <p:cNvSpPr>
            <a:spLocks noEditPoints="1"/>
          </p:cNvSpPr>
          <p:nvPr/>
        </p:nvSpPr>
        <p:spPr bwMode="auto">
          <a:xfrm>
            <a:off x="4653753" y="3630969"/>
            <a:ext cx="459482" cy="453769"/>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3" name="Freeform 14"/>
          <p:cNvSpPr>
            <a:spLocks noEditPoints="1"/>
          </p:cNvSpPr>
          <p:nvPr/>
        </p:nvSpPr>
        <p:spPr bwMode="auto">
          <a:xfrm>
            <a:off x="5250126" y="2653165"/>
            <a:ext cx="329732" cy="450195"/>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4" name="Freeform 15"/>
          <p:cNvSpPr>
            <a:spLocks noEditPoints="1"/>
          </p:cNvSpPr>
          <p:nvPr/>
        </p:nvSpPr>
        <p:spPr bwMode="auto">
          <a:xfrm>
            <a:off x="6210752" y="2703186"/>
            <a:ext cx="523761" cy="449005"/>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5" name="Freeform 17"/>
          <p:cNvSpPr>
            <a:spLocks noEditPoints="1"/>
          </p:cNvSpPr>
          <p:nvPr/>
        </p:nvSpPr>
        <p:spPr bwMode="auto">
          <a:xfrm>
            <a:off x="6762636" y="3628587"/>
            <a:ext cx="459482" cy="460915"/>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nvGrpSpPr>
          <p:cNvPr id="16" name="组合 15"/>
          <p:cNvGrpSpPr/>
          <p:nvPr/>
        </p:nvGrpSpPr>
        <p:grpSpPr>
          <a:xfrm>
            <a:off x="6219410" y="4545864"/>
            <a:ext cx="506444" cy="470018"/>
            <a:chOff x="5928340" y="670992"/>
            <a:chExt cx="506444" cy="470018"/>
          </a:xfrm>
          <a:solidFill>
            <a:schemeClr val="bg1"/>
          </a:solidFill>
        </p:grpSpPr>
        <p:sp>
          <p:nvSpPr>
            <p:cNvPr id="17" name="Freeform 36"/>
            <p:cNvSpPr>
              <a:spLocks noEditPoints="1"/>
            </p:cNvSpPr>
            <p:nvPr/>
          </p:nvSpPr>
          <p:spPr bwMode="auto">
            <a:xfrm>
              <a:off x="5993909" y="670992"/>
              <a:ext cx="241151" cy="160240"/>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8" name="Freeform 37"/>
            <p:cNvSpPr>
              <a:spLocks noEditPoints="1"/>
            </p:cNvSpPr>
            <p:nvPr/>
          </p:nvSpPr>
          <p:spPr bwMode="auto">
            <a:xfrm>
              <a:off x="6183208" y="766203"/>
              <a:ext cx="251576" cy="263409"/>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9" name="Freeform 38"/>
            <p:cNvSpPr>
              <a:spLocks noEditPoints="1"/>
            </p:cNvSpPr>
            <p:nvPr/>
          </p:nvSpPr>
          <p:spPr bwMode="auto">
            <a:xfrm>
              <a:off x="5928340" y="836444"/>
              <a:ext cx="304799" cy="304566"/>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grpSp>
        <p:nvGrpSpPr>
          <p:cNvPr id="20" name="组合 19"/>
          <p:cNvGrpSpPr/>
          <p:nvPr/>
        </p:nvGrpSpPr>
        <p:grpSpPr>
          <a:xfrm>
            <a:off x="5152769" y="4538765"/>
            <a:ext cx="428365" cy="468379"/>
            <a:chOff x="697828" y="4453123"/>
            <a:chExt cx="229831" cy="251300"/>
          </a:xfrm>
        </p:grpSpPr>
        <p:sp>
          <p:nvSpPr>
            <p:cNvPr id="21" name="Freeform 665"/>
            <p:cNvSpPr/>
            <p:nvPr/>
          </p:nvSpPr>
          <p:spPr bwMode="auto">
            <a:xfrm>
              <a:off x="697828" y="4453123"/>
              <a:ext cx="229831" cy="17745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2" name="Rectangle 666"/>
            <p:cNvSpPr>
              <a:spLocks noChangeArrowheads="1"/>
            </p:cNvSpPr>
            <p:nvPr/>
          </p:nvSpPr>
          <p:spPr bwMode="auto">
            <a:xfrm>
              <a:off x="718073" y="4643682"/>
              <a:ext cx="33343" cy="60741"/>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3" name="Rectangle 667"/>
            <p:cNvSpPr>
              <a:spLocks noChangeArrowheads="1"/>
            </p:cNvSpPr>
            <p:nvPr/>
          </p:nvSpPr>
          <p:spPr bwMode="auto">
            <a:xfrm>
              <a:off x="772851" y="4613906"/>
              <a:ext cx="33343" cy="90515"/>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4" name="Rectangle 668"/>
            <p:cNvSpPr>
              <a:spLocks noChangeArrowheads="1"/>
            </p:cNvSpPr>
            <p:nvPr/>
          </p:nvSpPr>
          <p:spPr bwMode="auto">
            <a:xfrm>
              <a:off x="828820" y="4584131"/>
              <a:ext cx="33343" cy="120291"/>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5" name="Rectangle 669"/>
            <p:cNvSpPr>
              <a:spLocks noChangeArrowheads="1"/>
            </p:cNvSpPr>
            <p:nvPr/>
          </p:nvSpPr>
          <p:spPr bwMode="auto">
            <a:xfrm>
              <a:off x="883598" y="4554357"/>
              <a:ext cx="33343" cy="150065"/>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sp>
        <p:nvSpPr>
          <p:cNvPr id="26" name="文本框 25"/>
          <p:cNvSpPr txBox="1"/>
          <p:nvPr/>
        </p:nvSpPr>
        <p:spPr>
          <a:xfrm>
            <a:off x="7373014" y="2486140"/>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7" name="文本框 26"/>
          <p:cNvSpPr txBox="1"/>
          <p:nvPr/>
        </p:nvSpPr>
        <p:spPr>
          <a:xfrm>
            <a:off x="7328556" y="2149483"/>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28" name="文本框 27"/>
          <p:cNvSpPr txBox="1"/>
          <p:nvPr/>
        </p:nvSpPr>
        <p:spPr>
          <a:xfrm>
            <a:off x="8002678" y="3834344"/>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9" name="文本框 28"/>
          <p:cNvSpPr txBox="1"/>
          <p:nvPr/>
        </p:nvSpPr>
        <p:spPr>
          <a:xfrm>
            <a:off x="7958220" y="3497687"/>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30" name="文本框 29"/>
          <p:cNvSpPr txBox="1"/>
          <p:nvPr/>
        </p:nvSpPr>
        <p:spPr>
          <a:xfrm>
            <a:off x="7412032" y="5113609"/>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1" name="文本框 30"/>
          <p:cNvSpPr txBox="1"/>
          <p:nvPr/>
        </p:nvSpPr>
        <p:spPr>
          <a:xfrm>
            <a:off x="7367574" y="4776952"/>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32" name="文本框 31"/>
          <p:cNvSpPr txBox="1"/>
          <p:nvPr/>
        </p:nvSpPr>
        <p:spPr>
          <a:xfrm>
            <a:off x="1808189" y="5115273"/>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3" name="文本框 32"/>
          <p:cNvSpPr txBox="1"/>
          <p:nvPr/>
        </p:nvSpPr>
        <p:spPr>
          <a:xfrm>
            <a:off x="2427146" y="4775569"/>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34" name="文本框 33"/>
          <p:cNvSpPr txBox="1"/>
          <p:nvPr/>
        </p:nvSpPr>
        <p:spPr>
          <a:xfrm>
            <a:off x="1912462" y="3481392"/>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35" name="文本框 34"/>
          <p:cNvSpPr txBox="1"/>
          <p:nvPr/>
        </p:nvSpPr>
        <p:spPr>
          <a:xfrm>
            <a:off x="1898615" y="2397917"/>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6" name="文本框 35"/>
          <p:cNvSpPr txBox="1"/>
          <p:nvPr/>
        </p:nvSpPr>
        <p:spPr>
          <a:xfrm>
            <a:off x="2517572" y="2058213"/>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37" name="文本框 36"/>
          <p:cNvSpPr txBox="1"/>
          <p:nvPr/>
        </p:nvSpPr>
        <p:spPr>
          <a:xfrm>
            <a:off x="1302985" y="3834922"/>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grpId="0" nodeType="afterEffect" nodePh="1">
                                  <p:stCondLst>
                                    <p:cond delay="0"/>
                                  </p:stCondLst>
                                  <p:endCondLst>
                                    <p:cond evt="begin" delay="0">
                                      <p:tn val="11"/>
                                    </p:cond>
                                  </p:end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par>
                          <p:cTn id="14" fill="hold">
                            <p:stCondLst>
                              <p:cond delay="1500"/>
                            </p:stCondLst>
                            <p:childTnLst>
                              <p:par>
                                <p:cTn id="15" presetID="3" presetClass="entr" presetSubtype="10" fill="hold" grpId="0" nodeType="afterEffect" nodePh="1">
                                  <p:stCondLst>
                                    <p:cond delay="0"/>
                                  </p:stCondLst>
                                  <p:endCondLst>
                                    <p:cond evt="begin" delay="0">
                                      <p:tn val="15"/>
                                    </p:cond>
                                  </p:end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par>
                          <p:cTn id="18" fill="hold">
                            <p:stCondLst>
                              <p:cond delay="2000"/>
                            </p:stCondLst>
                            <p:childTnLst>
                              <p:par>
                                <p:cTn id="19" presetID="3" presetClass="entr" presetSubtype="10" fill="hold" grpId="0" nodeType="afterEffect" nodePh="1">
                                  <p:stCondLst>
                                    <p:cond delay="0"/>
                                  </p:stCondLst>
                                  <p:endCondLst>
                                    <p:cond evt="begin" delay="0">
                                      <p:tn val="19"/>
                                    </p:cond>
                                  </p:end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par>
                          <p:cTn id="22" fill="hold">
                            <p:stCondLst>
                              <p:cond delay="2500"/>
                            </p:stCondLst>
                            <p:childTnLst>
                              <p:par>
                                <p:cTn id="23" presetID="3" presetClass="entr" presetSubtype="10" fill="hold" grpId="0" nodeType="afterEffect" nodePh="1">
                                  <p:stCondLst>
                                    <p:cond delay="0"/>
                                  </p:stCondLst>
                                  <p:endCondLst>
                                    <p:cond evt="begin" delay="0">
                                      <p:tn val="23"/>
                                    </p:cond>
                                  </p:end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par>
                          <p:cTn id="26" fill="hold">
                            <p:stCondLst>
                              <p:cond delay="3000"/>
                            </p:stCondLst>
                            <p:childTnLst>
                              <p:par>
                                <p:cTn id="27" presetID="3" presetClass="entr" presetSubtype="10" fill="hold" grpId="0" nodeType="afterEffect" nodePh="1">
                                  <p:stCondLst>
                                    <p:cond delay="0"/>
                                  </p:stCondLst>
                                  <p:endCondLst>
                                    <p:cond evt="begin" delay="0">
                                      <p:tn val="27"/>
                                    </p:cond>
                                  </p:end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par>
                          <p:cTn id="30" fill="hold">
                            <p:stCondLst>
                              <p:cond delay="3500"/>
                            </p:stCondLst>
                            <p:childTnLst>
                              <p:par>
                                <p:cTn id="31" presetID="3" presetClass="entr" presetSubtype="10" fill="hold" grpId="0" nodeType="afterEffect" nodePh="1">
                                  <p:stCondLst>
                                    <p:cond delay="0"/>
                                  </p:stCondLst>
                                  <p:endCondLst>
                                    <p:cond evt="begin" delay="0">
                                      <p:tn val="31"/>
                                    </p:cond>
                                  </p:end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par>
                          <p:cTn id="34" fill="hold">
                            <p:stCondLst>
                              <p:cond delay="4000"/>
                            </p:stCondLst>
                            <p:childTnLst>
                              <p:par>
                                <p:cTn id="35" presetID="3" presetClass="entr" presetSubtype="1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par>
                          <p:cTn id="38" fill="hold">
                            <p:stCondLst>
                              <p:cond delay="4500"/>
                            </p:stCondLst>
                            <p:childTnLst>
                              <p:par>
                                <p:cTn id="39" presetID="3" presetClass="entr" presetSubtype="1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childTnLst>
                          </p:cTn>
                        </p:par>
                        <p:par>
                          <p:cTn id="42" fill="hold">
                            <p:stCondLst>
                              <p:cond delay="5000"/>
                            </p:stCondLst>
                            <p:childTnLst>
                              <p:par>
                                <p:cTn id="43" presetID="3" presetClass="entr" presetSubtype="1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500"/>
                                        <p:tgtEl>
                                          <p:spTgt spid="14"/>
                                        </p:tgtEl>
                                      </p:cBhvr>
                                    </p:animEffect>
                                  </p:childTnLst>
                                </p:cTn>
                              </p:par>
                            </p:childTnLst>
                          </p:cTn>
                        </p:par>
                        <p:par>
                          <p:cTn id="46" fill="hold">
                            <p:stCondLst>
                              <p:cond delay="5500"/>
                            </p:stCondLst>
                            <p:childTnLst>
                              <p:par>
                                <p:cTn id="47" presetID="3" presetClass="entr" presetSubtype="1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childTnLst>
                          </p:cTn>
                        </p:par>
                        <p:par>
                          <p:cTn id="50" fill="hold">
                            <p:stCondLst>
                              <p:cond delay="6000"/>
                            </p:stCondLst>
                            <p:childTnLst>
                              <p:par>
                                <p:cTn id="51" presetID="3" presetClass="entr" presetSubtype="10"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500"/>
                                        <p:tgtEl>
                                          <p:spTgt spid="16"/>
                                        </p:tgtEl>
                                      </p:cBhvr>
                                    </p:animEffect>
                                  </p:childTnLst>
                                </p:cTn>
                              </p:par>
                            </p:childTnLst>
                          </p:cTn>
                        </p:par>
                        <p:par>
                          <p:cTn id="54" fill="hold">
                            <p:stCondLst>
                              <p:cond delay="6500"/>
                            </p:stCondLst>
                            <p:childTnLst>
                              <p:par>
                                <p:cTn id="55" presetID="3" presetClass="entr" presetSubtype="1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par>
                          <p:cTn id="58" fill="hold">
                            <p:stCondLst>
                              <p:cond delay="7000"/>
                            </p:stCondLst>
                            <p:childTnLst>
                              <p:par>
                                <p:cTn id="59" presetID="12" presetClass="entr" presetSubtype="4"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p:tgtEl>
                                          <p:spTgt spid="26"/>
                                        </p:tgtEl>
                                        <p:attrNameLst>
                                          <p:attrName>ppt_y</p:attrName>
                                        </p:attrNameLst>
                                      </p:cBhvr>
                                      <p:tavLst>
                                        <p:tav tm="0">
                                          <p:val>
                                            <p:strVal val="#ppt_y+#ppt_h*1.125000"/>
                                          </p:val>
                                        </p:tav>
                                        <p:tav tm="100000">
                                          <p:val>
                                            <p:strVal val="#ppt_y"/>
                                          </p:val>
                                        </p:tav>
                                      </p:tavLst>
                                    </p:anim>
                                    <p:animEffect transition="in" filter="wipe(up)">
                                      <p:cBhvr>
                                        <p:cTn id="62" dur="500"/>
                                        <p:tgtEl>
                                          <p:spTgt spid="26"/>
                                        </p:tgtEl>
                                      </p:cBhvr>
                                    </p:animEffect>
                                  </p:childTnLst>
                                </p:cTn>
                              </p:par>
                            </p:childTnLst>
                          </p:cTn>
                        </p:par>
                        <p:par>
                          <p:cTn id="63" fill="hold">
                            <p:stCondLst>
                              <p:cond delay="7500"/>
                            </p:stCondLst>
                            <p:childTnLst>
                              <p:par>
                                <p:cTn id="64" presetID="12" presetClass="entr" presetSubtype="4"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p:tgtEl>
                                          <p:spTgt spid="27"/>
                                        </p:tgtEl>
                                        <p:attrNameLst>
                                          <p:attrName>ppt_y</p:attrName>
                                        </p:attrNameLst>
                                      </p:cBhvr>
                                      <p:tavLst>
                                        <p:tav tm="0">
                                          <p:val>
                                            <p:strVal val="#ppt_y+#ppt_h*1.125000"/>
                                          </p:val>
                                        </p:tav>
                                        <p:tav tm="100000">
                                          <p:val>
                                            <p:strVal val="#ppt_y"/>
                                          </p:val>
                                        </p:tav>
                                      </p:tavLst>
                                    </p:anim>
                                    <p:animEffect transition="in" filter="wipe(up)">
                                      <p:cBhvr>
                                        <p:cTn id="67" dur="500"/>
                                        <p:tgtEl>
                                          <p:spTgt spid="27"/>
                                        </p:tgtEl>
                                      </p:cBhvr>
                                    </p:animEffect>
                                  </p:childTnLst>
                                </p:cTn>
                              </p:par>
                            </p:childTnLst>
                          </p:cTn>
                        </p:par>
                        <p:par>
                          <p:cTn id="68" fill="hold">
                            <p:stCondLst>
                              <p:cond delay="8000"/>
                            </p:stCondLst>
                            <p:childTnLst>
                              <p:par>
                                <p:cTn id="69" presetID="12" presetClass="entr" presetSubtype="4"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p:tgtEl>
                                          <p:spTgt spid="28"/>
                                        </p:tgtEl>
                                        <p:attrNameLst>
                                          <p:attrName>ppt_y</p:attrName>
                                        </p:attrNameLst>
                                      </p:cBhvr>
                                      <p:tavLst>
                                        <p:tav tm="0">
                                          <p:val>
                                            <p:strVal val="#ppt_y+#ppt_h*1.125000"/>
                                          </p:val>
                                        </p:tav>
                                        <p:tav tm="100000">
                                          <p:val>
                                            <p:strVal val="#ppt_y"/>
                                          </p:val>
                                        </p:tav>
                                      </p:tavLst>
                                    </p:anim>
                                    <p:animEffect transition="in" filter="wipe(up)">
                                      <p:cBhvr>
                                        <p:cTn id="72" dur="500"/>
                                        <p:tgtEl>
                                          <p:spTgt spid="28"/>
                                        </p:tgtEl>
                                      </p:cBhvr>
                                    </p:animEffect>
                                  </p:childTnLst>
                                </p:cTn>
                              </p:par>
                            </p:childTnLst>
                          </p:cTn>
                        </p:par>
                        <p:par>
                          <p:cTn id="73" fill="hold">
                            <p:stCondLst>
                              <p:cond delay="8500"/>
                            </p:stCondLst>
                            <p:childTnLst>
                              <p:par>
                                <p:cTn id="74" presetID="12" presetClass="entr" presetSubtype="4"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p:tgtEl>
                                          <p:spTgt spid="29"/>
                                        </p:tgtEl>
                                        <p:attrNameLst>
                                          <p:attrName>ppt_y</p:attrName>
                                        </p:attrNameLst>
                                      </p:cBhvr>
                                      <p:tavLst>
                                        <p:tav tm="0">
                                          <p:val>
                                            <p:strVal val="#ppt_y+#ppt_h*1.125000"/>
                                          </p:val>
                                        </p:tav>
                                        <p:tav tm="100000">
                                          <p:val>
                                            <p:strVal val="#ppt_y"/>
                                          </p:val>
                                        </p:tav>
                                      </p:tavLst>
                                    </p:anim>
                                    <p:animEffect transition="in" filter="wipe(up)">
                                      <p:cBhvr>
                                        <p:cTn id="77" dur="500"/>
                                        <p:tgtEl>
                                          <p:spTgt spid="29"/>
                                        </p:tgtEl>
                                      </p:cBhvr>
                                    </p:animEffect>
                                  </p:childTnLst>
                                </p:cTn>
                              </p:par>
                            </p:childTnLst>
                          </p:cTn>
                        </p:par>
                        <p:par>
                          <p:cTn id="78" fill="hold">
                            <p:stCondLst>
                              <p:cond delay="9000"/>
                            </p:stCondLst>
                            <p:childTnLst>
                              <p:par>
                                <p:cTn id="79" presetID="12" presetClass="entr" presetSubtype="4"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additive="base">
                                        <p:cTn id="81" dur="500"/>
                                        <p:tgtEl>
                                          <p:spTgt spid="30"/>
                                        </p:tgtEl>
                                        <p:attrNameLst>
                                          <p:attrName>ppt_y</p:attrName>
                                        </p:attrNameLst>
                                      </p:cBhvr>
                                      <p:tavLst>
                                        <p:tav tm="0">
                                          <p:val>
                                            <p:strVal val="#ppt_y+#ppt_h*1.125000"/>
                                          </p:val>
                                        </p:tav>
                                        <p:tav tm="100000">
                                          <p:val>
                                            <p:strVal val="#ppt_y"/>
                                          </p:val>
                                        </p:tav>
                                      </p:tavLst>
                                    </p:anim>
                                    <p:animEffect transition="in" filter="wipe(up)">
                                      <p:cBhvr>
                                        <p:cTn id="82" dur="500"/>
                                        <p:tgtEl>
                                          <p:spTgt spid="30"/>
                                        </p:tgtEl>
                                      </p:cBhvr>
                                    </p:animEffect>
                                  </p:childTnLst>
                                </p:cTn>
                              </p:par>
                            </p:childTnLst>
                          </p:cTn>
                        </p:par>
                        <p:par>
                          <p:cTn id="83" fill="hold">
                            <p:stCondLst>
                              <p:cond delay="9500"/>
                            </p:stCondLst>
                            <p:childTnLst>
                              <p:par>
                                <p:cTn id="84" presetID="12" presetClass="entr" presetSubtype="4"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additive="base">
                                        <p:cTn id="86" dur="500"/>
                                        <p:tgtEl>
                                          <p:spTgt spid="31"/>
                                        </p:tgtEl>
                                        <p:attrNameLst>
                                          <p:attrName>ppt_y</p:attrName>
                                        </p:attrNameLst>
                                      </p:cBhvr>
                                      <p:tavLst>
                                        <p:tav tm="0">
                                          <p:val>
                                            <p:strVal val="#ppt_y+#ppt_h*1.125000"/>
                                          </p:val>
                                        </p:tav>
                                        <p:tav tm="100000">
                                          <p:val>
                                            <p:strVal val="#ppt_y"/>
                                          </p:val>
                                        </p:tav>
                                      </p:tavLst>
                                    </p:anim>
                                    <p:animEffect transition="in" filter="wipe(up)">
                                      <p:cBhvr>
                                        <p:cTn id="87" dur="500"/>
                                        <p:tgtEl>
                                          <p:spTgt spid="31"/>
                                        </p:tgtEl>
                                      </p:cBhvr>
                                    </p:animEffect>
                                  </p:childTnLst>
                                </p:cTn>
                              </p:par>
                            </p:childTnLst>
                          </p:cTn>
                        </p:par>
                        <p:par>
                          <p:cTn id="88" fill="hold">
                            <p:stCondLst>
                              <p:cond delay="10000"/>
                            </p:stCondLst>
                            <p:childTnLst>
                              <p:par>
                                <p:cTn id="89" presetID="12" presetClass="entr" presetSubtype="4"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p:tgtEl>
                                          <p:spTgt spid="32"/>
                                        </p:tgtEl>
                                        <p:attrNameLst>
                                          <p:attrName>ppt_y</p:attrName>
                                        </p:attrNameLst>
                                      </p:cBhvr>
                                      <p:tavLst>
                                        <p:tav tm="0">
                                          <p:val>
                                            <p:strVal val="#ppt_y+#ppt_h*1.125000"/>
                                          </p:val>
                                        </p:tav>
                                        <p:tav tm="100000">
                                          <p:val>
                                            <p:strVal val="#ppt_y"/>
                                          </p:val>
                                        </p:tav>
                                      </p:tavLst>
                                    </p:anim>
                                    <p:animEffect transition="in" filter="wipe(up)">
                                      <p:cBhvr>
                                        <p:cTn id="92" dur="500"/>
                                        <p:tgtEl>
                                          <p:spTgt spid="32"/>
                                        </p:tgtEl>
                                      </p:cBhvr>
                                    </p:animEffect>
                                  </p:childTnLst>
                                </p:cTn>
                              </p:par>
                            </p:childTnLst>
                          </p:cTn>
                        </p:par>
                        <p:par>
                          <p:cTn id="93" fill="hold">
                            <p:stCondLst>
                              <p:cond delay="10500"/>
                            </p:stCondLst>
                            <p:childTnLst>
                              <p:par>
                                <p:cTn id="94" presetID="12" presetClass="entr" presetSubtype="4"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500"/>
                                        <p:tgtEl>
                                          <p:spTgt spid="33"/>
                                        </p:tgtEl>
                                        <p:attrNameLst>
                                          <p:attrName>ppt_y</p:attrName>
                                        </p:attrNameLst>
                                      </p:cBhvr>
                                      <p:tavLst>
                                        <p:tav tm="0">
                                          <p:val>
                                            <p:strVal val="#ppt_y+#ppt_h*1.125000"/>
                                          </p:val>
                                        </p:tav>
                                        <p:tav tm="100000">
                                          <p:val>
                                            <p:strVal val="#ppt_y"/>
                                          </p:val>
                                        </p:tav>
                                      </p:tavLst>
                                    </p:anim>
                                    <p:animEffect transition="in" filter="wipe(up)">
                                      <p:cBhvr>
                                        <p:cTn id="97" dur="500"/>
                                        <p:tgtEl>
                                          <p:spTgt spid="33"/>
                                        </p:tgtEl>
                                      </p:cBhvr>
                                    </p:animEffect>
                                  </p:childTnLst>
                                </p:cTn>
                              </p:par>
                            </p:childTnLst>
                          </p:cTn>
                        </p:par>
                        <p:par>
                          <p:cTn id="98" fill="hold">
                            <p:stCondLst>
                              <p:cond delay="11000"/>
                            </p:stCondLst>
                            <p:childTnLst>
                              <p:par>
                                <p:cTn id="99" presetID="12" presetClass="entr" presetSubtype="4"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p:tgtEl>
                                          <p:spTgt spid="34"/>
                                        </p:tgtEl>
                                        <p:attrNameLst>
                                          <p:attrName>ppt_y</p:attrName>
                                        </p:attrNameLst>
                                      </p:cBhvr>
                                      <p:tavLst>
                                        <p:tav tm="0">
                                          <p:val>
                                            <p:strVal val="#ppt_y+#ppt_h*1.125000"/>
                                          </p:val>
                                        </p:tav>
                                        <p:tav tm="100000">
                                          <p:val>
                                            <p:strVal val="#ppt_y"/>
                                          </p:val>
                                        </p:tav>
                                      </p:tavLst>
                                    </p:anim>
                                    <p:animEffect transition="in" filter="wipe(up)">
                                      <p:cBhvr>
                                        <p:cTn id="102" dur="500"/>
                                        <p:tgtEl>
                                          <p:spTgt spid="34"/>
                                        </p:tgtEl>
                                      </p:cBhvr>
                                    </p:animEffect>
                                  </p:childTnLst>
                                </p:cTn>
                              </p:par>
                            </p:childTnLst>
                          </p:cTn>
                        </p:par>
                        <p:par>
                          <p:cTn id="103" fill="hold">
                            <p:stCondLst>
                              <p:cond delay="11500"/>
                            </p:stCondLst>
                            <p:childTnLst>
                              <p:par>
                                <p:cTn id="104" presetID="12" presetClass="entr" presetSubtype="4" fill="hold" grpId="0" nodeType="after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p:tgtEl>
                                          <p:spTgt spid="35"/>
                                        </p:tgtEl>
                                        <p:attrNameLst>
                                          <p:attrName>ppt_y</p:attrName>
                                        </p:attrNameLst>
                                      </p:cBhvr>
                                      <p:tavLst>
                                        <p:tav tm="0">
                                          <p:val>
                                            <p:strVal val="#ppt_y+#ppt_h*1.125000"/>
                                          </p:val>
                                        </p:tav>
                                        <p:tav tm="100000">
                                          <p:val>
                                            <p:strVal val="#ppt_y"/>
                                          </p:val>
                                        </p:tav>
                                      </p:tavLst>
                                    </p:anim>
                                    <p:animEffect transition="in" filter="wipe(up)">
                                      <p:cBhvr>
                                        <p:cTn id="107" dur="500"/>
                                        <p:tgtEl>
                                          <p:spTgt spid="35"/>
                                        </p:tgtEl>
                                      </p:cBhvr>
                                    </p:animEffect>
                                  </p:childTnLst>
                                </p:cTn>
                              </p:par>
                            </p:childTnLst>
                          </p:cTn>
                        </p:par>
                        <p:par>
                          <p:cTn id="108" fill="hold">
                            <p:stCondLst>
                              <p:cond delay="12000"/>
                            </p:stCondLst>
                            <p:childTnLst>
                              <p:par>
                                <p:cTn id="109" presetID="12" presetClass="entr" presetSubtype="4"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 calcmode="lin" valueType="num">
                                      <p:cBhvr additive="base">
                                        <p:cTn id="111" dur="500"/>
                                        <p:tgtEl>
                                          <p:spTgt spid="36"/>
                                        </p:tgtEl>
                                        <p:attrNameLst>
                                          <p:attrName>ppt_y</p:attrName>
                                        </p:attrNameLst>
                                      </p:cBhvr>
                                      <p:tavLst>
                                        <p:tav tm="0">
                                          <p:val>
                                            <p:strVal val="#ppt_y+#ppt_h*1.125000"/>
                                          </p:val>
                                        </p:tav>
                                        <p:tav tm="100000">
                                          <p:val>
                                            <p:strVal val="#ppt_y"/>
                                          </p:val>
                                        </p:tav>
                                      </p:tavLst>
                                    </p:anim>
                                    <p:animEffect transition="in" filter="wipe(up)">
                                      <p:cBhvr>
                                        <p:cTn id="112" dur="500"/>
                                        <p:tgtEl>
                                          <p:spTgt spid="36"/>
                                        </p:tgtEl>
                                      </p:cBhvr>
                                    </p:animEffect>
                                  </p:childTnLst>
                                </p:cTn>
                              </p:par>
                            </p:childTnLst>
                          </p:cTn>
                        </p:par>
                        <p:par>
                          <p:cTn id="113" fill="hold">
                            <p:stCondLst>
                              <p:cond delay="12500"/>
                            </p:stCondLst>
                            <p:childTnLst>
                              <p:par>
                                <p:cTn id="114" presetID="12" presetClass="entr" presetSubtype="4"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 calcmode="lin" valueType="num">
                                      <p:cBhvr additive="base">
                                        <p:cTn id="116" dur="500"/>
                                        <p:tgtEl>
                                          <p:spTgt spid="37"/>
                                        </p:tgtEl>
                                        <p:attrNameLst>
                                          <p:attrName>ppt_y</p:attrName>
                                        </p:attrNameLst>
                                      </p:cBhvr>
                                      <p:tavLst>
                                        <p:tav tm="0">
                                          <p:val>
                                            <p:strVal val="#ppt_y+#ppt_h*1.125000"/>
                                          </p:val>
                                        </p:tav>
                                        <p:tav tm="100000">
                                          <p:val>
                                            <p:strVal val="#ppt_y"/>
                                          </p:val>
                                        </p:tav>
                                      </p:tavLst>
                                    </p:anim>
                                    <p:animEffect transition="in" filter="wipe(up)">
                                      <p:cBhvr>
                                        <p:cTn id="1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ldLvl="0" animBg="1"/>
      <p:bldP spid="6"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26" grpId="0" bldLvl="0"/>
      <p:bldP spid="27" grpId="0" bldLvl="0"/>
      <p:bldP spid="28" grpId="0" bldLvl="0"/>
      <p:bldP spid="29" grpId="0" bldLvl="0"/>
      <p:bldP spid="30" grpId="0" bldLvl="0"/>
      <p:bldP spid="31" grpId="0" bldLvl="0"/>
      <p:bldP spid="32" grpId="0" bldLvl="0"/>
      <p:bldP spid="33" grpId="0" bldLvl="0"/>
      <p:bldP spid="34" grpId="0" bldLvl="0"/>
      <p:bldP spid="35" grpId="0" bldLvl="0"/>
      <p:bldP spid="36" grpId="0" bldLvl="0"/>
      <p:bldP spid="37"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经验与总结</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平行四边形 3"/>
          <p:cNvSpPr/>
          <p:nvPr/>
        </p:nvSpPr>
        <p:spPr>
          <a:xfrm>
            <a:off x="7862947" y="1625600"/>
            <a:ext cx="3097154" cy="4775199"/>
          </a:xfrm>
          <a:prstGeom prst="parallelogram">
            <a:avLst>
              <a:gd name="adj" fmla="val 0"/>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400" y="1781008"/>
            <a:ext cx="3097154" cy="5075552"/>
          </a:xfrm>
          <a:prstGeom prst="rect">
            <a:avLst/>
          </a:prstGeom>
        </p:spPr>
      </p:pic>
      <p:sp>
        <p:nvSpPr>
          <p:cNvPr id="8" name="Rectangle 27"/>
          <p:cNvSpPr/>
          <p:nvPr/>
        </p:nvSpPr>
        <p:spPr>
          <a:xfrm>
            <a:off x="1449446" y="2191529"/>
            <a:ext cx="5952273" cy="517351"/>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9" name="Rectangle 28"/>
          <p:cNvSpPr/>
          <p:nvPr/>
        </p:nvSpPr>
        <p:spPr>
          <a:xfrm>
            <a:off x="1449447" y="2656350"/>
            <a:ext cx="5789554" cy="520271"/>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0" name="Rectangle 27"/>
          <p:cNvSpPr/>
          <p:nvPr/>
        </p:nvSpPr>
        <p:spPr>
          <a:xfrm>
            <a:off x="1449446" y="3289268"/>
            <a:ext cx="5952273" cy="517351"/>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1" name="Rectangle 28"/>
          <p:cNvSpPr/>
          <p:nvPr/>
        </p:nvSpPr>
        <p:spPr>
          <a:xfrm>
            <a:off x="1449447" y="3754089"/>
            <a:ext cx="5789554" cy="520271"/>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2" name="Rectangle 27"/>
          <p:cNvSpPr/>
          <p:nvPr/>
        </p:nvSpPr>
        <p:spPr>
          <a:xfrm>
            <a:off x="1449446" y="4387008"/>
            <a:ext cx="5952273" cy="517351"/>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3" name="Rectangle 28"/>
          <p:cNvSpPr/>
          <p:nvPr/>
        </p:nvSpPr>
        <p:spPr>
          <a:xfrm>
            <a:off x="1449447" y="4851829"/>
            <a:ext cx="5789554" cy="520271"/>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cxnSp>
        <p:nvCxnSpPr>
          <p:cNvPr id="14" name="直接连接符 13"/>
          <p:cNvCxnSpPr/>
          <p:nvPr/>
        </p:nvCxnSpPr>
        <p:spPr>
          <a:xfrm>
            <a:off x="1327148" y="2397674"/>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327148" y="3495413"/>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327148" y="4593153"/>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300"/>
            <a:ext cx="3162300" cy="4089400"/>
          </a:xfrm>
          <a:prstGeom prst="parallelogram">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dirty="0">
                <a:solidFill>
                  <a:schemeClr val="bg1"/>
                </a:solidFill>
                <a:latin typeface="印品粗朗体" panose="02000000000000000000" pitchFamily="2" charset="-122"/>
                <a:ea typeface="印品粗朗体" panose="02000000000000000000" pitchFamily="2" charset="-122"/>
                <a:cs typeface="+mn-ea"/>
                <a:sym typeface="+mn-lt"/>
              </a:rPr>
              <a:t>4</a:t>
            </a:r>
            <a:endParaRPr sz="13800" spc="225" dirty="0">
              <a:solidFill>
                <a:schemeClr val="bg1"/>
              </a:solidFill>
              <a:latin typeface="印品粗朗体" panose="02000000000000000000" pitchFamily="2" charset="-122"/>
              <a:ea typeface="印品粗朗体" panose="02000000000000000000" pitchFamily="2" charset="-122"/>
              <a:cs typeface="+mn-ea"/>
              <a:sym typeface="+mn-lt"/>
            </a:endParaRPr>
          </a:p>
        </p:txBody>
      </p:sp>
      <p:sp>
        <p:nvSpPr>
          <p:cNvPr id="17" name="矩形 16"/>
          <p:cNvSpPr/>
          <p:nvPr/>
        </p:nvSpPr>
        <p:spPr>
          <a:xfrm>
            <a:off x="4912339" y="2564838"/>
            <a:ext cx="5651888" cy="992579"/>
          </a:xfrm>
          <a:prstGeom prst="rect">
            <a:avLst/>
          </a:prstGeom>
        </p:spPr>
        <p:txBody>
          <a:bodyPr wrap="square" lIns="68580" tIns="34290" rIns="68580" bIns="34290">
            <a:spAutoFit/>
          </a:bodyPr>
          <a:lstStyle/>
          <a:p>
            <a:pPr>
              <a:defRPr/>
            </a:pPr>
            <a:r>
              <a:rPr lang="zh-CN" altLang="en-US" sz="6000" spc="225" dirty="0">
                <a:solidFill>
                  <a:schemeClr val="bg1"/>
                </a:solidFill>
                <a:latin typeface="字魂59号-创粗黑" panose="00000500000000000000" pitchFamily="2" charset="-122"/>
                <a:ea typeface="字魂59号-创粗黑" panose="00000500000000000000" pitchFamily="2" charset="-122"/>
                <a:cs typeface="+mn-ea"/>
                <a:sym typeface="+mn-lt"/>
              </a:rPr>
              <a:t>明年工作计划</a:t>
            </a:r>
            <a:endParaRPr sz="60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dirty="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6" grpId="0"/>
      <p:bldP spid="1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rot="16200000" flipH="1" flipV="1">
            <a:off x="-427990" y="1787525"/>
            <a:ext cx="6845300" cy="327025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951160" y="2705123"/>
            <a:ext cx="1945945" cy="1177245"/>
          </a:xfrm>
          <a:prstGeom prst="rect">
            <a:avLst/>
          </a:prstGeom>
        </p:spPr>
        <p:txBody>
          <a:bodyPr wrap="square" lIns="68580" tIns="34290" rIns="68580" bIns="34290">
            <a:spAutoFit/>
          </a:bodyPr>
          <a:lstStyle/>
          <a:p>
            <a:pPr algn="ctr">
              <a:defRPr/>
            </a:pPr>
            <a:r>
              <a:rPr lang="zh-CN" altLang="en-US" sz="3600" spc="225" dirty="0">
                <a:solidFill>
                  <a:schemeClr val="bg1"/>
                </a:solidFill>
                <a:latin typeface="字魂59号-创粗黑" panose="00000500000000000000" pitchFamily="2" charset="-122"/>
                <a:ea typeface="字魂59号-创粗黑" panose="00000500000000000000" pitchFamily="2" charset="-122"/>
                <a:cs typeface="+mn-ea"/>
                <a:sym typeface="+mn-lt"/>
              </a:rPr>
              <a:t>目录</a:t>
            </a:r>
            <a:endParaRPr lang="en-US" altLang="zh-CN" sz="3600" spc="225" dirty="0">
              <a:solidFill>
                <a:schemeClr val="bg1"/>
              </a:solidFill>
              <a:latin typeface="字魂59号-创粗黑" panose="00000500000000000000" pitchFamily="2" charset="-122"/>
              <a:ea typeface="字魂59号-创粗黑" panose="00000500000000000000" pitchFamily="2" charset="-122"/>
              <a:cs typeface="+mn-ea"/>
              <a:sym typeface="+mn-lt"/>
            </a:endParaRPr>
          </a:p>
          <a:p>
            <a:pPr algn="ctr">
              <a:defRPr/>
            </a:pPr>
            <a:r>
              <a:rPr lang="en-US" altLang="zh-CN" sz="3600" spc="225" dirty="0">
                <a:solidFill>
                  <a:schemeClr val="bg1"/>
                </a:solidFill>
                <a:latin typeface="字魂59号-创粗黑" panose="00000500000000000000" pitchFamily="2" charset="-122"/>
                <a:ea typeface="字魂59号-创粗黑" panose="00000500000000000000" pitchFamily="2" charset="-122"/>
                <a:cs typeface="+mn-ea"/>
                <a:sym typeface="+mn-lt"/>
              </a:rPr>
              <a:t>content</a:t>
            </a:r>
            <a:endParaRPr sz="36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31" name="矩形 30"/>
          <p:cNvSpPr/>
          <p:nvPr/>
        </p:nvSpPr>
        <p:spPr>
          <a:xfrm>
            <a:off x="345241" y="1895153"/>
            <a:ext cx="2061391" cy="1838965"/>
          </a:xfrm>
          <a:prstGeom prst="rect">
            <a:avLst/>
          </a:prstGeom>
        </p:spPr>
        <p:txBody>
          <a:bodyPr wrap="square" lIns="68580" tIns="34290" rIns="68580" bIns="34290">
            <a:spAutoFit/>
          </a:bodyPr>
          <a:lstStyle/>
          <a:p>
            <a:pPr algn="ctr">
              <a:defRPr/>
            </a:pPr>
            <a:r>
              <a:rPr lang="zh-CN" altLang="en-US" sz="11500" spc="225" dirty="0">
                <a:solidFill>
                  <a:schemeClr val="bg1"/>
                </a:solidFill>
                <a:latin typeface="字魂59号-创粗黑" panose="00000500000000000000" pitchFamily="2" charset="-122"/>
                <a:ea typeface="字魂59号-创粗黑" panose="00000500000000000000" pitchFamily="2" charset="-122"/>
                <a:cs typeface="+mn-ea"/>
                <a:sym typeface="+mn-lt"/>
              </a:rPr>
              <a:t>“</a:t>
            </a:r>
          </a:p>
        </p:txBody>
      </p:sp>
      <p:sp>
        <p:nvSpPr>
          <p:cNvPr id="32" name="矩形 31"/>
          <p:cNvSpPr/>
          <p:nvPr/>
        </p:nvSpPr>
        <p:spPr>
          <a:xfrm>
            <a:off x="3632268" y="3790809"/>
            <a:ext cx="2061391" cy="1838965"/>
          </a:xfrm>
          <a:prstGeom prst="rect">
            <a:avLst/>
          </a:prstGeom>
        </p:spPr>
        <p:txBody>
          <a:bodyPr wrap="square" lIns="68580" tIns="34290" rIns="68580" bIns="34290">
            <a:spAutoFit/>
          </a:bodyPr>
          <a:lstStyle/>
          <a:p>
            <a:pPr algn="ctr">
              <a:defRPr/>
            </a:pPr>
            <a:r>
              <a:rPr lang="zh-CN" altLang="en-US" sz="11500" spc="225" dirty="0">
                <a:solidFill>
                  <a:schemeClr val="bg1"/>
                </a:solidFill>
                <a:latin typeface="字魂59号-创粗黑" panose="00000500000000000000" pitchFamily="2" charset="-122"/>
                <a:ea typeface="字魂59号-创粗黑" panose="00000500000000000000" pitchFamily="2" charset="-122"/>
                <a:cs typeface="+mn-ea"/>
                <a:sym typeface="+mn-lt"/>
              </a:rPr>
              <a:t>”</a:t>
            </a:r>
          </a:p>
        </p:txBody>
      </p:sp>
      <p:sp>
        <p:nvSpPr>
          <p:cNvPr id="34" name="矩形 33"/>
          <p:cNvSpPr/>
          <p:nvPr/>
        </p:nvSpPr>
        <p:spPr>
          <a:xfrm>
            <a:off x="7091244" y="818767"/>
            <a:ext cx="1713623" cy="561692"/>
          </a:xfrm>
          <a:prstGeom prst="rect">
            <a:avLst/>
          </a:prstGeom>
        </p:spPr>
        <p:txBody>
          <a:bodyPr wrap="square" lIns="68580" tIns="34290" rIns="68580" bIns="34290">
            <a:spAutoFit/>
          </a:bodyPr>
          <a:lstStyle/>
          <a:p>
            <a:pPr>
              <a:defRPr/>
            </a:pPr>
            <a:r>
              <a:rPr lang="en-US" altLang="zh-CN" sz="3200" spc="225" dirty="0">
                <a:gradFill>
                  <a:gsLst>
                    <a:gs pos="64000">
                      <a:srgbClr val="618695"/>
                    </a:gs>
                    <a:gs pos="0">
                      <a:schemeClr val="bg1">
                        <a:alpha val="38000"/>
                      </a:schemeClr>
                    </a:gs>
                  </a:gsLst>
                  <a:lin ang="5340000" scaled="0"/>
                </a:gradFill>
                <a:latin typeface="印品粗朗体" panose="02000000000000000000" pitchFamily="2" charset="-122"/>
                <a:ea typeface="印品粗朗体" panose="02000000000000000000" pitchFamily="2" charset="-122"/>
                <a:cs typeface="+mn-ea"/>
                <a:sym typeface="+mn-lt"/>
              </a:rPr>
              <a:t>Part 01</a:t>
            </a:r>
          </a:p>
        </p:txBody>
      </p:sp>
      <p:sp>
        <p:nvSpPr>
          <p:cNvPr id="35" name="矩形 34"/>
          <p:cNvSpPr/>
          <p:nvPr/>
        </p:nvSpPr>
        <p:spPr>
          <a:xfrm>
            <a:off x="7037545" y="1313135"/>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工作完成情况</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36" name="Freeform 96"/>
          <p:cNvSpPr>
            <a:spLocks noEditPoints="1"/>
          </p:cNvSpPr>
          <p:nvPr/>
        </p:nvSpPr>
        <p:spPr bwMode="auto">
          <a:xfrm>
            <a:off x="6178589" y="3882368"/>
            <a:ext cx="602055" cy="602055"/>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rgbClr val="6E8F9E"/>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7" name="Freeform 112"/>
          <p:cNvSpPr>
            <a:spLocks noEditPoints="1"/>
          </p:cNvSpPr>
          <p:nvPr/>
        </p:nvSpPr>
        <p:spPr bwMode="auto">
          <a:xfrm>
            <a:off x="6176302" y="1253214"/>
            <a:ext cx="602055" cy="602055"/>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rgbClr val="6E8F9E"/>
          </a:solidFill>
          <a:ln>
            <a:noFill/>
          </a:ln>
        </p:spPr>
        <p:txBody>
          <a:bodyPr vert="horz" wrap="square" lIns="91440" tIns="45720" rIns="91440" bIns="45720" numCol="1" anchor="t" anchorCtr="0" compatLnSpc="1"/>
          <a:lstStyle/>
          <a:p>
            <a:endParaRPr lang="zh-CN" altLang="en-US" dirty="0">
              <a:solidFill>
                <a:schemeClr val="tx2"/>
              </a:solidFill>
            </a:endParaRPr>
          </a:p>
        </p:txBody>
      </p:sp>
      <p:sp>
        <p:nvSpPr>
          <p:cNvPr id="38" name="Freeform 84"/>
          <p:cNvSpPr>
            <a:spLocks noEditPoints="1"/>
          </p:cNvSpPr>
          <p:nvPr/>
        </p:nvSpPr>
        <p:spPr bwMode="auto">
          <a:xfrm>
            <a:off x="6178588" y="5267305"/>
            <a:ext cx="602055" cy="602055"/>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rgbClr val="6E8F9E"/>
          </a:solidFill>
          <a:ln>
            <a:noFill/>
          </a:ln>
        </p:spPr>
        <p:txBody>
          <a:bodyPr vert="horz" wrap="square" lIns="91440" tIns="45720" rIns="91440" bIns="45720" numCol="1" anchor="t" anchorCtr="0" compatLnSpc="1"/>
          <a:lstStyle/>
          <a:p>
            <a:endParaRPr lang="zh-CN" altLang="en-US" dirty="0">
              <a:solidFill>
                <a:schemeClr val="tx2"/>
              </a:solidFill>
            </a:endParaRPr>
          </a:p>
        </p:txBody>
      </p:sp>
      <p:sp>
        <p:nvSpPr>
          <p:cNvPr id="39" name="Freeform 61"/>
          <p:cNvSpPr>
            <a:spLocks noEditPoints="1"/>
          </p:cNvSpPr>
          <p:nvPr/>
        </p:nvSpPr>
        <p:spPr bwMode="auto">
          <a:xfrm>
            <a:off x="6176303" y="2513264"/>
            <a:ext cx="602055" cy="602055"/>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rgbClr val="6E8F9E"/>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40" name="矩形 39"/>
          <p:cNvSpPr/>
          <p:nvPr/>
        </p:nvSpPr>
        <p:spPr>
          <a:xfrm>
            <a:off x="7098394" y="2149905"/>
            <a:ext cx="1713623" cy="561692"/>
          </a:xfrm>
          <a:prstGeom prst="rect">
            <a:avLst/>
          </a:prstGeom>
        </p:spPr>
        <p:txBody>
          <a:bodyPr wrap="square" lIns="68580" tIns="34290" rIns="68580" bIns="34290">
            <a:spAutoFit/>
          </a:bodyPr>
          <a:lstStyle/>
          <a:p>
            <a:pPr>
              <a:defRPr/>
            </a:pPr>
            <a:r>
              <a:rPr lang="en-US" altLang="zh-CN" sz="3200" spc="225" dirty="0">
                <a:gradFill>
                  <a:gsLst>
                    <a:gs pos="64000">
                      <a:srgbClr val="618695"/>
                    </a:gs>
                    <a:gs pos="0">
                      <a:schemeClr val="bg1">
                        <a:alpha val="38000"/>
                      </a:schemeClr>
                    </a:gs>
                  </a:gsLst>
                  <a:lin ang="5340000" scaled="0"/>
                </a:gradFill>
                <a:latin typeface="印品粗朗体" panose="02000000000000000000" pitchFamily="2" charset="-122"/>
                <a:ea typeface="印品粗朗体" panose="02000000000000000000" pitchFamily="2" charset="-122"/>
                <a:cs typeface="+mn-ea"/>
                <a:sym typeface="+mn-lt"/>
              </a:rPr>
              <a:t>Part 02</a:t>
            </a:r>
          </a:p>
        </p:txBody>
      </p:sp>
      <p:sp>
        <p:nvSpPr>
          <p:cNvPr id="41" name="矩形 40"/>
          <p:cNvSpPr/>
          <p:nvPr/>
        </p:nvSpPr>
        <p:spPr>
          <a:xfrm>
            <a:off x="7044695" y="2644273"/>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项目成果展示</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42" name="矩形 41"/>
          <p:cNvSpPr/>
          <p:nvPr/>
        </p:nvSpPr>
        <p:spPr>
          <a:xfrm>
            <a:off x="7144943" y="3570419"/>
            <a:ext cx="1713623" cy="561692"/>
          </a:xfrm>
          <a:prstGeom prst="rect">
            <a:avLst/>
          </a:prstGeom>
        </p:spPr>
        <p:txBody>
          <a:bodyPr wrap="square" lIns="68580" tIns="34290" rIns="68580" bIns="34290">
            <a:spAutoFit/>
          </a:bodyPr>
          <a:lstStyle/>
          <a:p>
            <a:pPr>
              <a:defRPr/>
            </a:pPr>
            <a:r>
              <a:rPr lang="en-US" altLang="zh-CN" sz="3200" spc="225" dirty="0">
                <a:gradFill>
                  <a:gsLst>
                    <a:gs pos="64000">
                      <a:srgbClr val="618695"/>
                    </a:gs>
                    <a:gs pos="0">
                      <a:schemeClr val="bg1">
                        <a:alpha val="38000"/>
                      </a:schemeClr>
                    </a:gs>
                  </a:gsLst>
                  <a:lin ang="5340000" scaled="0"/>
                </a:gradFill>
                <a:latin typeface="印品粗朗体" panose="02000000000000000000" pitchFamily="2" charset="-122"/>
                <a:ea typeface="印品粗朗体" panose="02000000000000000000" pitchFamily="2" charset="-122"/>
                <a:cs typeface="+mn-ea"/>
                <a:sym typeface="+mn-lt"/>
              </a:rPr>
              <a:t>Part 03</a:t>
            </a:r>
          </a:p>
        </p:txBody>
      </p:sp>
      <p:sp>
        <p:nvSpPr>
          <p:cNvPr id="43" name="矩形 42"/>
          <p:cNvSpPr/>
          <p:nvPr/>
        </p:nvSpPr>
        <p:spPr>
          <a:xfrm>
            <a:off x="7091244" y="4064787"/>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经验与总结</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44" name="矩形 43"/>
          <p:cNvSpPr/>
          <p:nvPr/>
        </p:nvSpPr>
        <p:spPr>
          <a:xfrm>
            <a:off x="7152093" y="4901557"/>
            <a:ext cx="1814487" cy="561692"/>
          </a:xfrm>
          <a:prstGeom prst="rect">
            <a:avLst/>
          </a:prstGeom>
        </p:spPr>
        <p:txBody>
          <a:bodyPr wrap="square" lIns="68580" tIns="34290" rIns="68580" bIns="34290">
            <a:spAutoFit/>
          </a:bodyPr>
          <a:lstStyle/>
          <a:p>
            <a:pPr>
              <a:defRPr/>
            </a:pPr>
            <a:r>
              <a:rPr lang="en-US" altLang="zh-CN" sz="3200" spc="225" dirty="0">
                <a:gradFill>
                  <a:gsLst>
                    <a:gs pos="64000">
                      <a:srgbClr val="618695"/>
                    </a:gs>
                    <a:gs pos="0">
                      <a:schemeClr val="bg1">
                        <a:alpha val="38000"/>
                      </a:schemeClr>
                    </a:gs>
                  </a:gsLst>
                  <a:lin ang="5340000" scaled="0"/>
                </a:gradFill>
                <a:latin typeface="印品粗朗体" panose="02000000000000000000" pitchFamily="2" charset="-122"/>
                <a:ea typeface="印品粗朗体" panose="02000000000000000000" pitchFamily="2" charset="-122"/>
                <a:cs typeface="+mn-ea"/>
                <a:sym typeface="+mn-lt"/>
              </a:rPr>
              <a:t>Part 04</a:t>
            </a:r>
          </a:p>
        </p:txBody>
      </p:sp>
      <p:sp>
        <p:nvSpPr>
          <p:cNvPr id="45" name="矩形 44"/>
          <p:cNvSpPr/>
          <p:nvPr/>
        </p:nvSpPr>
        <p:spPr>
          <a:xfrm>
            <a:off x="7098394" y="5395925"/>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明年工作计划</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anim calcmode="lin" valueType="num">
                                      <p:cBhvr>
                                        <p:cTn id="26" dur="1000" fill="hold"/>
                                        <p:tgtEl>
                                          <p:spTgt spid="35"/>
                                        </p:tgtEl>
                                        <p:attrNameLst>
                                          <p:attrName>ppt_x</p:attrName>
                                        </p:attrNameLst>
                                      </p:cBhvr>
                                      <p:tavLst>
                                        <p:tav tm="0">
                                          <p:val>
                                            <p:strVal val="#ppt_x"/>
                                          </p:val>
                                        </p:tav>
                                        <p:tav tm="100000">
                                          <p:val>
                                            <p:strVal val="#ppt_x"/>
                                          </p:val>
                                        </p:tav>
                                      </p:tavLst>
                                    </p:anim>
                                    <p:anim calcmode="lin" valueType="num">
                                      <p:cBhvr>
                                        <p:cTn id="27" dur="1000" fill="hold"/>
                                        <p:tgtEl>
                                          <p:spTgt spid="3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0"/>
                                        <p:tgtEl>
                                          <p:spTgt spid="37"/>
                                        </p:tgtEl>
                                      </p:cBhvr>
                                    </p:animEffect>
                                    <p:anim calcmode="lin" valueType="num">
                                      <p:cBhvr>
                                        <p:cTn id="31" dur="1000" fill="hold"/>
                                        <p:tgtEl>
                                          <p:spTgt spid="37"/>
                                        </p:tgtEl>
                                        <p:attrNameLst>
                                          <p:attrName>ppt_x</p:attrName>
                                        </p:attrNameLst>
                                      </p:cBhvr>
                                      <p:tavLst>
                                        <p:tav tm="0">
                                          <p:val>
                                            <p:strVal val="#ppt_x"/>
                                          </p:val>
                                        </p:tav>
                                        <p:tav tm="100000">
                                          <p:val>
                                            <p:strVal val="#ppt_x"/>
                                          </p:val>
                                        </p:tav>
                                      </p:tavLst>
                                    </p:anim>
                                    <p:anim calcmode="lin" valueType="num">
                                      <p:cBhvr>
                                        <p:cTn id="3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1000"/>
                                        <p:tgtEl>
                                          <p:spTgt spid="36"/>
                                        </p:tgtEl>
                                      </p:cBhvr>
                                    </p:animEffect>
                                    <p:anim calcmode="lin" valueType="num">
                                      <p:cBhvr>
                                        <p:cTn id="55" dur="1000" fill="hold"/>
                                        <p:tgtEl>
                                          <p:spTgt spid="36"/>
                                        </p:tgtEl>
                                        <p:attrNameLst>
                                          <p:attrName>ppt_x</p:attrName>
                                        </p:attrNameLst>
                                      </p:cBhvr>
                                      <p:tavLst>
                                        <p:tav tm="0">
                                          <p:val>
                                            <p:strVal val="#ppt_x"/>
                                          </p:val>
                                        </p:tav>
                                        <p:tav tm="100000">
                                          <p:val>
                                            <p:strVal val="#ppt_x"/>
                                          </p:val>
                                        </p:tav>
                                      </p:tavLst>
                                    </p:anim>
                                    <p:anim calcmode="lin" valueType="num">
                                      <p:cBhvr>
                                        <p:cTn id="56" dur="1000" fill="hold"/>
                                        <p:tgtEl>
                                          <p:spTgt spid="3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1000"/>
                                        <p:tgtEl>
                                          <p:spTgt spid="43"/>
                                        </p:tgtEl>
                                      </p:cBhvr>
                                    </p:animEffect>
                                    <p:anim calcmode="lin" valueType="num">
                                      <p:cBhvr>
                                        <p:cTn id="65" dur="1000" fill="hold"/>
                                        <p:tgtEl>
                                          <p:spTgt spid="43"/>
                                        </p:tgtEl>
                                        <p:attrNameLst>
                                          <p:attrName>ppt_x</p:attrName>
                                        </p:attrNameLst>
                                      </p:cBhvr>
                                      <p:tavLst>
                                        <p:tav tm="0">
                                          <p:val>
                                            <p:strVal val="#ppt_x"/>
                                          </p:val>
                                        </p:tav>
                                        <p:tav tm="100000">
                                          <p:val>
                                            <p:strVal val="#ppt_x"/>
                                          </p:val>
                                        </p:tav>
                                      </p:tavLst>
                                    </p:anim>
                                    <p:anim calcmode="lin" valueType="num">
                                      <p:cBhvr>
                                        <p:cTn id="6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1000"/>
                                        <p:tgtEl>
                                          <p:spTgt spid="38"/>
                                        </p:tgtEl>
                                      </p:cBhvr>
                                    </p:animEffect>
                                    <p:anim calcmode="lin" valueType="num">
                                      <p:cBhvr>
                                        <p:cTn id="72" dur="1000" fill="hold"/>
                                        <p:tgtEl>
                                          <p:spTgt spid="38"/>
                                        </p:tgtEl>
                                        <p:attrNameLst>
                                          <p:attrName>ppt_x</p:attrName>
                                        </p:attrNameLst>
                                      </p:cBhvr>
                                      <p:tavLst>
                                        <p:tav tm="0">
                                          <p:val>
                                            <p:strVal val="#ppt_x"/>
                                          </p:val>
                                        </p:tav>
                                        <p:tav tm="100000">
                                          <p:val>
                                            <p:strVal val="#ppt_x"/>
                                          </p:val>
                                        </p:tav>
                                      </p:tavLst>
                                    </p:anim>
                                    <p:anim calcmode="lin" valueType="num">
                                      <p:cBhvr>
                                        <p:cTn id="73" dur="1000" fill="hold"/>
                                        <p:tgtEl>
                                          <p:spTgt spid="3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1000"/>
                                        <p:tgtEl>
                                          <p:spTgt spid="44"/>
                                        </p:tgtEl>
                                      </p:cBhvr>
                                    </p:animEffect>
                                    <p:anim calcmode="lin" valueType="num">
                                      <p:cBhvr>
                                        <p:cTn id="77" dur="1000" fill="hold"/>
                                        <p:tgtEl>
                                          <p:spTgt spid="44"/>
                                        </p:tgtEl>
                                        <p:attrNameLst>
                                          <p:attrName>ppt_x</p:attrName>
                                        </p:attrNameLst>
                                      </p:cBhvr>
                                      <p:tavLst>
                                        <p:tav tm="0">
                                          <p:val>
                                            <p:strVal val="#ppt_x"/>
                                          </p:val>
                                        </p:tav>
                                        <p:tav tm="100000">
                                          <p:val>
                                            <p:strVal val="#ppt_x"/>
                                          </p:val>
                                        </p:tav>
                                      </p:tavLst>
                                    </p:anim>
                                    <p:anim calcmode="lin" valueType="num">
                                      <p:cBhvr>
                                        <p:cTn id="78" dur="1000" fill="hold"/>
                                        <p:tgtEl>
                                          <p:spTgt spid="4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1000"/>
                                        <p:tgtEl>
                                          <p:spTgt spid="45"/>
                                        </p:tgtEl>
                                      </p:cBhvr>
                                    </p:animEffect>
                                    <p:anim calcmode="lin" valueType="num">
                                      <p:cBhvr>
                                        <p:cTn id="82" dur="1000" fill="hold"/>
                                        <p:tgtEl>
                                          <p:spTgt spid="45"/>
                                        </p:tgtEl>
                                        <p:attrNameLst>
                                          <p:attrName>ppt_x</p:attrName>
                                        </p:attrNameLst>
                                      </p:cBhvr>
                                      <p:tavLst>
                                        <p:tav tm="0">
                                          <p:val>
                                            <p:strVal val="#ppt_x"/>
                                          </p:val>
                                        </p:tav>
                                        <p:tav tm="100000">
                                          <p:val>
                                            <p:strVal val="#ppt_x"/>
                                          </p:val>
                                        </p:tav>
                                      </p:tavLst>
                                    </p:anim>
                                    <p:anim calcmode="lin" valueType="num">
                                      <p:cBhvr>
                                        <p:cTn id="8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34" grpId="0"/>
      <p:bldP spid="35" grpId="0"/>
      <p:bldP spid="36" grpId="0" bldLvl="0" animBg="1"/>
      <p:bldP spid="37" grpId="0" bldLvl="0" animBg="1"/>
      <p:bldP spid="38" grpId="0" bldLvl="0" animBg="1"/>
      <p:bldP spid="39" grpId="0" bldLvl="0" animBg="1"/>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明年工作计划</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圆角 3"/>
          <p:cNvSpPr/>
          <p:nvPr/>
        </p:nvSpPr>
        <p:spPr>
          <a:xfrm>
            <a:off x="1574372" y="1803041"/>
            <a:ext cx="2655336" cy="1625959"/>
          </a:xfrm>
          <a:prstGeom prst="roundRect">
            <a:avLst>
              <a:gd name="adj" fmla="val 0"/>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4768332" y="1803041"/>
            <a:ext cx="2655336" cy="1625959"/>
          </a:xfrm>
          <a:prstGeom prst="roundRect">
            <a:avLst>
              <a:gd name="adj" fmla="val 0"/>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7962292" y="1803041"/>
            <a:ext cx="2655336" cy="1625959"/>
          </a:xfrm>
          <a:prstGeom prst="roundRect">
            <a:avLst>
              <a:gd name="adj" fmla="val 0"/>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57437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76833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96229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5"/>
          <p:cNvSpPr txBox="1"/>
          <p:nvPr/>
        </p:nvSpPr>
        <p:spPr>
          <a:xfrm>
            <a:off x="2068213" y="1946633"/>
            <a:ext cx="2268667" cy="923330"/>
          </a:xfrm>
          <a:prstGeom prst="rect">
            <a:avLst/>
          </a:prstGeom>
          <a:noFill/>
        </p:spPr>
        <p:txBody>
          <a:bodyPr wrap="square" rtlCol="0">
            <a:spAutoFit/>
          </a:bodyPr>
          <a:lstStyle/>
          <a:p>
            <a:r>
              <a:rPr lang="en-US" sz="54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4</a:t>
            </a:r>
            <a:r>
              <a:rPr lang="en-US" altLang="zh-CN" sz="54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8</a:t>
            </a:r>
            <a:r>
              <a:rPr lang="en-US" sz="36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3" name="Rectangle 6"/>
          <p:cNvSpPr/>
          <p:nvPr/>
        </p:nvSpPr>
        <p:spPr>
          <a:xfrm>
            <a:off x="2068213" y="2889608"/>
            <a:ext cx="2122795" cy="369332"/>
          </a:xfrm>
          <a:prstGeom prst="rect">
            <a:avLst/>
          </a:prstGeom>
        </p:spPr>
        <p:txBody>
          <a:bodyPr wrap="square">
            <a:spAutoFit/>
          </a:bodyPr>
          <a:lstStyle/>
          <a:p>
            <a:r>
              <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p>
        </p:txBody>
      </p:sp>
      <p:sp>
        <p:nvSpPr>
          <p:cNvPr id="14" name="TextBox 5"/>
          <p:cNvSpPr txBox="1"/>
          <p:nvPr/>
        </p:nvSpPr>
        <p:spPr>
          <a:xfrm>
            <a:off x="5213958" y="1966278"/>
            <a:ext cx="2268667" cy="923330"/>
          </a:xfrm>
          <a:prstGeom prst="rect">
            <a:avLst/>
          </a:prstGeom>
          <a:noFill/>
        </p:spPr>
        <p:txBody>
          <a:bodyPr wrap="square" rtlCol="0">
            <a:spAutoFit/>
          </a:bodyPr>
          <a:lstStyle/>
          <a:p>
            <a:r>
              <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52</a:t>
            </a:r>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5" name="Rectangle 6"/>
          <p:cNvSpPr/>
          <p:nvPr/>
        </p:nvSpPr>
        <p:spPr>
          <a:xfrm>
            <a:off x="5213958" y="2909253"/>
            <a:ext cx="2122795" cy="369332"/>
          </a:xfrm>
          <a:prstGeom prst="rect">
            <a:avLst/>
          </a:prstGeom>
        </p:spPr>
        <p:txBody>
          <a:bodyPr wrap="square">
            <a:spAutoFit/>
          </a:bodyPr>
          <a:lstStyle/>
          <a:p>
            <a:r>
              <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p>
        </p:txBody>
      </p:sp>
      <p:sp>
        <p:nvSpPr>
          <p:cNvPr id="16" name="TextBox 5"/>
          <p:cNvSpPr txBox="1"/>
          <p:nvPr/>
        </p:nvSpPr>
        <p:spPr>
          <a:xfrm>
            <a:off x="8348961" y="1966278"/>
            <a:ext cx="2268667" cy="923330"/>
          </a:xfrm>
          <a:prstGeom prst="rect">
            <a:avLst/>
          </a:prstGeom>
          <a:noFill/>
        </p:spPr>
        <p:txBody>
          <a:bodyPr wrap="square" rtlCol="0">
            <a:spAutoFit/>
          </a:bodyPr>
          <a:lstStyle/>
          <a:p>
            <a:r>
              <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76</a:t>
            </a:r>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7" name="Rectangle 6"/>
          <p:cNvSpPr/>
          <p:nvPr/>
        </p:nvSpPr>
        <p:spPr>
          <a:xfrm>
            <a:off x="8348961" y="2909253"/>
            <a:ext cx="2122795" cy="369332"/>
          </a:xfrm>
          <a:prstGeom prst="rect">
            <a:avLst/>
          </a:prstGeom>
        </p:spPr>
        <p:txBody>
          <a:bodyPr wrap="square">
            <a:spAutoFit/>
          </a:bodyPr>
          <a:lstStyle/>
          <a:p>
            <a:r>
              <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p>
        </p:txBody>
      </p:sp>
      <p:sp>
        <p:nvSpPr>
          <p:cNvPr id="18" name="矩形 17"/>
          <p:cNvSpPr/>
          <p:nvPr/>
        </p:nvSpPr>
        <p:spPr>
          <a:xfrm>
            <a:off x="1790663" y="3572592"/>
            <a:ext cx="2222754" cy="222275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984623" y="3572592"/>
            <a:ext cx="2222754" cy="222275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178583" y="3534855"/>
            <a:ext cx="2222754" cy="2222754"/>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ldLvl="0" animBg="1"/>
      <p:bldP spid="6" grpId="0" bldLvl="0" animBg="1"/>
      <p:bldP spid="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明年工作计划</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AutoShape 4"/>
          <p:cNvSpPr>
            <a:spLocks noChangeAspect="1" noChangeArrowheads="1" noTextEdit="1"/>
          </p:cNvSpPr>
          <p:nvPr/>
        </p:nvSpPr>
        <p:spPr bwMode="auto">
          <a:xfrm>
            <a:off x="1067362" y="1984375"/>
            <a:ext cx="6075363" cy="4206875"/>
          </a:xfrm>
          <a:prstGeom prst="rect">
            <a:avLst/>
          </a:prstGeom>
          <a:noFill/>
          <a:ln w="9525">
            <a:noFill/>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6" name="Line 6"/>
          <p:cNvSpPr>
            <a:spLocks noChangeShapeType="1"/>
          </p:cNvSpPr>
          <p:nvPr/>
        </p:nvSpPr>
        <p:spPr bwMode="auto">
          <a:xfrm>
            <a:off x="1243575" y="2292350"/>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Line 7"/>
          <p:cNvSpPr>
            <a:spLocks noChangeShapeType="1"/>
          </p:cNvSpPr>
          <p:nvPr/>
        </p:nvSpPr>
        <p:spPr bwMode="auto">
          <a:xfrm>
            <a:off x="1243575" y="2749550"/>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Line 8"/>
          <p:cNvSpPr>
            <a:spLocks noChangeShapeType="1"/>
          </p:cNvSpPr>
          <p:nvPr/>
        </p:nvSpPr>
        <p:spPr bwMode="auto">
          <a:xfrm>
            <a:off x="1243575" y="3206750"/>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0" name="Line 9"/>
          <p:cNvSpPr>
            <a:spLocks noChangeShapeType="1"/>
          </p:cNvSpPr>
          <p:nvPr/>
        </p:nvSpPr>
        <p:spPr bwMode="auto">
          <a:xfrm>
            <a:off x="1243575" y="36607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Line 10"/>
          <p:cNvSpPr>
            <a:spLocks noChangeShapeType="1"/>
          </p:cNvSpPr>
          <p:nvPr/>
        </p:nvSpPr>
        <p:spPr bwMode="auto">
          <a:xfrm>
            <a:off x="1243575" y="41179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Line 11"/>
          <p:cNvSpPr>
            <a:spLocks noChangeShapeType="1"/>
          </p:cNvSpPr>
          <p:nvPr/>
        </p:nvSpPr>
        <p:spPr bwMode="auto">
          <a:xfrm>
            <a:off x="1243575" y="45751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3" name="Line 12"/>
          <p:cNvSpPr>
            <a:spLocks noChangeShapeType="1"/>
          </p:cNvSpPr>
          <p:nvPr/>
        </p:nvSpPr>
        <p:spPr bwMode="auto">
          <a:xfrm>
            <a:off x="1243575" y="50323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4" name="Freeform 13"/>
          <p:cNvSpPr/>
          <p:nvPr/>
        </p:nvSpPr>
        <p:spPr bwMode="auto">
          <a:xfrm>
            <a:off x="1948425" y="2771775"/>
            <a:ext cx="1406525" cy="2260600"/>
          </a:xfrm>
          <a:custGeom>
            <a:avLst/>
            <a:gdLst/>
            <a:ahLst/>
            <a:cxnLst>
              <a:cxn ang="0">
                <a:pos x="444" y="0"/>
              </a:cxn>
              <a:cxn ang="0">
                <a:pos x="0" y="1424"/>
              </a:cxn>
              <a:cxn ang="0">
                <a:pos x="886" y="1424"/>
              </a:cxn>
              <a:cxn ang="0">
                <a:pos x="444" y="0"/>
              </a:cxn>
            </a:cxnLst>
            <a:rect l="0" t="0" r="r" b="b"/>
            <a:pathLst>
              <a:path w="886" h="1424">
                <a:moveTo>
                  <a:pt x="444" y="0"/>
                </a:moveTo>
                <a:lnTo>
                  <a:pt x="0" y="1424"/>
                </a:lnTo>
                <a:lnTo>
                  <a:pt x="886" y="1424"/>
                </a:lnTo>
                <a:lnTo>
                  <a:pt x="444" y="0"/>
                </a:lnTo>
                <a:close/>
              </a:path>
            </a:pathLst>
          </a:custGeom>
          <a:solidFill>
            <a:srgbClr val="CBBAA8"/>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5" name="Freeform 14"/>
          <p:cNvSpPr/>
          <p:nvPr/>
        </p:nvSpPr>
        <p:spPr bwMode="auto">
          <a:xfrm>
            <a:off x="2969505" y="1989455"/>
            <a:ext cx="1406525" cy="3044825"/>
          </a:xfrm>
          <a:custGeom>
            <a:avLst/>
            <a:gdLst/>
            <a:ahLst/>
            <a:cxnLst>
              <a:cxn ang="0">
                <a:pos x="442" y="0"/>
              </a:cxn>
              <a:cxn ang="0">
                <a:pos x="0" y="1918"/>
              </a:cxn>
              <a:cxn ang="0">
                <a:pos x="886" y="1918"/>
              </a:cxn>
              <a:cxn ang="0">
                <a:pos x="442" y="0"/>
              </a:cxn>
            </a:cxnLst>
            <a:rect l="0" t="0" r="r" b="b"/>
            <a:pathLst>
              <a:path w="886" h="1918">
                <a:moveTo>
                  <a:pt x="442" y="0"/>
                </a:moveTo>
                <a:lnTo>
                  <a:pt x="0" y="1918"/>
                </a:lnTo>
                <a:lnTo>
                  <a:pt x="886" y="1918"/>
                </a:lnTo>
                <a:lnTo>
                  <a:pt x="442" y="0"/>
                </a:lnTo>
                <a:close/>
              </a:path>
            </a:pathLst>
          </a:custGeom>
          <a:solidFill>
            <a:srgbClr val="6E8F9E"/>
          </a:solidFill>
          <a:ln w="9525">
            <a:solidFill>
              <a:srgbClr val="66676C"/>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6" name="Freeform 15"/>
          <p:cNvSpPr/>
          <p:nvPr/>
        </p:nvSpPr>
        <p:spPr bwMode="auto">
          <a:xfrm>
            <a:off x="4115362" y="2771775"/>
            <a:ext cx="1406525" cy="2260600"/>
          </a:xfrm>
          <a:custGeom>
            <a:avLst/>
            <a:gdLst/>
            <a:ahLst/>
            <a:cxnLst>
              <a:cxn ang="0">
                <a:pos x="445" y="0"/>
              </a:cxn>
              <a:cxn ang="0">
                <a:pos x="0" y="1424"/>
              </a:cxn>
              <a:cxn ang="0">
                <a:pos x="886" y="1424"/>
              </a:cxn>
              <a:cxn ang="0">
                <a:pos x="445" y="0"/>
              </a:cxn>
            </a:cxnLst>
            <a:rect l="0" t="0" r="r" b="b"/>
            <a:pathLst>
              <a:path w="886" h="1424">
                <a:moveTo>
                  <a:pt x="445" y="0"/>
                </a:moveTo>
                <a:lnTo>
                  <a:pt x="0" y="1424"/>
                </a:lnTo>
                <a:lnTo>
                  <a:pt x="886" y="1424"/>
                </a:lnTo>
                <a:lnTo>
                  <a:pt x="445" y="0"/>
                </a:lnTo>
                <a:close/>
              </a:path>
            </a:pathLst>
          </a:custGeom>
          <a:solidFill>
            <a:srgbClr val="CBBAA8"/>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7" name="Freeform 16"/>
          <p:cNvSpPr/>
          <p:nvPr/>
        </p:nvSpPr>
        <p:spPr bwMode="auto">
          <a:xfrm>
            <a:off x="5279000" y="3735388"/>
            <a:ext cx="1090613" cy="1296988"/>
          </a:xfrm>
          <a:custGeom>
            <a:avLst/>
            <a:gdLst/>
            <a:ahLst/>
            <a:cxnLst>
              <a:cxn ang="0">
                <a:pos x="342" y="0"/>
              </a:cxn>
              <a:cxn ang="0">
                <a:pos x="0" y="817"/>
              </a:cxn>
              <a:cxn ang="0">
                <a:pos x="687" y="817"/>
              </a:cxn>
              <a:cxn ang="0">
                <a:pos x="342" y="0"/>
              </a:cxn>
            </a:cxnLst>
            <a:rect l="0" t="0" r="r" b="b"/>
            <a:pathLst>
              <a:path w="687" h="817">
                <a:moveTo>
                  <a:pt x="342" y="0"/>
                </a:moveTo>
                <a:lnTo>
                  <a:pt x="0" y="817"/>
                </a:lnTo>
                <a:lnTo>
                  <a:pt x="687" y="817"/>
                </a:lnTo>
                <a:lnTo>
                  <a:pt x="342" y="0"/>
                </a:lnTo>
                <a:close/>
              </a:path>
            </a:pathLst>
          </a:custGeom>
          <a:solidFill>
            <a:srgbClr val="6E8F9E"/>
          </a:solidFill>
          <a:ln w="9525">
            <a:solidFill>
              <a:srgbClr val="66676C"/>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8" name="Freeform 17"/>
          <p:cNvSpPr/>
          <p:nvPr/>
        </p:nvSpPr>
        <p:spPr bwMode="auto">
          <a:xfrm>
            <a:off x="1529325" y="2047875"/>
            <a:ext cx="5613400" cy="3371850"/>
          </a:xfrm>
          <a:custGeom>
            <a:avLst/>
            <a:gdLst/>
            <a:ahLst/>
            <a:cxnLst>
              <a:cxn ang="0">
                <a:pos x="0" y="0"/>
              </a:cxn>
              <a:cxn ang="0">
                <a:pos x="0" y="2124"/>
              </a:cxn>
              <a:cxn ang="0">
                <a:pos x="3536" y="2124"/>
              </a:cxn>
            </a:cxnLst>
            <a:rect l="0" t="0" r="r" b="b"/>
            <a:pathLst>
              <a:path w="3536" h="2124">
                <a:moveTo>
                  <a:pt x="0" y="0"/>
                </a:moveTo>
                <a:lnTo>
                  <a:pt x="0" y="2124"/>
                </a:lnTo>
                <a:lnTo>
                  <a:pt x="3536" y="2124"/>
                </a:lnTo>
              </a:path>
            </a:pathLst>
          </a:custGeom>
          <a:noFill/>
          <a:ln w="30163"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9" name="Freeform 18"/>
          <p:cNvSpPr/>
          <p:nvPr/>
        </p:nvSpPr>
        <p:spPr bwMode="auto">
          <a:xfrm>
            <a:off x="1081650" y="4203700"/>
            <a:ext cx="731838" cy="1797050"/>
          </a:xfrm>
          <a:custGeom>
            <a:avLst/>
            <a:gdLst/>
            <a:ahLst/>
            <a:cxnLst>
              <a:cxn ang="0">
                <a:pos x="0" y="0"/>
              </a:cxn>
              <a:cxn ang="0">
                <a:pos x="0" y="1132"/>
              </a:cxn>
              <a:cxn ang="0">
                <a:pos x="461" y="1132"/>
              </a:cxn>
            </a:cxnLst>
            <a:rect l="0" t="0" r="r" b="b"/>
            <a:pathLst>
              <a:path w="461" h="1132">
                <a:moveTo>
                  <a:pt x="0" y="0"/>
                </a:moveTo>
                <a:lnTo>
                  <a:pt x="0" y="1132"/>
                </a:lnTo>
                <a:lnTo>
                  <a:pt x="461" y="1132"/>
                </a:lnTo>
              </a:path>
            </a:pathLst>
          </a:custGeom>
          <a:noFill/>
          <a:ln w="26988"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Rectangle 19"/>
          <p:cNvSpPr>
            <a:spLocks noChangeArrowheads="1"/>
          </p:cNvSpPr>
          <p:nvPr/>
        </p:nvSpPr>
        <p:spPr bwMode="auto">
          <a:xfrm>
            <a:off x="1948425" y="5786898"/>
            <a:ext cx="1231106" cy="3693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b="1" dirty="0">
                <a:solidFill>
                  <a:schemeClr val="tx1">
                    <a:lumMod val="75000"/>
                    <a:lumOff val="25000"/>
                  </a:schemeClr>
                </a:solidFill>
                <a:latin typeface="字魂58号-创中黑" panose="00000500000000000000" pitchFamily="2" charset="-122"/>
                <a:ea typeface="字魂58号-创中黑" panose="00000500000000000000" pitchFamily="2" charset="-122"/>
                <a:cs typeface="宋体" panose="02010600030101010101" pitchFamily="2" charset="-122"/>
              </a:rPr>
              <a:t>输入标题</a:t>
            </a:r>
            <a:endParaRPr kumimoji="0" lang="zh-CN" altLang="zh-CN" sz="1600" b="1"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1" name="Rectangle 24"/>
          <p:cNvSpPr>
            <a:spLocks noChangeArrowheads="1"/>
          </p:cNvSpPr>
          <p:nvPr/>
        </p:nvSpPr>
        <p:spPr bwMode="auto">
          <a:xfrm>
            <a:off x="2818375" y="5772150"/>
            <a:ext cx="65" cy="276999"/>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2" name="矩形: 圆角 21"/>
          <p:cNvSpPr/>
          <p:nvPr/>
        </p:nvSpPr>
        <p:spPr>
          <a:xfrm>
            <a:off x="7944135" y="2262310"/>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rPr>
              <a:t>01</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3" name="文本框 22"/>
          <p:cNvSpPr txBox="1"/>
          <p:nvPr/>
        </p:nvSpPr>
        <p:spPr>
          <a:xfrm>
            <a:off x="8540275" y="2154555"/>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4" name="矩形: 圆角 23"/>
          <p:cNvSpPr/>
          <p:nvPr/>
        </p:nvSpPr>
        <p:spPr>
          <a:xfrm>
            <a:off x="7956040" y="3247382"/>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rPr>
              <a:t>02</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5" name="文本框 24"/>
          <p:cNvSpPr txBox="1"/>
          <p:nvPr/>
        </p:nvSpPr>
        <p:spPr>
          <a:xfrm>
            <a:off x="8552180" y="3139627"/>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6" name="矩形: 圆角 25"/>
          <p:cNvSpPr/>
          <p:nvPr/>
        </p:nvSpPr>
        <p:spPr>
          <a:xfrm>
            <a:off x="7967231" y="4186361"/>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rPr>
              <a:t>03</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7" name="文本框 26"/>
          <p:cNvSpPr txBox="1"/>
          <p:nvPr/>
        </p:nvSpPr>
        <p:spPr>
          <a:xfrm>
            <a:off x="8563371" y="4078606"/>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8" name="矩形: 圆角 27"/>
          <p:cNvSpPr/>
          <p:nvPr/>
        </p:nvSpPr>
        <p:spPr>
          <a:xfrm>
            <a:off x="7980540" y="5086202"/>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rPr>
              <a:t>04</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9" name="文本框 28"/>
          <p:cNvSpPr txBox="1"/>
          <p:nvPr/>
        </p:nvSpPr>
        <p:spPr>
          <a:xfrm>
            <a:off x="8576680" y="4978447"/>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ppt_y</p:attrName>
                                        </p:attrNameLst>
                                      </p:cBhvr>
                                      <p:tavLst>
                                        <p:tav tm="0">
                                          <p:val>
                                            <p:strVal val="#ppt_y+#ppt_h*1.125000"/>
                                          </p:val>
                                        </p:tav>
                                        <p:tav tm="100000">
                                          <p:val>
                                            <p:strVal val="#ppt_y"/>
                                          </p:val>
                                        </p:tav>
                                      </p:tavLst>
                                    </p:anim>
                                    <p:animEffect transition="in" filter="wipe(up)">
                                      <p:cBhvr>
                                        <p:cTn id="14" dur="500"/>
                                        <p:tgtEl>
                                          <p:spTgt spid="23"/>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p:tgtEl>
                                          <p:spTgt spid="25"/>
                                        </p:tgtEl>
                                        <p:attrNameLst>
                                          <p:attrName>ppt_y</p:attrName>
                                        </p:attrNameLst>
                                      </p:cBhvr>
                                      <p:tavLst>
                                        <p:tav tm="0">
                                          <p:val>
                                            <p:strVal val="#ppt_y+#ppt_h*1.125000"/>
                                          </p:val>
                                        </p:tav>
                                        <p:tav tm="100000">
                                          <p:val>
                                            <p:strVal val="#ppt_y"/>
                                          </p:val>
                                        </p:tav>
                                      </p:tavLst>
                                    </p:anim>
                                    <p:animEffect transition="in" filter="wipe(up)">
                                      <p:cBhvr>
                                        <p:cTn id="19" dur="500"/>
                                        <p:tgtEl>
                                          <p:spTgt spid="25"/>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ppt_y</p:attrName>
                                        </p:attrNameLst>
                                      </p:cBhvr>
                                      <p:tavLst>
                                        <p:tav tm="0">
                                          <p:val>
                                            <p:strVal val="#ppt_y+#ppt_h*1.125000"/>
                                          </p:val>
                                        </p:tav>
                                        <p:tav tm="100000">
                                          <p:val>
                                            <p:strVal val="#ppt_y"/>
                                          </p:val>
                                        </p:tav>
                                      </p:tavLst>
                                    </p:anim>
                                    <p:animEffect transition="in" filter="wipe(up)">
                                      <p:cBhvr>
                                        <p:cTn id="24" dur="500"/>
                                        <p:tgtEl>
                                          <p:spTgt spid="27"/>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p:tgtEl>
                                          <p:spTgt spid="29"/>
                                        </p:tgtEl>
                                        <p:attrNameLst>
                                          <p:attrName>ppt_y</p:attrName>
                                        </p:attrNameLst>
                                      </p:cBhvr>
                                      <p:tavLst>
                                        <p:tav tm="0">
                                          <p:val>
                                            <p:strVal val="#ppt_y+#ppt_h*1.125000"/>
                                          </p:val>
                                        </p:tav>
                                        <p:tav tm="100000">
                                          <p:val>
                                            <p:strVal val="#ppt_y"/>
                                          </p:val>
                                        </p:tav>
                                      </p:tavLst>
                                    </p:anim>
                                    <p:animEffect transition="in" filter="wipe(up)">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ldLvl="0"/>
      <p:bldP spid="25" grpId="0" bldLvl="0"/>
      <p:bldP spid="27" grpId="0" bldLvl="0"/>
      <p:bldP spid="29"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09724"/>
            <a:ext cx="12192000" cy="502920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96"/>
          <p:cNvSpPr>
            <a:spLocks noEditPoints="1"/>
          </p:cNvSpPr>
          <p:nvPr/>
        </p:nvSpPr>
        <p:spPr bwMode="auto">
          <a:xfrm>
            <a:off x="1453388" y="1841478"/>
            <a:ext cx="611874" cy="611874"/>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9" name="Freeform 84"/>
          <p:cNvSpPr>
            <a:spLocks noEditPoints="1"/>
          </p:cNvSpPr>
          <p:nvPr/>
        </p:nvSpPr>
        <p:spPr bwMode="auto">
          <a:xfrm>
            <a:off x="4961542" y="1944425"/>
            <a:ext cx="611874" cy="611874"/>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tx2"/>
              </a:solidFill>
            </a:endParaRPr>
          </a:p>
        </p:txBody>
      </p:sp>
      <p:sp>
        <p:nvSpPr>
          <p:cNvPr id="10" name="Freeform 61"/>
          <p:cNvSpPr>
            <a:spLocks noEditPoints="1"/>
          </p:cNvSpPr>
          <p:nvPr/>
        </p:nvSpPr>
        <p:spPr bwMode="auto">
          <a:xfrm>
            <a:off x="8270834" y="1974132"/>
            <a:ext cx="611874" cy="611874"/>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nvGrpSpPr>
          <p:cNvPr id="15" name="组合 14"/>
          <p:cNvGrpSpPr/>
          <p:nvPr/>
        </p:nvGrpSpPr>
        <p:grpSpPr>
          <a:xfrm>
            <a:off x="1407693" y="2971176"/>
            <a:ext cx="1838668" cy="517351"/>
            <a:chOff x="1181101" y="3330748"/>
            <a:chExt cx="1612900" cy="517351"/>
          </a:xfrm>
        </p:grpSpPr>
        <p:cxnSp>
          <p:nvCxnSpPr>
            <p:cNvPr id="3" name="直接连接符 2"/>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27"/>
            <p:cNvSpPr/>
            <p:nvPr/>
          </p:nvSpPr>
          <p:spPr>
            <a:xfrm>
              <a:off x="1257301" y="3330748"/>
              <a:ext cx="1536700" cy="517351"/>
            </a:xfrm>
            <a:prstGeom prst="rect">
              <a:avLst/>
            </a:prstGeom>
          </p:spPr>
          <p:txBody>
            <a:bodyPr wrap="square">
              <a:spAutoFit/>
            </a:bodyPr>
            <a:lstStyle/>
            <a:p>
              <a:pPr defTabSz="1828800">
                <a:lnSpc>
                  <a:spcPct val="120000"/>
                </a:lnSpc>
              </a:pPr>
              <a:r>
                <a:rPr lang="zh-CN" altLang="en-US"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cxnSp>
          <p:nvCxnSpPr>
            <p:cNvPr id="14" name="直接连接符 13"/>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1328421" y="3869062"/>
            <a:ext cx="2765794" cy="1351011"/>
          </a:xfrm>
          <a:prstGeom prst="rect">
            <a:avLst/>
          </a:prstGeom>
          <a:noFill/>
        </p:spPr>
        <p:txBody>
          <a:bodyPr wrap="square" rtlCol="0">
            <a:spAutoFit/>
          </a:bodyPr>
          <a:lstStyle/>
          <a:p>
            <a:pPr algn="l">
              <a:lnSpc>
                <a:spcPct val="150000"/>
              </a:lnSpc>
            </a:pP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a:t>
            </a:r>
          </a:p>
        </p:txBody>
      </p:sp>
      <p:grpSp>
        <p:nvGrpSpPr>
          <p:cNvPr id="27" name="组合 26"/>
          <p:cNvGrpSpPr/>
          <p:nvPr/>
        </p:nvGrpSpPr>
        <p:grpSpPr>
          <a:xfrm>
            <a:off x="4874676" y="2936834"/>
            <a:ext cx="1838668" cy="517351"/>
            <a:chOff x="1181101" y="3330748"/>
            <a:chExt cx="1612900" cy="517351"/>
          </a:xfrm>
        </p:grpSpPr>
        <p:cxnSp>
          <p:nvCxnSpPr>
            <p:cNvPr id="28" name="直接连接符 27"/>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7"/>
            <p:cNvSpPr/>
            <p:nvPr/>
          </p:nvSpPr>
          <p:spPr>
            <a:xfrm>
              <a:off x="1257301" y="3330748"/>
              <a:ext cx="1536700" cy="517351"/>
            </a:xfrm>
            <a:prstGeom prst="rect">
              <a:avLst/>
            </a:prstGeom>
          </p:spPr>
          <p:txBody>
            <a:bodyPr wrap="square">
              <a:spAutoFit/>
            </a:bodyPr>
            <a:lstStyle/>
            <a:p>
              <a:pPr defTabSz="1828800">
                <a:lnSpc>
                  <a:spcPct val="120000"/>
                </a:lnSpc>
              </a:pPr>
              <a:r>
                <a:rPr lang="zh-CN" altLang="en-US"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cxnSp>
          <p:nvCxnSpPr>
            <p:cNvPr id="30" name="直接连接符 29"/>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4795404" y="3834720"/>
            <a:ext cx="2765794" cy="1351011"/>
          </a:xfrm>
          <a:prstGeom prst="rect">
            <a:avLst/>
          </a:prstGeom>
          <a:noFill/>
        </p:spPr>
        <p:txBody>
          <a:bodyPr wrap="square" rtlCol="0">
            <a:spAutoFit/>
          </a:bodyPr>
          <a:lstStyle/>
          <a:p>
            <a:pPr algn="l">
              <a:lnSpc>
                <a:spcPct val="150000"/>
              </a:lnSpc>
            </a:pP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a:t>
            </a:r>
          </a:p>
        </p:txBody>
      </p:sp>
      <p:grpSp>
        <p:nvGrpSpPr>
          <p:cNvPr id="32" name="组合 31"/>
          <p:cNvGrpSpPr/>
          <p:nvPr/>
        </p:nvGrpSpPr>
        <p:grpSpPr>
          <a:xfrm>
            <a:off x="8341659" y="2919556"/>
            <a:ext cx="1838668" cy="517351"/>
            <a:chOff x="1181101" y="3330748"/>
            <a:chExt cx="1612900" cy="517351"/>
          </a:xfrm>
        </p:grpSpPr>
        <p:cxnSp>
          <p:nvCxnSpPr>
            <p:cNvPr id="33" name="直接连接符 32"/>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27"/>
            <p:cNvSpPr/>
            <p:nvPr/>
          </p:nvSpPr>
          <p:spPr>
            <a:xfrm>
              <a:off x="1257301" y="3330748"/>
              <a:ext cx="1536700" cy="517351"/>
            </a:xfrm>
            <a:prstGeom prst="rect">
              <a:avLst/>
            </a:prstGeom>
          </p:spPr>
          <p:txBody>
            <a:bodyPr wrap="square">
              <a:spAutoFit/>
            </a:bodyPr>
            <a:lstStyle/>
            <a:p>
              <a:pPr defTabSz="1828800">
                <a:lnSpc>
                  <a:spcPct val="120000"/>
                </a:lnSpc>
              </a:pPr>
              <a:r>
                <a:rPr lang="zh-CN" altLang="en-US"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cxnSp>
          <p:nvCxnSpPr>
            <p:cNvPr id="35" name="直接连接符 34"/>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文本框 35"/>
          <p:cNvSpPr txBox="1"/>
          <p:nvPr/>
        </p:nvSpPr>
        <p:spPr>
          <a:xfrm>
            <a:off x="8262387" y="3817442"/>
            <a:ext cx="2765794" cy="1351011"/>
          </a:xfrm>
          <a:prstGeom prst="rect">
            <a:avLst/>
          </a:prstGeom>
          <a:noFill/>
        </p:spPr>
        <p:txBody>
          <a:bodyPr wrap="square" rtlCol="0">
            <a:spAutoFit/>
          </a:bodyPr>
          <a:lstStyle/>
          <a:p>
            <a:pPr algn="l">
              <a:lnSpc>
                <a:spcPct val="150000"/>
              </a:lnSpc>
            </a:pP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ppt_x"/>
                                          </p:val>
                                        </p:tav>
                                        <p:tav tm="100000">
                                          <p:val>
                                            <p:strVal val="#ppt_x"/>
                                          </p:val>
                                        </p:tav>
                                      </p:tavLst>
                                    </p:anim>
                                    <p:anim calcmode="lin" valueType="num">
                                      <p:cBhvr additive="base">
                                        <p:cTn id="11" dur="500" fill="hold"/>
                                        <p:tgtEl>
                                          <p:spTgt spid="16"/>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fill="hold"/>
                                        <p:tgtEl>
                                          <p:spTgt spid="31"/>
                                        </p:tgtEl>
                                        <p:attrNameLst>
                                          <p:attrName>ppt_x</p:attrName>
                                        </p:attrNameLst>
                                      </p:cBhvr>
                                      <p:tavLst>
                                        <p:tav tm="0">
                                          <p:val>
                                            <p:strVal val="#ppt_x"/>
                                          </p:val>
                                        </p:tav>
                                        <p:tav tm="100000">
                                          <p:val>
                                            <p:strVal val="#ppt_x"/>
                                          </p:val>
                                        </p:tav>
                                      </p:tavLst>
                                    </p:anim>
                                    <p:anim calcmode="lin" valueType="num">
                                      <p:cBhvr additive="base">
                                        <p:cTn id="15" dur="500" fill="hold"/>
                                        <p:tgtEl>
                                          <p:spTgt spid="3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6" grpId="0"/>
      <p:bldP spid="3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10369550" y="-3810"/>
            <a:ext cx="573405" cy="4897755"/>
          </a:xfrm>
          <a:prstGeom prst="rect">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6" name="文本框 5"/>
          <p:cNvSpPr txBox="1"/>
          <p:nvPr/>
        </p:nvSpPr>
        <p:spPr>
          <a:xfrm>
            <a:off x="1249045" y="1773958"/>
            <a:ext cx="2214880" cy="583565"/>
          </a:xfrm>
          <a:prstGeom prst="rect">
            <a:avLst/>
          </a:prstGeom>
          <a:noFill/>
        </p:spPr>
        <p:txBody>
          <a:bodyPr wrap="none" rtlCol="0">
            <a:spAutoFit/>
          </a:bodyPr>
          <a:lstStyle/>
          <a:p>
            <a:r>
              <a:rPr lang="zh-CN" altLang="en-US" sz="320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p>
        </p:txBody>
      </p:sp>
      <p:sp>
        <p:nvSpPr>
          <p:cNvPr id="8" name="文本框 7"/>
          <p:cNvSpPr txBox="1"/>
          <p:nvPr/>
        </p:nvSpPr>
        <p:spPr>
          <a:xfrm>
            <a:off x="1249046" y="2608580"/>
            <a:ext cx="4307840" cy="1026563"/>
          </a:xfrm>
          <a:prstGeom prst="rect">
            <a:avLst/>
          </a:prstGeom>
          <a:noFill/>
        </p:spPr>
        <p:txBody>
          <a:bodyPr wrap="square" rtlCol="0">
            <a:spAutoFit/>
          </a:bodyPr>
          <a:lstStyle/>
          <a:p>
            <a:pPr algn="l">
              <a:lnSpc>
                <a:spcPct val="150000"/>
              </a:lnSpc>
            </a:pP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p>
        </p:txBody>
      </p:sp>
      <p:sp>
        <p:nvSpPr>
          <p:cNvPr id="10" name="文本框 9"/>
          <p:cNvSpPr txBox="1"/>
          <p:nvPr/>
        </p:nvSpPr>
        <p:spPr>
          <a:xfrm>
            <a:off x="1249046" y="4137257"/>
            <a:ext cx="4025266" cy="1349728"/>
          </a:xfrm>
          <a:prstGeom prst="rect">
            <a:avLst/>
          </a:prstGeom>
          <a:noFill/>
        </p:spPr>
        <p:txBody>
          <a:bodyPr wrap="square" rtlCol="0">
            <a:spAutoFit/>
          </a:bodyPr>
          <a:lstStyle/>
          <a:p>
            <a:pPr algn="l">
              <a:lnSpc>
                <a:spcPct val="150000"/>
              </a:lnSpc>
            </a:pP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p>
        </p:txBody>
      </p:sp>
      <p:sp>
        <p:nvSpPr>
          <p:cNvPr id="11" name="文本框 10"/>
          <p:cNvSpPr txBox="1"/>
          <p:nvPr/>
        </p:nvSpPr>
        <p:spPr>
          <a:xfrm>
            <a:off x="6917690" y="5140325"/>
            <a:ext cx="4131310" cy="703398"/>
          </a:xfrm>
          <a:prstGeom prst="rect">
            <a:avLst/>
          </a:prstGeom>
          <a:noFill/>
        </p:spPr>
        <p:txBody>
          <a:bodyPr wrap="square" rtlCol="0">
            <a:spAutoFit/>
          </a:bodyPr>
          <a:lstStyle/>
          <a:p>
            <a:pPr algn="l">
              <a:lnSpc>
                <a:spcPct val="150000"/>
              </a:lnSpc>
            </a:pP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287" y="-3810"/>
            <a:ext cx="3181330" cy="487560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明年工作计划</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Rectangle 27"/>
          <p:cNvSpPr/>
          <p:nvPr/>
        </p:nvSpPr>
        <p:spPr>
          <a:xfrm>
            <a:off x="1960398" y="2190715"/>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6" name="Rectangle 28"/>
          <p:cNvSpPr/>
          <p:nvPr/>
        </p:nvSpPr>
        <p:spPr>
          <a:xfrm>
            <a:off x="1960398" y="2655535"/>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8" name="Shape"/>
          <p:cNvSpPr/>
          <p:nvPr/>
        </p:nvSpPr>
        <p:spPr>
          <a:xfrm>
            <a:off x="1122198" y="2523455"/>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6E8F9E"/>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9" name="Shape"/>
          <p:cNvSpPr/>
          <p:nvPr/>
        </p:nvSpPr>
        <p:spPr>
          <a:xfrm>
            <a:off x="1122198" y="4408617"/>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6E8F9E"/>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10" name="Rectangle 27"/>
          <p:cNvSpPr/>
          <p:nvPr/>
        </p:nvSpPr>
        <p:spPr>
          <a:xfrm>
            <a:off x="1960398" y="4131122"/>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1" name="Rectangle 28"/>
          <p:cNvSpPr/>
          <p:nvPr/>
        </p:nvSpPr>
        <p:spPr>
          <a:xfrm>
            <a:off x="1960398" y="4595942"/>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2" name="Rectangle 27"/>
          <p:cNvSpPr/>
          <p:nvPr/>
        </p:nvSpPr>
        <p:spPr>
          <a:xfrm>
            <a:off x="7434728" y="2150525"/>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3" name="Rectangle 28"/>
          <p:cNvSpPr/>
          <p:nvPr/>
        </p:nvSpPr>
        <p:spPr>
          <a:xfrm>
            <a:off x="7434728" y="2615345"/>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4" name="Shape"/>
          <p:cNvSpPr/>
          <p:nvPr/>
        </p:nvSpPr>
        <p:spPr>
          <a:xfrm>
            <a:off x="6596528" y="2483265"/>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6E8F9E"/>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15" name="Shape"/>
          <p:cNvSpPr/>
          <p:nvPr/>
        </p:nvSpPr>
        <p:spPr>
          <a:xfrm>
            <a:off x="6596528" y="4368427"/>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6E8F9E"/>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16" name="Rectangle 27"/>
          <p:cNvSpPr/>
          <p:nvPr/>
        </p:nvSpPr>
        <p:spPr>
          <a:xfrm>
            <a:off x="7434728" y="4090932"/>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7" name="Rectangle 28"/>
          <p:cNvSpPr/>
          <p:nvPr/>
        </p:nvSpPr>
        <p:spPr>
          <a:xfrm>
            <a:off x="7434728" y="4555752"/>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P spid="8" grpId="0" bldLvl="0" animBg="1"/>
      <p:bldP spid="9" grpId="0" bldLvl="0" animBg="1"/>
      <p:bldP spid="10" grpId="0"/>
      <p:bldP spid="11" grpId="0"/>
      <p:bldP spid="12" grpId="0"/>
      <p:bldP spid="13" grpId="0"/>
      <p:bldP spid="14" grpId="0" bldLvl="0" animBg="1"/>
      <p:bldP spid="15" grpId="0" bldLvl="0" animBg="1"/>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矩形 16"/>
          <p:cNvSpPr/>
          <p:nvPr/>
        </p:nvSpPr>
        <p:spPr>
          <a:xfrm>
            <a:off x="2843212" y="2209413"/>
            <a:ext cx="6506508" cy="1084912"/>
          </a:xfrm>
          <a:prstGeom prst="rect">
            <a:avLst/>
          </a:prstGeom>
        </p:spPr>
        <p:txBody>
          <a:bodyPr wrap="square" lIns="68580" tIns="34290" rIns="68580" bIns="34290">
            <a:spAutoFit/>
          </a:bodyPr>
          <a:lstStyle/>
          <a:p>
            <a:pPr algn="ctr">
              <a:defRPr/>
            </a:pPr>
            <a:r>
              <a:rPr lang="zh-CN" altLang="en-US" sz="6600" spc="225" dirty="0">
                <a:solidFill>
                  <a:srgbClr val="6E8F9E"/>
                </a:solidFill>
                <a:latin typeface="字魂59号-创粗黑" panose="00000500000000000000" pitchFamily="2" charset="-122"/>
                <a:ea typeface="字魂59号-创粗黑" panose="00000500000000000000" pitchFamily="2" charset="-122"/>
                <a:cs typeface="+mn-ea"/>
              </a:rPr>
              <a:t>请领导批评指正</a:t>
            </a:r>
            <a:endParaRPr lang="zh-CN" altLang="en-US" sz="6600" spc="225" dirty="0">
              <a:solidFill>
                <a:srgbClr val="6E8F9E"/>
              </a:solidFill>
              <a:latin typeface="字魂59号-创粗黑" panose="00000500000000000000" pitchFamily="2" charset="-122"/>
              <a:ea typeface="字魂59号-创粗黑" panose="00000500000000000000" pitchFamily="2" charset="-122"/>
              <a:cs typeface="+mn-ea"/>
              <a:sym typeface="+mn-lt"/>
            </a:endParaRPr>
          </a:p>
        </p:txBody>
      </p:sp>
      <p:sp>
        <p:nvSpPr>
          <p:cNvPr id="2" name="矩形 1"/>
          <p:cNvSpPr/>
          <p:nvPr/>
        </p:nvSpPr>
        <p:spPr>
          <a:xfrm>
            <a:off x="4966335" y="3505835"/>
            <a:ext cx="2259330" cy="622300"/>
          </a:xfrm>
          <a:prstGeom prst="rect">
            <a:avLst/>
          </a:prstGeom>
        </p:spPr>
        <p:txBody>
          <a:bodyPr wrap="square" lIns="68580" tIns="34290" rIns="68580" bIns="34290">
            <a:spAutoFit/>
          </a:bodyPr>
          <a:lstStyle/>
          <a:p>
            <a:pPr algn="dist">
              <a:defRPr/>
            </a:pPr>
            <a:r>
              <a:rPr lang="en-US" altLang="zh-CN" sz="3600" spc="225" dirty="0">
                <a:solidFill>
                  <a:srgbClr val="6E8F9E"/>
                </a:solidFill>
                <a:latin typeface="字魂59号-创粗黑" panose="00000500000000000000" pitchFamily="2" charset="-122"/>
                <a:ea typeface="字魂59号-创粗黑" panose="00000500000000000000" pitchFamily="2" charset="-122"/>
                <a:cs typeface="+mn-ea"/>
              </a:rPr>
              <a:t>THANKS</a:t>
            </a:r>
            <a:endParaRPr lang="en-US" altLang="zh-CN" sz="3600" spc="225" dirty="0">
              <a:solidFill>
                <a:srgbClr val="6E8F9E"/>
              </a:solidFill>
              <a:latin typeface="字魂59号-创粗黑" panose="00000500000000000000" pitchFamily="2" charset="-122"/>
              <a:ea typeface="字魂59号-创粗黑" panose="00000500000000000000" pitchFamily="2" charset="-122"/>
              <a:cs typeface="+mn-ea"/>
              <a:sym typeface="+mn-lt"/>
            </a:endParaRPr>
          </a:p>
        </p:txBody>
      </p:sp>
      <p:cxnSp>
        <p:nvCxnSpPr>
          <p:cNvPr id="5" name="直接连接符 4"/>
          <p:cNvCxnSpPr/>
          <p:nvPr/>
        </p:nvCxnSpPr>
        <p:spPr>
          <a:xfrm>
            <a:off x="3563620" y="3816985"/>
            <a:ext cx="1133475"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7499350" y="3816985"/>
            <a:ext cx="1133475"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935"/>
            <a:ext cx="3162300" cy="4089400"/>
          </a:xfrm>
          <a:prstGeom prst="parallelogram">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dirty="0">
                <a:solidFill>
                  <a:schemeClr val="bg1"/>
                </a:solidFill>
                <a:latin typeface="印品粗朗体" panose="02000000000000000000" pitchFamily="2" charset="-122"/>
                <a:ea typeface="印品粗朗体" panose="02000000000000000000" pitchFamily="2" charset="-122"/>
                <a:cs typeface="+mn-ea"/>
                <a:sym typeface="+mn-lt"/>
              </a:rPr>
              <a:t>1</a:t>
            </a:r>
            <a:endParaRPr sz="13800" spc="225" dirty="0">
              <a:solidFill>
                <a:schemeClr val="bg1"/>
              </a:solidFill>
              <a:latin typeface="印品粗朗体" panose="02000000000000000000" pitchFamily="2" charset="-122"/>
              <a:ea typeface="印品粗朗体" panose="02000000000000000000" pitchFamily="2" charset="-122"/>
              <a:cs typeface="+mn-ea"/>
              <a:sym typeface="+mn-lt"/>
            </a:endParaRPr>
          </a:p>
        </p:txBody>
      </p:sp>
      <p:sp>
        <p:nvSpPr>
          <p:cNvPr id="17" name="矩形 16"/>
          <p:cNvSpPr/>
          <p:nvPr/>
        </p:nvSpPr>
        <p:spPr>
          <a:xfrm>
            <a:off x="4912339" y="2564838"/>
            <a:ext cx="5651888" cy="992579"/>
          </a:xfrm>
          <a:prstGeom prst="rect">
            <a:avLst/>
          </a:prstGeom>
        </p:spPr>
        <p:txBody>
          <a:bodyPr wrap="square" lIns="68580" tIns="34290" rIns="68580" bIns="34290">
            <a:spAutoFit/>
          </a:bodyPr>
          <a:lstStyle/>
          <a:p>
            <a:pPr>
              <a:defRPr/>
            </a:pPr>
            <a:r>
              <a:rPr lang="zh-CN" altLang="en-US" sz="6000" spc="225" dirty="0">
                <a:solidFill>
                  <a:schemeClr val="bg1"/>
                </a:solidFill>
                <a:latin typeface="字魂59号-创粗黑" panose="00000500000000000000" pitchFamily="2" charset="-122"/>
                <a:ea typeface="字魂59号-创粗黑" panose="00000500000000000000" pitchFamily="2" charset="-122"/>
                <a:cs typeface="+mn-ea"/>
                <a:sym typeface="+mn-lt"/>
              </a:rPr>
              <a:t>工作完成情况</a:t>
            </a:r>
            <a:endParaRPr sz="60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dirty="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6"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工作完成情况</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2133600" y="2130425"/>
            <a:ext cx="1582420" cy="1582420"/>
          </a:xfrm>
          <a:prstGeom prst="ellipse">
            <a:avLst/>
          </a:prstGeom>
          <a:solidFill>
            <a:srgbClr val="6E8F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5" name="椭圆 14"/>
          <p:cNvSpPr/>
          <p:nvPr/>
        </p:nvSpPr>
        <p:spPr>
          <a:xfrm>
            <a:off x="5304790" y="2130425"/>
            <a:ext cx="1582420" cy="1582420"/>
          </a:xfrm>
          <a:prstGeom prst="ellipse">
            <a:avLst/>
          </a:prstGeom>
          <a:solidFill>
            <a:srgbClr val="6E8F9E"/>
          </a:solid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8" name="椭圆 17"/>
          <p:cNvSpPr/>
          <p:nvPr/>
        </p:nvSpPr>
        <p:spPr>
          <a:xfrm>
            <a:off x="8367395" y="2130425"/>
            <a:ext cx="1582420" cy="1582420"/>
          </a:xfrm>
          <a:prstGeom prst="ellipse">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文本框 19"/>
          <p:cNvSpPr txBox="1"/>
          <p:nvPr/>
        </p:nvSpPr>
        <p:spPr>
          <a:xfrm>
            <a:off x="1604645" y="4113530"/>
            <a:ext cx="2524125" cy="1476375"/>
          </a:xfrm>
          <a:prstGeom prst="rect">
            <a:avLst/>
          </a:prstGeom>
          <a:noFill/>
        </p:spPr>
        <p:txBody>
          <a:bodyPr wrap="square" rtlCol="0">
            <a:spAutoFit/>
          </a:bodyPr>
          <a:lstStyle/>
          <a:p>
            <a:pPr algn="ctr">
              <a:lnSpc>
                <a:spcPct val="150000"/>
              </a:lnSpc>
            </a:pP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p>
        </p:txBody>
      </p:sp>
      <p:sp>
        <p:nvSpPr>
          <p:cNvPr id="21" name="文本框 20"/>
          <p:cNvSpPr txBox="1"/>
          <p:nvPr/>
        </p:nvSpPr>
        <p:spPr>
          <a:xfrm>
            <a:off x="4833620" y="4069715"/>
            <a:ext cx="2524125" cy="1476375"/>
          </a:xfrm>
          <a:prstGeom prst="rect">
            <a:avLst/>
          </a:prstGeom>
          <a:noFill/>
        </p:spPr>
        <p:txBody>
          <a:bodyPr wrap="square" rtlCol="0">
            <a:spAutoFit/>
          </a:bodyPr>
          <a:lstStyle/>
          <a:p>
            <a:pPr algn="ctr">
              <a:lnSpc>
                <a:spcPct val="150000"/>
              </a:lnSpc>
            </a:pP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p>
        </p:txBody>
      </p:sp>
      <p:sp>
        <p:nvSpPr>
          <p:cNvPr id="22" name="文本框 21"/>
          <p:cNvSpPr txBox="1"/>
          <p:nvPr/>
        </p:nvSpPr>
        <p:spPr>
          <a:xfrm>
            <a:off x="7896860" y="4113530"/>
            <a:ext cx="2524125" cy="1476375"/>
          </a:xfrm>
          <a:prstGeom prst="rect">
            <a:avLst/>
          </a:prstGeom>
          <a:noFill/>
        </p:spPr>
        <p:txBody>
          <a:bodyPr wrap="square" rtlCol="0">
            <a:spAutoFit/>
          </a:bodyPr>
          <a:lstStyle/>
          <a:p>
            <a:pPr algn="ctr">
              <a:lnSpc>
                <a:spcPct val="150000"/>
              </a:lnSpc>
            </a:pP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p>
        </p:txBody>
      </p:sp>
      <p:sp>
        <p:nvSpPr>
          <p:cNvPr id="23" name="Freeform 88"/>
          <p:cNvSpPr>
            <a:spLocks noEditPoints="1"/>
          </p:cNvSpPr>
          <p:nvPr/>
        </p:nvSpPr>
        <p:spPr bwMode="auto">
          <a:xfrm>
            <a:off x="2715856" y="2664474"/>
            <a:ext cx="417692" cy="513890"/>
          </a:xfrm>
          <a:custGeom>
            <a:avLst/>
            <a:gdLst>
              <a:gd name="T0" fmla="*/ 58 w 828"/>
              <a:gd name="T1" fmla="*/ 7 h 1017"/>
              <a:gd name="T2" fmla="*/ 12 w 828"/>
              <a:gd name="T3" fmla="*/ 49 h 1017"/>
              <a:gd name="T4" fmla="*/ 0 w 828"/>
              <a:gd name="T5" fmla="*/ 921 h 1017"/>
              <a:gd name="T6" fmla="*/ 22 w 828"/>
              <a:gd name="T7" fmla="*/ 982 h 1017"/>
              <a:gd name="T8" fmla="*/ 76 w 828"/>
              <a:gd name="T9" fmla="*/ 1015 h 1017"/>
              <a:gd name="T10" fmla="*/ 760 w 828"/>
              <a:gd name="T11" fmla="*/ 1012 h 1017"/>
              <a:gd name="T12" fmla="*/ 810 w 828"/>
              <a:gd name="T13" fmla="*/ 975 h 1017"/>
              <a:gd name="T14" fmla="*/ 828 w 828"/>
              <a:gd name="T15" fmla="*/ 95 h 1017"/>
              <a:gd name="T16" fmla="*/ 810 w 828"/>
              <a:gd name="T17" fmla="*/ 41 h 1017"/>
              <a:gd name="T18" fmla="*/ 760 w 828"/>
              <a:gd name="T19" fmla="*/ 4 h 1017"/>
              <a:gd name="T20" fmla="*/ 763 w 828"/>
              <a:gd name="T21" fmla="*/ 928 h 1017"/>
              <a:gd name="T22" fmla="*/ 732 w 828"/>
              <a:gd name="T23" fmla="*/ 953 h 1017"/>
              <a:gd name="T24" fmla="*/ 69 w 828"/>
              <a:gd name="T25" fmla="*/ 939 h 1017"/>
              <a:gd name="T26" fmla="*/ 87 w 828"/>
              <a:gd name="T27" fmla="*/ 285 h 1017"/>
              <a:gd name="T28" fmla="*/ 763 w 828"/>
              <a:gd name="T29" fmla="*/ 921 h 1017"/>
              <a:gd name="T30" fmla="*/ 749 w 828"/>
              <a:gd name="T31" fmla="*/ 216 h 1017"/>
              <a:gd name="T32" fmla="*/ 83 w 828"/>
              <a:gd name="T33" fmla="*/ 220 h 1017"/>
              <a:gd name="T34" fmla="*/ 64 w 828"/>
              <a:gd name="T35" fmla="*/ 95 h 1017"/>
              <a:gd name="T36" fmla="*/ 83 w 828"/>
              <a:gd name="T37" fmla="*/ 65 h 1017"/>
              <a:gd name="T38" fmla="*/ 749 w 828"/>
              <a:gd name="T39" fmla="*/ 68 h 1017"/>
              <a:gd name="T40" fmla="*/ 191 w 828"/>
              <a:gd name="T41" fmla="*/ 508 h 1017"/>
              <a:gd name="T42" fmla="*/ 232 w 828"/>
              <a:gd name="T43" fmla="*/ 563 h 1017"/>
              <a:gd name="T44" fmla="*/ 267 w 828"/>
              <a:gd name="T45" fmla="*/ 569 h 1017"/>
              <a:gd name="T46" fmla="*/ 287 w 828"/>
              <a:gd name="T47" fmla="*/ 508 h 1017"/>
              <a:gd name="T48" fmla="*/ 345 w 828"/>
              <a:gd name="T49" fmla="*/ 494 h 1017"/>
              <a:gd name="T50" fmla="*/ 345 w 828"/>
              <a:gd name="T51" fmla="*/ 459 h 1017"/>
              <a:gd name="T52" fmla="*/ 287 w 828"/>
              <a:gd name="T53" fmla="*/ 413 h 1017"/>
              <a:gd name="T54" fmla="*/ 267 w 828"/>
              <a:gd name="T55" fmla="*/ 384 h 1017"/>
              <a:gd name="T56" fmla="*/ 232 w 828"/>
              <a:gd name="T57" fmla="*/ 390 h 1017"/>
              <a:gd name="T58" fmla="*/ 191 w 828"/>
              <a:gd name="T59" fmla="*/ 445 h 1017"/>
              <a:gd name="T60" fmla="*/ 160 w 828"/>
              <a:gd name="T61" fmla="*/ 470 h 1017"/>
              <a:gd name="T62" fmla="*/ 173 w 828"/>
              <a:gd name="T63" fmla="*/ 503 h 1017"/>
              <a:gd name="T64" fmla="*/ 509 w 828"/>
              <a:gd name="T65" fmla="*/ 445 h 1017"/>
              <a:gd name="T66" fmla="*/ 478 w 828"/>
              <a:gd name="T67" fmla="*/ 470 h 1017"/>
              <a:gd name="T68" fmla="*/ 492 w 828"/>
              <a:gd name="T69" fmla="*/ 503 h 1017"/>
              <a:gd name="T70" fmla="*/ 648 w 828"/>
              <a:gd name="T71" fmla="*/ 506 h 1017"/>
              <a:gd name="T72" fmla="*/ 668 w 828"/>
              <a:gd name="T73" fmla="*/ 476 h 1017"/>
              <a:gd name="T74" fmla="*/ 643 w 828"/>
              <a:gd name="T75" fmla="*/ 445 h 1017"/>
              <a:gd name="T76" fmla="*/ 497 w 828"/>
              <a:gd name="T77" fmla="*/ 670 h 1017"/>
              <a:gd name="T78" fmla="*/ 478 w 828"/>
              <a:gd name="T79" fmla="*/ 699 h 1017"/>
              <a:gd name="T80" fmla="*/ 502 w 828"/>
              <a:gd name="T81" fmla="*/ 730 h 1017"/>
              <a:gd name="T82" fmla="*/ 659 w 828"/>
              <a:gd name="T83" fmla="*/ 722 h 1017"/>
              <a:gd name="T84" fmla="*/ 666 w 828"/>
              <a:gd name="T85" fmla="*/ 686 h 1017"/>
              <a:gd name="T86" fmla="*/ 637 w 828"/>
              <a:gd name="T87" fmla="*/ 667 h 1017"/>
              <a:gd name="T88" fmla="*/ 486 w 828"/>
              <a:gd name="T89" fmla="*/ 803 h 1017"/>
              <a:gd name="T90" fmla="*/ 480 w 828"/>
              <a:gd name="T91" fmla="*/ 839 h 1017"/>
              <a:gd name="T92" fmla="*/ 637 w 828"/>
              <a:gd name="T93" fmla="*/ 858 h 1017"/>
              <a:gd name="T94" fmla="*/ 666 w 828"/>
              <a:gd name="T95" fmla="*/ 839 h 1017"/>
              <a:gd name="T96" fmla="*/ 659 w 828"/>
              <a:gd name="T97" fmla="*/ 803 h 1017"/>
              <a:gd name="T98" fmla="*/ 340 w 828"/>
              <a:gd name="T99" fmla="*/ 677 h 1017"/>
              <a:gd name="T100" fmla="*/ 301 w 828"/>
              <a:gd name="T101" fmla="*/ 672 h 1017"/>
              <a:gd name="T102" fmla="*/ 197 w 828"/>
              <a:gd name="T103" fmla="*/ 668 h 1017"/>
              <a:gd name="T104" fmla="*/ 164 w 828"/>
              <a:gd name="T105" fmla="*/ 682 h 1017"/>
              <a:gd name="T106" fmla="*/ 169 w 828"/>
              <a:gd name="T107" fmla="*/ 722 h 1017"/>
              <a:gd name="T108" fmla="*/ 159 w 828"/>
              <a:gd name="T109" fmla="*/ 826 h 1017"/>
              <a:gd name="T110" fmla="*/ 179 w 828"/>
              <a:gd name="T111" fmla="*/ 856 h 1017"/>
              <a:gd name="T112" fmla="*/ 214 w 828"/>
              <a:gd name="T113" fmla="*/ 848 h 1017"/>
              <a:gd name="T114" fmla="*/ 318 w 828"/>
              <a:gd name="T115" fmla="*/ 858 h 1017"/>
              <a:gd name="T116" fmla="*/ 345 w 828"/>
              <a:gd name="T117" fmla="*/ 844 h 1017"/>
              <a:gd name="T118" fmla="*/ 340 w 828"/>
              <a:gd name="T119" fmla="*/ 803 h 1017"/>
              <a:gd name="T120" fmla="*/ 350 w 828"/>
              <a:gd name="T121" fmla="*/ 699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8" h="1017">
                <a:moveTo>
                  <a:pt x="732" y="0"/>
                </a:moveTo>
                <a:lnTo>
                  <a:pt x="96" y="0"/>
                </a:lnTo>
                <a:lnTo>
                  <a:pt x="96" y="0"/>
                </a:lnTo>
                <a:lnTo>
                  <a:pt x="86" y="0"/>
                </a:lnTo>
                <a:lnTo>
                  <a:pt x="76" y="2"/>
                </a:lnTo>
                <a:lnTo>
                  <a:pt x="67" y="4"/>
                </a:lnTo>
                <a:lnTo>
                  <a:pt x="58" y="7"/>
                </a:lnTo>
                <a:lnTo>
                  <a:pt x="50" y="10"/>
                </a:lnTo>
                <a:lnTo>
                  <a:pt x="42" y="16"/>
                </a:lnTo>
                <a:lnTo>
                  <a:pt x="35" y="21"/>
                </a:lnTo>
                <a:lnTo>
                  <a:pt x="28" y="27"/>
                </a:lnTo>
                <a:lnTo>
                  <a:pt x="22" y="34"/>
                </a:lnTo>
                <a:lnTo>
                  <a:pt x="16" y="41"/>
                </a:lnTo>
                <a:lnTo>
                  <a:pt x="12" y="49"/>
                </a:lnTo>
                <a:lnTo>
                  <a:pt x="8" y="58"/>
                </a:lnTo>
                <a:lnTo>
                  <a:pt x="5" y="66"/>
                </a:lnTo>
                <a:lnTo>
                  <a:pt x="2" y="76"/>
                </a:lnTo>
                <a:lnTo>
                  <a:pt x="0" y="85"/>
                </a:lnTo>
                <a:lnTo>
                  <a:pt x="0" y="95"/>
                </a:lnTo>
                <a:lnTo>
                  <a:pt x="0" y="921"/>
                </a:lnTo>
                <a:lnTo>
                  <a:pt x="0" y="921"/>
                </a:lnTo>
                <a:lnTo>
                  <a:pt x="0" y="931"/>
                </a:lnTo>
                <a:lnTo>
                  <a:pt x="2" y="941"/>
                </a:lnTo>
                <a:lnTo>
                  <a:pt x="5" y="950"/>
                </a:lnTo>
                <a:lnTo>
                  <a:pt x="8" y="959"/>
                </a:lnTo>
                <a:lnTo>
                  <a:pt x="12" y="967"/>
                </a:lnTo>
                <a:lnTo>
                  <a:pt x="16" y="975"/>
                </a:lnTo>
                <a:lnTo>
                  <a:pt x="22" y="982"/>
                </a:lnTo>
                <a:lnTo>
                  <a:pt x="28" y="989"/>
                </a:lnTo>
                <a:lnTo>
                  <a:pt x="35" y="995"/>
                </a:lnTo>
                <a:lnTo>
                  <a:pt x="42" y="1001"/>
                </a:lnTo>
                <a:lnTo>
                  <a:pt x="50" y="1006"/>
                </a:lnTo>
                <a:lnTo>
                  <a:pt x="58" y="1009"/>
                </a:lnTo>
                <a:lnTo>
                  <a:pt x="67" y="1012"/>
                </a:lnTo>
                <a:lnTo>
                  <a:pt x="76" y="1015"/>
                </a:lnTo>
                <a:lnTo>
                  <a:pt x="86" y="1017"/>
                </a:lnTo>
                <a:lnTo>
                  <a:pt x="96" y="1017"/>
                </a:lnTo>
                <a:lnTo>
                  <a:pt x="732" y="1017"/>
                </a:lnTo>
                <a:lnTo>
                  <a:pt x="732" y="1017"/>
                </a:lnTo>
                <a:lnTo>
                  <a:pt x="742" y="1017"/>
                </a:lnTo>
                <a:lnTo>
                  <a:pt x="751" y="1015"/>
                </a:lnTo>
                <a:lnTo>
                  <a:pt x="760" y="1012"/>
                </a:lnTo>
                <a:lnTo>
                  <a:pt x="769" y="1009"/>
                </a:lnTo>
                <a:lnTo>
                  <a:pt x="777" y="1006"/>
                </a:lnTo>
                <a:lnTo>
                  <a:pt x="785" y="1001"/>
                </a:lnTo>
                <a:lnTo>
                  <a:pt x="792" y="995"/>
                </a:lnTo>
                <a:lnTo>
                  <a:pt x="800" y="989"/>
                </a:lnTo>
                <a:lnTo>
                  <a:pt x="805" y="982"/>
                </a:lnTo>
                <a:lnTo>
                  <a:pt x="810" y="975"/>
                </a:lnTo>
                <a:lnTo>
                  <a:pt x="816" y="967"/>
                </a:lnTo>
                <a:lnTo>
                  <a:pt x="820" y="959"/>
                </a:lnTo>
                <a:lnTo>
                  <a:pt x="823" y="950"/>
                </a:lnTo>
                <a:lnTo>
                  <a:pt x="825" y="941"/>
                </a:lnTo>
                <a:lnTo>
                  <a:pt x="826" y="931"/>
                </a:lnTo>
                <a:lnTo>
                  <a:pt x="828" y="921"/>
                </a:lnTo>
                <a:lnTo>
                  <a:pt x="828" y="95"/>
                </a:lnTo>
                <a:lnTo>
                  <a:pt x="828" y="95"/>
                </a:lnTo>
                <a:lnTo>
                  <a:pt x="826" y="85"/>
                </a:lnTo>
                <a:lnTo>
                  <a:pt x="825" y="76"/>
                </a:lnTo>
                <a:lnTo>
                  <a:pt x="823" y="66"/>
                </a:lnTo>
                <a:lnTo>
                  <a:pt x="820" y="58"/>
                </a:lnTo>
                <a:lnTo>
                  <a:pt x="816" y="49"/>
                </a:lnTo>
                <a:lnTo>
                  <a:pt x="810" y="41"/>
                </a:lnTo>
                <a:lnTo>
                  <a:pt x="805" y="34"/>
                </a:lnTo>
                <a:lnTo>
                  <a:pt x="800" y="27"/>
                </a:lnTo>
                <a:lnTo>
                  <a:pt x="792" y="21"/>
                </a:lnTo>
                <a:lnTo>
                  <a:pt x="785" y="16"/>
                </a:lnTo>
                <a:lnTo>
                  <a:pt x="777" y="10"/>
                </a:lnTo>
                <a:lnTo>
                  <a:pt x="769" y="7"/>
                </a:lnTo>
                <a:lnTo>
                  <a:pt x="760" y="4"/>
                </a:lnTo>
                <a:lnTo>
                  <a:pt x="751" y="2"/>
                </a:lnTo>
                <a:lnTo>
                  <a:pt x="742" y="0"/>
                </a:lnTo>
                <a:lnTo>
                  <a:pt x="732" y="0"/>
                </a:lnTo>
                <a:lnTo>
                  <a:pt x="732" y="0"/>
                </a:lnTo>
                <a:close/>
                <a:moveTo>
                  <a:pt x="763" y="921"/>
                </a:moveTo>
                <a:lnTo>
                  <a:pt x="763" y="921"/>
                </a:lnTo>
                <a:lnTo>
                  <a:pt x="763" y="928"/>
                </a:lnTo>
                <a:lnTo>
                  <a:pt x="761" y="934"/>
                </a:lnTo>
                <a:lnTo>
                  <a:pt x="758" y="939"/>
                </a:lnTo>
                <a:lnTo>
                  <a:pt x="755" y="944"/>
                </a:lnTo>
                <a:lnTo>
                  <a:pt x="749" y="948"/>
                </a:lnTo>
                <a:lnTo>
                  <a:pt x="744" y="951"/>
                </a:lnTo>
                <a:lnTo>
                  <a:pt x="738" y="952"/>
                </a:lnTo>
                <a:lnTo>
                  <a:pt x="732" y="953"/>
                </a:lnTo>
                <a:lnTo>
                  <a:pt x="96" y="953"/>
                </a:lnTo>
                <a:lnTo>
                  <a:pt x="96" y="953"/>
                </a:lnTo>
                <a:lnTo>
                  <a:pt x="89" y="952"/>
                </a:lnTo>
                <a:lnTo>
                  <a:pt x="83" y="951"/>
                </a:lnTo>
                <a:lnTo>
                  <a:pt x="78" y="948"/>
                </a:lnTo>
                <a:lnTo>
                  <a:pt x="73" y="944"/>
                </a:lnTo>
                <a:lnTo>
                  <a:pt x="69" y="939"/>
                </a:lnTo>
                <a:lnTo>
                  <a:pt x="66" y="934"/>
                </a:lnTo>
                <a:lnTo>
                  <a:pt x="65" y="928"/>
                </a:lnTo>
                <a:lnTo>
                  <a:pt x="64" y="921"/>
                </a:lnTo>
                <a:lnTo>
                  <a:pt x="64" y="280"/>
                </a:lnTo>
                <a:lnTo>
                  <a:pt x="64" y="280"/>
                </a:lnTo>
                <a:lnTo>
                  <a:pt x="80" y="284"/>
                </a:lnTo>
                <a:lnTo>
                  <a:pt x="87" y="285"/>
                </a:lnTo>
                <a:lnTo>
                  <a:pt x="96" y="286"/>
                </a:lnTo>
                <a:lnTo>
                  <a:pt x="732" y="286"/>
                </a:lnTo>
                <a:lnTo>
                  <a:pt x="732" y="286"/>
                </a:lnTo>
                <a:lnTo>
                  <a:pt x="740" y="285"/>
                </a:lnTo>
                <a:lnTo>
                  <a:pt x="748" y="284"/>
                </a:lnTo>
                <a:lnTo>
                  <a:pt x="763" y="280"/>
                </a:lnTo>
                <a:lnTo>
                  <a:pt x="763" y="921"/>
                </a:lnTo>
                <a:close/>
                <a:moveTo>
                  <a:pt x="763" y="191"/>
                </a:moveTo>
                <a:lnTo>
                  <a:pt x="763" y="191"/>
                </a:lnTo>
                <a:lnTo>
                  <a:pt x="763" y="197"/>
                </a:lnTo>
                <a:lnTo>
                  <a:pt x="761" y="202"/>
                </a:lnTo>
                <a:lnTo>
                  <a:pt x="758" y="208"/>
                </a:lnTo>
                <a:lnTo>
                  <a:pt x="755" y="213"/>
                </a:lnTo>
                <a:lnTo>
                  <a:pt x="749" y="216"/>
                </a:lnTo>
                <a:lnTo>
                  <a:pt x="744" y="220"/>
                </a:lnTo>
                <a:lnTo>
                  <a:pt x="738" y="222"/>
                </a:lnTo>
                <a:lnTo>
                  <a:pt x="732" y="222"/>
                </a:lnTo>
                <a:lnTo>
                  <a:pt x="96" y="222"/>
                </a:lnTo>
                <a:lnTo>
                  <a:pt x="96" y="222"/>
                </a:lnTo>
                <a:lnTo>
                  <a:pt x="89" y="222"/>
                </a:lnTo>
                <a:lnTo>
                  <a:pt x="83" y="220"/>
                </a:lnTo>
                <a:lnTo>
                  <a:pt x="78" y="216"/>
                </a:lnTo>
                <a:lnTo>
                  <a:pt x="73" y="213"/>
                </a:lnTo>
                <a:lnTo>
                  <a:pt x="69" y="208"/>
                </a:lnTo>
                <a:lnTo>
                  <a:pt x="66" y="202"/>
                </a:lnTo>
                <a:lnTo>
                  <a:pt x="65" y="197"/>
                </a:lnTo>
                <a:lnTo>
                  <a:pt x="64" y="191"/>
                </a:lnTo>
                <a:lnTo>
                  <a:pt x="64" y="95"/>
                </a:lnTo>
                <a:lnTo>
                  <a:pt x="64" y="95"/>
                </a:lnTo>
                <a:lnTo>
                  <a:pt x="65" y="89"/>
                </a:lnTo>
                <a:lnTo>
                  <a:pt x="66" y="82"/>
                </a:lnTo>
                <a:lnTo>
                  <a:pt x="69" y="77"/>
                </a:lnTo>
                <a:lnTo>
                  <a:pt x="73" y="73"/>
                </a:lnTo>
                <a:lnTo>
                  <a:pt x="78" y="68"/>
                </a:lnTo>
                <a:lnTo>
                  <a:pt x="83" y="65"/>
                </a:lnTo>
                <a:lnTo>
                  <a:pt x="89" y="64"/>
                </a:lnTo>
                <a:lnTo>
                  <a:pt x="96" y="63"/>
                </a:lnTo>
                <a:lnTo>
                  <a:pt x="732" y="63"/>
                </a:lnTo>
                <a:lnTo>
                  <a:pt x="732" y="63"/>
                </a:lnTo>
                <a:lnTo>
                  <a:pt x="738" y="64"/>
                </a:lnTo>
                <a:lnTo>
                  <a:pt x="744" y="65"/>
                </a:lnTo>
                <a:lnTo>
                  <a:pt x="749" y="68"/>
                </a:lnTo>
                <a:lnTo>
                  <a:pt x="755" y="73"/>
                </a:lnTo>
                <a:lnTo>
                  <a:pt x="758" y="77"/>
                </a:lnTo>
                <a:lnTo>
                  <a:pt x="761" y="82"/>
                </a:lnTo>
                <a:lnTo>
                  <a:pt x="763" y="89"/>
                </a:lnTo>
                <a:lnTo>
                  <a:pt x="763" y="95"/>
                </a:lnTo>
                <a:lnTo>
                  <a:pt x="763" y="191"/>
                </a:lnTo>
                <a:close/>
                <a:moveTo>
                  <a:pt x="191" y="508"/>
                </a:moveTo>
                <a:lnTo>
                  <a:pt x="222" y="508"/>
                </a:lnTo>
                <a:lnTo>
                  <a:pt x="222" y="540"/>
                </a:lnTo>
                <a:lnTo>
                  <a:pt x="222" y="540"/>
                </a:lnTo>
                <a:lnTo>
                  <a:pt x="223" y="547"/>
                </a:lnTo>
                <a:lnTo>
                  <a:pt x="226" y="552"/>
                </a:lnTo>
                <a:lnTo>
                  <a:pt x="228" y="557"/>
                </a:lnTo>
                <a:lnTo>
                  <a:pt x="232" y="563"/>
                </a:lnTo>
                <a:lnTo>
                  <a:pt x="236" y="566"/>
                </a:lnTo>
                <a:lnTo>
                  <a:pt x="242" y="569"/>
                </a:lnTo>
                <a:lnTo>
                  <a:pt x="248" y="571"/>
                </a:lnTo>
                <a:lnTo>
                  <a:pt x="255" y="571"/>
                </a:lnTo>
                <a:lnTo>
                  <a:pt x="255" y="571"/>
                </a:lnTo>
                <a:lnTo>
                  <a:pt x="261" y="571"/>
                </a:lnTo>
                <a:lnTo>
                  <a:pt x="267" y="569"/>
                </a:lnTo>
                <a:lnTo>
                  <a:pt x="273" y="566"/>
                </a:lnTo>
                <a:lnTo>
                  <a:pt x="277" y="563"/>
                </a:lnTo>
                <a:lnTo>
                  <a:pt x="281" y="557"/>
                </a:lnTo>
                <a:lnTo>
                  <a:pt x="284" y="552"/>
                </a:lnTo>
                <a:lnTo>
                  <a:pt x="286" y="547"/>
                </a:lnTo>
                <a:lnTo>
                  <a:pt x="287" y="540"/>
                </a:lnTo>
                <a:lnTo>
                  <a:pt x="287" y="508"/>
                </a:lnTo>
                <a:lnTo>
                  <a:pt x="318" y="508"/>
                </a:lnTo>
                <a:lnTo>
                  <a:pt x="318" y="508"/>
                </a:lnTo>
                <a:lnTo>
                  <a:pt x="324" y="507"/>
                </a:lnTo>
                <a:lnTo>
                  <a:pt x="331" y="506"/>
                </a:lnTo>
                <a:lnTo>
                  <a:pt x="336" y="503"/>
                </a:lnTo>
                <a:lnTo>
                  <a:pt x="340" y="498"/>
                </a:lnTo>
                <a:lnTo>
                  <a:pt x="345" y="494"/>
                </a:lnTo>
                <a:lnTo>
                  <a:pt x="348" y="489"/>
                </a:lnTo>
                <a:lnTo>
                  <a:pt x="349" y="482"/>
                </a:lnTo>
                <a:lnTo>
                  <a:pt x="350" y="476"/>
                </a:lnTo>
                <a:lnTo>
                  <a:pt x="350" y="476"/>
                </a:lnTo>
                <a:lnTo>
                  <a:pt x="349" y="470"/>
                </a:lnTo>
                <a:lnTo>
                  <a:pt x="348" y="464"/>
                </a:lnTo>
                <a:lnTo>
                  <a:pt x="345" y="459"/>
                </a:lnTo>
                <a:lnTo>
                  <a:pt x="340" y="453"/>
                </a:lnTo>
                <a:lnTo>
                  <a:pt x="336" y="450"/>
                </a:lnTo>
                <a:lnTo>
                  <a:pt x="331" y="447"/>
                </a:lnTo>
                <a:lnTo>
                  <a:pt x="324" y="445"/>
                </a:lnTo>
                <a:lnTo>
                  <a:pt x="318" y="445"/>
                </a:lnTo>
                <a:lnTo>
                  <a:pt x="287" y="445"/>
                </a:lnTo>
                <a:lnTo>
                  <a:pt x="287" y="413"/>
                </a:lnTo>
                <a:lnTo>
                  <a:pt x="287" y="413"/>
                </a:lnTo>
                <a:lnTo>
                  <a:pt x="286" y="406"/>
                </a:lnTo>
                <a:lnTo>
                  <a:pt x="284" y="401"/>
                </a:lnTo>
                <a:lnTo>
                  <a:pt x="281" y="395"/>
                </a:lnTo>
                <a:lnTo>
                  <a:pt x="277" y="390"/>
                </a:lnTo>
                <a:lnTo>
                  <a:pt x="273" y="387"/>
                </a:lnTo>
                <a:lnTo>
                  <a:pt x="267" y="384"/>
                </a:lnTo>
                <a:lnTo>
                  <a:pt x="261" y="382"/>
                </a:lnTo>
                <a:lnTo>
                  <a:pt x="255" y="380"/>
                </a:lnTo>
                <a:lnTo>
                  <a:pt x="255" y="380"/>
                </a:lnTo>
                <a:lnTo>
                  <a:pt x="248" y="382"/>
                </a:lnTo>
                <a:lnTo>
                  <a:pt x="242" y="384"/>
                </a:lnTo>
                <a:lnTo>
                  <a:pt x="236" y="387"/>
                </a:lnTo>
                <a:lnTo>
                  <a:pt x="232" y="390"/>
                </a:lnTo>
                <a:lnTo>
                  <a:pt x="228" y="395"/>
                </a:lnTo>
                <a:lnTo>
                  <a:pt x="226" y="401"/>
                </a:lnTo>
                <a:lnTo>
                  <a:pt x="223" y="406"/>
                </a:lnTo>
                <a:lnTo>
                  <a:pt x="222" y="413"/>
                </a:lnTo>
                <a:lnTo>
                  <a:pt x="222" y="445"/>
                </a:lnTo>
                <a:lnTo>
                  <a:pt x="191" y="445"/>
                </a:lnTo>
                <a:lnTo>
                  <a:pt x="191" y="445"/>
                </a:lnTo>
                <a:lnTo>
                  <a:pt x="185" y="445"/>
                </a:lnTo>
                <a:lnTo>
                  <a:pt x="178" y="447"/>
                </a:lnTo>
                <a:lnTo>
                  <a:pt x="173" y="450"/>
                </a:lnTo>
                <a:lnTo>
                  <a:pt x="169" y="453"/>
                </a:lnTo>
                <a:lnTo>
                  <a:pt x="164" y="459"/>
                </a:lnTo>
                <a:lnTo>
                  <a:pt x="161" y="464"/>
                </a:lnTo>
                <a:lnTo>
                  <a:pt x="160" y="470"/>
                </a:lnTo>
                <a:lnTo>
                  <a:pt x="159" y="476"/>
                </a:lnTo>
                <a:lnTo>
                  <a:pt x="159" y="476"/>
                </a:lnTo>
                <a:lnTo>
                  <a:pt x="160" y="482"/>
                </a:lnTo>
                <a:lnTo>
                  <a:pt x="161" y="489"/>
                </a:lnTo>
                <a:lnTo>
                  <a:pt x="164" y="494"/>
                </a:lnTo>
                <a:lnTo>
                  <a:pt x="169" y="498"/>
                </a:lnTo>
                <a:lnTo>
                  <a:pt x="173" y="503"/>
                </a:lnTo>
                <a:lnTo>
                  <a:pt x="178" y="506"/>
                </a:lnTo>
                <a:lnTo>
                  <a:pt x="185" y="507"/>
                </a:lnTo>
                <a:lnTo>
                  <a:pt x="191" y="508"/>
                </a:lnTo>
                <a:lnTo>
                  <a:pt x="191" y="508"/>
                </a:lnTo>
                <a:close/>
                <a:moveTo>
                  <a:pt x="637" y="445"/>
                </a:moveTo>
                <a:lnTo>
                  <a:pt x="509" y="445"/>
                </a:lnTo>
                <a:lnTo>
                  <a:pt x="509" y="445"/>
                </a:lnTo>
                <a:lnTo>
                  <a:pt x="502" y="445"/>
                </a:lnTo>
                <a:lnTo>
                  <a:pt x="497" y="447"/>
                </a:lnTo>
                <a:lnTo>
                  <a:pt x="492" y="450"/>
                </a:lnTo>
                <a:lnTo>
                  <a:pt x="486" y="453"/>
                </a:lnTo>
                <a:lnTo>
                  <a:pt x="483" y="459"/>
                </a:lnTo>
                <a:lnTo>
                  <a:pt x="480" y="464"/>
                </a:lnTo>
                <a:lnTo>
                  <a:pt x="478" y="470"/>
                </a:lnTo>
                <a:lnTo>
                  <a:pt x="478" y="476"/>
                </a:lnTo>
                <a:lnTo>
                  <a:pt x="478" y="476"/>
                </a:lnTo>
                <a:lnTo>
                  <a:pt x="478" y="482"/>
                </a:lnTo>
                <a:lnTo>
                  <a:pt x="480" y="489"/>
                </a:lnTo>
                <a:lnTo>
                  <a:pt x="483" y="494"/>
                </a:lnTo>
                <a:lnTo>
                  <a:pt x="486" y="498"/>
                </a:lnTo>
                <a:lnTo>
                  <a:pt x="492" y="503"/>
                </a:lnTo>
                <a:lnTo>
                  <a:pt x="497" y="506"/>
                </a:lnTo>
                <a:lnTo>
                  <a:pt x="502" y="507"/>
                </a:lnTo>
                <a:lnTo>
                  <a:pt x="509" y="508"/>
                </a:lnTo>
                <a:lnTo>
                  <a:pt x="637" y="508"/>
                </a:lnTo>
                <a:lnTo>
                  <a:pt x="637" y="508"/>
                </a:lnTo>
                <a:lnTo>
                  <a:pt x="643" y="507"/>
                </a:lnTo>
                <a:lnTo>
                  <a:pt x="648" y="506"/>
                </a:lnTo>
                <a:lnTo>
                  <a:pt x="654" y="503"/>
                </a:lnTo>
                <a:lnTo>
                  <a:pt x="659" y="498"/>
                </a:lnTo>
                <a:lnTo>
                  <a:pt x="662" y="494"/>
                </a:lnTo>
                <a:lnTo>
                  <a:pt x="666" y="489"/>
                </a:lnTo>
                <a:lnTo>
                  <a:pt x="668" y="482"/>
                </a:lnTo>
                <a:lnTo>
                  <a:pt x="668" y="476"/>
                </a:lnTo>
                <a:lnTo>
                  <a:pt x="668" y="476"/>
                </a:lnTo>
                <a:lnTo>
                  <a:pt x="668" y="470"/>
                </a:lnTo>
                <a:lnTo>
                  <a:pt x="666" y="464"/>
                </a:lnTo>
                <a:lnTo>
                  <a:pt x="662" y="459"/>
                </a:lnTo>
                <a:lnTo>
                  <a:pt x="659" y="453"/>
                </a:lnTo>
                <a:lnTo>
                  <a:pt x="654" y="450"/>
                </a:lnTo>
                <a:lnTo>
                  <a:pt x="648" y="447"/>
                </a:lnTo>
                <a:lnTo>
                  <a:pt x="643" y="445"/>
                </a:lnTo>
                <a:lnTo>
                  <a:pt x="637" y="445"/>
                </a:lnTo>
                <a:lnTo>
                  <a:pt x="637" y="445"/>
                </a:lnTo>
                <a:close/>
                <a:moveTo>
                  <a:pt x="637" y="667"/>
                </a:moveTo>
                <a:lnTo>
                  <a:pt x="509" y="667"/>
                </a:lnTo>
                <a:lnTo>
                  <a:pt x="509" y="667"/>
                </a:lnTo>
                <a:lnTo>
                  <a:pt x="502" y="668"/>
                </a:lnTo>
                <a:lnTo>
                  <a:pt x="497" y="670"/>
                </a:lnTo>
                <a:lnTo>
                  <a:pt x="492" y="672"/>
                </a:lnTo>
                <a:lnTo>
                  <a:pt x="486" y="677"/>
                </a:lnTo>
                <a:lnTo>
                  <a:pt x="483" y="681"/>
                </a:lnTo>
                <a:lnTo>
                  <a:pt x="480" y="686"/>
                </a:lnTo>
                <a:lnTo>
                  <a:pt x="478" y="693"/>
                </a:lnTo>
                <a:lnTo>
                  <a:pt x="478" y="699"/>
                </a:lnTo>
                <a:lnTo>
                  <a:pt x="478" y="699"/>
                </a:lnTo>
                <a:lnTo>
                  <a:pt x="478" y="706"/>
                </a:lnTo>
                <a:lnTo>
                  <a:pt x="480" y="711"/>
                </a:lnTo>
                <a:lnTo>
                  <a:pt x="483" y="716"/>
                </a:lnTo>
                <a:lnTo>
                  <a:pt x="486" y="722"/>
                </a:lnTo>
                <a:lnTo>
                  <a:pt x="492" y="725"/>
                </a:lnTo>
                <a:lnTo>
                  <a:pt x="497" y="728"/>
                </a:lnTo>
                <a:lnTo>
                  <a:pt x="502" y="730"/>
                </a:lnTo>
                <a:lnTo>
                  <a:pt x="509" y="731"/>
                </a:lnTo>
                <a:lnTo>
                  <a:pt x="637" y="731"/>
                </a:lnTo>
                <a:lnTo>
                  <a:pt x="637" y="731"/>
                </a:lnTo>
                <a:lnTo>
                  <a:pt x="643" y="730"/>
                </a:lnTo>
                <a:lnTo>
                  <a:pt x="648" y="728"/>
                </a:lnTo>
                <a:lnTo>
                  <a:pt x="654" y="725"/>
                </a:lnTo>
                <a:lnTo>
                  <a:pt x="659" y="722"/>
                </a:lnTo>
                <a:lnTo>
                  <a:pt x="662" y="716"/>
                </a:lnTo>
                <a:lnTo>
                  <a:pt x="666" y="711"/>
                </a:lnTo>
                <a:lnTo>
                  <a:pt x="668" y="706"/>
                </a:lnTo>
                <a:lnTo>
                  <a:pt x="668" y="699"/>
                </a:lnTo>
                <a:lnTo>
                  <a:pt x="668" y="699"/>
                </a:lnTo>
                <a:lnTo>
                  <a:pt x="668" y="693"/>
                </a:lnTo>
                <a:lnTo>
                  <a:pt x="666" y="686"/>
                </a:lnTo>
                <a:lnTo>
                  <a:pt x="662" y="681"/>
                </a:lnTo>
                <a:lnTo>
                  <a:pt x="659" y="677"/>
                </a:lnTo>
                <a:lnTo>
                  <a:pt x="654" y="672"/>
                </a:lnTo>
                <a:lnTo>
                  <a:pt x="648" y="670"/>
                </a:lnTo>
                <a:lnTo>
                  <a:pt x="643" y="668"/>
                </a:lnTo>
                <a:lnTo>
                  <a:pt x="637" y="667"/>
                </a:lnTo>
                <a:lnTo>
                  <a:pt x="637" y="667"/>
                </a:lnTo>
                <a:close/>
                <a:moveTo>
                  <a:pt x="637" y="795"/>
                </a:moveTo>
                <a:lnTo>
                  <a:pt x="509" y="795"/>
                </a:lnTo>
                <a:lnTo>
                  <a:pt x="509" y="795"/>
                </a:lnTo>
                <a:lnTo>
                  <a:pt x="502" y="795"/>
                </a:lnTo>
                <a:lnTo>
                  <a:pt x="497" y="797"/>
                </a:lnTo>
                <a:lnTo>
                  <a:pt x="492" y="800"/>
                </a:lnTo>
                <a:lnTo>
                  <a:pt x="486" y="803"/>
                </a:lnTo>
                <a:lnTo>
                  <a:pt x="483" y="809"/>
                </a:lnTo>
                <a:lnTo>
                  <a:pt x="480" y="814"/>
                </a:lnTo>
                <a:lnTo>
                  <a:pt x="478" y="819"/>
                </a:lnTo>
                <a:lnTo>
                  <a:pt x="478" y="826"/>
                </a:lnTo>
                <a:lnTo>
                  <a:pt x="478" y="826"/>
                </a:lnTo>
                <a:lnTo>
                  <a:pt x="478" y="832"/>
                </a:lnTo>
                <a:lnTo>
                  <a:pt x="480" y="839"/>
                </a:lnTo>
                <a:lnTo>
                  <a:pt x="483" y="844"/>
                </a:lnTo>
                <a:lnTo>
                  <a:pt x="486" y="848"/>
                </a:lnTo>
                <a:lnTo>
                  <a:pt x="492" y="853"/>
                </a:lnTo>
                <a:lnTo>
                  <a:pt x="497" y="856"/>
                </a:lnTo>
                <a:lnTo>
                  <a:pt x="502" y="857"/>
                </a:lnTo>
                <a:lnTo>
                  <a:pt x="509" y="858"/>
                </a:lnTo>
                <a:lnTo>
                  <a:pt x="637" y="858"/>
                </a:lnTo>
                <a:lnTo>
                  <a:pt x="637" y="858"/>
                </a:lnTo>
                <a:lnTo>
                  <a:pt x="643" y="857"/>
                </a:lnTo>
                <a:lnTo>
                  <a:pt x="648" y="856"/>
                </a:lnTo>
                <a:lnTo>
                  <a:pt x="654" y="853"/>
                </a:lnTo>
                <a:lnTo>
                  <a:pt x="659" y="848"/>
                </a:lnTo>
                <a:lnTo>
                  <a:pt x="662" y="844"/>
                </a:lnTo>
                <a:lnTo>
                  <a:pt x="666" y="839"/>
                </a:lnTo>
                <a:lnTo>
                  <a:pt x="668" y="832"/>
                </a:lnTo>
                <a:lnTo>
                  <a:pt x="668" y="826"/>
                </a:lnTo>
                <a:lnTo>
                  <a:pt x="668" y="826"/>
                </a:lnTo>
                <a:lnTo>
                  <a:pt x="668" y="819"/>
                </a:lnTo>
                <a:lnTo>
                  <a:pt x="666" y="814"/>
                </a:lnTo>
                <a:lnTo>
                  <a:pt x="662" y="809"/>
                </a:lnTo>
                <a:lnTo>
                  <a:pt x="659" y="803"/>
                </a:lnTo>
                <a:lnTo>
                  <a:pt x="654" y="800"/>
                </a:lnTo>
                <a:lnTo>
                  <a:pt x="648" y="797"/>
                </a:lnTo>
                <a:lnTo>
                  <a:pt x="643" y="795"/>
                </a:lnTo>
                <a:lnTo>
                  <a:pt x="637" y="795"/>
                </a:lnTo>
                <a:lnTo>
                  <a:pt x="637" y="795"/>
                </a:lnTo>
                <a:close/>
                <a:moveTo>
                  <a:pt x="340" y="677"/>
                </a:moveTo>
                <a:lnTo>
                  <a:pt x="340" y="677"/>
                </a:lnTo>
                <a:lnTo>
                  <a:pt x="336" y="672"/>
                </a:lnTo>
                <a:lnTo>
                  <a:pt x="330" y="669"/>
                </a:lnTo>
                <a:lnTo>
                  <a:pt x="324" y="668"/>
                </a:lnTo>
                <a:lnTo>
                  <a:pt x="318" y="667"/>
                </a:lnTo>
                <a:lnTo>
                  <a:pt x="313" y="668"/>
                </a:lnTo>
                <a:lnTo>
                  <a:pt x="306" y="669"/>
                </a:lnTo>
                <a:lnTo>
                  <a:pt x="301" y="672"/>
                </a:lnTo>
                <a:lnTo>
                  <a:pt x="295" y="677"/>
                </a:lnTo>
                <a:lnTo>
                  <a:pt x="255" y="717"/>
                </a:lnTo>
                <a:lnTo>
                  <a:pt x="214" y="677"/>
                </a:lnTo>
                <a:lnTo>
                  <a:pt x="214" y="677"/>
                </a:lnTo>
                <a:lnTo>
                  <a:pt x="208" y="672"/>
                </a:lnTo>
                <a:lnTo>
                  <a:pt x="203" y="669"/>
                </a:lnTo>
                <a:lnTo>
                  <a:pt x="197" y="668"/>
                </a:lnTo>
                <a:lnTo>
                  <a:pt x="191" y="667"/>
                </a:lnTo>
                <a:lnTo>
                  <a:pt x="185" y="668"/>
                </a:lnTo>
                <a:lnTo>
                  <a:pt x="179" y="669"/>
                </a:lnTo>
                <a:lnTo>
                  <a:pt x="173" y="672"/>
                </a:lnTo>
                <a:lnTo>
                  <a:pt x="169" y="677"/>
                </a:lnTo>
                <a:lnTo>
                  <a:pt x="169" y="677"/>
                </a:lnTo>
                <a:lnTo>
                  <a:pt x="164" y="682"/>
                </a:lnTo>
                <a:lnTo>
                  <a:pt x="161" y="687"/>
                </a:lnTo>
                <a:lnTo>
                  <a:pt x="160" y="693"/>
                </a:lnTo>
                <a:lnTo>
                  <a:pt x="159" y="699"/>
                </a:lnTo>
                <a:lnTo>
                  <a:pt x="160" y="706"/>
                </a:lnTo>
                <a:lnTo>
                  <a:pt x="161" y="711"/>
                </a:lnTo>
                <a:lnTo>
                  <a:pt x="164" y="716"/>
                </a:lnTo>
                <a:lnTo>
                  <a:pt x="169" y="722"/>
                </a:lnTo>
                <a:lnTo>
                  <a:pt x="210" y="762"/>
                </a:lnTo>
                <a:lnTo>
                  <a:pt x="169" y="803"/>
                </a:lnTo>
                <a:lnTo>
                  <a:pt x="169" y="803"/>
                </a:lnTo>
                <a:lnTo>
                  <a:pt x="164" y="809"/>
                </a:lnTo>
                <a:lnTo>
                  <a:pt x="161" y="814"/>
                </a:lnTo>
                <a:lnTo>
                  <a:pt x="160" y="820"/>
                </a:lnTo>
                <a:lnTo>
                  <a:pt x="159" y="826"/>
                </a:lnTo>
                <a:lnTo>
                  <a:pt x="160" y="832"/>
                </a:lnTo>
                <a:lnTo>
                  <a:pt x="161" y="839"/>
                </a:lnTo>
                <a:lnTo>
                  <a:pt x="164" y="844"/>
                </a:lnTo>
                <a:lnTo>
                  <a:pt x="169" y="848"/>
                </a:lnTo>
                <a:lnTo>
                  <a:pt x="169" y="848"/>
                </a:lnTo>
                <a:lnTo>
                  <a:pt x="173" y="853"/>
                </a:lnTo>
                <a:lnTo>
                  <a:pt x="179" y="856"/>
                </a:lnTo>
                <a:lnTo>
                  <a:pt x="185" y="858"/>
                </a:lnTo>
                <a:lnTo>
                  <a:pt x="191" y="858"/>
                </a:lnTo>
                <a:lnTo>
                  <a:pt x="191" y="858"/>
                </a:lnTo>
                <a:lnTo>
                  <a:pt x="197" y="858"/>
                </a:lnTo>
                <a:lnTo>
                  <a:pt x="203" y="856"/>
                </a:lnTo>
                <a:lnTo>
                  <a:pt x="208" y="853"/>
                </a:lnTo>
                <a:lnTo>
                  <a:pt x="214" y="848"/>
                </a:lnTo>
                <a:lnTo>
                  <a:pt x="255" y="807"/>
                </a:lnTo>
                <a:lnTo>
                  <a:pt x="295" y="848"/>
                </a:lnTo>
                <a:lnTo>
                  <a:pt x="295" y="848"/>
                </a:lnTo>
                <a:lnTo>
                  <a:pt x="301" y="853"/>
                </a:lnTo>
                <a:lnTo>
                  <a:pt x="306" y="856"/>
                </a:lnTo>
                <a:lnTo>
                  <a:pt x="313" y="858"/>
                </a:lnTo>
                <a:lnTo>
                  <a:pt x="318" y="858"/>
                </a:lnTo>
                <a:lnTo>
                  <a:pt x="318" y="858"/>
                </a:lnTo>
                <a:lnTo>
                  <a:pt x="324" y="858"/>
                </a:lnTo>
                <a:lnTo>
                  <a:pt x="330" y="856"/>
                </a:lnTo>
                <a:lnTo>
                  <a:pt x="336" y="853"/>
                </a:lnTo>
                <a:lnTo>
                  <a:pt x="340" y="848"/>
                </a:lnTo>
                <a:lnTo>
                  <a:pt x="340" y="848"/>
                </a:lnTo>
                <a:lnTo>
                  <a:pt x="345" y="844"/>
                </a:lnTo>
                <a:lnTo>
                  <a:pt x="348" y="839"/>
                </a:lnTo>
                <a:lnTo>
                  <a:pt x="349" y="832"/>
                </a:lnTo>
                <a:lnTo>
                  <a:pt x="350" y="826"/>
                </a:lnTo>
                <a:lnTo>
                  <a:pt x="349" y="820"/>
                </a:lnTo>
                <a:lnTo>
                  <a:pt x="348" y="814"/>
                </a:lnTo>
                <a:lnTo>
                  <a:pt x="345" y="809"/>
                </a:lnTo>
                <a:lnTo>
                  <a:pt x="340" y="803"/>
                </a:lnTo>
                <a:lnTo>
                  <a:pt x="300" y="762"/>
                </a:lnTo>
                <a:lnTo>
                  <a:pt x="340" y="722"/>
                </a:lnTo>
                <a:lnTo>
                  <a:pt x="340" y="722"/>
                </a:lnTo>
                <a:lnTo>
                  <a:pt x="345" y="716"/>
                </a:lnTo>
                <a:lnTo>
                  <a:pt x="348" y="711"/>
                </a:lnTo>
                <a:lnTo>
                  <a:pt x="349" y="706"/>
                </a:lnTo>
                <a:lnTo>
                  <a:pt x="350" y="699"/>
                </a:lnTo>
                <a:lnTo>
                  <a:pt x="349" y="693"/>
                </a:lnTo>
                <a:lnTo>
                  <a:pt x="348" y="687"/>
                </a:lnTo>
                <a:lnTo>
                  <a:pt x="345" y="682"/>
                </a:lnTo>
                <a:lnTo>
                  <a:pt x="340" y="677"/>
                </a:lnTo>
                <a:lnTo>
                  <a:pt x="340" y="6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4" name="Freeform 80"/>
          <p:cNvSpPr>
            <a:spLocks noEditPoints="1"/>
          </p:cNvSpPr>
          <p:nvPr/>
        </p:nvSpPr>
        <p:spPr bwMode="auto">
          <a:xfrm>
            <a:off x="5806938" y="2630270"/>
            <a:ext cx="513892" cy="516422"/>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5" name="Freeform 6"/>
          <p:cNvSpPr>
            <a:spLocks noEditPoints="1"/>
          </p:cNvSpPr>
          <p:nvPr/>
        </p:nvSpPr>
        <p:spPr bwMode="auto">
          <a:xfrm>
            <a:off x="8900535" y="2630271"/>
            <a:ext cx="516420" cy="51642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ppt_x"/>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bldLvl="0" animBg="1"/>
      <p:bldP spid="15" grpId="0" bldLvl="0" animBg="1"/>
      <p:bldP spid="18" grpId="0" bldLvl="0" animBg="1"/>
      <p:bldP spid="20" grpId="0"/>
      <p:bldP spid="21" grpId="0"/>
      <p:bldP spid="22" grpId="0"/>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工作完成情况</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790087" y="1817624"/>
            <a:ext cx="2578735" cy="418782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58号-创中黑" panose="00000500000000000000" pitchFamily="2" charset="-122"/>
              <a:ea typeface="字魂58号-创中黑" panose="00000500000000000000" pitchFamily="2" charset="-122"/>
            </a:endParaRPr>
          </a:p>
        </p:txBody>
      </p:sp>
      <p:sp>
        <p:nvSpPr>
          <p:cNvPr id="6" name="矩形 5"/>
          <p:cNvSpPr/>
          <p:nvPr/>
        </p:nvSpPr>
        <p:spPr>
          <a:xfrm flipH="1">
            <a:off x="7180257" y="2256446"/>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文本框 7"/>
          <p:cNvSpPr txBox="1"/>
          <p:nvPr/>
        </p:nvSpPr>
        <p:spPr>
          <a:xfrm>
            <a:off x="7537949" y="3366044"/>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文本框 8"/>
          <p:cNvSpPr txBox="1"/>
          <p:nvPr/>
        </p:nvSpPr>
        <p:spPr>
          <a:xfrm>
            <a:off x="7444662" y="2205776"/>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p>
        </p:txBody>
      </p:sp>
      <p:sp>
        <p:nvSpPr>
          <p:cNvPr id="10" name="文本框 9"/>
          <p:cNvSpPr txBox="1"/>
          <p:nvPr/>
        </p:nvSpPr>
        <p:spPr>
          <a:xfrm>
            <a:off x="7537949" y="4181870"/>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7537949" y="4997696"/>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198" y="1817755"/>
            <a:ext cx="2621115" cy="4187689"/>
          </a:xfrm>
          <a:prstGeom prst="rect">
            <a:avLst/>
          </a:prstGeom>
        </p:spPr>
      </p:pic>
      <p:sp>
        <p:nvSpPr>
          <p:cNvPr id="13" name="文本框 12"/>
          <p:cNvSpPr txBox="1"/>
          <p:nvPr/>
        </p:nvSpPr>
        <p:spPr>
          <a:xfrm>
            <a:off x="4139818" y="2498164"/>
            <a:ext cx="1825597" cy="13317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6000" b="1" dirty="0">
                <a:solidFill>
                  <a:schemeClr val="bg1"/>
                </a:solidFill>
                <a:latin typeface="字魂58号-创中黑" panose="00000500000000000000" pitchFamily="2" charset="-122"/>
                <a:ea typeface="字魂58号-创中黑" panose="00000500000000000000" pitchFamily="2" charset="-122"/>
              </a:rPr>
              <a:t>OUR</a:t>
            </a:r>
          </a:p>
        </p:txBody>
      </p:sp>
      <p:sp>
        <p:nvSpPr>
          <p:cNvPr id="14" name="文本框 13"/>
          <p:cNvSpPr txBox="1"/>
          <p:nvPr/>
        </p:nvSpPr>
        <p:spPr>
          <a:xfrm>
            <a:off x="4139818" y="3979877"/>
            <a:ext cx="1825597"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2400" dirty="0">
                <a:solidFill>
                  <a:schemeClr val="bg1"/>
                </a:solidFill>
                <a:latin typeface="字魂58号-创中黑" panose="00000500000000000000" pitchFamily="2" charset="-122"/>
                <a:ea typeface="字魂58号-创中黑" panose="00000500000000000000" pitchFamily="2" charset="-122"/>
              </a:rPr>
              <a:t>WORKING</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p:tgtEl>
                                          <p:spTgt spid="13"/>
                                        </p:tgtEl>
                                        <p:attrNameLst>
                                          <p:attrName>ppt_y</p:attrName>
                                        </p:attrNameLst>
                                      </p:cBhvr>
                                      <p:tavLst>
                                        <p:tav tm="0">
                                          <p:val>
                                            <p:strVal val="#ppt_y+#ppt_h*1.125000"/>
                                          </p:val>
                                        </p:tav>
                                        <p:tav tm="100000">
                                          <p:val>
                                            <p:strVal val="#ppt_y"/>
                                          </p:val>
                                        </p:tav>
                                      </p:tavLst>
                                    </p:anim>
                                    <p:animEffect transition="in" filter="wipe(up)">
                                      <p:cBhvr>
                                        <p:cTn id="14" dur="500"/>
                                        <p:tgtEl>
                                          <p:spTgt spid="13"/>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p:tgtEl>
                                          <p:spTgt spid="14"/>
                                        </p:tgtEl>
                                        <p:attrNameLst>
                                          <p:attrName>ppt_y</p:attrName>
                                        </p:attrNameLst>
                                      </p:cBhvr>
                                      <p:tavLst>
                                        <p:tav tm="0">
                                          <p:val>
                                            <p:strVal val="#ppt_y+#ppt_h*1.125000"/>
                                          </p:val>
                                        </p:tav>
                                        <p:tav tm="100000">
                                          <p:val>
                                            <p:strVal val="#ppt_y"/>
                                          </p:val>
                                        </p:tav>
                                      </p:tavLst>
                                    </p:anim>
                                    <p:animEffect transition="in" filter="wipe(up)">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2" presetClass="entr" presetSubtype="4"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p:tgtEl>
                                          <p:spTgt spid="8"/>
                                        </p:tgtEl>
                                        <p:attrNameLst>
                                          <p:attrName>ppt_y</p:attrName>
                                        </p:attrNameLst>
                                      </p:cBhvr>
                                      <p:tavLst>
                                        <p:tav tm="0">
                                          <p:val>
                                            <p:strVal val="#ppt_y+#ppt_h*1.125000"/>
                                          </p:val>
                                        </p:tav>
                                        <p:tav tm="100000">
                                          <p:val>
                                            <p:strVal val="#ppt_y"/>
                                          </p:val>
                                        </p:tav>
                                      </p:tavLst>
                                    </p:anim>
                                    <p:animEffect transition="in" filter="wipe(up)">
                                      <p:cBhvr>
                                        <p:cTn id="36" dur="500"/>
                                        <p:tgtEl>
                                          <p:spTgt spid="8"/>
                                        </p:tgtEl>
                                      </p:cBhvr>
                                    </p:animEffect>
                                  </p:childTnLst>
                                </p:cTn>
                              </p:par>
                            </p:childTnLst>
                          </p:cTn>
                        </p:par>
                        <p:par>
                          <p:cTn id="37" fill="hold">
                            <p:stCondLst>
                              <p:cond delay="1000"/>
                            </p:stCondLst>
                            <p:childTnLst>
                              <p:par>
                                <p:cTn id="38" presetID="1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p:tgtEl>
                                          <p:spTgt spid="10"/>
                                        </p:tgtEl>
                                        <p:attrNameLst>
                                          <p:attrName>ppt_y</p:attrName>
                                        </p:attrNameLst>
                                      </p:cBhvr>
                                      <p:tavLst>
                                        <p:tav tm="0">
                                          <p:val>
                                            <p:strVal val="#ppt_y+#ppt_h*1.125000"/>
                                          </p:val>
                                        </p:tav>
                                        <p:tav tm="100000">
                                          <p:val>
                                            <p:strVal val="#ppt_y"/>
                                          </p:val>
                                        </p:tav>
                                      </p:tavLst>
                                    </p:anim>
                                    <p:animEffect transition="in" filter="wipe(up)">
                                      <p:cBhvr>
                                        <p:cTn id="41" dur="500"/>
                                        <p:tgtEl>
                                          <p:spTgt spid="10"/>
                                        </p:tgtEl>
                                      </p:cBhvr>
                                    </p:animEffect>
                                  </p:childTnLst>
                                </p:cTn>
                              </p:par>
                            </p:childTnLst>
                          </p:cTn>
                        </p:par>
                        <p:par>
                          <p:cTn id="42" fill="hold">
                            <p:stCondLst>
                              <p:cond delay="1500"/>
                            </p:stCondLst>
                            <p:childTnLst>
                              <p:par>
                                <p:cTn id="43" presetID="12" presetClass="entr" presetSubtype="4"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p:tgtEl>
                                          <p:spTgt spid="11"/>
                                        </p:tgtEl>
                                        <p:attrNameLst>
                                          <p:attrName>ppt_y</p:attrName>
                                        </p:attrNameLst>
                                      </p:cBhvr>
                                      <p:tavLst>
                                        <p:tav tm="0">
                                          <p:val>
                                            <p:strVal val="#ppt_y+#ppt_h*1.125000"/>
                                          </p:val>
                                        </p:tav>
                                        <p:tav tm="100000">
                                          <p:val>
                                            <p:strVal val="#ppt_y"/>
                                          </p:val>
                                        </p:tav>
                                      </p:tavLst>
                                    </p:anim>
                                    <p:animEffect transition="in" filter="wipe(up)">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ldLvl="0" animBg="1"/>
      <p:bldP spid="8" grpId="0" bldLvl="0"/>
      <p:bldP spid="10" grpId="0" bldLvl="0"/>
      <p:bldP spid="11" grpId="0" bldLvl="0"/>
      <p:bldP spid="13" grpId="0" bldLvl="0"/>
      <p:bldP spid="14"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77900" y="3632200"/>
            <a:ext cx="10896600" cy="21093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icture Placeholder 1"/>
          <p:cNvSpPr txBox="1"/>
          <p:nvPr/>
        </p:nvSpPr>
        <p:spPr>
          <a:xfrm>
            <a:off x="7383408" y="730682"/>
            <a:ext cx="4030621" cy="5396636"/>
          </a:xfrm>
          <a:custGeom>
            <a:avLst/>
            <a:gdLst>
              <a:gd name="connsiteX0" fmla="*/ 0 w 3181350"/>
              <a:gd name="connsiteY0" fmla="*/ 0 h 3181350"/>
              <a:gd name="connsiteX1" fmla="*/ 3181350 w 3181350"/>
              <a:gd name="connsiteY1" fmla="*/ 0 h 3181350"/>
              <a:gd name="connsiteX2" fmla="*/ 3181350 w 3181350"/>
              <a:gd name="connsiteY2" fmla="*/ 3181350 h 3181350"/>
              <a:gd name="connsiteX3" fmla="*/ 0 w 3181350"/>
              <a:gd name="connsiteY3" fmla="*/ 3181350 h 3181350"/>
            </a:gdLst>
            <a:ahLst/>
            <a:cxnLst>
              <a:cxn ang="0">
                <a:pos x="connsiteX0" y="connsiteY0"/>
              </a:cxn>
              <a:cxn ang="0">
                <a:pos x="connsiteX1" y="connsiteY1"/>
              </a:cxn>
              <a:cxn ang="0">
                <a:pos x="connsiteX2" y="connsiteY2"/>
              </a:cxn>
              <a:cxn ang="0">
                <a:pos x="connsiteX3" y="connsiteY3"/>
              </a:cxn>
            </a:cxnLst>
            <a:rect l="l" t="t" r="r" b="b"/>
            <a:pathLst>
              <a:path w="3181350" h="3181350">
                <a:moveTo>
                  <a:pt x="0" y="0"/>
                </a:moveTo>
                <a:lnTo>
                  <a:pt x="3181350" y="0"/>
                </a:lnTo>
                <a:lnTo>
                  <a:pt x="3181350" y="3181350"/>
                </a:lnTo>
                <a:lnTo>
                  <a:pt x="0" y="3181350"/>
                </a:lnTo>
                <a:close/>
              </a:path>
            </a:pathLst>
          </a:custGeom>
          <a:blipFill dpi="0" rotWithShape="1">
            <a:blip r:embed="rId3">
              <a:extLst>
                <a:ext uri="{28A0092B-C50C-407E-A947-70E740481C1C}">
                  <a14:useLocalDpi xmlns:a14="http://schemas.microsoft.com/office/drawing/2010/main" val="0"/>
                </a:ext>
              </a:extLst>
            </a:blip>
            <a:srcRect/>
            <a:stretch>
              <a:fillRect/>
            </a:stretch>
          </a:blipFill>
        </p:spPr>
        <p:txBody>
          <a:bodyPr/>
          <a:lstStyle/>
          <a:p>
            <a:endParaRPr lang="zh-CN" altLang="en-US" dirty="0">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8" name="TextBox 7"/>
          <p:cNvSpPr txBox="1"/>
          <p:nvPr/>
        </p:nvSpPr>
        <p:spPr>
          <a:xfrm>
            <a:off x="1117601" y="1473372"/>
            <a:ext cx="3467616"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添加页面标题内容</a:t>
            </a:r>
          </a:p>
        </p:txBody>
      </p:sp>
      <p:sp>
        <p:nvSpPr>
          <p:cNvPr id="9" name="Google Shape;86;p19"/>
          <p:cNvSpPr txBox="1"/>
          <p:nvPr/>
        </p:nvSpPr>
        <p:spPr>
          <a:xfrm>
            <a:off x="1111300" y="1116492"/>
            <a:ext cx="2762200" cy="333705"/>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sz="2400" b="0" i="0" u="none" strike="noStrike" cap="none" dirty="0">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sz="2400" b="0" i="0" u="none" strike="noStrike" cap="none" dirty="0">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10" name="TextBox 24"/>
          <p:cNvSpPr txBox="1"/>
          <p:nvPr/>
        </p:nvSpPr>
        <p:spPr>
          <a:xfrm>
            <a:off x="1117600" y="2271379"/>
            <a:ext cx="5486400" cy="1027829"/>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lumMod val="50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1" name="文本框 10"/>
          <p:cNvSpPr txBox="1"/>
          <p:nvPr/>
        </p:nvSpPr>
        <p:spPr>
          <a:xfrm>
            <a:off x="1662501" y="3936411"/>
            <a:ext cx="4941499" cy="144821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rPr>
              <a:t> Please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p>
          <a:p>
            <a:pPr>
              <a:lnSpc>
                <a:spcPct val="150000"/>
              </a:lnSpc>
            </a:pP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ppt_y</p:attrName>
                                        </p:attrNameLst>
                                      </p:cBhvr>
                                      <p:tavLst>
                                        <p:tav tm="0">
                                          <p:val>
                                            <p:strVal val="#ppt_y+#ppt_h*1.125000"/>
                                          </p:val>
                                        </p:tav>
                                        <p:tav tm="100000">
                                          <p:val>
                                            <p:strVal val="#ppt_y"/>
                                          </p:val>
                                        </p:tav>
                                      </p:tavLst>
                                    </p:anim>
                                    <p:animEffect transition="in" filter="wipe(up)">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10" grpId="0"/>
      <p:bldP spid="11"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2500" y="3860800"/>
            <a:ext cx="10287000" cy="2109308"/>
          </a:xfrm>
          <a:prstGeom prst="rect">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52500" y="3967136"/>
            <a:ext cx="2061391" cy="1838965"/>
          </a:xfrm>
          <a:prstGeom prst="rect">
            <a:avLst/>
          </a:prstGeom>
        </p:spPr>
        <p:txBody>
          <a:bodyPr wrap="square" lIns="68580" tIns="34290" rIns="68580" bIns="34290">
            <a:spAutoFit/>
          </a:bodyPr>
          <a:lstStyle/>
          <a:p>
            <a:pPr algn="ctr">
              <a:defRPr/>
            </a:pPr>
            <a:r>
              <a:rPr lang="zh-CN" altLang="en-US" sz="11500" spc="225" dirty="0">
                <a:solidFill>
                  <a:schemeClr val="bg1"/>
                </a:solidFill>
                <a:latin typeface="字魂59号-创粗黑" panose="00000500000000000000" pitchFamily="2" charset="-122"/>
                <a:ea typeface="字魂59号-创粗黑" panose="00000500000000000000" pitchFamily="2" charset="-122"/>
                <a:cs typeface="+mn-ea"/>
                <a:sym typeface="+mn-lt"/>
              </a:rPr>
              <a:t>“</a:t>
            </a:r>
            <a:endParaRPr sz="115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8" name="矩形 7"/>
          <p:cNvSpPr/>
          <p:nvPr/>
        </p:nvSpPr>
        <p:spPr>
          <a:xfrm>
            <a:off x="9361262" y="4732570"/>
            <a:ext cx="2061391" cy="1838965"/>
          </a:xfrm>
          <a:prstGeom prst="rect">
            <a:avLst/>
          </a:prstGeom>
        </p:spPr>
        <p:txBody>
          <a:bodyPr wrap="square" lIns="68580" tIns="34290" rIns="68580" bIns="34290">
            <a:spAutoFit/>
          </a:bodyPr>
          <a:lstStyle/>
          <a:p>
            <a:pPr algn="ctr">
              <a:defRPr/>
            </a:pPr>
            <a:r>
              <a:rPr lang="en-US" sz="11500" spc="225" dirty="0">
                <a:solidFill>
                  <a:schemeClr val="bg1"/>
                </a:solidFill>
                <a:latin typeface="字魂59号-创粗黑" panose="00000500000000000000" pitchFamily="2" charset="-122"/>
                <a:ea typeface="字魂59号-创粗黑" panose="00000500000000000000" pitchFamily="2" charset="-122"/>
                <a:cs typeface="+mn-ea"/>
                <a:sym typeface="+mn-lt"/>
              </a:rPr>
              <a:t>”</a:t>
            </a:r>
            <a:endParaRPr sz="115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9" name="文本框 8"/>
          <p:cNvSpPr txBox="1"/>
          <p:nvPr/>
        </p:nvSpPr>
        <p:spPr>
          <a:xfrm>
            <a:off x="2732497" y="4121185"/>
            <a:ext cx="6892108" cy="153086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600" dirty="0">
                <a:solidFill>
                  <a:schemeClr val="bg1"/>
                </a:solidFill>
                <a:latin typeface="字魂58号-创中黑" panose="00000500000000000000" pitchFamily="2" charset="-122"/>
                <a:ea typeface="字魂58号-创中黑" panose="00000500000000000000" pitchFamily="2" charset="-122"/>
              </a:rPr>
              <a:t>Please enter text </a:t>
            </a:r>
            <a:r>
              <a:rPr lang="en-US" sz="1600" dirty="0" err="1">
                <a:solidFill>
                  <a:schemeClr val="bg1"/>
                </a:solidFill>
                <a:latin typeface="字魂58号-创中黑" panose="00000500000000000000" pitchFamily="2" charset="-122"/>
                <a:ea typeface="字魂58号-创中黑" panose="00000500000000000000" pitchFamily="2" charset="-122"/>
              </a:rPr>
              <a:t>here.</a:t>
            </a:r>
            <a:r>
              <a:rPr lang="en-US" sz="16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sz="16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600" dirty="0">
                <a:solidFill>
                  <a:schemeClr val="bg1"/>
                </a:solidFill>
                <a:latin typeface="字魂58号-创中黑" panose="00000500000000000000" pitchFamily="2" charset="-122"/>
                <a:ea typeface="字魂58号-创中黑" panose="00000500000000000000" pitchFamily="2" charset="-122"/>
              </a:rPr>
              <a:t> Please enter text </a:t>
            </a:r>
            <a:r>
              <a:rPr lang="en-US" altLang="zh-CN" sz="1600" dirty="0" err="1">
                <a:solidFill>
                  <a:schemeClr val="bg1"/>
                </a:solidFill>
                <a:latin typeface="字魂58号-创中黑" panose="00000500000000000000" pitchFamily="2" charset="-122"/>
                <a:ea typeface="字魂58号-创中黑" panose="00000500000000000000" pitchFamily="2" charset="-122"/>
              </a:rPr>
              <a:t>here.</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600" dirty="0">
                <a:solidFill>
                  <a:schemeClr val="bg1"/>
                </a:solidFill>
                <a:latin typeface="字魂58号-创中黑" panose="00000500000000000000" pitchFamily="2" charset="-122"/>
                <a:ea typeface="字魂58号-创中黑" panose="00000500000000000000" pitchFamily="2" charset="-122"/>
              </a:rPr>
              <a:t> Please enter text </a:t>
            </a:r>
            <a:r>
              <a:rPr lang="en-US" altLang="zh-CN" sz="1600" dirty="0" err="1">
                <a:solidFill>
                  <a:schemeClr val="bg1"/>
                </a:solidFill>
                <a:latin typeface="字魂58号-创中黑" panose="00000500000000000000" pitchFamily="2" charset="-122"/>
                <a:ea typeface="字魂58号-创中黑" panose="00000500000000000000" pitchFamily="2" charset="-122"/>
              </a:rPr>
              <a:t>here.</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600" dirty="0">
                <a:solidFill>
                  <a:schemeClr val="bg1"/>
                </a:solidFill>
                <a:latin typeface="字魂58号-创中黑" panose="00000500000000000000" pitchFamily="2" charset="-122"/>
                <a:ea typeface="字魂58号-创中黑" panose="00000500000000000000" pitchFamily="2" charset="-122"/>
              </a:rPr>
              <a:t> </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Please enter text here.</a:t>
            </a:r>
          </a:p>
        </p:txBody>
      </p:sp>
      <p:grpSp>
        <p:nvGrpSpPr>
          <p:cNvPr id="10" name="组合 9"/>
          <p:cNvGrpSpPr/>
          <p:nvPr/>
        </p:nvGrpSpPr>
        <p:grpSpPr>
          <a:xfrm>
            <a:off x="1784350" y="1051899"/>
            <a:ext cx="8623300" cy="2353042"/>
            <a:chOff x="1409720" y="1960967"/>
            <a:chExt cx="9785507" cy="2670174"/>
          </a:xfrm>
        </p:grpSpPr>
        <p:sp>
          <p:nvSpPr>
            <p:cNvPr id="11" name="Freeform 7"/>
            <p:cNvSpPr/>
            <p:nvPr/>
          </p:nvSpPr>
          <p:spPr bwMode="auto">
            <a:xfrm>
              <a:off x="1409720" y="1960967"/>
              <a:ext cx="2670175" cy="2670174"/>
            </a:xfrm>
            <a:custGeom>
              <a:avLst/>
              <a:gdLst/>
              <a:ahLst/>
              <a:cxnLst>
                <a:cxn ang="0">
                  <a:pos x="678" y="712"/>
                </a:cxn>
                <a:cxn ang="0">
                  <a:pos x="34" y="712"/>
                </a:cxn>
                <a:cxn ang="0">
                  <a:pos x="0" y="678"/>
                </a:cxn>
                <a:cxn ang="0">
                  <a:pos x="0" y="34"/>
                </a:cxn>
                <a:cxn ang="0">
                  <a:pos x="34" y="0"/>
                </a:cxn>
                <a:cxn ang="0">
                  <a:pos x="678" y="0"/>
                </a:cxn>
                <a:cxn ang="0">
                  <a:pos x="712" y="34"/>
                </a:cxn>
                <a:cxn ang="0">
                  <a:pos x="712" y="678"/>
                </a:cxn>
                <a:cxn ang="0">
                  <a:pos x="678" y="712"/>
                </a:cxn>
              </a:cxnLst>
              <a:rect l="0" t="0" r="r" b="b"/>
              <a:pathLst>
                <a:path w="712" h="712">
                  <a:moveTo>
                    <a:pt x="678" y="712"/>
                  </a:moveTo>
                  <a:cubicBezTo>
                    <a:pt x="34" y="712"/>
                    <a:pt x="34" y="712"/>
                    <a:pt x="34" y="712"/>
                  </a:cubicBezTo>
                  <a:cubicBezTo>
                    <a:pt x="15" y="712"/>
                    <a:pt x="0" y="697"/>
                    <a:pt x="0" y="678"/>
                  </a:cubicBezTo>
                  <a:cubicBezTo>
                    <a:pt x="0" y="34"/>
                    <a:pt x="0" y="34"/>
                    <a:pt x="0" y="34"/>
                  </a:cubicBezTo>
                  <a:cubicBezTo>
                    <a:pt x="0" y="15"/>
                    <a:pt x="15" y="0"/>
                    <a:pt x="34" y="0"/>
                  </a:cubicBezTo>
                  <a:cubicBezTo>
                    <a:pt x="678" y="0"/>
                    <a:pt x="678" y="0"/>
                    <a:pt x="678" y="0"/>
                  </a:cubicBezTo>
                  <a:cubicBezTo>
                    <a:pt x="697" y="0"/>
                    <a:pt x="712" y="15"/>
                    <a:pt x="712" y="34"/>
                  </a:cubicBezTo>
                  <a:cubicBezTo>
                    <a:pt x="712" y="678"/>
                    <a:pt x="712" y="678"/>
                    <a:pt x="712" y="678"/>
                  </a:cubicBezTo>
                  <a:cubicBezTo>
                    <a:pt x="712" y="697"/>
                    <a:pt x="697" y="712"/>
                    <a:pt x="678" y="712"/>
                  </a:cubicBezTo>
                </a:path>
              </a:pathLst>
            </a:custGeom>
            <a:noFill/>
            <a:ln w="9525">
              <a:solidFill>
                <a:srgbClr val="66676C"/>
              </a:solidFill>
              <a:round/>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Rectangle 26"/>
            <p:cNvSpPr>
              <a:spLocks noChangeArrowheads="1"/>
            </p:cNvSpPr>
            <p:nvPr/>
          </p:nvSpPr>
          <p:spPr bwMode="auto">
            <a:xfrm>
              <a:off x="2146320" y="3621492"/>
              <a:ext cx="5450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3" name="Rectangle 27"/>
            <p:cNvSpPr>
              <a:spLocks noChangeArrowheads="1"/>
            </p:cNvSpPr>
            <p:nvPr/>
          </p:nvSpPr>
          <p:spPr bwMode="auto">
            <a:xfrm>
              <a:off x="2195532"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4" name="Rectangle 28"/>
            <p:cNvSpPr>
              <a:spLocks noChangeArrowheads="1"/>
            </p:cNvSpPr>
            <p:nvPr/>
          </p:nvSpPr>
          <p:spPr bwMode="auto">
            <a:xfrm>
              <a:off x="2259032"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15" name="Rectangle 29"/>
            <p:cNvSpPr>
              <a:spLocks noChangeArrowheads="1"/>
            </p:cNvSpPr>
            <p:nvPr/>
          </p:nvSpPr>
          <p:spPr bwMode="auto">
            <a:xfrm>
              <a:off x="229554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6" name="Rectangle 30"/>
            <p:cNvSpPr>
              <a:spLocks noChangeArrowheads="1"/>
            </p:cNvSpPr>
            <p:nvPr/>
          </p:nvSpPr>
          <p:spPr bwMode="auto">
            <a:xfrm>
              <a:off x="2352695" y="3621492"/>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17" name="Rectangle 31"/>
            <p:cNvSpPr>
              <a:spLocks noChangeArrowheads="1"/>
            </p:cNvSpPr>
            <p:nvPr/>
          </p:nvSpPr>
          <p:spPr bwMode="auto">
            <a:xfrm>
              <a:off x="2449532" y="3621492"/>
              <a:ext cx="4648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i</a:t>
              </a:r>
            </a:p>
          </p:txBody>
        </p:sp>
        <p:sp>
          <p:nvSpPr>
            <p:cNvPr id="18" name="Rectangle 32"/>
            <p:cNvSpPr>
              <a:spLocks noChangeArrowheads="1"/>
            </p:cNvSpPr>
            <p:nvPr/>
          </p:nvSpPr>
          <p:spPr bwMode="auto">
            <a:xfrm>
              <a:off x="249874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a:t>
              </a:r>
            </a:p>
          </p:txBody>
        </p:sp>
        <p:sp>
          <p:nvSpPr>
            <p:cNvPr id="19" name="Rectangle 33"/>
            <p:cNvSpPr>
              <a:spLocks noChangeArrowheads="1"/>
            </p:cNvSpPr>
            <p:nvPr/>
          </p:nvSpPr>
          <p:spPr bwMode="auto">
            <a:xfrm>
              <a:off x="2562245" y="3621492"/>
              <a:ext cx="22281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sum</a:t>
              </a:r>
            </a:p>
          </p:txBody>
        </p:sp>
        <p:sp>
          <p:nvSpPr>
            <p:cNvPr id="20" name="Rectangle 34"/>
            <p:cNvSpPr>
              <a:spLocks noChangeArrowheads="1"/>
            </p:cNvSpPr>
            <p:nvPr/>
          </p:nvSpPr>
          <p:spPr bwMode="auto">
            <a:xfrm>
              <a:off x="2790845" y="36214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p>
          </p:txBody>
        </p:sp>
        <p:sp>
          <p:nvSpPr>
            <p:cNvPr id="21" name="Rectangle 35"/>
            <p:cNvSpPr>
              <a:spLocks noChangeArrowheads="1"/>
            </p:cNvSpPr>
            <p:nvPr/>
          </p:nvSpPr>
          <p:spPr bwMode="auto">
            <a:xfrm>
              <a:off x="285434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22" name="Rectangle 36"/>
            <p:cNvSpPr>
              <a:spLocks noChangeArrowheads="1"/>
            </p:cNvSpPr>
            <p:nvPr/>
          </p:nvSpPr>
          <p:spPr bwMode="auto">
            <a:xfrm>
              <a:off x="2917845"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23" name="Rectangle 37"/>
            <p:cNvSpPr>
              <a:spLocks noChangeArrowheads="1"/>
            </p:cNvSpPr>
            <p:nvPr/>
          </p:nvSpPr>
          <p:spPr bwMode="auto">
            <a:xfrm>
              <a:off x="2944832"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24" name="Rectangle 38"/>
            <p:cNvSpPr>
              <a:spLocks noChangeArrowheads="1"/>
            </p:cNvSpPr>
            <p:nvPr/>
          </p:nvSpPr>
          <p:spPr bwMode="auto">
            <a:xfrm>
              <a:off x="3005157"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25" name="Rectangle 39"/>
            <p:cNvSpPr>
              <a:spLocks noChangeArrowheads="1"/>
            </p:cNvSpPr>
            <p:nvPr/>
          </p:nvSpPr>
          <p:spPr bwMode="auto">
            <a:xfrm>
              <a:off x="3041670" y="3621492"/>
              <a:ext cx="8175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s</a:t>
              </a:r>
            </a:p>
          </p:txBody>
        </p:sp>
        <p:sp>
          <p:nvSpPr>
            <p:cNvPr id="26" name="Rectangle 40"/>
            <p:cNvSpPr>
              <a:spLocks noChangeArrowheads="1"/>
            </p:cNvSpPr>
            <p:nvPr/>
          </p:nvSpPr>
          <p:spPr bwMode="auto">
            <a:xfrm>
              <a:off x="3113107" y="36214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27" name="Rectangle 41"/>
            <p:cNvSpPr>
              <a:spLocks noChangeArrowheads="1"/>
            </p:cNvSpPr>
            <p:nvPr/>
          </p:nvSpPr>
          <p:spPr bwMode="auto">
            <a:xfrm>
              <a:off x="3136920"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28" name="Rectangle 42"/>
            <p:cNvSpPr>
              <a:spLocks noChangeArrowheads="1"/>
            </p:cNvSpPr>
            <p:nvPr/>
          </p:nvSpPr>
          <p:spPr bwMode="auto">
            <a:xfrm>
              <a:off x="3200420" y="36214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29" name="Rectangle 43"/>
            <p:cNvSpPr>
              <a:spLocks noChangeArrowheads="1"/>
            </p:cNvSpPr>
            <p:nvPr/>
          </p:nvSpPr>
          <p:spPr bwMode="auto">
            <a:xfrm>
              <a:off x="3252807" y="3621492"/>
              <a:ext cx="16671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me</a:t>
              </a:r>
            </a:p>
          </p:txBody>
        </p:sp>
        <p:sp>
          <p:nvSpPr>
            <p:cNvPr id="30" name="Rectangle 44"/>
            <p:cNvSpPr>
              <a:spLocks noChangeArrowheads="1"/>
            </p:cNvSpPr>
            <p:nvPr/>
          </p:nvSpPr>
          <p:spPr bwMode="auto">
            <a:xfrm>
              <a:off x="3406795"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31" name="Rectangle 45"/>
            <p:cNvSpPr>
              <a:spLocks noChangeArrowheads="1"/>
            </p:cNvSpPr>
            <p:nvPr/>
          </p:nvSpPr>
          <p:spPr bwMode="auto">
            <a:xfrm>
              <a:off x="3443307"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32" name="Rectangle 46"/>
            <p:cNvSpPr>
              <a:spLocks noChangeArrowheads="1"/>
            </p:cNvSpPr>
            <p:nvPr/>
          </p:nvSpPr>
          <p:spPr bwMode="auto">
            <a:xfrm>
              <a:off x="2146320"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33" name="Rectangle 47"/>
            <p:cNvSpPr>
              <a:spLocks noChangeArrowheads="1"/>
            </p:cNvSpPr>
            <p:nvPr/>
          </p:nvSpPr>
          <p:spPr bwMode="auto">
            <a:xfrm>
              <a:off x="2195532" y="37611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34" name="Rectangle 48"/>
            <p:cNvSpPr>
              <a:spLocks noChangeArrowheads="1"/>
            </p:cNvSpPr>
            <p:nvPr/>
          </p:nvSpPr>
          <p:spPr bwMode="auto">
            <a:xfrm>
              <a:off x="2259032"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35" name="Rectangle 49"/>
            <p:cNvSpPr>
              <a:spLocks noChangeArrowheads="1"/>
            </p:cNvSpPr>
            <p:nvPr/>
          </p:nvSpPr>
          <p:spPr bwMode="auto">
            <a:xfrm>
              <a:off x="2322532" y="3761192"/>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se</a:t>
              </a:r>
            </a:p>
          </p:txBody>
        </p:sp>
        <p:sp>
          <p:nvSpPr>
            <p:cNvPr id="36" name="Rectangle 50"/>
            <p:cNvSpPr>
              <a:spLocks noChangeArrowheads="1"/>
            </p:cNvSpPr>
            <p:nvPr/>
          </p:nvSpPr>
          <p:spPr bwMode="auto">
            <a:xfrm>
              <a:off x="2424132"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37" name="Rectangle 51"/>
            <p:cNvSpPr>
              <a:spLocks noChangeArrowheads="1"/>
            </p:cNvSpPr>
            <p:nvPr/>
          </p:nvSpPr>
          <p:spPr bwMode="auto">
            <a:xfrm>
              <a:off x="2476520"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38" name="Rectangle 52"/>
            <p:cNvSpPr>
              <a:spLocks noChangeArrowheads="1"/>
            </p:cNvSpPr>
            <p:nvPr/>
          </p:nvSpPr>
          <p:spPr bwMode="auto">
            <a:xfrm>
              <a:off x="2513032" y="3761192"/>
              <a:ext cx="2388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etue</a:t>
              </a:r>
            </a:p>
          </p:txBody>
        </p:sp>
        <p:sp>
          <p:nvSpPr>
            <p:cNvPr id="39" name="Rectangle 53"/>
            <p:cNvSpPr>
              <a:spLocks noChangeArrowheads="1"/>
            </p:cNvSpPr>
            <p:nvPr/>
          </p:nvSpPr>
          <p:spPr bwMode="auto">
            <a:xfrm>
              <a:off x="2727345"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40" name="Rectangle 54"/>
            <p:cNvSpPr>
              <a:spLocks noChangeArrowheads="1"/>
            </p:cNvSpPr>
            <p:nvPr/>
          </p:nvSpPr>
          <p:spPr bwMode="auto">
            <a:xfrm>
              <a:off x="2765445" y="3761192"/>
              <a:ext cx="8335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a</a:t>
              </a:r>
            </a:p>
          </p:txBody>
        </p:sp>
        <p:sp>
          <p:nvSpPr>
            <p:cNvPr id="41" name="Rectangle 55"/>
            <p:cNvSpPr>
              <a:spLocks noChangeArrowheads="1"/>
            </p:cNvSpPr>
            <p:nvPr/>
          </p:nvSpPr>
          <p:spPr bwMode="auto">
            <a:xfrm>
              <a:off x="2843232" y="37611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p>
          </p:txBody>
        </p:sp>
        <p:sp>
          <p:nvSpPr>
            <p:cNvPr id="42" name="Rectangle 56"/>
            <p:cNvSpPr>
              <a:spLocks noChangeArrowheads="1"/>
            </p:cNvSpPr>
            <p:nvPr/>
          </p:nvSpPr>
          <p:spPr bwMode="auto">
            <a:xfrm>
              <a:off x="2906732"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43" name="Rectangle 57"/>
            <p:cNvSpPr>
              <a:spLocks noChangeArrowheads="1"/>
            </p:cNvSpPr>
            <p:nvPr/>
          </p:nvSpPr>
          <p:spPr bwMode="auto">
            <a:xfrm>
              <a:off x="2933720" y="3761192"/>
              <a:ext cx="8496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pi</a:t>
              </a:r>
            </a:p>
          </p:txBody>
        </p:sp>
        <p:sp>
          <p:nvSpPr>
            <p:cNvPr id="44" name="Rectangle 58"/>
            <p:cNvSpPr>
              <a:spLocks noChangeArrowheads="1"/>
            </p:cNvSpPr>
            <p:nvPr/>
          </p:nvSpPr>
          <p:spPr bwMode="auto">
            <a:xfrm>
              <a:off x="3024207" y="3761192"/>
              <a:ext cx="5610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a:t>
              </a:r>
            </a:p>
          </p:txBody>
        </p:sp>
        <p:sp>
          <p:nvSpPr>
            <p:cNvPr id="45" name="Rectangle 59"/>
            <p:cNvSpPr>
              <a:spLocks noChangeArrowheads="1"/>
            </p:cNvSpPr>
            <p:nvPr/>
          </p:nvSpPr>
          <p:spPr bwMode="auto">
            <a:xfrm>
              <a:off x="3068657"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46" name="Rectangle 60"/>
            <p:cNvSpPr>
              <a:spLocks noChangeArrowheads="1"/>
            </p:cNvSpPr>
            <p:nvPr/>
          </p:nvSpPr>
          <p:spPr bwMode="auto">
            <a:xfrm>
              <a:off x="3121045"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47" name="Rectangle 61"/>
            <p:cNvSpPr>
              <a:spLocks noChangeArrowheads="1"/>
            </p:cNvSpPr>
            <p:nvPr/>
          </p:nvSpPr>
          <p:spPr bwMode="auto">
            <a:xfrm>
              <a:off x="3148032" y="3761192"/>
              <a:ext cx="1298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ng</a:t>
              </a:r>
            </a:p>
          </p:txBody>
        </p:sp>
        <p:sp>
          <p:nvSpPr>
            <p:cNvPr id="48" name="Rectangle 62"/>
            <p:cNvSpPr>
              <a:spLocks noChangeArrowheads="1"/>
            </p:cNvSpPr>
            <p:nvPr/>
          </p:nvSpPr>
          <p:spPr bwMode="auto">
            <a:xfrm>
              <a:off x="3275032" y="3761192"/>
              <a:ext cx="11541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el</a:t>
              </a:r>
            </a:p>
          </p:txBody>
        </p:sp>
        <p:sp>
          <p:nvSpPr>
            <p:cNvPr id="49" name="Rectangle 63"/>
            <p:cNvSpPr>
              <a:spLocks noChangeArrowheads="1"/>
            </p:cNvSpPr>
            <p:nvPr/>
          </p:nvSpPr>
          <p:spPr bwMode="auto">
            <a:xfrm>
              <a:off x="3379807"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50" name="Rectangle 64"/>
            <p:cNvSpPr>
              <a:spLocks noChangeArrowheads="1"/>
            </p:cNvSpPr>
            <p:nvPr/>
          </p:nvSpPr>
          <p:spPr bwMode="auto">
            <a:xfrm>
              <a:off x="3406795"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51" name="Rectangle 65"/>
            <p:cNvSpPr>
              <a:spLocks noChangeArrowheads="1"/>
            </p:cNvSpPr>
            <p:nvPr/>
          </p:nvSpPr>
          <p:spPr bwMode="auto">
            <a:xfrm>
              <a:off x="3443307" y="37611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52" name="Rectangle 66"/>
            <p:cNvSpPr>
              <a:spLocks noChangeArrowheads="1"/>
            </p:cNvSpPr>
            <p:nvPr/>
          </p:nvSpPr>
          <p:spPr bwMode="auto">
            <a:xfrm>
              <a:off x="2146320" y="3899304"/>
              <a:ext cx="769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53" name="Rectangle 67"/>
            <p:cNvSpPr>
              <a:spLocks noChangeArrowheads="1"/>
            </p:cNvSpPr>
            <p:nvPr/>
          </p:nvSpPr>
          <p:spPr bwMode="auto">
            <a:xfrm>
              <a:off x="221299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54" name="Rectangle 68"/>
            <p:cNvSpPr>
              <a:spLocks noChangeArrowheads="1"/>
            </p:cNvSpPr>
            <p:nvPr/>
          </p:nvSpPr>
          <p:spPr bwMode="auto">
            <a:xfrm>
              <a:off x="227014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55" name="Rectangle 69"/>
            <p:cNvSpPr>
              <a:spLocks noChangeArrowheads="1"/>
            </p:cNvSpPr>
            <p:nvPr/>
          </p:nvSpPr>
          <p:spPr bwMode="auto">
            <a:xfrm>
              <a:off x="233364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56" name="Rectangle 70"/>
            <p:cNvSpPr>
              <a:spLocks noChangeArrowheads="1"/>
            </p:cNvSpPr>
            <p:nvPr/>
          </p:nvSpPr>
          <p:spPr bwMode="auto">
            <a:xfrm>
              <a:off x="2389207" y="3899304"/>
              <a:ext cx="12182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an</a:t>
              </a:r>
            </a:p>
          </p:txBody>
        </p:sp>
        <p:sp>
          <p:nvSpPr>
            <p:cNvPr id="57" name="Rectangle 71"/>
            <p:cNvSpPr>
              <a:spLocks noChangeArrowheads="1"/>
            </p:cNvSpPr>
            <p:nvPr/>
          </p:nvSpPr>
          <p:spPr bwMode="auto">
            <a:xfrm>
              <a:off x="253208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58" name="Rectangle 72"/>
            <p:cNvSpPr>
              <a:spLocks noChangeArrowheads="1"/>
            </p:cNvSpPr>
            <p:nvPr/>
          </p:nvSpPr>
          <p:spPr bwMode="auto">
            <a:xfrm>
              <a:off x="2584470" y="3899304"/>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59" name="Rectangle 73"/>
            <p:cNvSpPr>
              <a:spLocks noChangeArrowheads="1"/>
            </p:cNvSpPr>
            <p:nvPr/>
          </p:nvSpPr>
          <p:spPr bwMode="auto">
            <a:xfrm>
              <a:off x="2644795"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60" name="Rectangle 74"/>
            <p:cNvSpPr>
              <a:spLocks noChangeArrowheads="1"/>
            </p:cNvSpPr>
            <p:nvPr/>
          </p:nvSpPr>
          <p:spPr bwMode="auto">
            <a:xfrm>
              <a:off x="2741632"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61" name="Rectangle 75"/>
            <p:cNvSpPr>
              <a:spLocks noChangeArrowheads="1"/>
            </p:cNvSpPr>
            <p:nvPr/>
          </p:nvSpPr>
          <p:spPr bwMode="auto">
            <a:xfrm>
              <a:off x="2836882" y="3899304"/>
              <a:ext cx="13465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od</a:t>
              </a:r>
            </a:p>
          </p:txBody>
        </p:sp>
        <p:sp>
          <p:nvSpPr>
            <p:cNvPr id="62" name="Rectangle 76"/>
            <p:cNvSpPr>
              <a:spLocks noChangeArrowheads="1"/>
            </p:cNvSpPr>
            <p:nvPr/>
          </p:nvSpPr>
          <p:spPr bwMode="auto">
            <a:xfrm>
              <a:off x="2963882" y="3899304"/>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 l</a:t>
              </a:r>
            </a:p>
          </p:txBody>
        </p:sp>
        <p:sp>
          <p:nvSpPr>
            <p:cNvPr id="63" name="Rectangle 77"/>
            <p:cNvSpPr>
              <a:spLocks noChangeArrowheads="1"/>
            </p:cNvSpPr>
            <p:nvPr/>
          </p:nvSpPr>
          <p:spPr bwMode="auto">
            <a:xfrm>
              <a:off x="3076595" y="3899304"/>
              <a:ext cx="8976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ig</a:t>
              </a:r>
            </a:p>
          </p:txBody>
        </p:sp>
        <p:sp>
          <p:nvSpPr>
            <p:cNvPr id="64" name="Rectangle 78"/>
            <p:cNvSpPr>
              <a:spLocks noChangeArrowheads="1"/>
            </p:cNvSpPr>
            <p:nvPr/>
          </p:nvSpPr>
          <p:spPr bwMode="auto">
            <a:xfrm>
              <a:off x="316549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u</a:t>
              </a:r>
            </a:p>
          </p:txBody>
        </p:sp>
        <p:sp>
          <p:nvSpPr>
            <p:cNvPr id="65" name="Rectangle 79"/>
            <p:cNvSpPr>
              <a:spLocks noChangeArrowheads="1"/>
            </p:cNvSpPr>
            <p:nvPr/>
          </p:nvSpPr>
          <p:spPr bwMode="auto">
            <a:xfrm>
              <a:off x="3230582" y="3899304"/>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66" name="Rectangle 80"/>
            <p:cNvSpPr>
              <a:spLocks noChangeArrowheads="1"/>
            </p:cNvSpPr>
            <p:nvPr/>
          </p:nvSpPr>
          <p:spPr bwMode="auto">
            <a:xfrm>
              <a:off x="325598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67" name="Rectangle 81"/>
            <p:cNvSpPr>
              <a:spLocks noChangeArrowheads="1"/>
            </p:cNvSpPr>
            <p:nvPr/>
          </p:nvSpPr>
          <p:spPr bwMode="auto">
            <a:xfrm>
              <a:off x="2127270" y="3299230"/>
              <a:ext cx="81754"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68" name="Rectangle 82"/>
            <p:cNvSpPr>
              <a:spLocks noChangeArrowheads="1"/>
            </p:cNvSpPr>
            <p:nvPr/>
          </p:nvSpPr>
          <p:spPr bwMode="auto">
            <a:xfrm>
              <a:off x="2209820" y="3299230"/>
              <a:ext cx="942566"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OREM IPSUM</a:t>
              </a:r>
            </a:p>
          </p:txBody>
        </p:sp>
        <p:sp>
          <p:nvSpPr>
            <p:cNvPr id="69" name="Rectangle 83"/>
            <p:cNvSpPr>
              <a:spLocks noChangeArrowheads="1"/>
            </p:cNvSpPr>
            <p:nvPr/>
          </p:nvSpPr>
          <p:spPr bwMode="auto">
            <a:xfrm>
              <a:off x="2116157" y="2484842"/>
              <a:ext cx="373500"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0</a:t>
              </a:r>
            </a:p>
          </p:txBody>
        </p:sp>
        <p:sp>
          <p:nvSpPr>
            <p:cNvPr id="70" name="Rectangle 84"/>
            <p:cNvSpPr>
              <a:spLocks noChangeArrowheads="1"/>
            </p:cNvSpPr>
            <p:nvPr/>
          </p:nvSpPr>
          <p:spPr bwMode="auto">
            <a:xfrm>
              <a:off x="2520970" y="2484842"/>
              <a:ext cx="259686"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1</a:t>
              </a:r>
            </a:p>
          </p:txBody>
        </p:sp>
        <p:sp>
          <p:nvSpPr>
            <p:cNvPr id="71" name="Freeform 86"/>
            <p:cNvSpPr/>
            <p:nvPr/>
          </p:nvSpPr>
          <p:spPr bwMode="auto">
            <a:xfrm>
              <a:off x="4973815" y="1960967"/>
              <a:ext cx="2665413" cy="2670174"/>
            </a:xfrm>
            <a:custGeom>
              <a:avLst/>
              <a:gdLst/>
              <a:ahLst/>
              <a:cxnLst>
                <a:cxn ang="0">
                  <a:pos x="678" y="712"/>
                </a:cxn>
                <a:cxn ang="0">
                  <a:pos x="33" y="712"/>
                </a:cxn>
                <a:cxn ang="0">
                  <a:pos x="0" y="678"/>
                </a:cxn>
                <a:cxn ang="0">
                  <a:pos x="0" y="34"/>
                </a:cxn>
                <a:cxn ang="0">
                  <a:pos x="33" y="0"/>
                </a:cxn>
                <a:cxn ang="0">
                  <a:pos x="678" y="0"/>
                </a:cxn>
                <a:cxn ang="0">
                  <a:pos x="711" y="34"/>
                </a:cxn>
                <a:cxn ang="0">
                  <a:pos x="711" y="678"/>
                </a:cxn>
                <a:cxn ang="0">
                  <a:pos x="678" y="712"/>
                </a:cxn>
              </a:cxnLst>
              <a:rect l="0" t="0" r="r" b="b"/>
              <a:pathLst>
                <a:path w="711" h="712">
                  <a:moveTo>
                    <a:pt x="678" y="712"/>
                  </a:moveTo>
                  <a:cubicBezTo>
                    <a:pt x="33" y="712"/>
                    <a:pt x="33" y="712"/>
                    <a:pt x="33" y="712"/>
                  </a:cubicBezTo>
                  <a:cubicBezTo>
                    <a:pt x="15" y="712"/>
                    <a:pt x="0" y="697"/>
                    <a:pt x="0" y="678"/>
                  </a:cubicBezTo>
                  <a:cubicBezTo>
                    <a:pt x="0" y="34"/>
                    <a:pt x="0" y="34"/>
                    <a:pt x="0" y="34"/>
                  </a:cubicBezTo>
                  <a:cubicBezTo>
                    <a:pt x="0" y="15"/>
                    <a:pt x="15" y="0"/>
                    <a:pt x="33" y="0"/>
                  </a:cubicBezTo>
                  <a:cubicBezTo>
                    <a:pt x="678" y="0"/>
                    <a:pt x="678" y="0"/>
                    <a:pt x="678" y="0"/>
                  </a:cubicBezTo>
                  <a:cubicBezTo>
                    <a:pt x="696" y="0"/>
                    <a:pt x="711" y="15"/>
                    <a:pt x="711" y="34"/>
                  </a:cubicBezTo>
                  <a:cubicBezTo>
                    <a:pt x="711" y="678"/>
                    <a:pt x="711" y="678"/>
                    <a:pt x="711" y="678"/>
                  </a:cubicBezTo>
                  <a:cubicBezTo>
                    <a:pt x="711" y="697"/>
                    <a:pt x="696" y="712"/>
                    <a:pt x="678" y="712"/>
                  </a:cubicBezTo>
                </a:path>
              </a:pathLst>
            </a:custGeom>
            <a:noFill/>
            <a:ln w="9525">
              <a:solidFill>
                <a:srgbClr val="66676C"/>
              </a:solidFill>
              <a:round/>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72" name="Rectangle 92"/>
            <p:cNvSpPr>
              <a:spLocks noChangeArrowheads="1"/>
            </p:cNvSpPr>
            <p:nvPr/>
          </p:nvSpPr>
          <p:spPr bwMode="auto">
            <a:xfrm>
              <a:off x="5705653" y="3621492"/>
              <a:ext cx="5450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73" name="Rectangle 93"/>
            <p:cNvSpPr>
              <a:spLocks noChangeArrowheads="1"/>
            </p:cNvSpPr>
            <p:nvPr/>
          </p:nvSpPr>
          <p:spPr bwMode="auto">
            <a:xfrm>
              <a:off x="5759628"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74" name="Rectangle 94"/>
            <p:cNvSpPr>
              <a:spLocks noChangeArrowheads="1"/>
            </p:cNvSpPr>
            <p:nvPr/>
          </p:nvSpPr>
          <p:spPr bwMode="auto">
            <a:xfrm>
              <a:off x="5823128"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75" name="Rectangle 95"/>
            <p:cNvSpPr>
              <a:spLocks noChangeArrowheads="1"/>
            </p:cNvSpPr>
            <p:nvPr/>
          </p:nvSpPr>
          <p:spPr bwMode="auto">
            <a:xfrm>
              <a:off x="585646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76" name="Rectangle 96"/>
            <p:cNvSpPr>
              <a:spLocks noChangeArrowheads="1"/>
            </p:cNvSpPr>
            <p:nvPr/>
          </p:nvSpPr>
          <p:spPr bwMode="auto">
            <a:xfrm>
              <a:off x="5912028" y="3621492"/>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77" name="Rectangle 97"/>
            <p:cNvSpPr>
              <a:spLocks noChangeArrowheads="1"/>
            </p:cNvSpPr>
            <p:nvPr/>
          </p:nvSpPr>
          <p:spPr bwMode="auto">
            <a:xfrm>
              <a:off x="6010453" y="3621492"/>
              <a:ext cx="4648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i</a:t>
              </a:r>
            </a:p>
          </p:txBody>
        </p:sp>
        <p:sp>
          <p:nvSpPr>
            <p:cNvPr id="78" name="Rectangle 98"/>
            <p:cNvSpPr>
              <a:spLocks noChangeArrowheads="1"/>
            </p:cNvSpPr>
            <p:nvPr/>
          </p:nvSpPr>
          <p:spPr bwMode="auto">
            <a:xfrm>
              <a:off x="6058078"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a:t>
              </a:r>
            </a:p>
          </p:txBody>
        </p:sp>
        <p:sp>
          <p:nvSpPr>
            <p:cNvPr id="79" name="Rectangle 99"/>
            <p:cNvSpPr>
              <a:spLocks noChangeArrowheads="1"/>
            </p:cNvSpPr>
            <p:nvPr/>
          </p:nvSpPr>
          <p:spPr bwMode="auto">
            <a:xfrm>
              <a:off x="6126340" y="3621492"/>
              <a:ext cx="22281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sum</a:t>
              </a:r>
            </a:p>
          </p:txBody>
        </p:sp>
        <p:sp>
          <p:nvSpPr>
            <p:cNvPr id="80" name="Rectangle 100"/>
            <p:cNvSpPr>
              <a:spLocks noChangeArrowheads="1"/>
            </p:cNvSpPr>
            <p:nvPr/>
          </p:nvSpPr>
          <p:spPr bwMode="auto">
            <a:xfrm>
              <a:off x="6351765" y="36214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p>
          </p:txBody>
        </p:sp>
        <p:sp>
          <p:nvSpPr>
            <p:cNvPr id="81" name="Rectangle 101"/>
            <p:cNvSpPr>
              <a:spLocks noChangeArrowheads="1"/>
            </p:cNvSpPr>
            <p:nvPr/>
          </p:nvSpPr>
          <p:spPr bwMode="auto">
            <a:xfrm>
              <a:off x="641526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82" name="Rectangle 102"/>
            <p:cNvSpPr>
              <a:spLocks noChangeArrowheads="1"/>
            </p:cNvSpPr>
            <p:nvPr/>
          </p:nvSpPr>
          <p:spPr bwMode="auto">
            <a:xfrm>
              <a:off x="6478765"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83" name="Rectangle 103"/>
            <p:cNvSpPr>
              <a:spLocks noChangeArrowheads="1"/>
            </p:cNvSpPr>
            <p:nvPr/>
          </p:nvSpPr>
          <p:spPr bwMode="auto">
            <a:xfrm>
              <a:off x="6505753"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84" name="Rectangle 104"/>
            <p:cNvSpPr>
              <a:spLocks noChangeArrowheads="1"/>
            </p:cNvSpPr>
            <p:nvPr/>
          </p:nvSpPr>
          <p:spPr bwMode="auto">
            <a:xfrm>
              <a:off x="6569253"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85" name="Rectangle 105"/>
            <p:cNvSpPr>
              <a:spLocks noChangeArrowheads="1"/>
            </p:cNvSpPr>
            <p:nvPr/>
          </p:nvSpPr>
          <p:spPr bwMode="auto">
            <a:xfrm>
              <a:off x="6605765" y="3621492"/>
              <a:ext cx="8175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s</a:t>
              </a:r>
            </a:p>
          </p:txBody>
        </p:sp>
        <p:sp>
          <p:nvSpPr>
            <p:cNvPr id="86" name="Rectangle 106"/>
            <p:cNvSpPr>
              <a:spLocks noChangeArrowheads="1"/>
            </p:cNvSpPr>
            <p:nvPr/>
          </p:nvSpPr>
          <p:spPr bwMode="auto">
            <a:xfrm>
              <a:off x="6674028" y="36214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87" name="Rectangle 107"/>
            <p:cNvSpPr>
              <a:spLocks noChangeArrowheads="1"/>
            </p:cNvSpPr>
            <p:nvPr/>
          </p:nvSpPr>
          <p:spPr bwMode="auto">
            <a:xfrm>
              <a:off x="6699428"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88" name="Rectangle 108"/>
            <p:cNvSpPr>
              <a:spLocks noChangeArrowheads="1"/>
            </p:cNvSpPr>
            <p:nvPr/>
          </p:nvSpPr>
          <p:spPr bwMode="auto">
            <a:xfrm>
              <a:off x="6759753" y="36214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89" name="Rectangle 109"/>
            <p:cNvSpPr>
              <a:spLocks noChangeArrowheads="1"/>
            </p:cNvSpPr>
            <p:nvPr/>
          </p:nvSpPr>
          <p:spPr bwMode="auto">
            <a:xfrm>
              <a:off x="6816903" y="3621492"/>
              <a:ext cx="16671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me</a:t>
              </a:r>
            </a:p>
          </p:txBody>
        </p:sp>
        <p:sp>
          <p:nvSpPr>
            <p:cNvPr id="90" name="Rectangle 110"/>
            <p:cNvSpPr>
              <a:spLocks noChangeArrowheads="1"/>
            </p:cNvSpPr>
            <p:nvPr/>
          </p:nvSpPr>
          <p:spPr bwMode="auto">
            <a:xfrm>
              <a:off x="6969303"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91" name="Rectangle 111"/>
            <p:cNvSpPr>
              <a:spLocks noChangeArrowheads="1"/>
            </p:cNvSpPr>
            <p:nvPr/>
          </p:nvSpPr>
          <p:spPr bwMode="auto">
            <a:xfrm>
              <a:off x="7007403"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92" name="Rectangle 112"/>
            <p:cNvSpPr>
              <a:spLocks noChangeArrowheads="1"/>
            </p:cNvSpPr>
            <p:nvPr/>
          </p:nvSpPr>
          <p:spPr bwMode="auto">
            <a:xfrm>
              <a:off x="5705653"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93" name="Rectangle 113"/>
            <p:cNvSpPr>
              <a:spLocks noChangeArrowheads="1"/>
            </p:cNvSpPr>
            <p:nvPr/>
          </p:nvSpPr>
          <p:spPr bwMode="auto">
            <a:xfrm>
              <a:off x="5754865" y="37611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94" name="Rectangle 114"/>
            <p:cNvSpPr>
              <a:spLocks noChangeArrowheads="1"/>
            </p:cNvSpPr>
            <p:nvPr/>
          </p:nvSpPr>
          <p:spPr bwMode="auto">
            <a:xfrm>
              <a:off x="5818365"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95" name="Rectangle 115"/>
            <p:cNvSpPr>
              <a:spLocks noChangeArrowheads="1"/>
            </p:cNvSpPr>
            <p:nvPr/>
          </p:nvSpPr>
          <p:spPr bwMode="auto">
            <a:xfrm>
              <a:off x="5881865" y="3761192"/>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se</a:t>
              </a:r>
            </a:p>
          </p:txBody>
        </p:sp>
        <p:sp>
          <p:nvSpPr>
            <p:cNvPr id="96" name="Rectangle 116"/>
            <p:cNvSpPr>
              <a:spLocks noChangeArrowheads="1"/>
            </p:cNvSpPr>
            <p:nvPr/>
          </p:nvSpPr>
          <p:spPr bwMode="auto">
            <a:xfrm>
              <a:off x="5983465"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97" name="Rectangle 117"/>
            <p:cNvSpPr>
              <a:spLocks noChangeArrowheads="1"/>
            </p:cNvSpPr>
            <p:nvPr/>
          </p:nvSpPr>
          <p:spPr bwMode="auto">
            <a:xfrm>
              <a:off x="6035853"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98" name="Rectangle 118"/>
            <p:cNvSpPr>
              <a:spLocks noChangeArrowheads="1"/>
            </p:cNvSpPr>
            <p:nvPr/>
          </p:nvSpPr>
          <p:spPr bwMode="auto">
            <a:xfrm>
              <a:off x="6073953" y="3761192"/>
              <a:ext cx="2388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etue</a:t>
              </a:r>
            </a:p>
          </p:txBody>
        </p:sp>
        <p:sp>
          <p:nvSpPr>
            <p:cNvPr id="99" name="Rectangle 119"/>
            <p:cNvSpPr>
              <a:spLocks noChangeArrowheads="1"/>
            </p:cNvSpPr>
            <p:nvPr/>
          </p:nvSpPr>
          <p:spPr bwMode="auto">
            <a:xfrm>
              <a:off x="6288265"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100" name="Rectangle 120"/>
            <p:cNvSpPr>
              <a:spLocks noChangeArrowheads="1"/>
            </p:cNvSpPr>
            <p:nvPr/>
          </p:nvSpPr>
          <p:spPr bwMode="auto">
            <a:xfrm>
              <a:off x="6324778" y="3761192"/>
              <a:ext cx="8335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a</a:t>
              </a:r>
            </a:p>
          </p:txBody>
        </p:sp>
        <p:sp>
          <p:nvSpPr>
            <p:cNvPr id="101" name="Rectangle 121"/>
            <p:cNvSpPr>
              <a:spLocks noChangeArrowheads="1"/>
            </p:cNvSpPr>
            <p:nvPr/>
          </p:nvSpPr>
          <p:spPr bwMode="auto">
            <a:xfrm>
              <a:off x="6404153" y="37611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p>
          </p:txBody>
        </p:sp>
        <p:sp>
          <p:nvSpPr>
            <p:cNvPr id="102" name="Rectangle 122"/>
            <p:cNvSpPr>
              <a:spLocks noChangeArrowheads="1"/>
            </p:cNvSpPr>
            <p:nvPr/>
          </p:nvSpPr>
          <p:spPr bwMode="auto">
            <a:xfrm>
              <a:off x="6467653"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103" name="Rectangle 123"/>
            <p:cNvSpPr>
              <a:spLocks noChangeArrowheads="1"/>
            </p:cNvSpPr>
            <p:nvPr/>
          </p:nvSpPr>
          <p:spPr bwMode="auto">
            <a:xfrm>
              <a:off x="6494640" y="3761192"/>
              <a:ext cx="8496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pi</a:t>
              </a:r>
            </a:p>
          </p:txBody>
        </p:sp>
        <p:sp>
          <p:nvSpPr>
            <p:cNvPr id="104" name="Rectangle 124"/>
            <p:cNvSpPr>
              <a:spLocks noChangeArrowheads="1"/>
            </p:cNvSpPr>
            <p:nvPr/>
          </p:nvSpPr>
          <p:spPr bwMode="auto">
            <a:xfrm>
              <a:off x="6588303" y="3761192"/>
              <a:ext cx="5610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a:t>
              </a:r>
            </a:p>
          </p:txBody>
        </p:sp>
        <p:sp>
          <p:nvSpPr>
            <p:cNvPr id="105" name="Rectangle 125"/>
            <p:cNvSpPr>
              <a:spLocks noChangeArrowheads="1"/>
            </p:cNvSpPr>
            <p:nvPr/>
          </p:nvSpPr>
          <p:spPr bwMode="auto">
            <a:xfrm>
              <a:off x="6632753"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06" name="Rectangle 126"/>
            <p:cNvSpPr>
              <a:spLocks noChangeArrowheads="1"/>
            </p:cNvSpPr>
            <p:nvPr/>
          </p:nvSpPr>
          <p:spPr bwMode="auto">
            <a:xfrm>
              <a:off x="6681965"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107" name="Rectangle 127"/>
            <p:cNvSpPr>
              <a:spLocks noChangeArrowheads="1"/>
            </p:cNvSpPr>
            <p:nvPr/>
          </p:nvSpPr>
          <p:spPr bwMode="auto">
            <a:xfrm>
              <a:off x="6707365" y="3761192"/>
              <a:ext cx="1298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ng</a:t>
              </a:r>
            </a:p>
          </p:txBody>
        </p:sp>
        <p:sp>
          <p:nvSpPr>
            <p:cNvPr id="108" name="Rectangle 128"/>
            <p:cNvSpPr>
              <a:spLocks noChangeArrowheads="1"/>
            </p:cNvSpPr>
            <p:nvPr/>
          </p:nvSpPr>
          <p:spPr bwMode="auto">
            <a:xfrm>
              <a:off x="6834365" y="3761192"/>
              <a:ext cx="11541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el</a:t>
              </a:r>
            </a:p>
          </p:txBody>
        </p:sp>
        <p:sp>
          <p:nvSpPr>
            <p:cNvPr id="109" name="Rectangle 129"/>
            <p:cNvSpPr>
              <a:spLocks noChangeArrowheads="1"/>
            </p:cNvSpPr>
            <p:nvPr/>
          </p:nvSpPr>
          <p:spPr bwMode="auto">
            <a:xfrm>
              <a:off x="6943903"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110" name="Rectangle 130"/>
            <p:cNvSpPr>
              <a:spLocks noChangeArrowheads="1"/>
            </p:cNvSpPr>
            <p:nvPr/>
          </p:nvSpPr>
          <p:spPr bwMode="auto">
            <a:xfrm>
              <a:off x="6969303"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111" name="Rectangle 131"/>
            <p:cNvSpPr>
              <a:spLocks noChangeArrowheads="1"/>
            </p:cNvSpPr>
            <p:nvPr/>
          </p:nvSpPr>
          <p:spPr bwMode="auto">
            <a:xfrm>
              <a:off x="7004228" y="37611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112" name="Rectangle 132"/>
            <p:cNvSpPr>
              <a:spLocks noChangeArrowheads="1"/>
            </p:cNvSpPr>
            <p:nvPr/>
          </p:nvSpPr>
          <p:spPr bwMode="auto">
            <a:xfrm>
              <a:off x="5705653" y="3899304"/>
              <a:ext cx="769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113" name="Rectangle 133"/>
            <p:cNvSpPr>
              <a:spLocks noChangeArrowheads="1"/>
            </p:cNvSpPr>
            <p:nvPr/>
          </p:nvSpPr>
          <p:spPr bwMode="auto">
            <a:xfrm>
              <a:off x="577391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14" name="Rectangle 134"/>
            <p:cNvSpPr>
              <a:spLocks noChangeArrowheads="1"/>
            </p:cNvSpPr>
            <p:nvPr/>
          </p:nvSpPr>
          <p:spPr bwMode="auto">
            <a:xfrm>
              <a:off x="5834240"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115" name="Rectangle 135"/>
            <p:cNvSpPr>
              <a:spLocks noChangeArrowheads="1"/>
            </p:cNvSpPr>
            <p:nvPr/>
          </p:nvSpPr>
          <p:spPr bwMode="auto">
            <a:xfrm>
              <a:off x="5897740"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16" name="Rectangle 136"/>
            <p:cNvSpPr>
              <a:spLocks noChangeArrowheads="1"/>
            </p:cNvSpPr>
            <p:nvPr/>
          </p:nvSpPr>
          <p:spPr bwMode="auto">
            <a:xfrm>
              <a:off x="5953303" y="3899304"/>
              <a:ext cx="12182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an</a:t>
              </a:r>
            </a:p>
          </p:txBody>
        </p:sp>
        <p:sp>
          <p:nvSpPr>
            <p:cNvPr id="117" name="Rectangle 137"/>
            <p:cNvSpPr>
              <a:spLocks noChangeArrowheads="1"/>
            </p:cNvSpPr>
            <p:nvPr/>
          </p:nvSpPr>
          <p:spPr bwMode="auto">
            <a:xfrm>
              <a:off x="6096178"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18" name="Rectangle 138"/>
            <p:cNvSpPr>
              <a:spLocks noChangeArrowheads="1"/>
            </p:cNvSpPr>
            <p:nvPr/>
          </p:nvSpPr>
          <p:spPr bwMode="auto">
            <a:xfrm>
              <a:off x="6145390" y="3899304"/>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19" name="Rectangle 139"/>
            <p:cNvSpPr>
              <a:spLocks noChangeArrowheads="1"/>
            </p:cNvSpPr>
            <p:nvPr/>
          </p:nvSpPr>
          <p:spPr bwMode="auto">
            <a:xfrm>
              <a:off x="6208890"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120" name="Rectangle 140"/>
            <p:cNvSpPr>
              <a:spLocks noChangeArrowheads="1"/>
            </p:cNvSpPr>
            <p:nvPr/>
          </p:nvSpPr>
          <p:spPr bwMode="auto">
            <a:xfrm>
              <a:off x="6302553"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121" name="Rectangle 141"/>
            <p:cNvSpPr>
              <a:spLocks noChangeArrowheads="1"/>
            </p:cNvSpPr>
            <p:nvPr/>
          </p:nvSpPr>
          <p:spPr bwMode="auto">
            <a:xfrm>
              <a:off x="6399390" y="3899304"/>
              <a:ext cx="13465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od</a:t>
              </a:r>
            </a:p>
          </p:txBody>
        </p:sp>
        <p:sp>
          <p:nvSpPr>
            <p:cNvPr id="122" name="Rectangle 142"/>
            <p:cNvSpPr>
              <a:spLocks noChangeArrowheads="1"/>
            </p:cNvSpPr>
            <p:nvPr/>
          </p:nvSpPr>
          <p:spPr bwMode="auto">
            <a:xfrm>
              <a:off x="6527978" y="3899304"/>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 l</a:t>
              </a:r>
            </a:p>
          </p:txBody>
        </p:sp>
        <p:sp>
          <p:nvSpPr>
            <p:cNvPr id="123" name="Rectangle 143"/>
            <p:cNvSpPr>
              <a:spLocks noChangeArrowheads="1"/>
            </p:cNvSpPr>
            <p:nvPr/>
          </p:nvSpPr>
          <p:spPr bwMode="auto">
            <a:xfrm>
              <a:off x="6640690" y="3899304"/>
              <a:ext cx="8976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ig</a:t>
              </a:r>
            </a:p>
          </p:txBody>
        </p:sp>
        <p:sp>
          <p:nvSpPr>
            <p:cNvPr id="124" name="Rectangle 144"/>
            <p:cNvSpPr>
              <a:spLocks noChangeArrowheads="1"/>
            </p:cNvSpPr>
            <p:nvPr/>
          </p:nvSpPr>
          <p:spPr bwMode="auto">
            <a:xfrm>
              <a:off x="6729590"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u</a:t>
              </a:r>
            </a:p>
          </p:txBody>
        </p:sp>
        <p:sp>
          <p:nvSpPr>
            <p:cNvPr id="125" name="Rectangle 145"/>
            <p:cNvSpPr>
              <a:spLocks noChangeArrowheads="1"/>
            </p:cNvSpPr>
            <p:nvPr/>
          </p:nvSpPr>
          <p:spPr bwMode="auto">
            <a:xfrm>
              <a:off x="6793090" y="3899304"/>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26" name="Rectangle 146"/>
            <p:cNvSpPr>
              <a:spLocks noChangeArrowheads="1"/>
            </p:cNvSpPr>
            <p:nvPr/>
          </p:nvSpPr>
          <p:spPr bwMode="auto">
            <a:xfrm>
              <a:off x="6820078"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127" name="Rectangle 147"/>
            <p:cNvSpPr>
              <a:spLocks noChangeArrowheads="1"/>
            </p:cNvSpPr>
            <p:nvPr/>
          </p:nvSpPr>
          <p:spPr bwMode="auto">
            <a:xfrm>
              <a:off x="5688190" y="3299230"/>
              <a:ext cx="81754"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28" name="Rectangle 148"/>
            <p:cNvSpPr>
              <a:spLocks noChangeArrowheads="1"/>
            </p:cNvSpPr>
            <p:nvPr/>
          </p:nvSpPr>
          <p:spPr bwMode="auto">
            <a:xfrm>
              <a:off x="5770740" y="3299230"/>
              <a:ext cx="942566"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OREM IPSUM</a:t>
              </a:r>
            </a:p>
          </p:txBody>
        </p:sp>
        <p:sp>
          <p:nvSpPr>
            <p:cNvPr id="129" name="Rectangle 149"/>
            <p:cNvSpPr>
              <a:spLocks noChangeArrowheads="1"/>
            </p:cNvSpPr>
            <p:nvPr/>
          </p:nvSpPr>
          <p:spPr bwMode="auto">
            <a:xfrm>
              <a:off x="5765978" y="2484842"/>
              <a:ext cx="373500"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0</a:t>
              </a:r>
            </a:p>
          </p:txBody>
        </p:sp>
        <p:sp>
          <p:nvSpPr>
            <p:cNvPr id="130" name="Rectangle 150"/>
            <p:cNvSpPr>
              <a:spLocks noChangeArrowheads="1"/>
            </p:cNvSpPr>
            <p:nvPr/>
          </p:nvSpPr>
          <p:spPr bwMode="auto">
            <a:xfrm>
              <a:off x="6170790" y="2484842"/>
              <a:ext cx="376706"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2</a:t>
              </a:r>
            </a:p>
          </p:txBody>
        </p:sp>
        <p:sp>
          <p:nvSpPr>
            <p:cNvPr id="131" name="Freeform 153"/>
            <p:cNvSpPr/>
            <p:nvPr/>
          </p:nvSpPr>
          <p:spPr bwMode="auto">
            <a:xfrm>
              <a:off x="8525052" y="1960967"/>
              <a:ext cx="2670175" cy="2670174"/>
            </a:xfrm>
            <a:custGeom>
              <a:avLst/>
              <a:gdLst/>
              <a:ahLst/>
              <a:cxnLst>
                <a:cxn ang="0">
                  <a:pos x="678" y="712"/>
                </a:cxn>
                <a:cxn ang="0">
                  <a:pos x="34" y="712"/>
                </a:cxn>
                <a:cxn ang="0">
                  <a:pos x="0" y="678"/>
                </a:cxn>
                <a:cxn ang="0">
                  <a:pos x="0" y="34"/>
                </a:cxn>
                <a:cxn ang="0">
                  <a:pos x="34" y="0"/>
                </a:cxn>
                <a:cxn ang="0">
                  <a:pos x="678" y="0"/>
                </a:cxn>
                <a:cxn ang="0">
                  <a:pos x="712" y="34"/>
                </a:cxn>
                <a:cxn ang="0">
                  <a:pos x="712" y="678"/>
                </a:cxn>
                <a:cxn ang="0">
                  <a:pos x="678" y="712"/>
                </a:cxn>
              </a:cxnLst>
              <a:rect l="0" t="0" r="r" b="b"/>
              <a:pathLst>
                <a:path w="712" h="712">
                  <a:moveTo>
                    <a:pt x="678" y="712"/>
                  </a:moveTo>
                  <a:cubicBezTo>
                    <a:pt x="34" y="712"/>
                    <a:pt x="34" y="712"/>
                    <a:pt x="34" y="712"/>
                  </a:cubicBezTo>
                  <a:cubicBezTo>
                    <a:pt x="15" y="712"/>
                    <a:pt x="0" y="697"/>
                    <a:pt x="0" y="678"/>
                  </a:cubicBezTo>
                  <a:cubicBezTo>
                    <a:pt x="0" y="34"/>
                    <a:pt x="0" y="34"/>
                    <a:pt x="0" y="34"/>
                  </a:cubicBezTo>
                  <a:cubicBezTo>
                    <a:pt x="0" y="15"/>
                    <a:pt x="15" y="0"/>
                    <a:pt x="34" y="0"/>
                  </a:cubicBezTo>
                  <a:cubicBezTo>
                    <a:pt x="678" y="0"/>
                    <a:pt x="678" y="0"/>
                    <a:pt x="678" y="0"/>
                  </a:cubicBezTo>
                  <a:cubicBezTo>
                    <a:pt x="697" y="0"/>
                    <a:pt x="712" y="15"/>
                    <a:pt x="712" y="34"/>
                  </a:cubicBezTo>
                  <a:cubicBezTo>
                    <a:pt x="712" y="678"/>
                    <a:pt x="712" y="678"/>
                    <a:pt x="712" y="678"/>
                  </a:cubicBezTo>
                  <a:cubicBezTo>
                    <a:pt x="712" y="697"/>
                    <a:pt x="697" y="712"/>
                    <a:pt x="678" y="712"/>
                  </a:cubicBezTo>
                </a:path>
              </a:pathLst>
            </a:custGeom>
            <a:noFill/>
            <a:ln w="9525">
              <a:solidFill>
                <a:srgbClr val="66676C"/>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32" name="Rectangle 159"/>
            <p:cNvSpPr>
              <a:spLocks noChangeArrowheads="1"/>
            </p:cNvSpPr>
            <p:nvPr/>
          </p:nvSpPr>
          <p:spPr bwMode="auto">
            <a:xfrm>
              <a:off x="9261652" y="3621492"/>
              <a:ext cx="5450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33" name="Rectangle 160"/>
            <p:cNvSpPr>
              <a:spLocks noChangeArrowheads="1"/>
            </p:cNvSpPr>
            <p:nvPr/>
          </p:nvSpPr>
          <p:spPr bwMode="auto">
            <a:xfrm>
              <a:off x="931086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34" name="Rectangle 161"/>
            <p:cNvSpPr>
              <a:spLocks noChangeArrowheads="1"/>
            </p:cNvSpPr>
            <p:nvPr/>
          </p:nvSpPr>
          <p:spPr bwMode="auto">
            <a:xfrm>
              <a:off x="9374365"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135" name="Rectangle 162"/>
            <p:cNvSpPr>
              <a:spLocks noChangeArrowheads="1"/>
            </p:cNvSpPr>
            <p:nvPr/>
          </p:nvSpPr>
          <p:spPr bwMode="auto">
            <a:xfrm>
              <a:off x="941246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36" name="Rectangle 163"/>
            <p:cNvSpPr>
              <a:spLocks noChangeArrowheads="1"/>
            </p:cNvSpPr>
            <p:nvPr/>
          </p:nvSpPr>
          <p:spPr bwMode="auto">
            <a:xfrm>
              <a:off x="9468027" y="3621492"/>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137" name="Rectangle 164"/>
            <p:cNvSpPr>
              <a:spLocks noChangeArrowheads="1"/>
            </p:cNvSpPr>
            <p:nvPr/>
          </p:nvSpPr>
          <p:spPr bwMode="auto">
            <a:xfrm>
              <a:off x="9566452" y="3621492"/>
              <a:ext cx="4648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i</a:t>
              </a:r>
            </a:p>
          </p:txBody>
        </p:sp>
        <p:sp>
          <p:nvSpPr>
            <p:cNvPr id="138" name="Rectangle 165"/>
            <p:cNvSpPr>
              <a:spLocks noChangeArrowheads="1"/>
            </p:cNvSpPr>
            <p:nvPr/>
          </p:nvSpPr>
          <p:spPr bwMode="auto">
            <a:xfrm>
              <a:off x="9614077"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a:t>
              </a:r>
            </a:p>
          </p:txBody>
        </p:sp>
        <p:sp>
          <p:nvSpPr>
            <p:cNvPr id="139" name="Rectangle 166"/>
            <p:cNvSpPr>
              <a:spLocks noChangeArrowheads="1"/>
            </p:cNvSpPr>
            <p:nvPr/>
          </p:nvSpPr>
          <p:spPr bwMode="auto">
            <a:xfrm>
              <a:off x="9679165" y="3621492"/>
              <a:ext cx="22281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sum</a:t>
              </a:r>
            </a:p>
          </p:txBody>
        </p:sp>
        <p:sp>
          <p:nvSpPr>
            <p:cNvPr id="140" name="Rectangle 167"/>
            <p:cNvSpPr>
              <a:spLocks noChangeArrowheads="1"/>
            </p:cNvSpPr>
            <p:nvPr/>
          </p:nvSpPr>
          <p:spPr bwMode="auto">
            <a:xfrm>
              <a:off x="9907765" y="36214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p>
          </p:txBody>
        </p:sp>
        <p:sp>
          <p:nvSpPr>
            <p:cNvPr id="141" name="Rectangle 168"/>
            <p:cNvSpPr>
              <a:spLocks noChangeArrowheads="1"/>
            </p:cNvSpPr>
            <p:nvPr/>
          </p:nvSpPr>
          <p:spPr bwMode="auto">
            <a:xfrm>
              <a:off x="997126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42" name="Rectangle 169"/>
            <p:cNvSpPr>
              <a:spLocks noChangeArrowheads="1"/>
            </p:cNvSpPr>
            <p:nvPr/>
          </p:nvSpPr>
          <p:spPr bwMode="auto">
            <a:xfrm>
              <a:off x="10034765"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43" name="Rectangle 170"/>
            <p:cNvSpPr>
              <a:spLocks noChangeArrowheads="1"/>
            </p:cNvSpPr>
            <p:nvPr/>
          </p:nvSpPr>
          <p:spPr bwMode="auto">
            <a:xfrm>
              <a:off x="10061752"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44" name="Rectangle 171"/>
            <p:cNvSpPr>
              <a:spLocks noChangeArrowheads="1"/>
            </p:cNvSpPr>
            <p:nvPr/>
          </p:nvSpPr>
          <p:spPr bwMode="auto">
            <a:xfrm>
              <a:off x="10120490"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145" name="Rectangle 172"/>
            <p:cNvSpPr>
              <a:spLocks noChangeArrowheads="1"/>
            </p:cNvSpPr>
            <p:nvPr/>
          </p:nvSpPr>
          <p:spPr bwMode="auto">
            <a:xfrm>
              <a:off x="10158590" y="3621492"/>
              <a:ext cx="8175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s</a:t>
              </a:r>
            </a:p>
          </p:txBody>
        </p:sp>
        <p:sp>
          <p:nvSpPr>
            <p:cNvPr id="146" name="Rectangle 173"/>
            <p:cNvSpPr>
              <a:spLocks noChangeArrowheads="1"/>
            </p:cNvSpPr>
            <p:nvPr/>
          </p:nvSpPr>
          <p:spPr bwMode="auto">
            <a:xfrm>
              <a:off x="10230027" y="36214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147" name="Rectangle 174"/>
            <p:cNvSpPr>
              <a:spLocks noChangeArrowheads="1"/>
            </p:cNvSpPr>
            <p:nvPr/>
          </p:nvSpPr>
          <p:spPr bwMode="auto">
            <a:xfrm>
              <a:off x="10255427"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148" name="Rectangle 175"/>
            <p:cNvSpPr>
              <a:spLocks noChangeArrowheads="1"/>
            </p:cNvSpPr>
            <p:nvPr/>
          </p:nvSpPr>
          <p:spPr bwMode="auto">
            <a:xfrm>
              <a:off x="10315752" y="36214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149" name="Rectangle 176"/>
            <p:cNvSpPr>
              <a:spLocks noChangeArrowheads="1"/>
            </p:cNvSpPr>
            <p:nvPr/>
          </p:nvSpPr>
          <p:spPr bwMode="auto">
            <a:xfrm>
              <a:off x="10368140" y="3621492"/>
              <a:ext cx="16671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me</a:t>
              </a:r>
            </a:p>
          </p:txBody>
        </p:sp>
        <p:sp>
          <p:nvSpPr>
            <p:cNvPr id="150" name="Rectangle 177"/>
            <p:cNvSpPr>
              <a:spLocks noChangeArrowheads="1"/>
            </p:cNvSpPr>
            <p:nvPr/>
          </p:nvSpPr>
          <p:spPr bwMode="auto">
            <a:xfrm>
              <a:off x="10522127"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151" name="Rectangle 178"/>
            <p:cNvSpPr>
              <a:spLocks noChangeArrowheads="1"/>
            </p:cNvSpPr>
            <p:nvPr/>
          </p:nvSpPr>
          <p:spPr bwMode="auto">
            <a:xfrm>
              <a:off x="10560227"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152" name="Rectangle 179"/>
            <p:cNvSpPr>
              <a:spLocks noChangeArrowheads="1"/>
            </p:cNvSpPr>
            <p:nvPr/>
          </p:nvSpPr>
          <p:spPr bwMode="auto">
            <a:xfrm>
              <a:off x="9261652"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53" name="Rectangle 180"/>
            <p:cNvSpPr>
              <a:spLocks noChangeArrowheads="1"/>
            </p:cNvSpPr>
            <p:nvPr/>
          </p:nvSpPr>
          <p:spPr bwMode="auto">
            <a:xfrm>
              <a:off x="9310865" y="37611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54" name="Rectangle 181"/>
            <p:cNvSpPr>
              <a:spLocks noChangeArrowheads="1"/>
            </p:cNvSpPr>
            <p:nvPr/>
          </p:nvSpPr>
          <p:spPr bwMode="auto">
            <a:xfrm>
              <a:off x="9374365"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155" name="Rectangle 182"/>
            <p:cNvSpPr>
              <a:spLocks noChangeArrowheads="1"/>
            </p:cNvSpPr>
            <p:nvPr/>
          </p:nvSpPr>
          <p:spPr bwMode="auto">
            <a:xfrm>
              <a:off x="9437865" y="3761192"/>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se</a:t>
              </a:r>
            </a:p>
          </p:txBody>
        </p:sp>
        <p:sp>
          <p:nvSpPr>
            <p:cNvPr id="156" name="Rectangle 183"/>
            <p:cNvSpPr>
              <a:spLocks noChangeArrowheads="1"/>
            </p:cNvSpPr>
            <p:nvPr/>
          </p:nvSpPr>
          <p:spPr bwMode="auto">
            <a:xfrm>
              <a:off x="9539465"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57" name="Rectangle 184"/>
            <p:cNvSpPr>
              <a:spLocks noChangeArrowheads="1"/>
            </p:cNvSpPr>
            <p:nvPr/>
          </p:nvSpPr>
          <p:spPr bwMode="auto">
            <a:xfrm>
              <a:off x="9591852"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158" name="Rectangle 185"/>
            <p:cNvSpPr>
              <a:spLocks noChangeArrowheads="1"/>
            </p:cNvSpPr>
            <p:nvPr/>
          </p:nvSpPr>
          <p:spPr bwMode="auto">
            <a:xfrm>
              <a:off x="9629952" y="3761192"/>
              <a:ext cx="2388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etue</a:t>
              </a:r>
            </a:p>
          </p:txBody>
        </p:sp>
        <p:sp>
          <p:nvSpPr>
            <p:cNvPr id="159" name="Rectangle 186"/>
            <p:cNvSpPr>
              <a:spLocks noChangeArrowheads="1"/>
            </p:cNvSpPr>
            <p:nvPr/>
          </p:nvSpPr>
          <p:spPr bwMode="auto">
            <a:xfrm>
              <a:off x="9844265"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160" name="Rectangle 187"/>
            <p:cNvSpPr>
              <a:spLocks noChangeArrowheads="1"/>
            </p:cNvSpPr>
            <p:nvPr/>
          </p:nvSpPr>
          <p:spPr bwMode="auto">
            <a:xfrm>
              <a:off x="9880777" y="3761192"/>
              <a:ext cx="8335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a</a:t>
              </a:r>
            </a:p>
          </p:txBody>
        </p:sp>
        <p:sp>
          <p:nvSpPr>
            <p:cNvPr id="161" name="Rectangle 188"/>
            <p:cNvSpPr>
              <a:spLocks noChangeArrowheads="1"/>
            </p:cNvSpPr>
            <p:nvPr/>
          </p:nvSpPr>
          <p:spPr bwMode="auto">
            <a:xfrm>
              <a:off x="9960152" y="37611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p>
          </p:txBody>
        </p:sp>
        <p:sp>
          <p:nvSpPr>
            <p:cNvPr id="162" name="Rectangle 189"/>
            <p:cNvSpPr>
              <a:spLocks noChangeArrowheads="1"/>
            </p:cNvSpPr>
            <p:nvPr/>
          </p:nvSpPr>
          <p:spPr bwMode="auto">
            <a:xfrm>
              <a:off x="10023652"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163" name="Rectangle 190"/>
            <p:cNvSpPr>
              <a:spLocks noChangeArrowheads="1"/>
            </p:cNvSpPr>
            <p:nvPr/>
          </p:nvSpPr>
          <p:spPr bwMode="auto">
            <a:xfrm>
              <a:off x="10049052" y="3761192"/>
              <a:ext cx="8496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pi</a:t>
              </a:r>
            </a:p>
          </p:txBody>
        </p:sp>
        <p:sp>
          <p:nvSpPr>
            <p:cNvPr id="164" name="Rectangle 191"/>
            <p:cNvSpPr>
              <a:spLocks noChangeArrowheads="1"/>
            </p:cNvSpPr>
            <p:nvPr/>
          </p:nvSpPr>
          <p:spPr bwMode="auto">
            <a:xfrm>
              <a:off x="10139540" y="3761192"/>
              <a:ext cx="5610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a:t>
              </a:r>
            </a:p>
          </p:txBody>
        </p:sp>
        <p:sp>
          <p:nvSpPr>
            <p:cNvPr id="165" name="Rectangle 192"/>
            <p:cNvSpPr>
              <a:spLocks noChangeArrowheads="1"/>
            </p:cNvSpPr>
            <p:nvPr/>
          </p:nvSpPr>
          <p:spPr bwMode="auto">
            <a:xfrm>
              <a:off x="10183990"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66" name="Rectangle 193"/>
            <p:cNvSpPr>
              <a:spLocks noChangeArrowheads="1"/>
            </p:cNvSpPr>
            <p:nvPr/>
          </p:nvSpPr>
          <p:spPr bwMode="auto">
            <a:xfrm>
              <a:off x="10237965"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167" name="Rectangle 194"/>
            <p:cNvSpPr>
              <a:spLocks noChangeArrowheads="1"/>
            </p:cNvSpPr>
            <p:nvPr/>
          </p:nvSpPr>
          <p:spPr bwMode="auto">
            <a:xfrm>
              <a:off x="10263365" y="3761192"/>
              <a:ext cx="1298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ng</a:t>
              </a:r>
            </a:p>
          </p:txBody>
        </p:sp>
        <p:sp>
          <p:nvSpPr>
            <p:cNvPr id="168" name="Rectangle 195"/>
            <p:cNvSpPr>
              <a:spLocks noChangeArrowheads="1"/>
            </p:cNvSpPr>
            <p:nvPr/>
          </p:nvSpPr>
          <p:spPr bwMode="auto">
            <a:xfrm>
              <a:off x="10390365" y="3761192"/>
              <a:ext cx="11541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el</a:t>
              </a:r>
            </a:p>
          </p:txBody>
        </p:sp>
        <p:sp>
          <p:nvSpPr>
            <p:cNvPr id="169" name="Rectangle 196"/>
            <p:cNvSpPr>
              <a:spLocks noChangeArrowheads="1"/>
            </p:cNvSpPr>
            <p:nvPr/>
          </p:nvSpPr>
          <p:spPr bwMode="auto">
            <a:xfrm>
              <a:off x="10496727"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170" name="Rectangle 197"/>
            <p:cNvSpPr>
              <a:spLocks noChangeArrowheads="1"/>
            </p:cNvSpPr>
            <p:nvPr/>
          </p:nvSpPr>
          <p:spPr bwMode="auto">
            <a:xfrm>
              <a:off x="10522127"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171" name="Rectangle 198"/>
            <p:cNvSpPr>
              <a:spLocks noChangeArrowheads="1"/>
            </p:cNvSpPr>
            <p:nvPr/>
          </p:nvSpPr>
          <p:spPr bwMode="auto">
            <a:xfrm>
              <a:off x="10560227" y="37611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172" name="Rectangle 199"/>
            <p:cNvSpPr>
              <a:spLocks noChangeArrowheads="1"/>
            </p:cNvSpPr>
            <p:nvPr/>
          </p:nvSpPr>
          <p:spPr bwMode="auto">
            <a:xfrm>
              <a:off x="9261652" y="3899304"/>
              <a:ext cx="769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173" name="Rectangle 200"/>
            <p:cNvSpPr>
              <a:spLocks noChangeArrowheads="1"/>
            </p:cNvSpPr>
            <p:nvPr/>
          </p:nvSpPr>
          <p:spPr bwMode="auto">
            <a:xfrm>
              <a:off x="932991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74" name="Rectangle 201"/>
            <p:cNvSpPr>
              <a:spLocks noChangeArrowheads="1"/>
            </p:cNvSpPr>
            <p:nvPr/>
          </p:nvSpPr>
          <p:spPr bwMode="auto">
            <a:xfrm>
              <a:off x="9385477"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175" name="Rectangle 202"/>
            <p:cNvSpPr>
              <a:spLocks noChangeArrowheads="1"/>
            </p:cNvSpPr>
            <p:nvPr/>
          </p:nvSpPr>
          <p:spPr bwMode="auto">
            <a:xfrm>
              <a:off x="9448977"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76" name="Rectangle 203"/>
            <p:cNvSpPr>
              <a:spLocks noChangeArrowheads="1"/>
            </p:cNvSpPr>
            <p:nvPr/>
          </p:nvSpPr>
          <p:spPr bwMode="auto">
            <a:xfrm>
              <a:off x="9506127" y="3899304"/>
              <a:ext cx="12182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an</a:t>
              </a:r>
            </a:p>
          </p:txBody>
        </p:sp>
        <p:sp>
          <p:nvSpPr>
            <p:cNvPr id="177" name="Rectangle 204"/>
            <p:cNvSpPr>
              <a:spLocks noChangeArrowheads="1"/>
            </p:cNvSpPr>
            <p:nvPr/>
          </p:nvSpPr>
          <p:spPr bwMode="auto">
            <a:xfrm>
              <a:off x="964900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78" name="Rectangle 205"/>
            <p:cNvSpPr>
              <a:spLocks noChangeArrowheads="1"/>
            </p:cNvSpPr>
            <p:nvPr/>
          </p:nvSpPr>
          <p:spPr bwMode="auto">
            <a:xfrm>
              <a:off x="9701390" y="3899304"/>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79" name="Rectangle 207"/>
            <p:cNvSpPr>
              <a:spLocks noChangeArrowheads="1"/>
            </p:cNvSpPr>
            <p:nvPr/>
          </p:nvSpPr>
          <p:spPr bwMode="auto">
            <a:xfrm>
              <a:off x="9761715"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180" name="Rectangle 208"/>
            <p:cNvSpPr>
              <a:spLocks noChangeArrowheads="1"/>
            </p:cNvSpPr>
            <p:nvPr/>
          </p:nvSpPr>
          <p:spPr bwMode="auto">
            <a:xfrm>
              <a:off x="9858552"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181" name="Rectangle 209"/>
            <p:cNvSpPr>
              <a:spLocks noChangeArrowheads="1"/>
            </p:cNvSpPr>
            <p:nvPr/>
          </p:nvSpPr>
          <p:spPr bwMode="auto">
            <a:xfrm>
              <a:off x="9952215" y="3899304"/>
              <a:ext cx="13465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od</a:t>
              </a:r>
            </a:p>
          </p:txBody>
        </p:sp>
        <p:sp>
          <p:nvSpPr>
            <p:cNvPr id="182" name="Rectangle 210"/>
            <p:cNvSpPr>
              <a:spLocks noChangeArrowheads="1"/>
            </p:cNvSpPr>
            <p:nvPr/>
          </p:nvSpPr>
          <p:spPr bwMode="auto">
            <a:xfrm>
              <a:off x="10079215" y="3899304"/>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 l</a:t>
              </a:r>
            </a:p>
          </p:txBody>
        </p:sp>
        <p:sp>
          <p:nvSpPr>
            <p:cNvPr id="183" name="Rectangle 211"/>
            <p:cNvSpPr>
              <a:spLocks noChangeArrowheads="1"/>
            </p:cNvSpPr>
            <p:nvPr/>
          </p:nvSpPr>
          <p:spPr bwMode="auto">
            <a:xfrm>
              <a:off x="10191927" y="3899304"/>
              <a:ext cx="8976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ig</a:t>
              </a:r>
            </a:p>
          </p:txBody>
        </p:sp>
        <p:sp>
          <p:nvSpPr>
            <p:cNvPr id="184" name="Rectangle 212"/>
            <p:cNvSpPr>
              <a:spLocks noChangeArrowheads="1"/>
            </p:cNvSpPr>
            <p:nvPr/>
          </p:nvSpPr>
          <p:spPr bwMode="auto">
            <a:xfrm>
              <a:off x="1028241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u</a:t>
              </a:r>
            </a:p>
          </p:txBody>
        </p:sp>
        <p:sp>
          <p:nvSpPr>
            <p:cNvPr id="185" name="Rectangle 213"/>
            <p:cNvSpPr>
              <a:spLocks noChangeArrowheads="1"/>
            </p:cNvSpPr>
            <p:nvPr/>
          </p:nvSpPr>
          <p:spPr bwMode="auto">
            <a:xfrm>
              <a:off x="10345915" y="3899304"/>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86" name="Rectangle 214"/>
            <p:cNvSpPr>
              <a:spLocks noChangeArrowheads="1"/>
            </p:cNvSpPr>
            <p:nvPr/>
          </p:nvSpPr>
          <p:spPr bwMode="auto">
            <a:xfrm>
              <a:off x="1037290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187" name="Rectangle 215"/>
            <p:cNvSpPr>
              <a:spLocks noChangeArrowheads="1"/>
            </p:cNvSpPr>
            <p:nvPr/>
          </p:nvSpPr>
          <p:spPr bwMode="auto">
            <a:xfrm>
              <a:off x="9244190" y="3299229"/>
              <a:ext cx="81754"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88" name="Rectangle 216"/>
            <p:cNvSpPr>
              <a:spLocks noChangeArrowheads="1"/>
            </p:cNvSpPr>
            <p:nvPr/>
          </p:nvSpPr>
          <p:spPr bwMode="auto">
            <a:xfrm>
              <a:off x="9326740" y="3299229"/>
              <a:ext cx="942566"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OREM IPSUM</a:t>
              </a:r>
            </a:p>
          </p:txBody>
        </p:sp>
        <p:sp>
          <p:nvSpPr>
            <p:cNvPr id="189" name="Rectangle 217"/>
            <p:cNvSpPr>
              <a:spLocks noChangeArrowheads="1"/>
            </p:cNvSpPr>
            <p:nvPr/>
          </p:nvSpPr>
          <p:spPr bwMode="auto">
            <a:xfrm>
              <a:off x="9318802" y="2484842"/>
              <a:ext cx="373500"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0</a:t>
              </a:r>
            </a:p>
          </p:txBody>
        </p:sp>
        <p:sp>
          <p:nvSpPr>
            <p:cNvPr id="190" name="Rectangle 218"/>
            <p:cNvSpPr>
              <a:spLocks noChangeArrowheads="1"/>
            </p:cNvSpPr>
            <p:nvPr/>
          </p:nvSpPr>
          <p:spPr bwMode="auto">
            <a:xfrm>
              <a:off x="9726790" y="2484842"/>
              <a:ext cx="371897"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3</a:t>
              </a: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8" grpId="0"/>
      <p:bldP spid="9"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E8F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300"/>
            <a:ext cx="3162300" cy="4089400"/>
          </a:xfrm>
          <a:prstGeom prst="parallelogram">
            <a:avLst/>
          </a:prstGeom>
          <a:solidFill>
            <a:srgbClr val="CBB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dirty="0">
                <a:solidFill>
                  <a:schemeClr val="bg1"/>
                </a:solidFill>
                <a:latin typeface="印品粗朗体" panose="02000000000000000000" pitchFamily="2" charset="-122"/>
                <a:ea typeface="印品粗朗体" panose="02000000000000000000" pitchFamily="2" charset="-122"/>
                <a:cs typeface="+mn-ea"/>
                <a:sym typeface="+mn-lt"/>
              </a:rPr>
              <a:t>2</a:t>
            </a:r>
            <a:endParaRPr sz="13800" spc="225" dirty="0">
              <a:solidFill>
                <a:schemeClr val="bg1"/>
              </a:solidFill>
              <a:latin typeface="印品粗朗体" panose="02000000000000000000" pitchFamily="2" charset="-122"/>
              <a:ea typeface="印品粗朗体" panose="02000000000000000000" pitchFamily="2" charset="-122"/>
              <a:cs typeface="+mn-ea"/>
              <a:sym typeface="+mn-lt"/>
            </a:endParaRPr>
          </a:p>
        </p:txBody>
      </p:sp>
      <p:sp>
        <p:nvSpPr>
          <p:cNvPr id="17" name="矩形 16"/>
          <p:cNvSpPr/>
          <p:nvPr/>
        </p:nvSpPr>
        <p:spPr>
          <a:xfrm>
            <a:off x="4912339" y="2564838"/>
            <a:ext cx="5651888" cy="992579"/>
          </a:xfrm>
          <a:prstGeom prst="rect">
            <a:avLst/>
          </a:prstGeom>
        </p:spPr>
        <p:txBody>
          <a:bodyPr wrap="square" lIns="68580" tIns="34290" rIns="68580" bIns="34290">
            <a:spAutoFit/>
          </a:bodyPr>
          <a:lstStyle/>
          <a:p>
            <a:pPr>
              <a:defRPr/>
            </a:pPr>
            <a:r>
              <a:rPr lang="zh-CN" altLang="en-US" sz="6000" spc="225" dirty="0">
                <a:solidFill>
                  <a:schemeClr val="bg1"/>
                </a:solidFill>
                <a:latin typeface="字魂59号-创粗黑" panose="00000500000000000000" pitchFamily="2" charset="-122"/>
                <a:ea typeface="字魂59号-创粗黑" panose="00000500000000000000" pitchFamily="2" charset="-122"/>
                <a:cs typeface="+mn-ea"/>
                <a:sym typeface="+mn-lt"/>
              </a:rPr>
              <a:t>项目成果展示</a:t>
            </a:r>
            <a:endParaRPr sz="60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dirty="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6" grpId="0"/>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项目成果展示</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295400" y="2129485"/>
            <a:ext cx="4502148" cy="1964029"/>
          </a:xfrm>
          <a:prstGeom prst="rect">
            <a:avLst/>
          </a:prstGeom>
          <a:noFill/>
          <a:ln>
            <a:solidFill>
              <a:srgbClr val="66676C"/>
            </a:solidFill>
          </a:ln>
          <a:extLst>
            <a:ext uri="{909E8E84-426E-40DD-AFC4-6F175D3DCCD1}">
              <a14:hiddenFill xmlns:a14="http://schemas.microsoft.com/office/drawing/2010/main">
                <a:solidFill>
                  <a:srgbClr val="7B7F7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Content Placeholder 2"/>
          <p:cNvSpPr txBox="1"/>
          <p:nvPr/>
        </p:nvSpPr>
        <p:spPr>
          <a:xfrm>
            <a:off x="1533558" y="2936489"/>
            <a:ext cx="4263990" cy="89421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cs typeface="Arial" panose="020B0604020202020204" pitchFamily="34" charset="0"/>
              </a:rPr>
              <a:t>This is a sample letter that has been placed to demonstrate the typing format on the letterhead design. When positioned the letterhead design. When positioned properly. </a:t>
            </a:r>
          </a:p>
        </p:txBody>
      </p:sp>
      <p:sp>
        <p:nvSpPr>
          <p:cNvPr id="21" name="文本框 20"/>
          <p:cNvSpPr txBox="1"/>
          <p:nvPr/>
        </p:nvSpPr>
        <p:spPr>
          <a:xfrm>
            <a:off x="1629225" y="2283081"/>
            <a:ext cx="2836033" cy="642612"/>
          </a:xfrm>
          <a:prstGeom prst="rect">
            <a:avLst/>
          </a:prstGeom>
          <a:noFill/>
        </p:spPr>
        <p:txBody>
          <a:bodyPr wrap="non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cs typeface="Times New Roman" panose="02020603050405020304" pitchFamily="18" charset="0"/>
              </a:rPr>
              <a:t>Add Title In Here</a:t>
            </a:r>
          </a:p>
        </p:txBody>
      </p:sp>
      <p:grpSp>
        <p:nvGrpSpPr>
          <p:cNvPr id="22" name="组合 21"/>
          <p:cNvGrpSpPr/>
          <p:nvPr/>
        </p:nvGrpSpPr>
        <p:grpSpPr>
          <a:xfrm>
            <a:off x="1489819" y="4591699"/>
            <a:ext cx="857927" cy="1237600"/>
            <a:chOff x="4480601" y="1692756"/>
            <a:chExt cx="1161200" cy="1675084"/>
          </a:xfrm>
        </p:grpSpPr>
        <p:grpSp>
          <p:nvGrpSpPr>
            <p:cNvPr id="23" name="组合 22"/>
            <p:cNvGrpSpPr/>
            <p:nvPr/>
          </p:nvGrpSpPr>
          <p:grpSpPr>
            <a:xfrm rot="16200000">
              <a:off x="4521200" y="1692756"/>
              <a:ext cx="1080000" cy="1080000"/>
              <a:chOff x="4521200" y="1692756"/>
              <a:chExt cx="1080000" cy="1080000"/>
            </a:xfrm>
          </p:grpSpPr>
          <p:sp>
            <p:nvSpPr>
              <p:cNvPr id="26" name="椭圆 25"/>
              <p:cNvSpPr/>
              <p:nvPr/>
            </p:nvSpPr>
            <p:spPr>
              <a:xfrm>
                <a:off x="4521200" y="1692756"/>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7" name="弧形 26"/>
              <p:cNvSpPr/>
              <p:nvPr/>
            </p:nvSpPr>
            <p:spPr>
              <a:xfrm>
                <a:off x="4521200" y="1692756"/>
                <a:ext cx="1080000" cy="1080000"/>
              </a:xfrm>
              <a:prstGeom prst="arc">
                <a:avLst>
                  <a:gd name="adj1" fmla="val 16200000"/>
                  <a:gd name="adj2" fmla="val 11430465"/>
                </a:avLst>
              </a:prstGeom>
              <a:ln w="50800" cap="rnd">
                <a:solidFill>
                  <a:srgbClr val="CBBAA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sp>
          <p:nvSpPr>
            <p:cNvPr id="24" name="矩形 23"/>
            <p:cNvSpPr/>
            <p:nvPr/>
          </p:nvSpPr>
          <p:spPr>
            <a:xfrm>
              <a:off x="4480601" y="2992924"/>
              <a:ext cx="1161200" cy="37491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photoshop</a:t>
              </a:r>
            </a:p>
          </p:txBody>
        </p:sp>
        <p:sp>
          <p:nvSpPr>
            <p:cNvPr id="25" name="矩形 24"/>
            <p:cNvSpPr/>
            <p:nvPr/>
          </p:nvSpPr>
          <p:spPr>
            <a:xfrm>
              <a:off x="4650919" y="2080782"/>
              <a:ext cx="820565"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75%</a:t>
              </a:r>
            </a:p>
          </p:txBody>
        </p:sp>
      </p:grpSp>
      <p:grpSp>
        <p:nvGrpSpPr>
          <p:cNvPr id="28" name="组合 27"/>
          <p:cNvGrpSpPr/>
          <p:nvPr/>
        </p:nvGrpSpPr>
        <p:grpSpPr>
          <a:xfrm>
            <a:off x="3199414" y="4591701"/>
            <a:ext cx="912302" cy="1237599"/>
            <a:chOff x="6183704" y="1692757"/>
            <a:chExt cx="1234796" cy="1675083"/>
          </a:xfrm>
        </p:grpSpPr>
        <p:grpSp>
          <p:nvGrpSpPr>
            <p:cNvPr id="29" name="组合 28"/>
            <p:cNvGrpSpPr/>
            <p:nvPr/>
          </p:nvGrpSpPr>
          <p:grpSpPr>
            <a:xfrm rot="16200000">
              <a:off x="6255134" y="1686790"/>
              <a:ext cx="1080000" cy="1091933"/>
              <a:chOff x="4521200" y="1680823"/>
              <a:chExt cx="1080000" cy="1091933"/>
            </a:xfrm>
          </p:grpSpPr>
          <p:sp>
            <p:nvSpPr>
              <p:cNvPr id="32" name="椭圆 31"/>
              <p:cNvSpPr/>
              <p:nvPr/>
            </p:nvSpPr>
            <p:spPr>
              <a:xfrm>
                <a:off x="4521200" y="1680823"/>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33" name="弧形 32"/>
              <p:cNvSpPr/>
              <p:nvPr/>
            </p:nvSpPr>
            <p:spPr>
              <a:xfrm>
                <a:off x="4521200" y="1692756"/>
                <a:ext cx="1080000" cy="1080000"/>
              </a:xfrm>
              <a:prstGeom prst="arc">
                <a:avLst>
                  <a:gd name="adj1" fmla="val 16200000"/>
                  <a:gd name="adj2" fmla="val 14201573"/>
                </a:avLst>
              </a:prstGeom>
              <a:ln w="50800" cap="rnd">
                <a:solidFill>
                  <a:srgbClr val="CBBAA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sp>
          <p:nvSpPr>
            <p:cNvPr id="30" name="矩形 29"/>
            <p:cNvSpPr/>
            <p:nvPr/>
          </p:nvSpPr>
          <p:spPr>
            <a:xfrm>
              <a:off x="6183704" y="2992923"/>
              <a:ext cx="1234796" cy="37491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powerpoint</a:t>
              </a:r>
            </a:p>
          </p:txBody>
        </p:sp>
        <p:sp>
          <p:nvSpPr>
            <p:cNvPr id="31" name="矩形 30"/>
            <p:cNvSpPr/>
            <p:nvPr/>
          </p:nvSpPr>
          <p:spPr>
            <a:xfrm>
              <a:off x="6387563" y="2080783"/>
              <a:ext cx="827073"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90%</a:t>
              </a:r>
            </a:p>
          </p:txBody>
        </p:sp>
      </p:grpSp>
      <p:grpSp>
        <p:nvGrpSpPr>
          <p:cNvPr id="34" name="组合 33"/>
          <p:cNvGrpSpPr/>
          <p:nvPr/>
        </p:nvGrpSpPr>
        <p:grpSpPr>
          <a:xfrm>
            <a:off x="4999614" y="4591699"/>
            <a:ext cx="797934" cy="1237600"/>
            <a:chOff x="8089900" y="1692756"/>
            <a:chExt cx="1080000" cy="1675084"/>
          </a:xfrm>
        </p:grpSpPr>
        <p:grpSp>
          <p:nvGrpSpPr>
            <p:cNvPr id="35" name="组合 34"/>
            <p:cNvGrpSpPr/>
            <p:nvPr/>
          </p:nvGrpSpPr>
          <p:grpSpPr>
            <a:xfrm rot="16200000">
              <a:off x="8089900" y="1692756"/>
              <a:ext cx="1080000" cy="1080000"/>
              <a:chOff x="4521200" y="1692756"/>
              <a:chExt cx="1080000" cy="1080000"/>
            </a:xfrm>
          </p:grpSpPr>
          <p:sp>
            <p:nvSpPr>
              <p:cNvPr id="38" name="椭圆 37"/>
              <p:cNvSpPr/>
              <p:nvPr/>
            </p:nvSpPr>
            <p:spPr>
              <a:xfrm>
                <a:off x="4521200" y="1692756"/>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39" name="弧形 38"/>
              <p:cNvSpPr/>
              <p:nvPr/>
            </p:nvSpPr>
            <p:spPr>
              <a:xfrm>
                <a:off x="4521200" y="1692756"/>
                <a:ext cx="1080000" cy="1080000"/>
              </a:xfrm>
              <a:prstGeom prst="arc">
                <a:avLst>
                  <a:gd name="adj1" fmla="val 16200000"/>
                  <a:gd name="adj2" fmla="val 13075040"/>
                </a:avLst>
              </a:prstGeom>
              <a:ln w="50800" cap="rnd">
                <a:solidFill>
                  <a:srgbClr val="CBBAA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sp>
          <p:nvSpPr>
            <p:cNvPr id="36" name="矩形 35"/>
            <p:cNvSpPr/>
            <p:nvPr/>
          </p:nvSpPr>
          <p:spPr>
            <a:xfrm>
              <a:off x="8188160" y="2992924"/>
              <a:ext cx="883485" cy="37491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3D max</a:t>
              </a:r>
            </a:p>
          </p:txBody>
        </p:sp>
        <p:sp>
          <p:nvSpPr>
            <p:cNvPr id="37" name="矩形 36"/>
            <p:cNvSpPr/>
            <p:nvPr/>
          </p:nvSpPr>
          <p:spPr>
            <a:xfrm>
              <a:off x="8213110" y="2080782"/>
              <a:ext cx="833583"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80%</a:t>
              </a:r>
            </a:p>
          </p:txBody>
        </p:sp>
      </p:grpSp>
      <p:sp>
        <p:nvSpPr>
          <p:cNvPr id="40" name="矩形 39"/>
          <p:cNvSpPr/>
          <p:nvPr/>
        </p:nvSpPr>
        <p:spPr>
          <a:xfrm flipH="1">
            <a:off x="7178551" y="2180155"/>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1" name="文本框 40"/>
          <p:cNvSpPr txBox="1"/>
          <p:nvPr/>
        </p:nvSpPr>
        <p:spPr>
          <a:xfrm>
            <a:off x="7536243" y="3289753"/>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2" name="文本框 41"/>
          <p:cNvSpPr txBox="1"/>
          <p:nvPr/>
        </p:nvSpPr>
        <p:spPr>
          <a:xfrm>
            <a:off x="7442956" y="2129485"/>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p>
        </p:txBody>
      </p:sp>
      <p:sp>
        <p:nvSpPr>
          <p:cNvPr id="43" name="文本框 42"/>
          <p:cNvSpPr txBox="1"/>
          <p:nvPr/>
        </p:nvSpPr>
        <p:spPr>
          <a:xfrm>
            <a:off x="7536243" y="4105579"/>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4" name="文本框 43"/>
          <p:cNvSpPr txBox="1"/>
          <p:nvPr/>
        </p:nvSpPr>
        <p:spPr>
          <a:xfrm>
            <a:off x="7536243" y="4921405"/>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p:tgtEl>
                                          <p:spTgt spid="41"/>
                                        </p:tgtEl>
                                        <p:attrNameLst>
                                          <p:attrName>ppt_y</p:attrName>
                                        </p:attrNameLst>
                                      </p:cBhvr>
                                      <p:tavLst>
                                        <p:tav tm="0">
                                          <p:val>
                                            <p:strVal val="#ppt_y+#ppt_h*1.125000"/>
                                          </p:val>
                                        </p:tav>
                                        <p:tav tm="100000">
                                          <p:val>
                                            <p:strVal val="#ppt_y"/>
                                          </p:val>
                                        </p:tav>
                                      </p:tavLst>
                                    </p:anim>
                                    <p:animEffect transition="in" filter="wipe(up)">
                                      <p:cBhvr>
                                        <p:cTn id="33" dur="500"/>
                                        <p:tgtEl>
                                          <p:spTgt spid="41"/>
                                        </p:tgtEl>
                                      </p:cBhvr>
                                    </p:animEffect>
                                  </p:childTnLst>
                                </p:cTn>
                              </p:par>
                            </p:childTnLst>
                          </p:cTn>
                        </p:par>
                        <p:par>
                          <p:cTn id="34" fill="hold">
                            <p:stCondLst>
                              <p:cond delay="1000"/>
                            </p:stCondLst>
                            <p:childTnLst>
                              <p:par>
                                <p:cTn id="35" presetID="12" presetClass="entr" presetSubtype="4"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p:tgtEl>
                                          <p:spTgt spid="43"/>
                                        </p:tgtEl>
                                        <p:attrNameLst>
                                          <p:attrName>ppt_y</p:attrName>
                                        </p:attrNameLst>
                                      </p:cBhvr>
                                      <p:tavLst>
                                        <p:tav tm="0">
                                          <p:val>
                                            <p:strVal val="#ppt_y+#ppt_h*1.125000"/>
                                          </p:val>
                                        </p:tav>
                                        <p:tav tm="100000">
                                          <p:val>
                                            <p:strVal val="#ppt_y"/>
                                          </p:val>
                                        </p:tav>
                                      </p:tavLst>
                                    </p:anim>
                                    <p:animEffect transition="in" filter="wipe(up)">
                                      <p:cBhvr>
                                        <p:cTn id="38" dur="500"/>
                                        <p:tgtEl>
                                          <p:spTgt spid="43"/>
                                        </p:tgtEl>
                                      </p:cBhvr>
                                    </p:animEffect>
                                  </p:childTnLst>
                                </p:cTn>
                              </p:par>
                            </p:childTnLst>
                          </p:cTn>
                        </p:par>
                        <p:par>
                          <p:cTn id="39" fill="hold">
                            <p:stCondLst>
                              <p:cond delay="1500"/>
                            </p:stCondLst>
                            <p:childTnLst>
                              <p:par>
                                <p:cTn id="40" presetID="12" presetClass="entr" presetSubtype="4"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p:tgtEl>
                                          <p:spTgt spid="44"/>
                                        </p:tgtEl>
                                        <p:attrNameLst>
                                          <p:attrName>ppt_y</p:attrName>
                                        </p:attrNameLst>
                                      </p:cBhvr>
                                      <p:tavLst>
                                        <p:tav tm="0">
                                          <p:val>
                                            <p:strVal val="#ppt_y+#ppt_h*1.125000"/>
                                          </p:val>
                                        </p:tav>
                                        <p:tav tm="100000">
                                          <p:val>
                                            <p:strVal val="#ppt_y"/>
                                          </p:val>
                                        </p:tav>
                                      </p:tavLst>
                                    </p:anim>
                                    <p:animEffect transition="in" filter="wipe(up)">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ldLvl="0" animBg="1"/>
      <p:bldP spid="41" grpId="0" bldLvl="0"/>
      <p:bldP spid="43" grpId="0" bldLvl="0"/>
      <p:bldP spid="44" grpId="0" bldLvl="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年终工作总结"/>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1865</Words>
  <Application>Microsoft Office PowerPoint</Application>
  <PresentationFormat>宽屏</PresentationFormat>
  <Paragraphs>375</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等线</vt:lpstr>
      <vt:lpstr>等线 Light</vt:lpstr>
      <vt:lpstr>印品粗朗体</vt:lpstr>
      <vt:lpstr>字魂58号-创中黑</vt:lpstr>
      <vt:lpstr>字魂59号-创粗黑</vt:lpstr>
      <vt:lpstr>Arial</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138</cp:revision>
  <dcterms:created xsi:type="dcterms:W3CDTF">2019-07-04T08:14:00Z</dcterms:created>
  <dcterms:modified xsi:type="dcterms:W3CDTF">2021-01-25T13:08:22Z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