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2.xml" ContentType="application/vnd.openxmlformats-officedocument.drawingml.chart+xml"/>
  <Override PartName="/ppt/notesSlides/notesSlide37.xml" ContentType="application/vnd.openxmlformats-officedocument.presentationml.notesSlide+xml"/>
  <Override PartName="/ppt/charts/chart3.xml" ContentType="application/vnd.openxmlformats-officedocument.drawingml.chart+xml"/>
  <Override PartName="/ppt/notesSlides/notesSlide38.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9.xml" ContentType="application/vnd.openxmlformats-officedocument.presentationml.notesSlide+xml"/>
  <Override PartName="/ppt/charts/chart5.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embeddings/Microsoft_Excel_____88888888888888888888888888888888888888888888111911212121212121212111666666444.xlsx" ContentType="application/haansoftxlsx"/>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embeddings/Microsoft_Excel_____888888888888888888888888888888888888888888881112011222222222222222211777777555.xlsx" ContentType="application/haansoftxlsx"/>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7"/>
  </p:notesMasterIdLst>
  <p:sldIdLst>
    <p:sldId id="360" r:id="rId2"/>
    <p:sldId id="380" r:id="rId3"/>
    <p:sldId id="381" r:id="rId4"/>
    <p:sldId id="259" r:id="rId5"/>
    <p:sldId id="316" r:id="rId6"/>
    <p:sldId id="317" r:id="rId7"/>
    <p:sldId id="294" r:id="rId8"/>
    <p:sldId id="298" r:id="rId9"/>
    <p:sldId id="382" r:id="rId10"/>
    <p:sldId id="297" r:id="rId11"/>
    <p:sldId id="318" r:id="rId12"/>
    <p:sldId id="351" r:id="rId13"/>
    <p:sldId id="352" r:id="rId14"/>
    <p:sldId id="300" r:id="rId15"/>
    <p:sldId id="383" r:id="rId16"/>
    <p:sldId id="320" r:id="rId17"/>
    <p:sldId id="321" r:id="rId18"/>
    <p:sldId id="303" r:id="rId19"/>
    <p:sldId id="302" r:id="rId20"/>
    <p:sldId id="322" r:id="rId21"/>
    <p:sldId id="323" r:id="rId22"/>
    <p:sldId id="384" r:id="rId23"/>
    <p:sldId id="306" r:id="rId24"/>
    <p:sldId id="307" r:id="rId25"/>
    <p:sldId id="324" r:id="rId26"/>
    <p:sldId id="308" r:id="rId27"/>
    <p:sldId id="325" r:id="rId28"/>
    <p:sldId id="385" r:id="rId29"/>
    <p:sldId id="310" r:id="rId30"/>
    <p:sldId id="312" r:id="rId31"/>
    <p:sldId id="326" r:id="rId32"/>
    <p:sldId id="309" r:id="rId33"/>
    <p:sldId id="353" r:id="rId34"/>
    <p:sldId id="361" r:id="rId35"/>
    <p:sldId id="362" r:id="rId36"/>
    <p:sldId id="363" r:id="rId37"/>
    <p:sldId id="364" r:id="rId38"/>
    <p:sldId id="366" r:id="rId39"/>
    <p:sldId id="367" r:id="rId40"/>
    <p:sldId id="369" r:id="rId41"/>
    <p:sldId id="370" r:id="rId42"/>
    <p:sldId id="374" r:id="rId43"/>
    <p:sldId id="376" r:id="rId44"/>
    <p:sldId id="378" r:id="rId45"/>
    <p:sldId id="387" r:id="rId46"/>
  </p:sldIdLst>
  <p:sldSz cx="12190413" cy="6858000"/>
  <p:notesSz cx="6858000" cy="9144000"/>
  <p:custDataLst>
    <p:tags r:id="rId4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6" userDrawn="1">
          <p15:clr>
            <a:srgbClr val="A4A3A4"/>
          </p15:clr>
        </p15:guide>
        <p15:guide id="2" pos="84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2126"/>
    <a:srgbClr val="595959"/>
    <a:srgbClr val="E53238"/>
    <a:srgbClr val="D01A1E"/>
    <a:srgbClr val="EA5C5F"/>
    <a:srgbClr val="F6B8B9"/>
    <a:srgbClr val="F9CBCC"/>
    <a:srgbClr val="3FB7CF"/>
    <a:srgbClr val="30AAC2"/>
    <a:srgbClr val="081A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0" autoAdjust="0"/>
    <p:restoredTop sz="96552" autoAdjust="0"/>
  </p:normalViewPr>
  <p:slideViewPr>
    <p:cSldViewPr showGuides="1">
      <p:cViewPr varScale="1">
        <p:scale>
          <a:sx n="108" d="100"/>
          <a:sy n="108" d="100"/>
        </p:scale>
        <p:origin x="672" y="114"/>
      </p:cViewPr>
      <p:guideLst>
        <p:guide orient="horz" pos="1026"/>
        <p:guide pos="846"/>
      </p:guideLst>
    </p:cSldViewPr>
  </p:slideViewPr>
  <p:outlineViewPr>
    <p:cViewPr>
      <p:scale>
        <a:sx n="33" d="100"/>
        <a:sy n="33" d="100"/>
      </p:scale>
      <p:origin x="0" y="-1542"/>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88888888888888888888888888888888888888888888111911212121212121212111666666444.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888888888888888888888888888888888888888888881112011222222222222222211777777555.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rgbClr val="595959"/>
            </a:solidFill>
            <a:ln>
              <a:noFill/>
            </a:ln>
            <a:effectLst/>
          </c:spPr>
          <c:invertIfNegative val="0"/>
          <c:cat>
            <c:strRef>
              <c:f>Sheet1!$A$2:$A$4</c:f>
              <c:strCache>
                <c:ptCount val="3"/>
                <c:pt idx="0">
                  <c:v>类别 1</c:v>
                </c:pt>
                <c:pt idx="1">
                  <c:v>类别 2</c:v>
                </c:pt>
                <c:pt idx="2">
                  <c:v>类别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7C76-4F1B-8B46-61507A104C0D}"/>
            </c:ext>
          </c:extLst>
        </c:ser>
        <c:ser>
          <c:idx val="1"/>
          <c:order val="1"/>
          <c:tx>
            <c:strRef>
              <c:f>Sheet1!$C$1</c:f>
              <c:strCache>
                <c:ptCount val="1"/>
                <c:pt idx="0">
                  <c:v>系列 2</c:v>
                </c:pt>
              </c:strCache>
            </c:strRef>
          </c:tx>
          <c:spPr>
            <a:solidFill>
              <a:srgbClr val="E53238"/>
            </a:solidFill>
            <a:ln>
              <a:noFill/>
            </a:ln>
            <a:effectLst/>
          </c:spPr>
          <c:invertIfNegative val="0"/>
          <c:cat>
            <c:strRef>
              <c:f>Sheet1!$A$2:$A$4</c:f>
              <c:strCache>
                <c:ptCount val="3"/>
                <c:pt idx="0">
                  <c:v>类别 1</c:v>
                </c:pt>
                <c:pt idx="1">
                  <c:v>类别 2</c:v>
                </c:pt>
                <c:pt idx="2">
                  <c:v>类别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7C76-4F1B-8B46-61507A104C0D}"/>
            </c:ext>
          </c:extLst>
        </c:ser>
        <c:dLbls>
          <c:showLegendKey val="0"/>
          <c:showVal val="0"/>
          <c:showCatName val="0"/>
          <c:showSerName val="0"/>
          <c:showPercent val="0"/>
          <c:showBubbleSize val="0"/>
        </c:dLbls>
        <c:gapWidth val="138"/>
        <c:axId val="828658368"/>
        <c:axId val="828647488"/>
      </c:barChart>
      <c:catAx>
        <c:axId val="8286583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050" b="0" i="0" u="none" strike="noStrike" kern="1200" baseline="0">
                <a:solidFill>
                  <a:schemeClr val="tx1">
                    <a:lumMod val="65000"/>
                    <a:lumOff val="35000"/>
                  </a:schemeClr>
                </a:solidFill>
                <a:latin typeface="+mn-lt"/>
                <a:ea typeface="+mn-ea"/>
                <a:cs typeface="+mn-cs"/>
              </a:defRPr>
            </a:pPr>
            <a:endParaRPr lang="zh-CN"/>
          </a:p>
        </c:txPr>
        <c:crossAx val="828647488"/>
        <c:crosses val="autoZero"/>
        <c:auto val="1"/>
        <c:lblAlgn val="ctr"/>
        <c:lblOffset val="100"/>
        <c:noMultiLvlLbl val="0"/>
      </c:catAx>
      <c:valAx>
        <c:axId val="8286474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050" b="0" i="0" u="none" strike="noStrike" kern="1200" baseline="0">
                <a:solidFill>
                  <a:schemeClr val="tx1">
                    <a:lumMod val="65000"/>
                    <a:lumOff val="35000"/>
                  </a:schemeClr>
                </a:solidFill>
                <a:latin typeface="+mn-lt"/>
                <a:ea typeface="+mn-ea"/>
                <a:cs typeface="+mn-cs"/>
              </a:defRPr>
            </a:pPr>
            <a:endParaRPr lang="zh-CN"/>
          </a:p>
        </c:txPr>
        <c:crossAx val="828658368"/>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销售额</c:v>
                </c:pt>
              </c:strCache>
            </c:strRef>
          </c:tx>
          <c:spPr>
            <a:solidFill>
              <a:srgbClr val="4F4D50"/>
            </a:solidFill>
          </c:spPr>
          <c:explosion val="10"/>
          <c:dPt>
            <c:idx val="0"/>
            <c:bubble3D val="0"/>
            <c:spPr>
              <a:solidFill>
                <a:srgbClr val="F9CBCC"/>
              </a:solidFill>
            </c:spPr>
            <c:extLst>
              <c:ext xmlns:c16="http://schemas.microsoft.com/office/drawing/2014/chart" uri="{C3380CC4-5D6E-409C-BE32-E72D297353CC}">
                <c16:uniqueId val="{00000001-EAB3-4712-BDE4-92D0B6B3BD05}"/>
              </c:ext>
            </c:extLst>
          </c:dPt>
          <c:dPt>
            <c:idx val="1"/>
            <c:bubble3D val="0"/>
            <c:extLst>
              <c:ext xmlns:c16="http://schemas.microsoft.com/office/drawing/2014/chart" uri="{C3380CC4-5D6E-409C-BE32-E72D297353CC}">
                <c16:uniqueId val="{00000003-EAB3-4712-BDE4-92D0B6B3BD05}"/>
              </c:ext>
            </c:extLst>
          </c:dPt>
          <c:dPt>
            <c:idx val="2"/>
            <c:bubble3D val="0"/>
            <c:spPr>
              <a:solidFill>
                <a:srgbClr val="E53238"/>
              </a:solidFill>
            </c:spPr>
            <c:extLst>
              <c:ext xmlns:c16="http://schemas.microsoft.com/office/drawing/2014/chart" uri="{C3380CC4-5D6E-409C-BE32-E72D297353CC}">
                <c16:uniqueId val="{00000005-EAB3-4712-BDE4-92D0B6B3BD05}"/>
              </c:ext>
            </c:extLst>
          </c:dPt>
          <c:dPt>
            <c:idx val="3"/>
            <c:bubble3D val="0"/>
            <c:spPr>
              <a:solidFill>
                <a:schemeClr val="tx1">
                  <a:lumMod val="50000"/>
                  <a:lumOff val="50000"/>
                </a:schemeClr>
              </a:solidFill>
            </c:spPr>
            <c:extLst>
              <c:ext xmlns:c16="http://schemas.microsoft.com/office/drawing/2014/chart" uri="{C3380CC4-5D6E-409C-BE32-E72D297353CC}">
                <c16:uniqueId val="{00000007-EAB3-4712-BDE4-92D0B6B3BD05}"/>
              </c:ext>
            </c:extLst>
          </c:dPt>
          <c:dPt>
            <c:idx val="4"/>
            <c:bubble3D val="0"/>
            <c:spPr>
              <a:solidFill>
                <a:schemeClr val="bg1">
                  <a:lumMod val="75000"/>
                </a:schemeClr>
              </a:solidFill>
            </c:spPr>
            <c:extLst>
              <c:ext xmlns:c16="http://schemas.microsoft.com/office/drawing/2014/chart" uri="{C3380CC4-5D6E-409C-BE32-E72D297353CC}">
                <c16:uniqueId val="{00000009-EAB3-4712-BDE4-92D0B6B3BD05}"/>
              </c:ext>
            </c:extLst>
          </c:dPt>
          <c:cat>
            <c:strRef>
              <c:f>Sheet1!$A$2:$A$6</c:f>
              <c:strCache>
                <c:ptCount val="5"/>
                <c:pt idx="0">
                  <c:v>第一季度</c:v>
                </c:pt>
                <c:pt idx="1">
                  <c:v>第二季度</c:v>
                </c:pt>
                <c:pt idx="2">
                  <c:v>第三季度</c:v>
                </c:pt>
                <c:pt idx="3">
                  <c:v>第四季度</c:v>
                </c:pt>
                <c:pt idx="4">
                  <c:v>第五季度</c:v>
                </c:pt>
              </c:strCache>
            </c:strRef>
          </c:cat>
          <c:val>
            <c:numRef>
              <c:f>Sheet1!$B$2:$B$6</c:f>
              <c:numCache>
                <c:formatCode>General</c:formatCode>
                <c:ptCount val="5"/>
                <c:pt idx="0">
                  <c:v>8.1999999999999993</c:v>
                </c:pt>
                <c:pt idx="1">
                  <c:v>0.8</c:v>
                </c:pt>
                <c:pt idx="2">
                  <c:v>1.4</c:v>
                </c:pt>
                <c:pt idx="3">
                  <c:v>1.2</c:v>
                </c:pt>
                <c:pt idx="4">
                  <c:v>1.9</c:v>
                </c:pt>
              </c:numCache>
            </c:numRef>
          </c:val>
          <c:extLst>
            <c:ext xmlns:c16="http://schemas.microsoft.com/office/drawing/2014/chart" uri="{C3380CC4-5D6E-409C-BE32-E72D297353CC}">
              <c16:uniqueId val="{0000000A-EAB3-4712-BDE4-92D0B6B3BD05}"/>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系列 1</c:v>
                </c:pt>
              </c:strCache>
            </c:strRef>
          </c:tx>
          <c:spPr>
            <a:solidFill>
              <a:srgbClr val="E53238"/>
            </a:solidFill>
            <a:effectLst>
              <a:outerShdw blurRad="50800" dist="38100" algn="l" rotWithShape="0">
                <a:schemeClr val="tx1">
                  <a:lumMod val="50000"/>
                  <a:lumOff val="50000"/>
                  <a:alpha val="20000"/>
                </a:schemeClr>
              </a:outerShdw>
            </a:effectLst>
            <a:scene3d>
              <a:camera prst="orthographicFront"/>
              <a:lightRig rig="threePt" dir="t"/>
            </a:scene3d>
            <a:sp3d prstMaterial="softEdge"/>
          </c:spPr>
          <c:invertIfNegative val="0"/>
          <c:dPt>
            <c:idx val="0"/>
            <c:invertIfNegative val="0"/>
            <c:bubble3D val="0"/>
            <c:extLst>
              <c:ext xmlns:c16="http://schemas.microsoft.com/office/drawing/2014/chart" uri="{C3380CC4-5D6E-409C-BE32-E72D297353CC}">
                <c16:uniqueId val="{00000001-9B3B-42B8-B871-67D2F6D8564F}"/>
              </c:ext>
            </c:extLst>
          </c:dPt>
          <c:dPt>
            <c:idx val="1"/>
            <c:invertIfNegative val="0"/>
            <c:bubble3D val="0"/>
            <c:extLst>
              <c:ext xmlns:c16="http://schemas.microsoft.com/office/drawing/2014/chart" uri="{C3380CC4-5D6E-409C-BE32-E72D297353CC}">
                <c16:uniqueId val="{00000003-9B3B-42B8-B871-67D2F6D8564F}"/>
              </c:ext>
            </c:extLst>
          </c:dPt>
          <c:dPt>
            <c:idx val="2"/>
            <c:invertIfNegative val="0"/>
            <c:bubble3D val="0"/>
            <c:extLst>
              <c:ext xmlns:c16="http://schemas.microsoft.com/office/drawing/2014/chart" uri="{C3380CC4-5D6E-409C-BE32-E72D297353CC}">
                <c16:uniqueId val="{00000005-9B3B-42B8-B871-67D2F6D8564F}"/>
              </c:ext>
            </c:extLst>
          </c:dPt>
          <c:dPt>
            <c:idx val="3"/>
            <c:invertIfNegative val="0"/>
            <c:bubble3D val="0"/>
            <c:extLst>
              <c:ext xmlns:c16="http://schemas.microsoft.com/office/drawing/2014/chart" uri="{C3380CC4-5D6E-409C-BE32-E72D297353CC}">
                <c16:uniqueId val="{00000007-9B3B-42B8-B871-67D2F6D8564F}"/>
              </c:ext>
            </c:extLst>
          </c:dPt>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8-9B3B-42B8-B871-67D2F6D8564F}"/>
            </c:ext>
          </c:extLst>
        </c:ser>
        <c:ser>
          <c:idx val="1"/>
          <c:order val="1"/>
          <c:tx>
            <c:strRef>
              <c:f>Sheet1!$C$1</c:f>
              <c:strCache>
                <c:ptCount val="1"/>
                <c:pt idx="0">
                  <c:v>系列 2</c:v>
                </c:pt>
              </c:strCache>
            </c:strRef>
          </c:tx>
          <c:spPr>
            <a:solidFill>
              <a:srgbClr val="F9CBCC"/>
            </a:solidFill>
            <a:effectLst>
              <a:outerShdw blurRad="50800" dist="38100" algn="l" rotWithShape="0">
                <a:schemeClr val="tx1">
                  <a:lumMod val="50000"/>
                  <a:lumOff val="50000"/>
                  <a:alpha val="20000"/>
                </a:schemeClr>
              </a:outerShdw>
            </a:effectLst>
            <a:scene3d>
              <a:camera prst="orthographicFront"/>
              <a:lightRig rig="threePt" dir="t"/>
            </a:scene3d>
            <a:sp3d prstMaterial="metal"/>
          </c:spPr>
          <c:invertIfNegative val="0"/>
          <c:dPt>
            <c:idx val="0"/>
            <c:invertIfNegative val="0"/>
            <c:bubble3D val="0"/>
            <c:extLst>
              <c:ext xmlns:c16="http://schemas.microsoft.com/office/drawing/2014/chart" uri="{C3380CC4-5D6E-409C-BE32-E72D297353CC}">
                <c16:uniqueId val="{0000000A-9B3B-42B8-B871-67D2F6D8564F}"/>
              </c:ext>
            </c:extLst>
          </c:dPt>
          <c:dPt>
            <c:idx val="1"/>
            <c:invertIfNegative val="0"/>
            <c:bubble3D val="0"/>
            <c:extLst>
              <c:ext xmlns:c16="http://schemas.microsoft.com/office/drawing/2014/chart" uri="{C3380CC4-5D6E-409C-BE32-E72D297353CC}">
                <c16:uniqueId val="{0000000C-9B3B-42B8-B871-67D2F6D8564F}"/>
              </c:ext>
            </c:extLst>
          </c:dPt>
          <c:dPt>
            <c:idx val="2"/>
            <c:invertIfNegative val="0"/>
            <c:bubble3D val="0"/>
            <c:extLst>
              <c:ext xmlns:c16="http://schemas.microsoft.com/office/drawing/2014/chart" uri="{C3380CC4-5D6E-409C-BE32-E72D297353CC}">
                <c16:uniqueId val="{0000000E-9B3B-42B8-B871-67D2F6D8564F}"/>
              </c:ext>
            </c:extLst>
          </c:dPt>
          <c:dPt>
            <c:idx val="3"/>
            <c:invertIfNegative val="0"/>
            <c:bubble3D val="0"/>
            <c:extLst>
              <c:ext xmlns:c16="http://schemas.microsoft.com/office/drawing/2014/chart" uri="{C3380CC4-5D6E-409C-BE32-E72D297353CC}">
                <c16:uniqueId val="{00000010-9B3B-42B8-B871-67D2F6D8564F}"/>
              </c:ext>
            </c:extLst>
          </c:dPt>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11-9B3B-42B8-B871-67D2F6D8564F}"/>
            </c:ext>
          </c:extLst>
        </c:ser>
        <c:ser>
          <c:idx val="2"/>
          <c:order val="2"/>
          <c:tx>
            <c:strRef>
              <c:f>Sheet1!$D$1</c:f>
              <c:strCache>
                <c:ptCount val="1"/>
                <c:pt idx="0">
                  <c:v>系列 3</c:v>
                </c:pt>
              </c:strCache>
            </c:strRef>
          </c:tx>
          <c:spPr>
            <a:solidFill>
              <a:schemeClr val="bg1">
                <a:lumMod val="95000"/>
              </a:schemeClr>
            </a:solidFill>
            <a:effectLst>
              <a:outerShdw blurRad="50800" dist="38100" algn="l" rotWithShape="0">
                <a:schemeClr val="tx1">
                  <a:lumMod val="50000"/>
                  <a:lumOff val="50000"/>
                  <a:alpha val="20000"/>
                </a:schemeClr>
              </a:outerShdw>
            </a:effectLst>
            <a:scene3d>
              <a:camera prst="orthographicFront"/>
              <a:lightRig rig="threePt" dir="t"/>
            </a:scene3d>
            <a:sp3d prstMaterial="metal"/>
          </c:spPr>
          <c:invertIfNegative val="0"/>
          <c:dPt>
            <c:idx val="0"/>
            <c:invertIfNegative val="0"/>
            <c:bubble3D val="0"/>
            <c:extLst>
              <c:ext xmlns:c16="http://schemas.microsoft.com/office/drawing/2014/chart" uri="{C3380CC4-5D6E-409C-BE32-E72D297353CC}">
                <c16:uniqueId val="{00000013-9B3B-42B8-B871-67D2F6D8564F}"/>
              </c:ext>
            </c:extLst>
          </c:dPt>
          <c:dPt>
            <c:idx val="1"/>
            <c:invertIfNegative val="0"/>
            <c:bubble3D val="0"/>
            <c:extLst>
              <c:ext xmlns:c16="http://schemas.microsoft.com/office/drawing/2014/chart" uri="{C3380CC4-5D6E-409C-BE32-E72D297353CC}">
                <c16:uniqueId val="{00000015-9B3B-42B8-B871-67D2F6D8564F}"/>
              </c:ext>
            </c:extLst>
          </c:dPt>
          <c:dPt>
            <c:idx val="2"/>
            <c:invertIfNegative val="0"/>
            <c:bubble3D val="0"/>
            <c:extLst>
              <c:ext xmlns:c16="http://schemas.microsoft.com/office/drawing/2014/chart" uri="{C3380CC4-5D6E-409C-BE32-E72D297353CC}">
                <c16:uniqueId val="{00000017-9B3B-42B8-B871-67D2F6D8564F}"/>
              </c:ext>
            </c:extLst>
          </c:dPt>
          <c:dPt>
            <c:idx val="3"/>
            <c:invertIfNegative val="0"/>
            <c:bubble3D val="0"/>
            <c:extLst>
              <c:ext xmlns:c16="http://schemas.microsoft.com/office/drawing/2014/chart" uri="{C3380CC4-5D6E-409C-BE32-E72D297353CC}">
                <c16:uniqueId val="{00000019-9B3B-42B8-B871-67D2F6D8564F}"/>
              </c:ext>
            </c:extLst>
          </c:dPt>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1A-9B3B-42B8-B871-67D2F6D8564F}"/>
            </c:ext>
          </c:extLst>
        </c:ser>
        <c:dLbls>
          <c:showLegendKey val="0"/>
          <c:showVal val="0"/>
          <c:showCatName val="0"/>
          <c:showSerName val="0"/>
          <c:showPercent val="0"/>
          <c:showBubbleSize val="0"/>
        </c:dLbls>
        <c:gapWidth val="498"/>
        <c:gapDepth val="14"/>
        <c:shape val="box"/>
        <c:axId val="721803360"/>
        <c:axId val="1335193664"/>
        <c:axId val="1325906064"/>
      </c:bar3DChart>
      <c:catAx>
        <c:axId val="721803360"/>
        <c:scaling>
          <c:orientation val="minMax"/>
        </c:scaling>
        <c:delete val="0"/>
        <c:axPos val="b"/>
        <c:numFmt formatCode="General" sourceLinked="0"/>
        <c:majorTickMark val="out"/>
        <c:minorTickMark val="none"/>
        <c:tickLblPos val="nextTo"/>
        <c:txPr>
          <a:bodyPr/>
          <a:lstStyle/>
          <a:p>
            <a:pPr>
              <a:defRPr sz="1200">
                <a:solidFill>
                  <a:srgbClr val="4A4C4D"/>
                </a:solidFill>
              </a:defRPr>
            </a:pPr>
            <a:endParaRPr lang="zh-CN"/>
          </a:p>
        </c:txPr>
        <c:crossAx val="1335193664"/>
        <c:crosses val="autoZero"/>
        <c:auto val="1"/>
        <c:lblAlgn val="ctr"/>
        <c:lblOffset val="100"/>
        <c:noMultiLvlLbl val="0"/>
      </c:catAx>
      <c:valAx>
        <c:axId val="1335193664"/>
        <c:scaling>
          <c:orientation val="minMax"/>
        </c:scaling>
        <c:delete val="0"/>
        <c:axPos val="l"/>
        <c:majorGridlines/>
        <c:numFmt formatCode="General" sourceLinked="1"/>
        <c:majorTickMark val="out"/>
        <c:minorTickMark val="none"/>
        <c:tickLblPos val="nextTo"/>
        <c:txPr>
          <a:bodyPr/>
          <a:lstStyle/>
          <a:p>
            <a:pPr>
              <a:defRPr sz="1600">
                <a:solidFill>
                  <a:schemeClr val="tx1">
                    <a:lumMod val="75000"/>
                    <a:lumOff val="25000"/>
                  </a:schemeClr>
                </a:solidFill>
              </a:defRPr>
            </a:pPr>
            <a:endParaRPr lang="zh-CN"/>
          </a:p>
        </c:txPr>
        <c:crossAx val="721803360"/>
        <c:crosses val="autoZero"/>
        <c:crossBetween val="between"/>
      </c:valAx>
      <c:serAx>
        <c:axId val="1325906064"/>
        <c:scaling>
          <c:orientation val="minMax"/>
        </c:scaling>
        <c:delete val="0"/>
        <c:axPos val="b"/>
        <c:majorTickMark val="out"/>
        <c:minorTickMark val="none"/>
        <c:tickLblPos val="nextTo"/>
        <c:txPr>
          <a:bodyPr/>
          <a:lstStyle/>
          <a:p>
            <a:pPr>
              <a:defRPr sz="1100">
                <a:solidFill>
                  <a:srgbClr val="4A4C4D"/>
                </a:solidFill>
              </a:defRPr>
            </a:pPr>
            <a:endParaRPr lang="zh-CN"/>
          </a:p>
        </c:txPr>
        <c:crossAx val="1335193664"/>
        <c:crosses val="autoZero"/>
      </c:serAx>
    </c:plotArea>
    <c:plotVisOnly val="1"/>
    <c:dispBlanksAs val="gap"/>
    <c:showDLblsOverMax val="0"/>
  </c:chart>
  <c:txPr>
    <a:bodyPr/>
    <a:lstStyle/>
    <a:p>
      <a:pPr>
        <a:defRPr sz="1800"/>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spPr>
            <a:solidFill>
              <a:srgbClr val="E53238"/>
            </a:solidFill>
            <a:ln>
              <a:noFill/>
            </a:ln>
            <a:effectLst/>
            <a:sp3d/>
          </c:spPr>
          <c:invertIfNegative val="0"/>
          <c:dPt>
            <c:idx val="0"/>
            <c:invertIfNegative val="0"/>
            <c:bubble3D val="0"/>
            <c:extLst>
              <c:ext xmlns:c16="http://schemas.microsoft.com/office/drawing/2014/chart" uri="{C3380CC4-5D6E-409C-BE32-E72D297353CC}">
                <c16:uniqueId val="{00000000-5D0C-45C0-8BA4-31CA8ACFB38B}"/>
              </c:ext>
            </c:extLst>
          </c:dPt>
          <c:dPt>
            <c:idx val="1"/>
            <c:invertIfNegative val="0"/>
            <c:bubble3D val="0"/>
            <c:extLst>
              <c:ext xmlns:c16="http://schemas.microsoft.com/office/drawing/2014/chart" uri="{C3380CC4-5D6E-409C-BE32-E72D297353CC}">
                <c16:uniqueId val="{00000001-5D0C-45C0-8BA4-31CA8ACFB38B}"/>
              </c:ext>
            </c:extLst>
          </c:dPt>
          <c:dPt>
            <c:idx val="2"/>
            <c:invertIfNegative val="0"/>
            <c:bubble3D val="0"/>
            <c:extLst>
              <c:ext xmlns:c16="http://schemas.microsoft.com/office/drawing/2014/chart" uri="{C3380CC4-5D6E-409C-BE32-E72D297353CC}">
                <c16:uniqueId val="{00000002-5D0C-45C0-8BA4-31CA8ACFB38B}"/>
              </c:ext>
            </c:extLst>
          </c:dPt>
          <c:dPt>
            <c:idx val="3"/>
            <c:invertIfNegative val="0"/>
            <c:bubble3D val="0"/>
            <c:extLst>
              <c:ext xmlns:c16="http://schemas.microsoft.com/office/drawing/2014/chart" uri="{C3380CC4-5D6E-409C-BE32-E72D297353CC}">
                <c16:uniqueId val="{00000003-5D0C-45C0-8BA4-31CA8ACFB38B}"/>
              </c:ext>
            </c:extLst>
          </c:dPt>
          <c:dPt>
            <c:idx val="4"/>
            <c:invertIfNegative val="0"/>
            <c:bubble3D val="0"/>
            <c:extLst>
              <c:ext xmlns:c16="http://schemas.microsoft.com/office/drawing/2014/chart" uri="{C3380CC4-5D6E-409C-BE32-E72D297353CC}">
                <c16:uniqueId val="{00000004-5D0C-45C0-8BA4-31CA8ACFB38B}"/>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微软雅黑 Light" panose="020B0502040204020203" pitchFamily="34" charset="-122"/>
                    <a:ea typeface="微软雅黑" panose="020B0503020204020204" pitchFamily="34" charset="-122"/>
                    <a:cs typeface="+mn-cs"/>
                    <a:sym typeface="微软雅黑 Light" panose="020B0502040204020203" pitchFamily="34" charset="-122"/>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Sheet1!$B$2:$B$6</c:f>
              <c:numCache>
                <c:formatCode>General</c:formatCode>
                <c:ptCount val="5"/>
                <c:pt idx="0">
                  <c:v>4</c:v>
                </c:pt>
                <c:pt idx="1">
                  <c:v>3</c:v>
                </c:pt>
                <c:pt idx="2">
                  <c:v>2</c:v>
                </c:pt>
                <c:pt idx="3">
                  <c:v>1</c:v>
                </c:pt>
                <c:pt idx="4">
                  <c:v>0.5</c:v>
                </c:pt>
              </c:numCache>
            </c:numRef>
          </c:val>
          <c:shape val="pyramid"/>
          <c:extLst>
            <c:ext xmlns:c15="http://schemas.microsoft.com/office/drawing/2012/chart" uri="{02D57815-91ED-43cb-92C2-25804820EDAC}">
              <c15:filteredSeriesTitle>
                <c15:tx>
                  <c:strRef>
                    <c:extLst xmlns:c16="http://schemas.microsoft.com/office/drawing/2014/chart">
                      <c:ext uri="{02D57815-91ED-43cb-92C2-25804820EDAC}">
                        <c15:formulaRef>
                          <c15:sqref>Sheet1!$B$1</c15:sqref>
                        </c15:formulaRef>
                      </c:ext>
                    </c:extLst>
                    <c:strCache>
                      <c:ptCount val="1"/>
                      <c:pt idx="0">
                        <c:v>Revenue</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Design</c:v>
                      </c:pt>
                      <c:pt idx="1">
                        <c:v>Video</c:v>
                      </c:pt>
                      <c:pt idx="2">
                        <c:v>Graphics</c:v>
                      </c:pt>
                      <c:pt idx="3">
                        <c:v>Web</c:v>
                      </c:pt>
                      <c:pt idx="4">
                        <c:v>3D Ocean</c:v>
                      </c:pt>
                    </c:strCache>
                  </c:strRef>
                </c15:cat>
              </c15:filteredCategoryTitle>
            </c:ext>
            <c:ext xmlns:c16="http://schemas.microsoft.com/office/drawing/2014/chart" uri="{C3380CC4-5D6E-409C-BE32-E72D297353CC}">
              <c16:uniqueId val="{00000005-5D0C-45C0-8BA4-31CA8ACFB38B}"/>
            </c:ext>
          </c:extLst>
        </c:ser>
        <c:ser>
          <c:idx val="1"/>
          <c:order val="1"/>
          <c:spPr>
            <a:solidFill>
              <a:srgbClr val="595959"/>
            </a:solidFill>
            <a:ln>
              <a:noFill/>
            </a:ln>
            <a:effectLst/>
            <a:sp3d/>
          </c:spPr>
          <c:invertIfNegative val="0"/>
          <c:dPt>
            <c:idx val="0"/>
            <c:invertIfNegative val="0"/>
            <c:bubble3D val="0"/>
            <c:extLst>
              <c:ext xmlns:c16="http://schemas.microsoft.com/office/drawing/2014/chart" uri="{C3380CC4-5D6E-409C-BE32-E72D297353CC}">
                <c16:uniqueId val="{00000006-5D0C-45C0-8BA4-31CA8ACFB38B}"/>
              </c:ext>
            </c:extLst>
          </c:dPt>
          <c:dPt>
            <c:idx val="1"/>
            <c:invertIfNegative val="0"/>
            <c:bubble3D val="0"/>
            <c:extLst>
              <c:ext xmlns:c16="http://schemas.microsoft.com/office/drawing/2014/chart" uri="{C3380CC4-5D6E-409C-BE32-E72D297353CC}">
                <c16:uniqueId val="{00000007-5D0C-45C0-8BA4-31CA8ACFB38B}"/>
              </c:ext>
            </c:extLst>
          </c:dPt>
          <c:dPt>
            <c:idx val="2"/>
            <c:invertIfNegative val="0"/>
            <c:bubble3D val="0"/>
            <c:extLst>
              <c:ext xmlns:c16="http://schemas.microsoft.com/office/drawing/2014/chart" uri="{C3380CC4-5D6E-409C-BE32-E72D297353CC}">
                <c16:uniqueId val="{00000008-5D0C-45C0-8BA4-31CA8ACFB38B}"/>
              </c:ext>
            </c:extLst>
          </c:dPt>
          <c:dPt>
            <c:idx val="3"/>
            <c:invertIfNegative val="0"/>
            <c:bubble3D val="0"/>
            <c:extLst>
              <c:ext xmlns:c16="http://schemas.microsoft.com/office/drawing/2014/chart" uri="{C3380CC4-5D6E-409C-BE32-E72D297353CC}">
                <c16:uniqueId val="{00000009-5D0C-45C0-8BA4-31CA8ACFB38B}"/>
              </c:ext>
            </c:extLst>
          </c:dPt>
          <c:dPt>
            <c:idx val="4"/>
            <c:invertIfNegative val="0"/>
            <c:bubble3D val="0"/>
            <c:extLst>
              <c:ext xmlns:c16="http://schemas.microsoft.com/office/drawing/2014/chart" uri="{C3380CC4-5D6E-409C-BE32-E72D297353CC}">
                <c16:uniqueId val="{0000000A-5D0C-45C0-8BA4-31CA8ACFB38B}"/>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微软雅黑 Light" panose="020B0502040204020203" pitchFamily="34" charset="-122"/>
                    <a:ea typeface="微软雅黑" panose="020B0503020204020204" pitchFamily="34" charset="-122"/>
                    <a:cs typeface="+mn-cs"/>
                    <a:sym typeface="微软雅黑 Light" panose="020B0502040204020203" pitchFamily="34" charset="-122"/>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Sheet1!$C$2:$C$6</c:f>
              <c:numCache>
                <c:formatCode>General</c:formatCode>
                <c:ptCount val="5"/>
                <c:pt idx="0">
                  <c:v>5</c:v>
                </c:pt>
                <c:pt idx="1">
                  <c:v>4</c:v>
                </c:pt>
                <c:pt idx="2">
                  <c:v>3</c:v>
                </c:pt>
                <c:pt idx="3">
                  <c:v>2</c:v>
                </c:pt>
                <c:pt idx="4">
                  <c:v>1</c:v>
                </c:pt>
              </c:numCache>
            </c:numRef>
          </c:val>
          <c:shape val="pyramid"/>
          <c:extLst>
            <c:ext xmlns:c15="http://schemas.microsoft.com/office/drawing/2012/chart" uri="{02D57815-91ED-43cb-92C2-25804820EDAC}">
              <c15:filteredSeriesTitle>
                <c15:tx>
                  <c:strRef>
                    <c:extLst xmlns:c16="http://schemas.microsoft.com/office/drawing/2014/chart">
                      <c:ext uri="{02D57815-91ED-43cb-92C2-25804820EDAC}">
                        <c15:formulaRef>
                          <c15:sqref>Sheet1!$C$1</c15:sqref>
                        </c15:formulaRef>
                      </c:ext>
                    </c:extLst>
                    <c:strCache>
                      <c:ptCount val="1"/>
                      <c:pt idx="0">
                        <c:v>Sales 1</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Design</c:v>
                      </c:pt>
                      <c:pt idx="1">
                        <c:v>Video</c:v>
                      </c:pt>
                      <c:pt idx="2">
                        <c:v>Graphics</c:v>
                      </c:pt>
                      <c:pt idx="3">
                        <c:v>Web</c:v>
                      </c:pt>
                      <c:pt idx="4">
                        <c:v>3D Ocean</c:v>
                      </c:pt>
                    </c:strCache>
                  </c:strRef>
                </c15:cat>
              </c15:filteredCategoryTitle>
            </c:ext>
            <c:ext xmlns:c16="http://schemas.microsoft.com/office/drawing/2014/chart" uri="{C3380CC4-5D6E-409C-BE32-E72D297353CC}">
              <c16:uniqueId val="{0000000B-5D0C-45C0-8BA4-31CA8ACFB38B}"/>
            </c:ext>
          </c:extLst>
        </c:ser>
        <c:ser>
          <c:idx val="2"/>
          <c:order val="2"/>
          <c:spPr>
            <a:solidFill>
              <a:srgbClr val="EA5C5F"/>
            </a:solidFill>
            <a:ln>
              <a:noFill/>
            </a:ln>
            <a:effectLst/>
            <a:sp3d/>
          </c:spPr>
          <c:invertIfNegative val="0"/>
          <c:dPt>
            <c:idx val="0"/>
            <c:invertIfNegative val="0"/>
            <c:bubble3D val="0"/>
            <c:extLst>
              <c:ext xmlns:c16="http://schemas.microsoft.com/office/drawing/2014/chart" uri="{C3380CC4-5D6E-409C-BE32-E72D297353CC}">
                <c16:uniqueId val="{0000000C-5D0C-45C0-8BA4-31CA8ACFB38B}"/>
              </c:ext>
            </c:extLst>
          </c:dPt>
          <c:dPt>
            <c:idx val="1"/>
            <c:invertIfNegative val="0"/>
            <c:bubble3D val="0"/>
            <c:extLst>
              <c:ext xmlns:c16="http://schemas.microsoft.com/office/drawing/2014/chart" uri="{C3380CC4-5D6E-409C-BE32-E72D297353CC}">
                <c16:uniqueId val="{0000000D-5D0C-45C0-8BA4-31CA8ACFB38B}"/>
              </c:ext>
            </c:extLst>
          </c:dPt>
          <c:dPt>
            <c:idx val="2"/>
            <c:invertIfNegative val="0"/>
            <c:bubble3D val="0"/>
            <c:extLst>
              <c:ext xmlns:c16="http://schemas.microsoft.com/office/drawing/2014/chart" uri="{C3380CC4-5D6E-409C-BE32-E72D297353CC}">
                <c16:uniqueId val="{0000000E-5D0C-45C0-8BA4-31CA8ACFB38B}"/>
              </c:ext>
            </c:extLst>
          </c:dPt>
          <c:dPt>
            <c:idx val="3"/>
            <c:invertIfNegative val="0"/>
            <c:bubble3D val="0"/>
            <c:extLst>
              <c:ext xmlns:c16="http://schemas.microsoft.com/office/drawing/2014/chart" uri="{C3380CC4-5D6E-409C-BE32-E72D297353CC}">
                <c16:uniqueId val="{0000000F-5D0C-45C0-8BA4-31CA8ACFB38B}"/>
              </c:ext>
            </c:extLst>
          </c:dPt>
          <c:dPt>
            <c:idx val="4"/>
            <c:invertIfNegative val="0"/>
            <c:bubble3D val="0"/>
            <c:extLst>
              <c:ext xmlns:c16="http://schemas.microsoft.com/office/drawing/2014/chart" uri="{C3380CC4-5D6E-409C-BE32-E72D297353CC}">
                <c16:uniqueId val="{00000010-5D0C-45C0-8BA4-31CA8ACFB38B}"/>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微软雅黑 Light" panose="020B0502040204020203" pitchFamily="34" charset="-122"/>
                    <a:ea typeface="微软雅黑" panose="020B0503020204020204" pitchFamily="34" charset="-122"/>
                    <a:cs typeface="+mn-cs"/>
                    <a:sym typeface="微软雅黑 Light" panose="020B0502040204020203" pitchFamily="34" charset="-122"/>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Sheet1!$D$2:$D$6</c:f>
              <c:numCache>
                <c:formatCode>General</c:formatCode>
                <c:ptCount val="5"/>
                <c:pt idx="0">
                  <c:v>6</c:v>
                </c:pt>
                <c:pt idx="1">
                  <c:v>5</c:v>
                </c:pt>
                <c:pt idx="2">
                  <c:v>4</c:v>
                </c:pt>
                <c:pt idx="3">
                  <c:v>3</c:v>
                </c:pt>
                <c:pt idx="4">
                  <c:v>2</c:v>
                </c:pt>
              </c:numCache>
            </c:numRef>
          </c:val>
          <c:shape val="pyramid"/>
          <c:extLst>
            <c:ext xmlns:c15="http://schemas.microsoft.com/office/drawing/2012/chart" uri="{02D57815-91ED-43cb-92C2-25804820EDAC}">
              <c15:filteredSeriesTitle>
                <c15:tx>
                  <c:strRef>
                    <c:extLst xmlns:c16="http://schemas.microsoft.com/office/drawing/2014/chart">
                      <c:ext uri="{02D57815-91ED-43cb-92C2-25804820EDAC}">
                        <c15:formulaRef>
                          <c15:sqref>Sheet1!$D$1</c15:sqref>
                        </c15:formulaRef>
                      </c:ext>
                    </c:extLst>
                    <c:strCache>
                      <c:ptCount val="1"/>
                      <c:pt idx="0">
                        <c:v>Sales 2</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Design</c:v>
                      </c:pt>
                      <c:pt idx="1">
                        <c:v>Video</c:v>
                      </c:pt>
                      <c:pt idx="2">
                        <c:v>Graphics</c:v>
                      </c:pt>
                      <c:pt idx="3">
                        <c:v>Web</c:v>
                      </c:pt>
                      <c:pt idx="4">
                        <c:v>3D Ocean</c:v>
                      </c:pt>
                    </c:strCache>
                  </c:strRef>
                </c15:cat>
              </c15:filteredCategoryTitle>
            </c:ext>
            <c:ext xmlns:c16="http://schemas.microsoft.com/office/drawing/2014/chart" uri="{C3380CC4-5D6E-409C-BE32-E72D297353CC}">
              <c16:uniqueId val="{00000011-5D0C-45C0-8BA4-31CA8ACFB38B}"/>
            </c:ext>
          </c:extLst>
        </c:ser>
        <c:dLbls>
          <c:showLegendKey val="0"/>
          <c:showVal val="1"/>
          <c:showCatName val="0"/>
          <c:showSerName val="0"/>
          <c:showPercent val="0"/>
          <c:showBubbleSize val="0"/>
        </c:dLbls>
        <c:gapWidth val="150"/>
        <c:shape val="box"/>
        <c:axId val="1517594560"/>
        <c:axId val="1517608704"/>
        <c:axId val="1325898576"/>
      </c:bar3DChart>
      <c:catAx>
        <c:axId val="15175945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微软雅黑 Light" panose="020B0502040204020203" pitchFamily="34" charset="-122"/>
                <a:ea typeface="微软雅黑" panose="020B0503020204020204" pitchFamily="34" charset="-122"/>
                <a:cs typeface="+mn-cs"/>
                <a:sym typeface="微软雅黑 Light" panose="020B0502040204020203" pitchFamily="34" charset="-122"/>
              </a:defRPr>
            </a:pPr>
            <a:endParaRPr lang="zh-CN"/>
          </a:p>
        </c:txPr>
        <c:crossAx val="1517608704"/>
        <c:crosses val="autoZero"/>
        <c:auto val="1"/>
        <c:lblAlgn val="ctr"/>
        <c:lblOffset val="100"/>
        <c:noMultiLvlLbl val="0"/>
      </c:catAx>
      <c:valAx>
        <c:axId val="151760870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微软雅黑 Light" panose="020B0502040204020203" pitchFamily="34" charset="-122"/>
                <a:ea typeface="微软雅黑" panose="020B0503020204020204" pitchFamily="34" charset="-122"/>
                <a:cs typeface="+mn-cs"/>
                <a:sym typeface="微软雅黑 Light" panose="020B0502040204020203" pitchFamily="34" charset="-122"/>
              </a:defRPr>
            </a:pPr>
            <a:endParaRPr lang="zh-CN"/>
          </a:p>
        </c:txPr>
        <c:crossAx val="1517594560"/>
        <c:crosses val="autoZero"/>
        <c:crossBetween val="between"/>
      </c:valAx>
      <c:serAx>
        <c:axId val="1325898576"/>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微软雅黑 Light" panose="020B0502040204020203" pitchFamily="34" charset="-122"/>
                <a:ea typeface="微软雅黑" panose="020B0503020204020204" pitchFamily="34" charset="-122"/>
                <a:cs typeface="+mn-cs"/>
                <a:sym typeface="微软雅黑 Light" panose="020B0502040204020203" pitchFamily="34" charset="-122"/>
              </a:defRPr>
            </a:pPr>
            <a:endParaRPr lang="zh-CN"/>
          </a:p>
        </c:txPr>
        <c:crossAx val="1517608704"/>
        <c:crosses val="autoZero"/>
      </c:serAx>
      <c:spPr>
        <a:noFill/>
        <a:ln>
          <a:noFill/>
        </a:ln>
        <a:effectLst/>
      </c:spPr>
    </c:plotArea>
    <c:plotVisOnly val="1"/>
    <c:dispBlanksAs val="gap"/>
    <c:showDLblsOverMax val="0"/>
  </c:chart>
  <c:spPr>
    <a:noFill/>
    <a:ln>
      <a:noFill/>
    </a:ln>
    <a:effectLst/>
  </c:spPr>
  <c:txPr>
    <a:bodyPr/>
    <a:lstStyle/>
    <a:p>
      <a:pPr>
        <a:defRPr>
          <a:latin typeface="微软雅黑 Light" panose="020B0502040204020203" pitchFamily="34" charset="-122"/>
          <a:ea typeface="微软雅黑" panose="020B0503020204020204" pitchFamily="34" charset="-122"/>
          <a:sym typeface="微软雅黑 Light" panose="020B0502040204020203" pitchFamily="34" charset="-122"/>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Sheet1!$B$1</c:f>
              <c:strCache>
                <c:ptCount val="1"/>
                <c:pt idx="0">
                  <c:v>Total Sales</c:v>
                </c:pt>
              </c:strCache>
            </c:strRef>
          </c:tx>
          <c:spPr>
            <a:solidFill>
              <a:srgbClr val="E53238"/>
            </a:solidFill>
            <a:ln>
              <a:noFill/>
            </a:ln>
            <a:effectLst/>
            <a:sp3d/>
          </c:spPr>
          <c:invertIfNegative val="0"/>
          <c:cat>
            <c:numRef>
              <c:f>Sheet1!$A$2:$A$5</c:f>
              <c:numCache>
                <c:formatCode>General</c:formatCode>
                <c:ptCount val="4"/>
                <c:pt idx="0">
                  <c:v>2013</c:v>
                </c:pt>
                <c:pt idx="1">
                  <c:v>2014</c:v>
                </c:pt>
                <c:pt idx="2">
                  <c:v>2015</c:v>
                </c:pt>
                <c:pt idx="3">
                  <c:v>2016</c:v>
                </c:pt>
              </c:numCache>
            </c:num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3358-413C-8C4D-BC5D6777D5CC}"/>
            </c:ext>
          </c:extLst>
        </c:ser>
        <c:ser>
          <c:idx val="1"/>
          <c:order val="1"/>
          <c:tx>
            <c:strRef>
              <c:f>Sheet1!$C$1</c:f>
              <c:strCache>
                <c:ptCount val="1"/>
                <c:pt idx="0">
                  <c:v>Gross</c:v>
                </c:pt>
              </c:strCache>
            </c:strRef>
          </c:tx>
          <c:spPr>
            <a:solidFill>
              <a:srgbClr val="595959"/>
            </a:solidFill>
            <a:ln>
              <a:noFill/>
            </a:ln>
            <a:effectLst/>
            <a:sp3d/>
          </c:spPr>
          <c:invertIfNegative val="0"/>
          <c:cat>
            <c:numRef>
              <c:f>Sheet1!$A$2:$A$5</c:f>
              <c:numCache>
                <c:formatCode>General</c:formatCode>
                <c:ptCount val="4"/>
                <c:pt idx="0">
                  <c:v>2013</c:v>
                </c:pt>
                <c:pt idx="1">
                  <c:v>2014</c:v>
                </c:pt>
                <c:pt idx="2">
                  <c:v>2015</c:v>
                </c:pt>
                <c:pt idx="3">
                  <c:v>2016</c:v>
                </c:pt>
              </c:numCache>
            </c:numRef>
          </c:cat>
          <c:val>
            <c:numRef>
              <c:f>Sheet1!$C$2:$C$5</c:f>
              <c:numCache>
                <c:formatCode>General</c:formatCode>
                <c:ptCount val="4"/>
                <c:pt idx="0">
                  <c:v>3</c:v>
                </c:pt>
                <c:pt idx="1">
                  <c:v>1</c:v>
                </c:pt>
                <c:pt idx="2">
                  <c:v>2</c:v>
                </c:pt>
                <c:pt idx="3">
                  <c:v>3</c:v>
                </c:pt>
              </c:numCache>
            </c:numRef>
          </c:val>
          <c:extLst>
            <c:ext xmlns:c16="http://schemas.microsoft.com/office/drawing/2014/chart" uri="{C3380CC4-5D6E-409C-BE32-E72D297353CC}">
              <c16:uniqueId val="{00000001-3358-413C-8C4D-BC5D6777D5CC}"/>
            </c:ext>
          </c:extLst>
        </c:ser>
        <c:ser>
          <c:idx val="2"/>
          <c:order val="2"/>
          <c:tx>
            <c:strRef>
              <c:f>Sheet1!$D$1</c:f>
              <c:strCache>
                <c:ptCount val="1"/>
                <c:pt idx="0">
                  <c:v>Profit</c:v>
                </c:pt>
              </c:strCache>
            </c:strRef>
          </c:tx>
          <c:spPr>
            <a:solidFill>
              <a:srgbClr val="EA5C5F"/>
            </a:solidFill>
            <a:ln>
              <a:noFill/>
            </a:ln>
            <a:effectLst/>
            <a:sp3d/>
          </c:spPr>
          <c:invertIfNegative val="0"/>
          <c:cat>
            <c:numRef>
              <c:f>Sheet1!$A$2:$A$5</c:f>
              <c:numCache>
                <c:formatCode>General</c:formatCode>
                <c:ptCount val="4"/>
                <c:pt idx="0">
                  <c:v>2013</c:v>
                </c:pt>
                <c:pt idx="1">
                  <c:v>2014</c:v>
                </c:pt>
                <c:pt idx="2">
                  <c:v>2015</c:v>
                </c:pt>
                <c:pt idx="3">
                  <c:v>2016</c:v>
                </c:pt>
              </c:numCache>
            </c:numRef>
          </c:cat>
          <c:val>
            <c:numRef>
              <c:f>Sheet1!$D$2:$D$5</c:f>
              <c:numCache>
                <c:formatCode>General</c:formatCode>
                <c:ptCount val="4"/>
                <c:pt idx="0">
                  <c:v>2</c:v>
                </c:pt>
                <c:pt idx="1">
                  <c:v>1</c:v>
                </c:pt>
                <c:pt idx="2">
                  <c:v>1.5</c:v>
                </c:pt>
                <c:pt idx="3">
                  <c:v>2.5</c:v>
                </c:pt>
              </c:numCache>
            </c:numRef>
          </c:val>
          <c:extLst>
            <c:ext xmlns:c16="http://schemas.microsoft.com/office/drawing/2014/chart" uri="{C3380CC4-5D6E-409C-BE32-E72D297353CC}">
              <c16:uniqueId val="{00000002-3358-413C-8C4D-BC5D6777D5CC}"/>
            </c:ext>
          </c:extLst>
        </c:ser>
        <c:dLbls>
          <c:showLegendKey val="0"/>
          <c:showVal val="0"/>
          <c:showCatName val="0"/>
          <c:showSerName val="0"/>
          <c:showPercent val="0"/>
          <c:showBubbleSize val="0"/>
        </c:dLbls>
        <c:gapWidth val="150"/>
        <c:shape val="box"/>
        <c:axId val="1517592928"/>
        <c:axId val="1517601632"/>
        <c:axId val="0"/>
      </c:bar3DChart>
      <c:catAx>
        <c:axId val="1517592928"/>
        <c:scaling>
          <c:orientation val="minMax"/>
        </c:scaling>
        <c:delete val="0"/>
        <c:axPos val="l"/>
        <c:numFmt formatCode="General" sourceLinked="1"/>
        <c:majorTickMark val="none"/>
        <c:minorTickMark val="none"/>
        <c:tickLblPos val="nextTo"/>
        <c:spPr>
          <a:noFill/>
          <a:ln>
            <a:noFill/>
          </a:ln>
          <a:effectLst/>
        </c:spPr>
        <c:txPr>
          <a:bodyPr rot="-60000000" vert="horz"/>
          <a:lstStyle/>
          <a:p>
            <a:pPr>
              <a:defRPr/>
            </a:pPr>
            <a:endParaRPr lang="zh-CN"/>
          </a:p>
        </c:txPr>
        <c:crossAx val="1517601632"/>
        <c:crosses val="autoZero"/>
        <c:auto val="1"/>
        <c:lblAlgn val="ctr"/>
        <c:lblOffset val="100"/>
        <c:noMultiLvlLbl val="0"/>
      </c:catAx>
      <c:valAx>
        <c:axId val="15176016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zh-CN"/>
          </a:p>
        </c:txPr>
        <c:crossAx val="151759292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4F4D50"/>
          </a:solidFill>
          <a:latin typeface="方正黑体简体" panose="02010601030101010101" pitchFamily="2" charset="-122"/>
          <a:ea typeface="方正黑体简体" panose="02010601030101010101" pitchFamily="2" charset="-122"/>
          <a:cs typeface="+mn-ea"/>
          <a:sym typeface="+mn-lt"/>
        </a:defRPr>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SF UI Display Thin" charset="0"/>
                <a:ea typeface="SF UI Display Thin" charset="0"/>
                <a:cs typeface="SF UI Display Thin" charset="0"/>
              </a:defRPr>
            </a:pPr>
            <a:r>
              <a:rPr lang="zh-CN" altLang="zh-CN" sz="1800" dirty="0">
                <a:effectLst/>
              </a:rPr>
              <a:t>添加标题</a:t>
            </a:r>
            <a:endParaRPr lang="zh-CN" altLang="zh-CN"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SF UI Display Thin" charset="0"/>
              <a:ea typeface="SF UI Display Thin" charset="0"/>
              <a:cs typeface="SF UI Display Thin" charset="0"/>
            </a:defRPr>
          </a:pPr>
          <a:endParaRPr lang="zh-CN"/>
        </a:p>
      </c:txPr>
    </c:title>
    <c:autoTitleDeleted val="0"/>
    <c:view3D>
      <c:rotX val="15"/>
      <c:rotY val="20"/>
      <c:rAngAx val="0"/>
      <c:perspective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Sheet1!$B$1</c:f>
              <c:strCache>
                <c:ptCount val="1"/>
                <c:pt idx="0">
                  <c:v>Series 1</c:v>
                </c:pt>
              </c:strCache>
            </c:strRef>
          </c:tx>
          <c:spPr>
            <a:solidFill>
              <a:srgbClr val="595959"/>
            </a:solidFill>
            <a:ln>
              <a:noFill/>
            </a:ln>
            <a:effectLst/>
            <a:sp3d/>
          </c:spPr>
          <c:invertIfNegative val="0"/>
          <c:dLbls>
            <c:dLbl>
              <c:idx val="0"/>
              <c:layout>
                <c:manualLayout>
                  <c:x val="0"/>
                  <c:y val="-3.27165912403259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F00-4F27-8D22-2DB170764C3C}"/>
                </c:ext>
              </c:extLst>
            </c:dLbl>
            <c:dLbl>
              <c:idx val="1"/>
              <c:layout>
                <c:manualLayout>
                  <c:x val="5.8860088642366561E-3"/>
                  <c:y val="-3.27165912403260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00-4F27-8D22-2DB170764C3C}"/>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SF UI Display Thin" charset="0"/>
                    <a:ea typeface="SF UI Display Thin" charset="0"/>
                    <a:cs typeface="SF UI Display Thin" charset="0"/>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Category 1</c:v>
                </c:pt>
                <c:pt idx="1">
                  <c:v>Category 2</c:v>
                </c:pt>
              </c:strCache>
            </c:strRef>
          </c:cat>
          <c:val>
            <c:numRef>
              <c:f>Sheet1!$B$2:$B$4</c:f>
              <c:numCache>
                <c:formatCode>General</c:formatCode>
                <c:ptCount val="2"/>
                <c:pt idx="0">
                  <c:v>43</c:v>
                </c:pt>
                <c:pt idx="1">
                  <c:v>25</c:v>
                </c:pt>
              </c:numCache>
            </c:numRef>
          </c:val>
          <c:extLst>
            <c:ext xmlns:c16="http://schemas.microsoft.com/office/drawing/2014/chart" uri="{C3380CC4-5D6E-409C-BE32-E72D297353CC}">
              <c16:uniqueId val="{00000002-2F00-4F27-8D22-2DB170764C3C}"/>
            </c:ext>
          </c:extLst>
        </c:ser>
        <c:ser>
          <c:idx val="1"/>
          <c:order val="1"/>
          <c:tx>
            <c:strRef>
              <c:f>Sheet1!$C$1</c:f>
              <c:strCache>
                <c:ptCount val="1"/>
                <c:pt idx="0">
                  <c:v>Series 2</c:v>
                </c:pt>
              </c:strCache>
            </c:strRef>
          </c:tx>
          <c:spPr>
            <a:solidFill>
              <a:srgbClr val="E53238"/>
            </a:solidFill>
            <a:ln>
              <a:noFill/>
            </a:ln>
            <a:effectLst/>
            <a:sp3d/>
          </c:spPr>
          <c:invertIfNegative val="0"/>
          <c:dLbls>
            <c:dLbl>
              <c:idx val="0"/>
              <c:layout>
                <c:manualLayout>
                  <c:x val="2.0601031024828298E-2"/>
                  <c:y val="-2.72638260336049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F00-4F27-8D22-2DB170764C3C}"/>
                </c:ext>
              </c:extLst>
            </c:dLbl>
            <c:dLbl>
              <c:idx val="1"/>
              <c:layout>
                <c:manualLayout>
                  <c:x val="3.237304875330161E-2"/>
                  <c:y val="-4.0895739050407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F00-4F27-8D22-2DB170764C3C}"/>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SF UI Display Thin" charset="0"/>
                    <a:ea typeface="SF UI Display Thin" charset="0"/>
                    <a:cs typeface="SF UI Display Thin" charset="0"/>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Category 1</c:v>
                </c:pt>
                <c:pt idx="1">
                  <c:v>Category 2</c:v>
                </c:pt>
              </c:strCache>
            </c:strRef>
          </c:cat>
          <c:val>
            <c:numRef>
              <c:f>Sheet1!$C$2:$C$4</c:f>
              <c:numCache>
                <c:formatCode>General</c:formatCode>
                <c:ptCount val="2"/>
                <c:pt idx="0">
                  <c:v>24</c:v>
                </c:pt>
                <c:pt idx="1">
                  <c:v>44</c:v>
                </c:pt>
              </c:numCache>
            </c:numRef>
          </c:val>
          <c:extLst>
            <c:ext xmlns:c16="http://schemas.microsoft.com/office/drawing/2014/chart" uri="{C3380CC4-5D6E-409C-BE32-E72D297353CC}">
              <c16:uniqueId val="{00000005-2F00-4F27-8D22-2DB170764C3C}"/>
            </c:ext>
          </c:extLst>
        </c:ser>
        <c:dLbls>
          <c:showLegendKey val="0"/>
          <c:showVal val="1"/>
          <c:showCatName val="0"/>
          <c:showSerName val="0"/>
          <c:showPercent val="0"/>
          <c:showBubbleSize val="0"/>
        </c:dLbls>
        <c:gapWidth val="250"/>
        <c:shape val="box"/>
        <c:axId val="1517617952"/>
        <c:axId val="1517609248"/>
        <c:axId val="1325907312"/>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Series 3</c:v>
                      </c:pt>
                    </c:strCache>
                  </c:strRef>
                </c:tx>
                <c:spPr>
                  <a:solidFill>
                    <a:schemeClr val="bg1">
                      <a:lumMod val="85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lumMod val="85000"/>
                            </a:schemeClr>
                          </a:solidFill>
                          <a:latin typeface="+mj-lt"/>
                          <a:ea typeface="SF UI Display Thin" charset="0"/>
                          <a:cs typeface="SF UI Display Thin" charset="0"/>
                        </a:defRPr>
                      </a:pPr>
                      <a:endParaRPr lang="zh-CN"/>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Sheet1!$A$2:$A$4</c15:sqref>
                        </c15:formulaRef>
                      </c:ext>
                    </c:extLst>
                    <c:strCache>
                      <c:ptCount val="2"/>
                      <c:pt idx="0">
                        <c:v>Category 1</c:v>
                      </c:pt>
                      <c:pt idx="1">
                        <c:v>Category 2</c:v>
                      </c:pt>
                    </c:strCache>
                  </c:strRef>
                </c:cat>
                <c:val>
                  <c:numRef>
                    <c:extLst>
                      <c:ext uri="{02D57815-91ED-43cb-92C2-25804820EDAC}">
                        <c15:formulaRef>
                          <c15:sqref>Sheet1!$D$2:$D$4</c15:sqref>
                        </c15:formulaRef>
                      </c:ext>
                    </c:extLst>
                    <c:numCache>
                      <c:formatCode>General</c:formatCode>
                      <c:ptCount val="2"/>
                      <c:pt idx="0">
                        <c:v>5</c:v>
                      </c:pt>
                      <c:pt idx="1">
                        <c:v>12</c:v>
                      </c:pt>
                    </c:numCache>
                  </c:numRef>
                </c:val>
                <c:extLst>
                  <c:ext xmlns:c16="http://schemas.microsoft.com/office/drawing/2014/chart" uri="{C3380CC4-5D6E-409C-BE32-E72D297353CC}">
                    <c16:uniqueId val="{00000006-2F00-4F27-8D22-2DB170764C3C}"/>
                  </c:ext>
                </c:extLst>
              </c15:ser>
            </c15:filteredBarSeries>
          </c:ext>
        </c:extLst>
      </c:bar3DChart>
      <c:catAx>
        <c:axId val="1517617952"/>
        <c:scaling>
          <c:orientation val="minMax"/>
        </c:scaling>
        <c:delete val="0"/>
        <c:axPos val="b"/>
        <c:numFmt formatCode="General" sourceLinked="1"/>
        <c:majorTickMark val="none"/>
        <c:minorTickMark val="none"/>
        <c:tickLblPos val="nextTo"/>
        <c:spPr>
          <a:noFill/>
          <a:ln w="3175" cap="flat" cmpd="sng" algn="ctr">
            <a:solidFill>
              <a:schemeClr val="tx1">
                <a:lumMod val="75000"/>
                <a:lumOff val="25000"/>
              </a:schemeClr>
            </a:solidFill>
            <a:miter lim="800000"/>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SF UI Display Thin" charset="0"/>
                <a:ea typeface="SF UI Display Thin" charset="0"/>
                <a:cs typeface="SF UI Display Thin" charset="0"/>
              </a:defRPr>
            </a:pPr>
            <a:endParaRPr lang="zh-CN"/>
          </a:p>
        </c:txPr>
        <c:crossAx val="1517609248"/>
        <c:crosses val="autoZero"/>
        <c:auto val="1"/>
        <c:lblAlgn val="ctr"/>
        <c:lblOffset val="30"/>
        <c:noMultiLvlLbl val="0"/>
      </c:catAx>
      <c:valAx>
        <c:axId val="1517609248"/>
        <c:scaling>
          <c:orientation val="minMax"/>
          <c:max val="60"/>
          <c:min val="0"/>
        </c:scaling>
        <c:delete val="0"/>
        <c:axPos val="l"/>
        <c:majorGridlines>
          <c:spPr>
            <a:ln w="3175" cap="flat" cmpd="sng" algn="ctr">
              <a:solidFill>
                <a:schemeClr val="bg1">
                  <a:lumMod val="85000"/>
                </a:schemeClr>
              </a:solidFill>
              <a:prstDash val="sysDash"/>
              <a:round/>
            </a:ln>
            <a:effectLst/>
          </c:spPr>
        </c:majorGridlines>
        <c:numFmt formatCode="General" sourceLinked="0"/>
        <c:majorTickMark val="out"/>
        <c:minorTickMark val="none"/>
        <c:tickLblPos val="nextTo"/>
        <c:spPr>
          <a:noFill/>
          <a:ln w="3175">
            <a:solidFill>
              <a:schemeClr val="tx1">
                <a:lumMod val="75000"/>
                <a:lumOff val="25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SF UI Display Thin" charset="0"/>
                <a:ea typeface="SF UI Display Thin" charset="0"/>
                <a:cs typeface="SF UI Display Thin" charset="0"/>
              </a:defRPr>
            </a:pPr>
            <a:endParaRPr lang="zh-CN"/>
          </a:p>
        </c:txPr>
        <c:crossAx val="1517617952"/>
        <c:crosses val="autoZero"/>
        <c:crossBetween val="between"/>
        <c:majorUnit val="10"/>
        <c:minorUnit val="5"/>
      </c:valAx>
      <c:serAx>
        <c:axId val="1325907312"/>
        <c:scaling>
          <c:orientation val="minMax"/>
        </c:scaling>
        <c:delete val="1"/>
        <c:axPos val="b"/>
        <c:majorTickMark val="out"/>
        <c:minorTickMark val="none"/>
        <c:tickLblPos val="nextTo"/>
        <c:crossAx val="1517609248"/>
        <c:crosses val="autoZero"/>
      </c:serAx>
      <c:spPr>
        <a:noFill/>
        <a:ln>
          <a:noFill/>
        </a:ln>
        <a:effectLst/>
      </c:spPr>
    </c:plotArea>
    <c:legend>
      <c:legendPos val="b"/>
      <c:layout>
        <c:manualLayout>
          <c:xMode val="edge"/>
          <c:yMode val="edge"/>
          <c:x val="0.313149737972438"/>
          <c:y val="0.92897525195258901"/>
          <c:w val="0.40061973071599299"/>
          <c:h val="6.11204545454544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SF UI Display Thin" charset="0"/>
              <a:ea typeface="SF UI Display Thin" charset="0"/>
              <a:cs typeface="SF UI Display Thin" charset="0"/>
            </a:defRPr>
          </a:pPr>
          <a:endParaRPr lang="zh-CN"/>
        </a:p>
      </c:txPr>
    </c:legend>
    <c:plotVisOnly val="1"/>
    <c:dispBlanksAs val="gap"/>
    <c:showDLblsOverMax val="0"/>
  </c:chart>
  <c:spPr>
    <a:noFill/>
    <a:ln>
      <a:noFill/>
    </a:ln>
    <a:effectLst/>
  </c:spPr>
  <c:txPr>
    <a:bodyPr/>
    <a:lstStyle/>
    <a:p>
      <a:pPr>
        <a:defRPr b="0" i="0">
          <a:latin typeface="SF UI Display Thin" charset="0"/>
          <a:ea typeface="SF UI Display Thin" charset="0"/>
          <a:cs typeface="SF UI Display Thin" charset="0"/>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SF UI Display Thin" charset="0"/>
                <a:ea typeface="SF UI Display Thin" charset="0"/>
                <a:cs typeface="SF UI Display Thin" charset="0"/>
              </a:defRPr>
            </a:pPr>
            <a:r>
              <a:rPr lang="zh-CN" altLang="zh-CN" sz="1800" dirty="0">
                <a:effectLst/>
              </a:rPr>
              <a:t>添加标题</a:t>
            </a:r>
            <a:endParaRPr lang="zh-CN" altLang="zh-CN"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SF UI Display Thin" charset="0"/>
              <a:ea typeface="SF UI Display Thin" charset="0"/>
              <a:cs typeface="SF UI Display Thin" charset="0"/>
            </a:defRPr>
          </a:pPr>
          <a:endParaRPr lang="zh-CN"/>
        </a:p>
      </c:txPr>
    </c:title>
    <c:autoTitleDeleted val="0"/>
    <c:view3D>
      <c:rotX val="15"/>
      <c:rotY val="20"/>
      <c:rAngAx val="0"/>
      <c:perspective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Sheet1!$B$1</c:f>
              <c:strCache>
                <c:ptCount val="1"/>
                <c:pt idx="0">
                  <c:v>Series 1</c:v>
                </c:pt>
              </c:strCache>
            </c:strRef>
          </c:tx>
          <c:spPr>
            <a:solidFill>
              <a:srgbClr val="E53238"/>
            </a:solidFill>
            <a:ln>
              <a:noFill/>
            </a:ln>
            <a:effectLst/>
            <a:sp3d/>
          </c:spPr>
          <c:invertIfNegative val="0"/>
          <c:dLbls>
            <c:dLbl>
              <c:idx val="0"/>
              <c:layout>
                <c:manualLayout>
                  <c:x val="1.4533805861312244E-2"/>
                  <c:y val="-4.56910426298062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3B-4163-A140-B55D0961C7EA}"/>
                </c:ext>
              </c:extLst>
            </c:dLbl>
            <c:dLbl>
              <c:idx val="1"/>
              <c:layout>
                <c:manualLayout>
                  <c:x val="1.4533805861312244E-2"/>
                  <c:y val="-3.76279174598404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43B-4163-A140-B55D0961C7EA}"/>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SF UI Display Thin" charset="0"/>
                    <a:ea typeface="SF UI Display Thin" charset="0"/>
                    <a:cs typeface="SF UI Display Thin" charset="0"/>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Category 1</c:v>
                </c:pt>
                <c:pt idx="1">
                  <c:v>Category 2</c:v>
                </c:pt>
              </c:strCache>
            </c:strRef>
          </c:cat>
          <c:val>
            <c:numRef>
              <c:f>Sheet1!$B$2:$B$4</c:f>
              <c:numCache>
                <c:formatCode>General</c:formatCode>
                <c:ptCount val="2"/>
                <c:pt idx="0">
                  <c:v>43</c:v>
                </c:pt>
                <c:pt idx="1">
                  <c:v>25</c:v>
                </c:pt>
              </c:numCache>
            </c:numRef>
          </c:val>
          <c:extLst>
            <c:ext xmlns:c16="http://schemas.microsoft.com/office/drawing/2014/chart" uri="{C3380CC4-5D6E-409C-BE32-E72D297353CC}">
              <c16:uniqueId val="{00000002-443B-4163-A140-B55D0961C7EA}"/>
            </c:ext>
          </c:extLst>
        </c:ser>
        <c:ser>
          <c:idx val="1"/>
          <c:order val="1"/>
          <c:tx>
            <c:strRef>
              <c:f>Sheet1!$C$1</c:f>
              <c:strCache>
                <c:ptCount val="1"/>
                <c:pt idx="0">
                  <c:v>Series 2</c:v>
                </c:pt>
              </c:strCache>
            </c:strRef>
          </c:tx>
          <c:spPr>
            <a:solidFill>
              <a:srgbClr val="595959"/>
            </a:solidFill>
            <a:ln>
              <a:noFill/>
            </a:ln>
            <a:effectLst/>
            <a:sp3d/>
          </c:spPr>
          <c:invertIfNegative val="0"/>
          <c:dLbls>
            <c:dLbl>
              <c:idx val="0"/>
              <c:layout>
                <c:manualLayout>
                  <c:x val="1.7440567033574692E-2"/>
                  <c:y val="-3.49402090698518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43B-4163-A140-B55D0961C7EA}"/>
                </c:ext>
              </c:extLst>
            </c:dLbl>
            <c:dLbl>
              <c:idx val="1"/>
              <c:layout>
                <c:manualLayout>
                  <c:x val="1.7440567033574692E-2"/>
                  <c:y val="-4.56910426298062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43B-4163-A140-B55D0961C7EA}"/>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SF UI Display Thin" charset="0"/>
                    <a:ea typeface="SF UI Display Thin" charset="0"/>
                    <a:cs typeface="SF UI Display Thin" charset="0"/>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Category 1</c:v>
                </c:pt>
                <c:pt idx="1">
                  <c:v>Category 2</c:v>
                </c:pt>
              </c:strCache>
            </c:strRef>
          </c:cat>
          <c:val>
            <c:numRef>
              <c:f>Sheet1!$C$2:$C$4</c:f>
              <c:numCache>
                <c:formatCode>General</c:formatCode>
                <c:ptCount val="2"/>
                <c:pt idx="0">
                  <c:v>24</c:v>
                </c:pt>
                <c:pt idx="1">
                  <c:v>44</c:v>
                </c:pt>
              </c:numCache>
            </c:numRef>
          </c:val>
          <c:extLst>
            <c:ext xmlns:c16="http://schemas.microsoft.com/office/drawing/2014/chart" uri="{C3380CC4-5D6E-409C-BE32-E72D297353CC}">
              <c16:uniqueId val="{00000005-443B-4163-A140-B55D0961C7EA}"/>
            </c:ext>
          </c:extLst>
        </c:ser>
        <c:dLbls>
          <c:showLegendKey val="0"/>
          <c:showVal val="1"/>
          <c:showCatName val="0"/>
          <c:showSerName val="0"/>
          <c:showPercent val="0"/>
          <c:showBubbleSize val="0"/>
        </c:dLbls>
        <c:gapWidth val="250"/>
        <c:shape val="box"/>
        <c:axId val="1517615776"/>
        <c:axId val="1517603808"/>
        <c:axId val="1325891712"/>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Series 3</c:v>
                      </c:pt>
                    </c:strCache>
                  </c:strRef>
                </c:tx>
                <c:spPr>
                  <a:solidFill>
                    <a:schemeClr val="bg1">
                      <a:lumMod val="85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lumMod val="85000"/>
                            </a:schemeClr>
                          </a:solidFill>
                          <a:latin typeface="+mj-lt"/>
                          <a:ea typeface="SF UI Display Thin" charset="0"/>
                          <a:cs typeface="SF UI Display Thin" charset="0"/>
                        </a:defRPr>
                      </a:pPr>
                      <a:endParaRPr lang="zh-CN"/>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Sheet1!$A$2:$A$4</c15:sqref>
                        </c15:formulaRef>
                      </c:ext>
                    </c:extLst>
                    <c:strCache>
                      <c:ptCount val="2"/>
                      <c:pt idx="0">
                        <c:v>Category 1</c:v>
                      </c:pt>
                      <c:pt idx="1">
                        <c:v>Category 2</c:v>
                      </c:pt>
                    </c:strCache>
                  </c:strRef>
                </c:cat>
                <c:val>
                  <c:numRef>
                    <c:extLst>
                      <c:ext uri="{02D57815-91ED-43cb-92C2-25804820EDAC}">
                        <c15:formulaRef>
                          <c15:sqref>Sheet1!$D$2:$D$4</c15:sqref>
                        </c15:formulaRef>
                      </c:ext>
                    </c:extLst>
                    <c:numCache>
                      <c:formatCode>General</c:formatCode>
                      <c:ptCount val="2"/>
                      <c:pt idx="0">
                        <c:v>5</c:v>
                      </c:pt>
                      <c:pt idx="1">
                        <c:v>12</c:v>
                      </c:pt>
                    </c:numCache>
                  </c:numRef>
                </c:val>
                <c:extLst>
                  <c:ext xmlns:c16="http://schemas.microsoft.com/office/drawing/2014/chart" uri="{C3380CC4-5D6E-409C-BE32-E72D297353CC}">
                    <c16:uniqueId val="{00000006-443B-4163-A140-B55D0961C7EA}"/>
                  </c:ext>
                </c:extLst>
              </c15:ser>
            </c15:filteredBarSeries>
          </c:ext>
        </c:extLst>
      </c:bar3DChart>
      <c:catAx>
        <c:axId val="1517615776"/>
        <c:scaling>
          <c:orientation val="minMax"/>
        </c:scaling>
        <c:delete val="0"/>
        <c:axPos val="b"/>
        <c:numFmt formatCode="General" sourceLinked="1"/>
        <c:majorTickMark val="none"/>
        <c:minorTickMark val="none"/>
        <c:tickLblPos val="nextTo"/>
        <c:spPr>
          <a:noFill/>
          <a:ln w="3175" cap="flat" cmpd="sng" algn="ctr">
            <a:solidFill>
              <a:schemeClr val="tx1">
                <a:lumMod val="75000"/>
                <a:lumOff val="25000"/>
              </a:schemeClr>
            </a:solidFill>
            <a:miter lim="800000"/>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SF UI Display Thin" charset="0"/>
                <a:ea typeface="SF UI Display Thin" charset="0"/>
                <a:cs typeface="SF UI Display Thin" charset="0"/>
              </a:defRPr>
            </a:pPr>
            <a:endParaRPr lang="zh-CN"/>
          </a:p>
        </c:txPr>
        <c:crossAx val="1517603808"/>
        <c:crosses val="autoZero"/>
        <c:auto val="1"/>
        <c:lblAlgn val="ctr"/>
        <c:lblOffset val="30"/>
        <c:noMultiLvlLbl val="0"/>
      </c:catAx>
      <c:valAx>
        <c:axId val="1517603808"/>
        <c:scaling>
          <c:orientation val="minMax"/>
          <c:max val="60"/>
          <c:min val="0"/>
        </c:scaling>
        <c:delete val="0"/>
        <c:axPos val="l"/>
        <c:majorGridlines>
          <c:spPr>
            <a:ln w="3175" cap="flat" cmpd="sng" algn="ctr">
              <a:solidFill>
                <a:schemeClr val="bg1">
                  <a:lumMod val="85000"/>
                </a:schemeClr>
              </a:solidFill>
              <a:prstDash val="sysDash"/>
              <a:round/>
            </a:ln>
            <a:effectLst/>
          </c:spPr>
        </c:majorGridlines>
        <c:numFmt formatCode="General" sourceLinked="0"/>
        <c:majorTickMark val="out"/>
        <c:minorTickMark val="none"/>
        <c:tickLblPos val="nextTo"/>
        <c:spPr>
          <a:noFill/>
          <a:ln w="3175">
            <a:solidFill>
              <a:schemeClr val="tx1">
                <a:lumMod val="75000"/>
                <a:lumOff val="25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SF UI Display Thin" charset="0"/>
                <a:ea typeface="SF UI Display Thin" charset="0"/>
                <a:cs typeface="SF UI Display Thin" charset="0"/>
              </a:defRPr>
            </a:pPr>
            <a:endParaRPr lang="zh-CN"/>
          </a:p>
        </c:txPr>
        <c:crossAx val="1517615776"/>
        <c:crosses val="autoZero"/>
        <c:crossBetween val="between"/>
        <c:majorUnit val="10"/>
        <c:minorUnit val="5"/>
      </c:valAx>
      <c:serAx>
        <c:axId val="1325891712"/>
        <c:scaling>
          <c:orientation val="minMax"/>
        </c:scaling>
        <c:delete val="1"/>
        <c:axPos val="b"/>
        <c:majorTickMark val="out"/>
        <c:minorTickMark val="none"/>
        <c:tickLblPos val="nextTo"/>
        <c:crossAx val="1517603808"/>
        <c:crosses val="autoZero"/>
      </c:serAx>
      <c:spPr>
        <a:noFill/>
        <a:ln>
          <a:noFill/>
        </a:ln>
        <a:effectLst/>
      </c:spPr>
    </c:plotArea>
    <c:legend>
      <c:legendPos val="b"/>
      <c:layout>
        <c:manualLayout>
          <c:xMode val="edge"/>
          <c:yMode val="edge"/>
          <c:x val="0.313149737972438"/>
          <c:y val="0.92897525195258901"/>
          <c:w val="0.40061973071599299"/>
          <c:h val="6.11204545454544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SF UI Display Thin" charset="0"/>
              <a:ea typeface="SF UI Display Thin" charset="0"/>
              <a:cs typeface="SF UI Display Thin" charset="0"/>
            </a:defRPr>
          </a:pPr>
          <a:endParaRPr lang="zh-CN"/>
        </a:p>
      </c:txPr>
    </c:legend>
    <c:plotVisOnly val="1"/>
    <c:dispBlanksAs val="gap"/>
    <c:showDLblsOverMax val="0"/>
  </c:chart>
  <c:spPr>
    <a:noFill/>
    <a:ln>
      <a:noFill/>
    </a:ln>
    <a:effectLst/>
  </c:spPr>
  <c:txPr>
    <a:bodyPr/>
    <a:lstStyle/>
    <a:p>
      <a:pPr>
        <a:defRPr b="0" i="0">
          <a:latin typeface="SF UI Display Thin" charset="0"/>
          <a:ea typeface="SF UI Display Thin" charset="0"/>
          <a:cs typeface="SF UI Display Thin"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97F02D-85A5-4B41-8C42-B27D0CA6291A}" type="datetimeFigureOut">
              <a:rPr lang="zh-CN" altLang="en-US" smtClean="0"/>
              <a:t>2021/1/25</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8E3A23-DE27-4733-AAD0-972943309144}" type="slidenum">
              <a:rPr lang="zh-CN" altLang="en-US" smtClean="0"/>
              <a:t>‹#›</a:t>
            </a:fld>
            <a:endParaRPr lang="zh-CN" altLang="en-US"/>
          </a:p>
        </p:txBody>
      </p:sp>
    </p:spTree>
    <p:extLst>
      <p:ext uri="{BB962C8B-B14F-4D97-AF65-F5344CB8AC3E}">
        <p14:creationId xmlns:p14="http://schemas.microsoft.com/office/powerpoint/2010/main" val="2808655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1</a:t>
            </a:fld>
            <a:endParaRPr lang="zh-CN" altLang="en-US"/>
          </a:p>
        </p:txBody>
      </p:sp>
    </p:spTree>
    <p:extLst>
      <p:ext uri="{BB962C8B-B14F-4D97-AF65-F5344CB8AC3E}">
        <p14:creationId xmlns:p14="http://schemas.microsoft.com/office/powerpoint/2010/main" val="2407233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10</a:t>
            </a:fld>
            <a:endParaRPr lang="zh-CN" altLang="en-US"/>
          </a:p>
        </p:txBody>
      </p:sp>
    </p:spTree>
    <p:extLst>
      <p:ext uri="{BB962C8B-B14F-4D97-AF65-F5344CB8AC3E}">
        <p14:creationId xmlns:p14="http://schemas.microsoft.com/office/powerpoint/2010/main" val="4197716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11</a:t>
            </a:fld>
            <a:endParaRPr lang="zh-CN" altLang="en-US"/>
          </a:p>
        </p:txBody>
      </p:sp>
    </p:spTree>
    <p:extLst>
      <p:ext uri="{BB962C8B-B14F-4D97-AF65-F5344CB8AC3E}">
        <p14:creationId xmlns:p14="http://schemas.microsoft.com/office/powerpoint/2010/main" val="4197716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8E24B5-153F-49DD-8DC2-609C5B5A8142}" type="slidenum">
              <a:rPr lang="zh-CN" altLang="en-US" smtClean="0"/>
              <a:t>12</a:t>
            </a:fld>
            <a:endParaRPr lang="zh-CN" altLang="en-US"/>
          </a:p>
        </p:txBody>
      </p:sp>
    </p:spTree>
    <p:extLst>
      <p:ext uri="{BB962C8B-B14F-4D97-AF65-F5344CB8AC3E}">
        <p14:creationId xmlns:p14="http://schemas.microsoft.com/office/powerpoint/2010/main" val="715454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8E24B5-153F-49DD-8DC2-609C5B5A8142}" type="slidenum">
              <a:rPr lang="zh-CN" altLang="en-US" smtClean="0"/>
              <a:t>13</a:t>
            </a:fld>
            <a:endParaRPr lang="zh-CN" altLang="en-US"/>
          </a:p>
        </p:txBody>
      </p:sp>
    </p:spTree>
    <p:extLst>
      <p:ext uri="{BB962C8B-B14F-4D97-AF65-F5344CB8AC3E}">
        <p14:creationId xmlns:p14="http://schemas.microsoft.com/office/powerpoint/2010/main" val="1402842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14</a:t>
            </a:fld>
            <a:endParaRPr lang="zh-CN" altLang="en-US"/>
          </a:p>
        </p:txBody>
      </p:sp>
    </p:spTree>
    <p:extLst>
      <p:ext uri="{BB962C8B-B14F-4D97-AF65-F5344CB8AC3E}">
        <p14:creationId xmlns:p14="http://schemas.microsoft.com/office/powerpoint/2010/main" val="4197716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15</a:t>
            </a:fld>
            <a:endParaRPr lang="zh-CN" altLang="en-US"/>
          </a:p>
        </p:txBody>
      </p:sp>
    </p:spTree>
    <p:extLst>
      <p:ext uri="{BB962C8B-B14F-4D97-AF65-F5344CB8AC3E}">
        <p14:creationId xmlns:p14="http://schemas.microsoft.com/office/powerpoint/2010/main" val="2367627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16</a:t>
            </a:fld>
            <a:endParaRPr lang="zh-CN" altLang="en-US"/>
          </a:p>
        </p:txBody>
      </p:sp>
    </p:spTree>
    <p:extLst>
      <p:ext uri="{BB962C8B-B14F-4D97-AF65-F5344CB8AC3E}">
        <p14:creationId xmlns:p14="http://schemas.microsoft.com/office/powerpoint/2010/main" val="4197716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17</a:t>
            </a:fld>
            <a:endParaRPr lang="zh-CN" altLang="en-US"/>
          </a:p>
        </p:txBody>
      </p:sp>
    </p:spTree>
    <p:extLst>
      <p:ext uri="{BB962C8B-B14F-4D97-AF65-F5344CB8AC3E}">
        <p14:creationId xmlns:p14="http://schemas.microsoft.com/office/powerpoint/2010/main" val="4197716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18</a:t>
            </a:fld>
            <a:endParaRPr lang="zh-CN" altLang="en-US"/>
          </a:p>
        </p:txBody>
      </p:sp>
    </p:spTree>
    <p:extLst>
      <p:ext uri="{BB962C8B-B14F-4D97-AF65-F5344CB8AC3E}">
        <p14:creationId xmlns:p14="http://schemas.microsoft.com/office/powerpoint/2010/main" val="4197716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19</a:t>
            </a:fld>
            <a:endParaRPr lang="zh-CN" altLang="en-US"/>
          </a:p>
        </p:txBody>
      </p:sp>
    </p:spTree>
    <p:extLst>
      <p:ext uri="{BB962C8B-B14F-4D97-AF65-F5344CB8AC3E}">
        <p14:creationId xmlns:p14="http://schemas.microsoft.com/office/powerpoint/2010/main" val="4197716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a:t>
            </a:fld>
            <a:endParaRPr lang="zh-CN" altLang="en-US"/>
          </a:p>
        </p:txBody>
      </p:sp>
    </p:spTree>
    <p:extLst>
      <p:ext uri="{BB962C8B-B14F-4D97-AF65-F5344CB8AC3E}">
        <p14:creationId xmlns:p14="http://schemas.microsoft.com/office/powerpoint/2010/main" val="762217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20</a:t>
            </a:fld>
            <a:endParaRPr lang="zh-CN" altLang="en-US"/>
          </a:p>
        </p:txBody>
      </p:sp>
    </p:spTree>
    <p:extLst>
      <p:ext uri="{BB962C8B-B14F-4D97-AF65-F5344CB8AC3E}">
        <p14:creationId xmlns:p14="http://schemas.microsoft.com/office/powerpoint/2010/main" val="4197716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21</a:t>
            </a:fld>
            <a:endParaRPr lang="zh-CN" altLang="en-US"/>
          </a:p>
        </p:txBody>
      </p:sp>
    </p:spTree>
    <p:extLst>
      <p:ext uri="{BB962C8B-B14F-4D97-AF65-F5344CB8AC3E}">
        <p14:creationId xmlns:p14="http://schemas.microsoft.com/office/powerpoint/2010/main" val="4197716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22</a:t>
            </a:fld>
            <a:endParaRPr lang="zh-CN" altLang="en-US"/>
          </a:p>
        </p:txBody>
      </p:sp>
    </p:spTree>
    <p:extLst>
      <p:ext uri="{BB962C8B-B14F-4D97-AF65-F5344CB8AC3E}">
        <p14:creationId xmlns:p14="http://schemas.microsoft.com/office/powerpoint/2010/main" val="2297796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23</a:t>
            </a:fld>
            <a:endParaRPr lang="zh-CN" altLang="en-US"/>
          </a:p>
        </p:txBody>
      </p:sp>
    </p:spTree>
    <p:extLst>
      <p:ext uri="{BB962C8B-B14F-4D97-AF65-F5344CB8AC3E}">
        <p14:creationId xmlns:p14="http://schemas.microsoft.com/office/powerpoint/2010/main" val="4197716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8E3A23-DE27-4733-AAD0-972943309144}" type="slidenum">
              <a:rPr lang="zh-CN" altLang="en-US" smtClean="0"/>
              <a:t>24</a:t>
            </a:fld>
            <a:endParaRPr lang="zh-CN" altLang="en-US"/>
          </a:p>
        </p:txBody>
      </p:sp>
    </p:spTree>
    <p:extLst>
      <p:ext uri="{BB962C8B-B14F-4D97-AF65-F5344CB8AC3E}">
        <p14:creationId xmlns:p14="http://schemas.microsoft.com/office/powerpoint/2010/main" val="41977164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25</a:t>
            </a:fld>
            <a:endParaRPr lang="zh-CN" altLang="en-US"/>
          </a:p>
        </p:txBody>
      </p:sp>
    </p:spTree>
    <p:extLst>
      <p:ext uri="{BB962C8B-B14F-4D97-AF65-F5344CB8AC3E}">
        <p14:creationId xmlns:p14="http://schemas.microsoft.com/office/powerpoint/2010/main" val="41977164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26</a:t>
            </a:fld>
            <a:endParaRPr lang="zh-CN" altLang="en-US"/>
          </a:p>
        </p:txBody>
      </p:sp>
    </p:spTree>
    <p:extLst>
      <p:ext uri="{BB962C8B-B14F-4D97-AF65-F5344CB8AC3E}">
        <p14:creationId xmlns:p14="http://schemas.microsoft.com/office/powerpoint/2010/main" val="41977164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27</a:t>
            </a:fld>
            <a:endParaRPr lang="zh-CN" altLang="en-US"/>
          </a:p>
        </p:txBody>
      </p:sp>
    </p:spTree>
    <p:extLst>
      <p:ext uri="{BB962C8B-B14F-4D97-AF65-F5344CB8AC3E}">
        <p14:creationId xmlns:p14="http://schemas.microsoft.com/office/powerpoint/2010/main" val="41977164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28</a:t>
            </a:fld>
            <a:endParaRPr lang="zh-CN" altLang="en-US"/>
          </a:p>
        </p:txBody>
      </p:sp>
    </p:spTree>
    <p:extLst>
      <p:ext uri="{BB962C8B-B14F-4D97-AF65-F5344CB8AC3E}">
        <p14:creationId xmlns:p14="http://schemas.microsoft.com/office/powerpoint/2010/main" val="20468658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29</a:t>
            </a:fld>
            <a:endParaRPr lang="zh-CN" altLang="en-US"/>
          </a:p>
        </p:txBody>
      </p:sp>
    </p:spTree>
    <p:extLst>
      <p:ext uri="{BB962C8B-B14F-4D97-AF65-F5344CB8AC3E}">
        <p14:creationId xmlns:p14="http://schemas.microsoft.com/office/powerpoint/2010/main" val="4197716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a:t>
            </a:fld>
            <a:endParaRPr lang="zh-CN" altLang="en-US"/>
          </a:p>
        </p:txBody>
      </p:sp>
    </p:spTree>
    <p:extLst>
      <p:ext uri="{BB962C8B-B14F-4D97-AF65-F5344CB8AC3E}">
        <p14:creationId xmlns:p14="http://schemas.microsoft.com/office/powerpoint/2010/main" val="23364439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30</a:t>
            </a:fld>
            <a:endParaRPr lang="zh-CN" altLang="en-US"/>
          </a:p>
        </p:txBody>
      </p:sp>
    </p:spTree>
    <p:extLst>
      <p:ext uri="{BB962C8B-B14F-4D97-AF65-F5344CB8AC3E}">
        <p14:creationId xmlns:p14="http://schemas.microsoft.com/office/powerpoint/2010/main" val="41977164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31</a:t>
            </a:fld>
            <a:endParaRPr lang="zh-CN" altLang="en-US"/>
          </a:p>
        </p:txBody>
      </p:sp>
    </p:spTree>
    <p:extLst>
      <p:ext uri="{BB962C8B-B14F-4D97-AF65-F5344CB8AC3E}">
        <p14:creationId xmlns:p14="http://schemas.microsoft.com/office/powerpoint/2010/main" val="41977164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32</a:t>
            </a:fld>
            <a:endParaRPr lang="zh-CN" altLang="en-US"/>
          </a:p>
        </p:txBody>
      </p:sp>
    </p:spTree>
    <p:extLst>
      <p:ext uri="{BB962C8B-B14F-4D97-AF65-F5344CB8AC3E}">
        <p14:creationId xmlns:p14="http://schemas.microsoft.com/office/powerpoint/2010/main" val="41977164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8E24B5-153F-49DD-8DC2-609C5B5A8142}" type="slidenum">
              <a:rPr lang="zh-CN" altLang="en-US" smtClean="0"/>
              <a:t>33</a:t>
            </a:fld>
            <a:endParaRPr lang="zh-CN" altLang="en-US"/>
          </a:p>
        </p:txBody>
      </p:sp>
    </p:spTree>
    <p:extLst>
      <p:ext uri="{BB962C8B-B14F-4D97-AF65-F5344CB8AC3E}">
        <p14:creationId xmlns:p14="http://schemas.microsoft.com/office/powerpoint/2010/main" val="28828197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34</a:t>
            </a:fld>
            <a:endParaRPr lang="zh-CN" altLang="en-US"/>
          </a:p>
        </p:txBody>
      </p:sp>
    </p:spTree>
    <p:extLst>
      <p:ext uri="{BB962C8B-B14F-4D97-AF65-F5344CB8AC3E}">
        <p14:creationId xmlns:p14="http://schemas.microsoft.com/office/powerpoint/2010/main" val="10271666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20613370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4A9E6-078F-4903-A68F-25A0AC6F649D}" type="slidenum">
              <a:rPr lang="zh-CN" altLang="en-US" smtClean="0"/>
              <a:t>36</a:t>
            </a:fld>
            <a:endParaRPr lang="zh-CN" altLang="en-US"/>
          </a:p>
        </p:txBody>
      </p:sp>
    </p:spTree>
    <p:extLst>
      <p:ext uri="{BB962C8B-B14F-4D97-AF65-F5344CB8AC3E}">
        <p14:creationId xmlns:p14="http://schemas.microsoft.com/office/powerpoint/2010/main" val="21524922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4A9E6-078F-4903-A68F-25A0AC6F649D}" type="slidenum">
              <a:rPr lang="zh-CN" altLang="en-US" smtClean="0"/>
              <a:t>37</a:t>
            </a:fld>
            <a:endParaRPr lang="zh-CN" altLang="en-US"/>
          </a:p>
        </p:txBody>
      </p:sp>
    </p:spTree>
    <p:extLst>
      <p:ext uri="{BB962C8B-B14F-4D97-AF65-F5344CB8AC3E}">
        <p14:creationId xmlns:p14="http://schemas.microsoft.com/office/powerpoint/2010/main" val="40090168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EBC9A7-5836-4567-AC87-9AE3C78506FF}" type="slidenum">
              <a:rPr lang="zh-CN" altLang="en-US" smtClean="0"/>
              <a:t>38</a:t>
            </a:fld>
            <a:endParaRPr lang="zh-CN" altLang="en-US"/>
          </a:p>
        </p:txBody>
      </p:sp>
    </p:spTree>
    <p:extLst>
      <p:ext uri="{BB962C8B-B14F-4D97-AF65-F5344CB8AC3E}">
        <p14:creationId xmlns:p14="http://schemas.microsoft.com/office/powerpoint/2010/main" val="29391495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2636750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4</a:t>
            </a:fld>
            <a:endParaRPr lang="zh-CN" altLang="en-US"/>
          </a:p>
        </p:txBody>
      </p:sp>
    </p:spTree>
    <p:extLst>
      <p:ext uri="{BB962C8B-B14F-4D97-AF65-F5344CB8AC3E}">
        <p14:creationId xmlns:p14="http://schemas.microsoft.com/office/powerpoint/2010/main" val="41977164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40</a:t>
            </a:fld>
            <a:endParaRPr lang="zh-CN" altLang="en-US"/>
          </a:p>
        </p:txBody>
      </p:sp>
    </p:spTree>
    <p:extLst>
      <p:ext uri="{BB962C8B-B14F-4D97-AF65-F5344CB8AC3E}">
        <p14:creationId xmlns:p14="http://schemas.microsoft.com/office/powerpoint/2010/main" val="35378361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41</a:t>
            </a:fld>
            <a:endParaRPr lang="zh-CN" altLang="en-US"/>
          </a:p>
        </p:txBody>
      </p:sp>
    </p:spTree>
    <p:extLst>
      <p:ext uri="{BB962C8B-B14F-4D97-AF65-F5344CB8AC3E}">
        <p14:creationId xmlns:p14="http://schemas.microsoft.com/office/powerpoint/2010/main" val="84348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42</a:t>
            </a:fld>
            <a:endParaRPr lang="zh-CN" altLang="en-US"/>
          </a:p>
        </p:txBody>
      </p:sp>
    </p:spTree>
    <p:extLst>
      <p:ext uri="{BB962C8B-B14F-4D97-AF65-F5344CB8AC3E}">
        <p14:creationId xmlns:p14="http://schemas.microsoft.com/office/powerpoint/2010/main" val="25991193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43</a:t>
            </a:fld>
            <a:endParaRPr lang="zh-CN" altLang="en-US"/>
          </a:p>
        </p:txBody>
      </p:sp>
    </p:spTree>
    <p:extLst>
      <p:ext uri="{BB962C8B-B14F-4D97-AF65-F5344CB8AC3E}">
        <p14:creationId xmlns:p14="http://schemas.microsoft.com/office/powerpoint/2010/main" val="20066560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44</a:t>
            </a:fld>
            <a:endParaRPr lang="zh-CN" altLang="en-US"/>
          </a:p>
        </p:txBody>
      </p:sp>
    </p:spTree>
    <p:extLst>
      <p:ext uri="{BB962C8B-B14F-4D97-AF65-F5344CB8AC3E}">
        <p14:creationId xmlns:p14="http://schemas.microsoft.com/office/powerpoint/2010/main" val="30149654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45</a:t>
            </a:fld>
            <a:endParaRPr lang="zh-CN" altLang="en-US"/>
          </a:p>
        </p:txBody>
      </p:sp>
    </p:spTree>
    <p:extLst>
      <p:ext uri="{BB962C8B-B14F-4D97-AF65-F5344CB8AC3E}">
        <p14:creationId xmlns:p14="http://schemas.microsoft.com/office/powerpoint/2010/main" val="1090317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5</a:t>
            </a:fld>
            <a:endParaRPr lang="zh-CN" altLang="en-US"/>
          </a:p>
        </p:txBody>
      </p:sp>
    </p:spTree>
    <p:extLst>
      <p:ext uri="{BB962C8B-B14F-4D97-AF65-F5344CB8AC3E}">
        <p14:creationId xmlns:p14="http://schemas.microsoft.com/office/powerpoint/2010/main" val="4197716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6</a:t>
            </a:fld>
            <a:endParaRPr lang="zh-CN" altLang="en-US"/>
          </a:p>
        </p:txBody>
      </p:sp>
    </p:spTree>
    <p:extLst>
      <p:ext uri="{BB962C8B-B14F-4D97-AF65-F5344CB8AC3E}">
        <p14:creationId xmlns:p14="http://schemas.microsoft.com/office/powerpoint/2010/main" val="4197716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7</a:t>
            </a:fld>
            <a:endParaRPr lang="zh-CN" altLang="en-US"/>
          </a:p>
        </p:txBody>
      </p:sp>
    </p:spTree>
    <p:extLst>
      <p:ext uri="{BB962C8B-B14F-4D97-AF65-F5344CB8AC3E}">
        <p14:creationId xmlns:p14="http://schemas.microsoft.com/office/powerpoint/2010/main" val="4197716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8</a:t>
            </a:fld>
            <a:endParaRPr lang="zh-CN" altLang="en-US"/>
          </a:p>
        </p:txBody>
      </p:sp>
    </p:spTree>
    <p:extLst>
      <p:ext uri="{BB962C8B-B14F-4D97-AF65-F5344CB8AC3E}">
        <p14:creationId xmlns:p14="http://schemas.microsoft.com/office/powerpoint/2010/main" val="4197716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9</a:t>
            </a:fld>
            <a:endParaRPr lang="zh-CN" altLang="en-US"/>
          </a:p>
        </p:txBody>
      </p:sp>
    </p:spTree>
    <p:extLst>
      <p:ext uri="{BB962C8B-B14F-4D97-AF65-F5344CB8AC3E}">
        <p14:creationId xmlns:p14="http://schemas.microsoft.com/office/powerpoint/2010/main" val="3012988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426"/>
            <a:ext cx="10361851" cy="1470025"/>
          </a:xfrm>
        </p:spPr>
        <p:txBody>
          <a:bodyPr/>
          <a:lstStyle/>
          <a:p>
            <a:r>
              <a:rPr lang="zh-CN" altLang="en-US"/>
              <a:t>单击此处编辑母版标题样式</a:t>
            </a:r>
          </a:p>
        </p:txBody>
      </p:sp>
      <p:sp>
        <p:nvSpPr>
          <p:cNvPr id="3" name="副标题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1BFF934-1F9F-4611-8913-EB8F3A5388DD}" type="datetimeFigureOut">
              <a:rPr lang="zh-CN" altLang="en-US" smtClean="0"/>
              <a:t>2021/1/25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F93671-A93D-4D0D-BCC8-B0818F75E833}" type="slidenum">
              <a:rPr lang="zh-CN" altLang="en-US" smtClean="0"/>
              <a:t>‹#›</a:t>
            </a:fld>
            <a:endParaRPr lang="zh-CN" altLang="en-US"/>
          </a:p>
        </p:txBody>
      </p:sp>
    </p:spTree>
    <p:extLst>
      <p:ext uri="{BB962C8B-B14F-4D97-AF65-F5344CB8AC3E}">
        <p14:creationId xmlns:p14="http://schemas.microsoft.com/office/powerpoint/2010/main" val="3167971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1BFF934-1F9F-4611-8913-EB8F3A5388DD}" type="datetimeFigureOut">
              <a:rPr lang="zh-CN" altLang="en-US" smtClean="0"/>
              <a:t>2021/1/25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F93671-A93D-4D0D-BCC8-B0818F75E833}" type="slidenum">
              <a:rPr lang="zh-CN" altLang="en-US" smtClean="0"/>
              <a:t>‹#›</a:t>
            </a:fld>
            <a:endParaRPr lang="zh-CN" altLang="en-US"/>
          </a:p>
        </p:txBody>
      </p:sp>
    </p:spTree>
    <p:extLst>
      <p:ext uri="{BB962C8B-B14F-4D97-AF65-F5344CB8AC3E}">
        <p14:creationId xmlns:p14="http://schemas.microsoft.com/office/powerpoint/2010/main" val="1700068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639"/>
            <a:ext cx="2742843"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1" y="274639"/>
            <a:ext cx="8025355"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1BFF934-1F9F-4611-8913-EB8F3A5388DD}" type="datetimeFigureOut">
              <a:rPr lang="zh-CN" altLang="en-US" smtClean="0"/>
              <a:t>2021/1/25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F93671-A93D-4D0D-BCC8-B0818F75E833}" type="slidenum">
              <a:rPr lang="zh-CN" altLang="en-US" smtClean="0"/>
              <a:t>‹#›</a:t>
            </a:fld>
            <a:endParaRPr lang="zh-CN" altLang="en-US"/>
          </a:p>
        </p:txBody>
      </p:sp>
    </p:spTree>
    <p:extLst>
      <p:ext uri="{BB962C8B-B14F-4D97-AF65-F5344CB8AC3E}">
        <p14:creationId xmlns:p14="http://schemas.microsoft.com/office/powerpoint/2010/main" val="2848824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70721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Shape 15"/>
        <p:cNvGrpSpPr/>
        <p:nvPr/>
      </p:nvGrpSpPr>
      <p:grpSpPr>
        <a:xfrm>
          <a:off x="0" y="0"/>
          <a:ext cx="0" cy="0"/>
          <a:chOff x="0" y="0"/>
          <a:chExt cx="0" cy="0"/>
        </a:xfrm>
      </p:grpSpPr>
    </p:spTree>
    <p:extLst>
      <p:ext uri="{BB962C8B-B14F-4D97-AF65-F5344CB8AC3E}">
        <p14:creationId xmlns:p14="http://schemas.microsoft.com/office/powerpoint/2010/main" val="3849083008"/>
      </p:ext>
    </p:extLst>
  </p:cSld>
  <p:clrMapOvr>
    <a:masterClrMapping/>
  </p:clrMapOvr>
  <p:transition spd="slow" advTm="3000">
    <p:fade/>
  </p:transition>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7229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8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4741080"/>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设计页面">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6704880"/>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r.Z">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3869815"/>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1624801"/>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ig Landscape Bot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118852"/>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1BFF934-1F9F-4611-8913-EB8F3A5388DD}" type="datetimeFigureOut">
              <a:rPr lang="zh-CN" altLang="en-US" smtClean="0"/>
              <a:t>2021/1/25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F93671-A93D-4D0D-BCC8-B0818F75E833}" type="slidenum">
              <a:rPr lang="zh-CN" altLang="en-US" smtClean="0"/>
              <a:t>‹#›</a:t>
            </a:fld>
            <a:endParaRPr lang="zh-CN" altLang="en-US"/>
          </a:p>
        </p:txBody>
      </p:sp>
    </p:spTree>
    <p:extLst>
      <p:ext uri="{BB962C8B-B14F-4D97-AF65-F5344CB8AC3E}">
        <p14:creationId xmlns:p14="http://schemas.microsoft.com/office/powerpoint/2010/main" val="17665519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55777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297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6901"/>
            <a:ext cx="10361851"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1BFF934-1F9F-4611-8913-EB8F3A5388DD}" type="datetimeFigureOut">
              <a:rPr lang="zh-CN" altLang="en-US" smtClean="0"/>
              <a:t>2021/1/25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F93671-A93D-4D0D-BCC8-B0818F75E833}" type="slidenum">
              <a:rPr lang="zh-CN" altLang="en-US" smtClean="0"/>
              <a:t>‹#›</a:t>
            </a:fld>
            <a:endParaRPr lang="zh-CN" altLang="en-US"/>
          </a:p>
        </p:txBody>
      </p:sp>
    </p:spTree>
    <p:extLst>
      <p:ext uri="{BB962C8B-B14F-4D97-AF65-F5344CB8AC3E}">
        <p14:creationId xmlns:p14="http://schemas.microsoft.com/office/powerpoint/2010/main" val="3461359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1BFF934-1F9F-4611-8913-EB8F3A5388DD}" type="datetimeFigureOut">
              <a:rPr lang="zh-CN" altLang="en-US" smtClean="0"/>
              <a:t>2021/1/25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F93671-A93D-4D0D-BCC8-B0818F75E833}" type="slidenum">
              <a:rPr lang="zh-CN" altLang="en-US" smtClean="0"/>
              <a:t>‹#›</a:t>
            </a:fld>
            <a:endParaRPr lang="zh-CN" altLang="en-US"/>
          </a:p>
        </p:txBody>
      </p:sp>
    </p:spTree>
    <p:extLst>
      <p:ext uri="{BB962C8B-B14F-4D97-AF65-F5344CB8AC3E}">
        <p14:creationId xmlns:p14="http://schemas.microsoft.com/office/powerpoint/2010/main" val="27922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1BFF934-1F9F-4611-8913-EB8F3A5388DD}" type="datetimeFigureOut">
              <a:rPr lang="zh-CN" altLang="en-US" smtClean="0"/>
              <a:t>2021/1/25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F93671-A93D-4D0D-BCC8-B0818F75E833}" type="slidenum">
              <a:rPr lang="zh-CN" altLang="en-US" smtClean="0"/>
              <a:t>‹#›</a:t>
            </a:fld>
            <a:endParaRPr lang="zh-CN" altLang="en-US"/>
          </a:p>
        </p:txBody>
      </p:sp>
    </p:spTree>
    <p:extLst>
      <p:ext uri="{BB962C8B-B14F-4D97-AF65-F5344CB8AC3E}">
        <p14:creationId xmlns:p14="http://schemas.microsoft.com/office/powerpoint/2010/main" val="4008174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1BFF934-1F9F-4611-8913-EB8F3A5388DD}" type="datetimeFigureOut">
              <a:rPr lang="zh-CN" altLang="en-US" smtClean="0"/>
              <a:t>2021/1/25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BF93671-A93D-4D0D-BCC8-B0818F75E833}" type="slidenum">
              <a:rPr lang="zh-CN" altLang="en-US" smtClean="0"/>
              <a:t>‹#›</a:t>
            </a:fld>
            <a:endParaRPr lang="zh-CN" altLang="en-US"/>
          </a:p>
        </p:txBody>
      </p:sp>
    </p:spTree>
    <p:extLst>
      <p:ext uri="{BB962C8B-B14F-4D97-AF65-F5344CB8AC3E}">
        <p14:creationId xmlns:p14="http://schemas.microsoft.com/office/powerpoint/2010/main" val="4109560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1"/>
          <p:cNvSpPr/>
          <p:nvPr userDrawn="1"/>
        </p:nvSpPr>
        <p:spPr>
          <a:xfrm>
            <a:off x="0" y="1349"/>
            <a:ext cx="2325316" cy="1123395"/>
          </a:xfrm>
          <a:custGeom>
            <a:avLst/>
            <a:gdLst>
              <a:gd name="connsiteX0" fmla="*/ 0 w 2278782"/>
              <a:gd name="connsiteY0" fmla="*/ 0 h 1185739"/>
              <a:gd name="connsiteX1" fmla="*/ 2278782 w 2278782"/>
              <a:gd name="connsiteY1" fmla="*/ 0 h 1185739"/>
              <a:gd name="connsiteX2" fmla="*/ 2278782 w 2278782"/>
              <a:gd name="connsiteY2" fmla="*/ 1185739 h 1185739"/>
              <a:gd name="connsiteX3" fmla="*/ 0 w 2278782"/>
              <a:gd name="connsiteY3" fmla="*/ 1185739 h 1185739"/>
              <a:gd name="connsiteX4" fmla="*/ 0 w 2278782"/>
              <a:gd name="connsiteY4" fmla="*/ 0 h 1185739"/>
              <a:gd name="connsiteX0" fmla="*/ 0 w 2278782"/>
              <a:gd name="connsiteY0" fmla="*/ 0 h 1185739"/>
              <a:gd name="connsiteX1" fmla="*/ 2278782 w 2278782"/>
              <a:gd name="connsiteY1" fmla="*/ 0 h 1185739"/>
              <a:gd name="connsiteX2" fmla="*/ 0 w 2278782"/>
              <a:gd name="connsiteY2" fmla="*/ 1185739 h 1185739"/>
              <a:gd name="connsiteX3" fmla="*/ 0 w 2278782"/>
              <a:gd name="connsiteY3" fmla="*/ 0 h 1185739"/>
              <a:gd name="connsiteX0" fmla="*/ 0 w 2278782"/>
              <a:gd name="connsiteY0" fmla="*/ 0 h 1185739"/>
              <a:gd name="connsiteX1" fmla="*/ 2278782 w 2278782"/>
              <a:gd name="connsiteY1" fmla="*/ 0 h 1185739"/>
              <a:gd name="connsiteX2" fmla="*/ 0 w 2278782"/>
              <a:gd name="connsiteY2" fmla="*/ 1185739 h 1185739"/>
              <a:gd name="connsiteX3" fmla="*/ 0 w 2278782"/>
              <a:gd name="connsiteY3" fmla="*/ 0 h 1185739"/>
              <a:gd name="connsiteX0" fmla="*/ 0 w 2278782"/>
              <a:gd name="connsiteY0" fmla="*/ 0 h 1185739"/>
              <a:gd name="connsiteX1" fmla="*/ 2278782 w 2278782"/>
              <a:gd name="connsiteY1" fmla="*/ 0 h 1185739"/>
              <a:gd name="connsiteX2" fmla="*/ 0 w 2278782"/>
              <a:gd name="connsiteY2" fmla="*/ 1185739 h 1185739"/>
              <a:gd name="connsiteX3" fmla="*/ 0 w 2278782"/>
              <a:gd name="connsiteY3" fmla="*/ 0 h 1185739"/>
              <a:gd name="connsiteX0" fmla="*/ 0 w 2278782"/>
              <a:gd name="connsiteY0" fmla="*/ 0 h 1185739"/>
              <a:gd name="connsiteX1" fmla="*/ 2278782 w 2278782"/>
              <a:gd name="connsiteY1" fmla="*/ 0 h 1185739"/>
              <a:gd name="connsiteX2" fmla="*/ 0 w 2278782"/>
              <a:gd name="connsiteY2" fmla="*/ 1185739 h 1185739"/>
              <a:gd name="connsiteX3" fmla="*/ 0 w 2278782"/>
              <a:gd name="connsiteY3" fmla="*/ 0 h 1185739"/>
              <a:gd name="connsiteX0" fmla="*/ 0 w 2278782"/>
              <a:gd name="connsiteY0" fmla="*/ 0 h 1185739"/>
              <a:gd name="connsiteX1" fmla="*/ 2278782 w 2278782"/>
              <a:gd name="connsiteY1" fmla="*/ 0 h 1185739"/>
              <a:gd name="connsiteX2" fmla="*/ 0 w 2278782"/>
              <a:gd name="connsiteY2" fmla="*/ 1185739 h 1185739"/>
              <a:gd name="connsiteX3" fmla="*/ 0 w 2278782"/>
              <a:gd name="connsiteY3" fmla="*/ 0 h 1185739"/>
              <a:gd name="connsiteX0" fmla="*/ 0 w 2278782"/>
              <a:gd name="connsiteY0" fmla="*/ 0 h 1185739"/>
              <a:gd name="connsiteX1" fmla="*/ 2278782 w 2278782"/>
              <a:gd name="connsiteY1" fmla="*/ 0 h 1185739"/>
              <a:gd name="connsiteX2" fmla="*/ 0 w 2278782"/>
              <a:gd name="connsiteY2" fmla="*/ 1185739 h 1185739"/>
              <a:gd name="connsiteX3" fmla="*/ 0 w 2278782"/>
              <a:gd name="connsiteY3" fmla="*/ 0 h 1185739"/>
            </a:gdLst>
            <a:ahLst/>
            <a:cxnLst>
              <a:cxn ang="0">
                <a:pos x="connsiteX0" y="connsiteY0"/>
              </a:cxn>
              <a:cxn ang="0">
                <a:pos x="connsiteX1" y="connsiteY1"/>
              </a:cxn>
              <a:cxn ang="0">
                <a:pos x="connsiteX2" y="connsiteY2"/>
              </a:cxn>
              <a:cxn ang="0">
                <a:pos x="connsiteX3" y="connsiteY3"/>
              </a:cxn>
            </a:cxnLst>
            <a:rect l="l" t="t" r="r" b="b"/>
            <a:pathLst>
              <a:path w="2278782" h="1185739">
                <a:moveTo>
                  <a:pt x="0" y="0"/>
                </a:moveTo>
                <a:lnTo>
                  <a:pt x="2278782" y="0"/>
                </a:lnTo>
                <a:cubicBezTo>
                  <a:pt x="1561836" y="209976"/>
                  <a:pt x="436656" y="837059"/>
                  <a:pt x="0" y="1185739"/>
                </a:cubicBezTo>
                <a:lnTo>
                  <a:pt x="0" y="0"/>
                </a:lnTo>
                <a:close/>
              </a:path>
            </a:pathLst>
          </a:custGeom>
          <a:gradFill>
            <a:gsLst>
              <a:gs pos="0">
                <a:srgbClr val="E53238"/>
              </a:gs>
              <a:gs pos="100000">
                <a:srgbClr val="AC2125"/>
              </a:gs>
            </a:gsLst>
            <a:lin ang="4200000" scaled="0"/>
          </a:gra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1"/>
          <p:cNvSpPr/>
          <p:nvPr userDrawn="1"/>
        </p:nvSpPr>
        <p:spPr>
          <a:xfrm flipH="1" flipV="1">
            <a:off x="9865097" y="5743147"/>
            <a:ext cx="2325316" cy="1123395"/>
          </a:xfrm>
          <a:custGeom>
            <a:avLst/>
            <a:gdLst>
              <a:gd name="connsiteX0" fmla="*/ 0 w 2278782"/>
              <a:gd name="connsiteY0" fmla="*/ 0 h 1185739"/>
              <a:gd name="connsiteX1" fmla="*/ 2278782 w 2278782"/>
              <a:gd name="connsiteY1" fmla="*/ 0 h 1185739"/>
              <a:gd name="connsiteX2" fmla="*/ 2278782 w 2278782"/>
              <a:gd name="connsiteY2" fmla="*/ 1185739 h 1185739"/>
              <a:gd name="connsiteX3" fmla="*/ 0 w 2278782"/>
              <a:gd name="connsiteY3" fmla="*/ 1185739 h 1185739"/>
              <a:gd name="connsiteX4" fmla="*/ 0 w 2278782"/>
              <a:gd name="connsiteY4" fmla="*/ 0 h 1185739"/>
              <a:gd name="connsiteX0" fmla="*/ 0 w 2278782"/>
              <a:gd name="connsiteY0" fmla="*/ 0 h 1185739"/>
              <a:gd name="connsiteX1" fmla="*/ 2278782 w 2278782"/>
              <a:gd name="connsiteY1" fmla="*/ 0 h 1185739"/>
              <a:gd name="connsiteX2" fmla="*/ 0 w 2278782"/>
              <a:gd name="connsiteY2" fmla="*/ 1185739 h 1185739"/>
              <a:gd name="connsiteX3" fmla="*/ 0 w 2278782"/>
              <a:gd name="connsiteY3" fmla="*/ 0 h 1185739"/>
              <a:gd name="connsiteX0" fmla="*/ 0 w 2278782"/>
              <a:gd name="connsiteY0" fmla="*/ 0 h 1185739"/>
              <a:gd name="connsiteX1" fmla="*/ 2278782 w 2278782"/>
              <a:gd name="connsiteY1" fmla="*/ 0 h 1185739"/>
              <a:gd name="connsiteX2" fmla="*/ 0 w 2278782"/>
              <a:gd name="connsiteY2" fmla="*/ 1185739 h 1185739"/>
              <a:gd name="connsiteX3" fmla="*/ 0 w 2278782"/>
              <a:gd name="connsiteY3" fmla="*/ 0 h 1185739"/>
              <a:gd name="connsiteX0" fmla="*/ 0 w 2278782"/>
              <a:gd name="connsiteY0" fmla="*/ 0 h 1185739"/>
              <a:gd name="connsiteX1" fmla="*/ 2278782 w 2278782"/>
              <a:gd name="connsiteY1" fmla="*/ 0 h 1185739"/>
              <a:gd name="connsiteX2" fmla="*/ 0 w 2278782"/>
              <a:gd name="connsiteY2" fmla="*/ 1185739 h 1185739"/>
              <a:gd name="connsiteX3" fmla="*/ 0 w 2278782"/>
              <a:gd name="connsiteY3" fmla="*/ 0 h 1185739"/>
              <a:gd name="connsiteX0" fmla="*/ 0 w 2278782"/>
              <a:gd name="connsiteY0" fmla="*/ 0 h 1185739"/>
              <a:gd name="connsiteX1" fmla="*/ 2278782 w 2278782"/>
              <a:gd name="connsiteY1" fmla="*/ 0 h 1185739"/>
              <a:gd name="connsiteX2" fmla="*/ 0 w 2278782"/>
              <a:gd name="connsiteY2" fmla="*/ 1185739 h 1185739"/>
              <a:gd name="connsiteX3" fmla="*/ 0 w 2278782"/>
              <a:gd name="connsiteY3" fmla="*/ 0 h 1185739"/>
              <a:gd name="connsiteX0" fmla="*/ 0 w 2278782"/>
              <a:gd name="connsiteY0" fmla="*/ 0 h 1185739"/>
              <a:gd name="connsiteX1" fmla="*/ 2278782 w 2278782"/>
              <a:gd name="connsiteY1" fmla="*/ 0 h 1185739"/>
              <a:gd name="connsiteX2" fmla="*/ 0 w 2278782"/>
              <a:gd name="connsiteY2" fmla="*/ 1185739 h 1185739"/>
              <a:gd name="connsiteX3" fmla="*/ 0 w 2278782"/>
              <a:gd name="connsiteY3" fmla="*/ 0 h 1185739"/>
              <a:gd name="connsiteX0" fmla="*/ 0 w 2278782"/>
              <a:gd name="connsiteY0" fmla="*/ 0 h 1185739"/>
              <a:gd name="connsiteX1" fmla="*/ 2278782 w 2278782"/>
              <a:gd name="connsiteY1" fmla="*/ 0 h 1185739"/>
              <a:gd name="connsiteX2" fmla="*/ 0 w 2278782"/>
              <a:gd name="connsiteY2" fmla="*/ 1185739 h 1185739"/>
              <a:gd name="connsiteX3" fmla="*/ 0 w 2278782"/>
              <a:gd name="connsiteY3" fmla="*/ 0 h 1185739"/>
            </a:gdLst>
            <a:ahLst/>
            <a:cxnLst>
              <a:cxn ang="0">
                <a:pos x="connsiteX0" y="connsiteY0"/>
              </a:cxn>
              <a:cxn ang="0">
                <a:pos x="connsiteX1" y="connsiteY1"/>
              </a:cxn>
              <a:cxn ang="0">
                <a:pos x="connsiteX2" y="connsiteY2"/>
              </a:cxn>
              <a:cxn ang="0">
                <a:pos x="connsiteX3" y="connsiteY3"/>
              </a:cxn>
            </a:cxnLst>
            <a:rect l="l" t="t" r="r" b="b"/>
            <a:pathLst>
              <a:path w="2278782" h="1185739">
                <a:moveTo>
                  <a:pt x="0" y="0"/>
                </a:moveTo>
                <a:lnTo>
                  <a:pt x="2278782" y="0"/>
                </a:lnTo>
                <a:cubicBezTo>
                  <a:pt x="1561836" y="209976"/>
                  <a:pt x="436656" y="837059"/>
                  <a:pt x="0" y="1185739"/>
                </a:cubicBezTo>
                <a:lnTo>
                  <a:pt x="0" y="0"/>
                </a:lnTo>
                <a:close/>
              </a:path>
            </a:pathLst>
          </a:custGeom>
          <a:gradFill>
            <a:gsLst>
              <a:gs pos="0">
                <a:srgbClr val="E53238"/>
              </a:gs>
              <a:gs pos="100000">
                <a:srgbClr val="C00000"/>
              </a:gs>
            </a:gsLst>
            <a:lin ang="4200000" scaled="0"/>
          </a:gradFill>
          <a:ln>
            <a:noFill/>
          </a:ln>
          <a:effectLst>
            <a:outerShdw blurRad="254000" dist="63500" dir="108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21428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050"/>
            <a:ext cx="4010562"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1BFF934-1F9F-4611-8913-EB8F3A5388DD}" type="datetimeFigureOut">
              <a:rPr lang="zh-CN" altLang="en-US" smtClean="0"/>
              <a:t>2021/1/25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F93671-A93D-4D0D-BCC8-B0818F75E833}" type="slidenum">
              <a:rPr lang="zh-CN" altLang="en-US" smtClean="0"/>
              <a:t>‹#›</a:t>
            </a:fld>
            <a:endParaRPr lang="zh-CN" altLang="en-US"/>
          </a:p>
        </p:txBody>
      </p:sp>
    </p:spTree>
    <p:extLst>
      <p:ext uri="{BB962C8B-B14F-4D97-AF65-F5344CB8AC3E}">
        <p14:creationId xmlns:p14="http://schemas.microsoft.com/office/powerpoint/2010/main" val="3506096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0600"/>
            <a:ext cx="7314248"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1BFF934-1F9F-4611-8913-EB8F3A5388DD}" type="datetimeFigureOut">
              <a:rPr lang="zh-CN" altLang="en-US" smtClean="0"/>
              <a:t>2021/1/25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F93671-A93D-4D0D-BCC8-B0818F75E833}" type="slidenum">
              <a:rPr lang="zh-CN" altLang="en-US" smtClean="0"/>
              <a:t>‹#›</a:t>
            </a:fld>
            <a:endParaRPr lang="zh-CN" altLang="en-US"/>
          </a:p>
        </p:txBody>
      </p:sp>
    </p:spTree>
    <p:extLst>
      <p:ext uri="{BB962C8B-B14F-4D97-AF65-F5344CB8AC3E}">
        <p14:creationId xmlns:p14="http://schemas.microsoft.com/office/powerpoint/2010/main" val="76341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latin typeface="思源黑体" panose="020B0500000000000000" pitchFamily="34" charset="-122"/>
                <a:ea typeface="思源黑体" panose="020B0500000000000000" pitchFamily="34" charset="-122"/>
              </a:defRPr>
            </a:lvl1pPr>
          </a:lstStyle>
          <a:p>
            <a:fld id="{91BFF934-1F9F-4611-8913-EB8F3A5388DD}" type="datetimeFigureOut">
              <a:rPr lang="zh-CN" altLang="en-US" smtClean="0"/>
              <a:pPr/>
              <a:t>2021/1/25</a:t>
            </a:fld>
            <a:endParaRPr lang="zh-CN" altLang="en-US" dirty="0"/>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latin typeface="思源黑体" panose="020B0500000000000000" pitchFamily="34" charset="-122"/>
                <a:ea typeface="思源黑体" panose="020B0500000000000000" pitchFamily="34" charset="-122"/>
              </a:defRPr>
            </a:lvl1pPr>
          </a:lstStyle>
          <a:p>
            <a:endParaRPr lang="zh-CN" altLang="en-US" dirty="0"/>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latin typeface="思源黑体" panose="020B0500000000000000" pitchFamily="34" charset="-122"/>
                <a:ea typeface="思源黑体" panose="020B0500000000000000" pitchFamily="34" charset="-122"/>
              </a:defRPr>
            </a:lvl1pPr>
          </a:lstStyle>
          <a:p>
            <a:fld id="{7BF93671-A93D-4D0D-BCC8-B0818F75E833}" type="slidenum">
              <a:rPr lang="zh-CN" altLang="en-US" smtClean="0"/>
              <a:pPr/>
              <a:t>‹#›</a:t>
            </a:fld>
            <a:endParaRPr lang="zh-CN" altLang="en-US" dirty="0"/>
          </a:p>
        </p:txBody>
      </p:sp>
    </p:spTree>
    <p:extLst>
      <p:ext uri="{BB962C8B-B14F-4D97-AF65-F5344CB8AC3E}">
        <p14:creationId xmlns:p14="http://schemas.microsoft.com/office/powerpoint/2010/main" val="1220283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Lst>
  <p:txStyles>
    <p:titleStyle>
      <a:lvl1pPr algn="ctr" defTabSz="914400" rtl="0" eaLnBrk="1" latinLnBrk="0" hangingPunct="1">
        <a:spcBef>
          <a:spcPct val="0"/>
        </a:spcBef>
        <a:buNone/>
        <a:defRPr sz="4400" kern="1200">
          <a:solidFill>
            <a:schemeClr val="tx1"/>
          </a:solidFill>
          <a:latin typeface="思源黑体" panose="020B0500000000000000" pitchFamily="34" charset="-122"/>
          <a:ea typeface="思源黑体" panose="020B0500000000000000"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思源黑体" panose="020B0500000000000000" pitchFamily="34" charset="-122"/>
          <a:ea typeface="思源黑体" panose="020B0500000000000000"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思源黑体" panose="020B0500000000000000" pitchFamily="34" charset="-122"/>
          <a:ea typeface="思源黑体" panose="020B0500000000000000"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思源黑体" panose="020B0500000000000000" pitchFamily="34" charset="-122"/>
          <a:ea typeface="思源黑体" panose="020B0500000000000000"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思源黑体" panose="020B0500000000000000" pitchFamily="34" charset="-122"/>
          <a:ea typeface="思源黑体" panose="020B0500000000000000"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思源黑体" panose="020B0500000000000000" pitchFamily="34" charset="-122"/>
          <a:ea typeface="思源黑体" panose="020B0500000000000000"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30480" y="0"/>
            <a:ext cx="12220894" cy="6858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panose="020B0500000000000000" pitchFamily="34" charset="-122"/>
            </a:endParaRPr>
          </a:p>
        </p:txBody>
      </p:sp>
      <p:sp>
        <p:nvSpPr>
          <p:cNvPr id="39" name="矩形 38"/>
          <p:cNvSpPr/>
          <p:nvPr/>
        </p:nvSpPr>
        <p:spPr>
          <a:xfrm>
            <a:off x="-30480" y="0"/>
            <a:ext cx="12220893" cy="6858000"/>
          </a:xfrm>
          <a:prstGeom prst="rect">
            <a:avLst/>
          </a:prstGeom>
          <a:solidFill>
            <a:srgbClr val="E53238">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panose="020B0500000000000000" pitchFamily="34" charset="-122"/>
            </a:endParaRPr>
          </a:p>
        </p:txBody>
      </p:sp>
      <p:sp>
        <p:nvSpPr>
          <p:cNvPr id="40" name="任意多边形 39"/>
          <p:cNvSpPr/>
          <p:nvPr/>
        </p:nvSpPr>
        <p:spPr>
          <a:xfrm>
            <a:off x="1236408" y="-237955"/>
            <a:ext cx="9687116" cy="7333910"/>
          </a:xfrm>
          <a:custGeom>
            <a:avLst/>
            <a:gdLst>
              <a:gd name="connsiteX0" fmla="*/ 1572046 w 9058502"/>
              <a:gd name="connsiteY0" fmla="*/ 0 h 6858000"/>
              <a:gd name="connsiteX1" fmla="*/ 7486457 w 9058502"/>
              <a:gd name="connsiteY1" fmla="*/ 0 h 6858000"/>
              <a:gd name="connsiteX2" fmla="*/ 7574617 w 9058502"/>
              <a:gd name="connsiteY2" fmla="*/ 76367 h 6858000"/>
              <a:gd name="connsiteX3" fmla="*/ 9058502 w 9058502"/>
              <a:gd name="connsiteY3" fmla="*/ 3429000 h 6858000"/>
              <a:gd name="connsiteX4" fmla="*/ 7574617 w 9058502"/>
              <a:gd name="connsiteY4" fmla="*/ 6781634 h 6858000"/>
              <a:gd name="connsiteX5" fmla="*/ 7486457 w 9058502"/>
              <a:gd name="connsiteY5" fmla="*/ 6858000 h 6858000"/>
              <a:gd name="connsiteX6" fmla="*/ 1572046 w 9058502"/>
              <a:gd name="connsiteY6" fmla="*/ 6858000 h 6858000"/>
              <a:gd name="connsiteX7" fmla="*/ 1483885 w 9058502"/>
              <a:gd name="connsiteY7" fmla="*/ 6781634 h 6858000"/>
              <a:gd name="connsiteX8" fmla="*/ 0 w 9058502"/>
              <a:gd name="connsiteY8" fmla="*/ 3429000 h 6858000"/>
              <a:gd name="connsiteX9" fmla="*/ 1483885 w 9058502"/>
              <a:gd name="connsiteY9" fmla="*/ 763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58502" h="6858000">
                <a:moveTo>
                  <a:pt x="1572046" y="0"/>
                </a:moveTo>
                <a:lnTo>
                  <a:pt x="7486457" y="0"/>
                </a:lnTo>
                <a:lnTo>
                  <a:pt x="7574617" y="76367"/>
                </a:lnTo>
                <a:cubicBezTo>
                  <a:pt x="8486199" y="904893"/>
                  <a:pt x="9058502" y="2100112"/>
                  <a:pt x="9058502" y="3429000"/>
                </a:cubicBezTo>
                <a:cubicBezTo>
                  <a:pt x="9058502" y="4757888"/>
                  <a:pt x="8486199" y="5953108"/>
                  <a:pt x="7574617" y="6781634"/>
                </a:cubicBezTo>
                <a:lnTo>
                  <a:pt x="7486457" y="6858000"/>
                </a:lnTo>
                <a:lnTo>
                  <a:pt x="1572046" y="6858000"/>
                </a:lnTo>
                <a:lnTo>
                  <a:pt x="1483885" y="6781634"/>
                </a:lnTo>
                <a:cubicBezTo>
                  <a:pt x="572304" y="5953108"/>
                  <a:pt x="0" y="4757888"/>
                  <a:pt x="0" y="3429000"/>
                </a:cubicBezTo>
                <a:cubicBezTo>
                  <a:pt x="0" y="2100112"/>
                  <a:pt x="572304" y="904893"/>
                  <a:pt x="1483885" y="76367"/>
                </a:cubicBezTo>
                <a:close/>
              </a:path>
            </a:pathLst>
          </a:custGeom>
          <a:gradFill>
            <a:gsLst>
              <a:gs pos="0">
                <a:srgbClr val="E53238">
                  <a:alpha val="95000"/>
                </a:srgbClr>
              </a:gs>
              <a:gs pos="100000">
                <a:srgbClr val="E53238">
                  <a:alpha val="4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panose="020B0500000000000000" pitchFamily="34" charset="-122"/>
            </a:endParaRPr>
          </a:p>
        </p:txBody>
      </p:sp>
      <p:sp>
        <p:nvSpPr>
          <p:cNvPr id="38" name="任意多边形 37"/>
          <p:cNvSpPr/>
          <p:nvPr/>
        </p:nvSpPr>
        <p:spPr>
          <a:xfrm>
            <a:off x="1550715" y="0"/>
            <a:ext cx="9058502" cy="6858000"/>
          </a:xfrm>
          <a:custGeom>
            <a:avLst/>
            <a:gdLst>
              <a:gd name="connsiteX0" fmla="*/ 1572046 w 9058502"/>
              <a:gd name="connsiteY0" fmla="*/ 0 h 6858000"/>
              <a:gd name="connsiteX1" fmla="*/ 7486457 w 9058502"/>
              <a:gd name="connsiteY1" fmla="*/ 0 h 6858000"/>
              <a:gd name="connsiteX2" fmla="*/ 7574617 w 9058502"/>
              <a:gd name="connsiteY2" fmla="*/ 76367 h 6858000"/>
              <a:gd name="connsiteX3" fmla="*/ 9058502 w 9058502"/>
              <a:gd name="connsiteY3" fmla="*/ 3429000 h 6858000"/>
              <a:gd name="connsiteX4" fmla="*/ 7574617 w 9058502"/>
              <a:gd name="connsiteY4" fmla="*/ 6781634 h 6858000"/>
              <a:gd name="connsiteX5" fmla="*/ 7486457 w 9058502"/>
              <a:gd name="connsiteY5" fmla="*/ 6858000 h 6858000"/>
              <a:gd name="connsiteX6" fmla="*/ 1572046 w 9058502"/>
              <a:gd name="connsiteY6" fmla="*/ 6858000 h 6858000"/>
              <a:gd name="connsiteX7" fmla="*/ 1483885 w 9058502"/>
              <a:gd name="connsiteY7" fmla="*/ 6781634 h 6858000"/>
              <a:gd name="connsiteX8" fmla="*/ 0 w 9058502"/>
              <a:gd name="connsiteY8" fmla="*/ 3429000 h 6858000"/>
              <a:gd name="connsiteX9" fmla="*/ 1483885 w 9058502"/>
              <a:gd name="connsiteY9" fmla="*/ 763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58502" h="6858000">
                <a:moveTo>
                  <a:pt x="1572046" y="0"/>
                </a:moveTo>
                <a:lnTo>
                  <a:pt x="7486457" y="0"/>
                </a:lnTo>
                <a:lnTo>
                  <a:pt x="7574617" y="76367"/>
                </a:lnTo>
                <a:cubicBezTo>
                  <a:pt x="8486199" y="904893"/>
                  <a:pt x="9058502" y="2100112"/>
                  <a:pt x="9058502" y="3429000"/>
                </a:cubicBezTo>
                <a:cubicBezTo>
                  <a:pt x="9058502" y="4757888"/>
                  <a:pt x="8486199" y="5953108"/>
                  <a:pt x="7574617" y="6781634"/>
                </a:cubicBezTo>
                <a:lnTo>
                  <a:pt x="7486457" y="6858000"/>
                </a:lnTo>
                <a:lnTo>
                  <a:pt x="1572046" y="6858000"/>
                </a:lnTo>
                <a:lnTo>
                  <a:pt x="1483885" y="6781634"/>
                </a:lnTo>
                <a:cubicBezTo>
                  <a:pt x="572304" y="5953108"/>
                  <a:pt x="0" y="4757888"/>
                  <a:pt x="0" y="3429000"/>
                </a:cubicBezTo>
                <a:cubicBezTo>
                  <a:pt x="0" y="2100112"/>
                  <a:pt x="572304" y="904893"/>
                  <a:pt x="1483885" y="76367"/>
                </a:cubicBezTo>
                <a:close/>
              </a:path>
            </a:pathLst>
          </a:custGeom>
          <a:solidFill>
            <a:schemeClr val="bg1"/>
          </a:solidFill>
          <a:ln>
            <a:noFill/>
          </a:ln>
          <a:effectLst>
            <a:outerShdw blurRad="3683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panose="020B0500000000000000" pitchFamily="34" charset="-122"/>
            </a:endParaRPr>
          </a:p>
        </p:txBody>
      </p:sp>
      <p:sp>
        <p:nvSpPr>
          <p:cNvPr id="41" name="文本框 40"/>
          <p:cNvSpPr txBox="1"/>
          <p:nvPr/>
        </p:nvSpPr>
        <p:spPr>
          <a:xfrm>
            <a:off x="2538348" y="2796004"/>
            <a:ext cx="3115205" cy="938719"/>
          </a:xfrm>
          <a:prstGeom prst="rect">
            <a:avLst/>
          </a:prstGeom>
          <a:noFill/>
        </p:spPr>
        <p:txBody>
          <a:bodyPr wrap="square" rtlCol="0">
            <a:spAutoFit/>
            <a:scene3d>
              <a:camera prst="orthographicFront"/>
              <a:lightRig rig="threePt" dir="t"/>
            </a:scene3d>
            <a:sp3d contourW="12700"/>
          </a:bodyPr>
          <a:lstStyle/>
          <a:p>
            <a:pPr algn="dist"/>
            <a:r>
              <a:rPr lang="zh-CN" altLang="en-US" sz="5500" b="1" dirty="0">
                <a:solidFill>
                  <a:schemeClr val="tx1">
                    <a:lumMod val="75000"/>
                    <a:lumOff val="25000"/>
                  </a:schemeClr>
                </a:solidFill>
                <a:ea typeface="思源黑体" panose="020B0500000000000000" pitchFamily="34" charset="-122"/>
              </a:rPr>
              <a:t>年终总结</a:t>
            </a:r>
          </a:p>
        </p:txBody>
      </p:sp>
      <p:sp>
        <p:nvSpPr>
          <p:cNvPr id="42" name="文本框 41"/>
          <p:cNvSpPr txBox="1"/>
          <p:nvPr/>
        </p:nvSpPr>
        <p:spPr>
          <a:xfrm>
            <a:off x="4641834" y="1139388"/>
            <a:ext cx="2916183" cy="1569532"/>
          </a:xfrm>
          <a:prstGeom prst="rect">
            <a:avLst/>
          </a:prstGeom>
          <a:noFill/>
          <a:effectLst>
            <a:outerShdw blurRad="254000" dist="63500" dir="2700000" algn="tl" rotWithShape="0">
              <a:prstClr val="black">
                <a:alpha val="30000"/>
              </a:prstClr>
            </a:outerShdw>
          </a:effectLst>
        </p:spPr>
        <p:txBody>
          <a:bodyPr wrap="none" rtlCol="0">
            <a:spAutoFit/>
            <a:scene3d>
              <a:camera prst="orthographicFront"/>
              <a:lightRig rig="threePt" dir="t"/>
            </a:scene3d>
            <a:sp3d contourW="12700"/>
          </a:bodyPr>
          <a:lstStyle/>
          <a:p>
            <a:pPr algn="ctr"/>
            <a:r>
              <a:rPr lang="en-US" altLang="zh-CN" sz="9599" dirty="0">
                <a:solidFill>
                  <a:srgbClr val="D8270A"/>
                </a:solidFill>
                <a:latin typeface="Century Gothic" panose="020B0502020202020204" pitchFamily="34" charset="0"/>
                <a:ea typeface="思源黑体" panose="020B0500000000000000" pitchFamily="34" charset="-122"/>
              </a:rPr>
              <a:t>2021</a:t>
            </a:r>
            <a:endParaRPr lang="zh-CN" altLang="en-US" sz="9599" dirty="0">
              <a:solidFill>
                <a:srgbClr val="D8270A"/>
              </a:solidFill>
              <a:latin typeface="Century Gothic" panose="020B0502020202020204" pitchFamily="34" charset="0"/>
              <a:ea typeface="思源黑体" panose="020B0500000000000000" pitchFamily="34" charset="-122"/>
            </a:endParaRPr>
          </a:p>
        </p:txBody>
      </p:sp>
      <p:sp>
        <p:nvSpPr>
          <p:cNvPr id="43" name="文本框 42"/>
          <p:cNvSpPr txBox="1"/>
          <p:nvPr/>
        </p:nvSpPr>
        <p:spPr>
          <a:xfrm>
            <a:off x="2821029" y="4390447"/>
            <a:ext cx="6557790" cy="583417"/>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400" dirty="0">
                <a:solidFill>
                  <a:prstClr val="white">
                    <a:lumMod val="50000"/>
                  </a:prstClr>
                </a:solidFill>
                <a:latin typeface="Adobe 宋体 Std L" panose="02020300000000000000" pitchFamily="18" charset="-122"/>
                <a:ea typeface="Adobe 宋体 Std L" panose="02020300000000000000" pitchFamily="18" charset="-122"/>
              </a:rPr>
              <a:t>The user can demonstrate on a projector or computer, or print the presentation and make it into a film to be used in a wider field</a:t>
            </a:r>
          </a:p>
        </p:txBody>
      </p:sp>
      <p:grpSp>
        <p:nvGrpSpPr>
          <p:cNvPr id="44" name="组合 43"/>
          <p:cNvGrpSpPr/>
          <p:nvPr/>
        </p:nvGrpSpPr>
        <p:grpSpPr>
          <a:xfrm>
            <a:off x="2653954" y="3900242"/>
            <a:ext cx="6882504" cy="371292"/>
            <a:chOff x="2654300" y="3900304"/>
            <a:chExt cx="6883400" cy="371340"/>
          </a:xfrm>
        </p:grpSpPr>
        <p:sp>
          <p:nvSpPr>
            <p:cNvPr id="45" name="原创设计         _4"/>
            <p:cNvSpPr/>
            <p:nvPr/>
          </p:nvSpPr>
          <p:spPr>
            <a:xfrm>
              <a:off x="2654300" y="3900304"/>
              <a:ext cx="6883400" cy="360000"/>
            </a:xfrm>
            <a:prstGeom prst="rect">
              <a:avLst/>
            </a:prstGeom>
            <a:gradFill>
              <a:gsLst>
                <a:gs pos="0">
                  <a:srgbClr val="E53238"/>
                </a:gs>
                <a:gs pos="100000">
                  <a:srgbClr val="E32126"/>
                </a:gs>
              </a:gsLst>
              <a:lin ang="42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panose="020B0500000000000000" pitchFamily="34" charset="-122"/>
              </a:endParaRPr>
            </a:p>
          </p:txBody>
        </p:sp>
        <p:sp>
          <p:nvSpPr>
            <p:cNvPr id="46" name="原创设计        _5"/>
            <p:cNvSpPr/>
            <p:nvPr/>
          </p:nvSpPr>
          <p:spPr>
            <a:xfrm>
              <a:off x="2787852" y="3902312"/>
              <a:ext cx="6616297" cy="369332"/>
            </a:xfrm>
            <a:prstGeom prst="rect">
              <a:avLst/>
            </a:prstGeom>
            <a:effectLst/>
          </p:spPr>
          <p:txBody>
            <a:bodyPr wrap="square">
              <a:spAutoFit/>
              <a:scene3d>
                <a:camera prst="orthographicFront"/>
                <a:lightRig rig="threePt" dir="t"/>
              </a:scene3d>
              <a:sp3d contourW="12700"/>
            </a:bodyPr>
            <a:lstStyle/>
            <a:p>
              <a:pPr algn="dist"/>
              <a:r>
                <a:rPr lang="zh-CN" altLang="en-US" dirty="0">
                  <a:solidFill>
                    <a:schemeClr val="bg1"/>
                  </a:solidFill>
                  <a:latin typeface="思源黑体" panose="020B0500000000000000" pitchFamily="34" charset="-122"/>
                  <a:ea typeface="思源黑体" panose="020B0500000000000000" pitchFamily="34" charset="-122"/>
                </a:rPr>
                <a:t>工作总结  述职报告  工作计划  年终报告  新年目标</a:t>
              </a:r>
            </a:p>
          </p:txBody>
        </p:sp>
      </p:grpSp>
      <p:grpSp>
        <p:nvGrpSpPr>
          <p:cNvPr id="55" name="组合 54"/>
          <p:cNvGrpSpPr/>
          <p:nvPr/>
        </p:nvGrpSpPr>
        <p:grpSpPr>
          <a:xfrm>
            <a:off x="4293620" y="5370940"/>
            <a:ext cx="1662583" cy="337783"/>
            <a:chOff x="4293620" y="5370940"/>
            <a:chExt cx="1662583" cy="337783"/>
          </a:xfrm>
        </p:grpSpPr>
        <p:sp>
          <p:nvSpPr>
            <p:cNvPr id="47" name="Rectangle: Rounded Corners 100"/>
            <p:cNvSpPr/>
            <p:nvPr/>
          </p:nvSpPr>
          <p:spPr>
            <a:xfrm>
              <a:off x="4293620" y="5370940"/>
              <a:ext cx="1662583" cy="337783"/>
            </a:xfrm>
            <a:prstGeom prst="roundRect">
              <a:avLst>
                <a:gd name="adj" fmla="val 50000"/>
              </a:avLst>
            </a:prstGeom>
            <a:gradFill>
              <a:gsLst>
                <a:gs pos="0">
                  <a:srgbClr val="595959"/>
                </a:gs>
                <a:gs pos="100000">
                  <a:schemeClr val="tx1">
                    <a:lumMod val="85000"/>
                    <a:lumOff val="15000"/>
                  </a:schemeClr>
                </a:gs>
              </a:gsLst>
              <a:lin ang="5400000" scaled="0"/>
            </a:gradFill>
            <a:ln w="1905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solidFill>
                <a:latin typeface="Century Gothic" panose="020B0502020202020204" pitchFamily="34" charset="0"/>
                <a:ea typeface="思源黑体" panose="020B0500000000000000" pitchFamily="34" charset="-122"/>
              </a:endParaRPr>
            </a:p>
          </p:txBody>
        </p:sp>
        <p:sp>
          <p:nvSpPr>
            <p:cNvPr id="49" name="原创设计师          _5"/>
            <p:cNvSpPr/>
            <p:nvPr/>
          </p:nvSpPr>
          <p:spPr>
            <a:xfrm>
              <a:off x="4293620" y="5394477"/>
              <a:ext cx="1662583" cy="276963"/>
            </a:xfrm>
            <a:prstGeom prst="rect">
              <a:avLst/>
            </a:prstGeom>
            <a:effectLst/>
          </p:spPr>
          <p:txBody>
            <a:bodyPr wrap="square">
              <a:spAutoFit/>
              <a:scene3d>
                <a:camera prst="orthographicFront"/>
                <a:lightRig rig="threePt" dir="t"/>
              </a:scene3d>
              <a:sp3d contourW="12700"/>
            </a:bodyPr>
            <a:lstStyle/>
            <a:p>
              <a:pPr algn="ctr"/>
              <a:r>
                <a:rPr lang="zh-CN" altLang="en-US" sz="1200">
                  <a:solidFill>
                    <a:schemeClr val="bg1"/>
                  </a:solidFill>
                  <a:latin typeface="思源黑体" panose="020B0500000000000000" pitchFamily="34" charset="-122"/>
                  <a:ea typeface="思源黑体" panose="020B0500000000000000" pitchFamily="34" charset="-122"/>
                </a:rPr>
                <a:t>汇报人：喜爱</a:t>
              </a:r>
              <a:r>
                <a:rPr lang="en-US" altLang="zh-CN" sz="1200">
                  <a:solidFill>
                    <a:schemeClr val="bg1"/>
                  </a:solidFill>
                  <a:latin typeface="思源黑体" panose="020B0500000000000000" pitchFamily="34" charset="-122"/>
                  <a:ea typeface="思源黑体" panose="020B0500000000000000" pitchFamily="34" charset="-122"/>
                </a:rPr>
                <a:t>PPT</a:t>
              </a:r>
              <a:endParaRPr lang="zh-CN" altLang="en-US" sz="1200" dirty="0">
                <a:solidFill>
                  <a:schemeClr val="bg1"/>
                </a:solidFill>
                <a:latin typeface="思源黑体" panose="020B0500000000000000" pitchFamily="34" charset="-122"/>
                <a:ea typeface="思源黑体" panose="020B0500000000000000" pitchFamily="34" charset="-122"/>
              </a:endParaRPr>
            </a:p>
          </p:txBody>
        </p:sp>
      </p:grpSp>
      <p:grpSp>
        <p:nvGrpSpPr>
          <p:cNvPr id="56" name="组合 55"/>
          <p:cNvGrpSpPr/>
          <p:nvPr/>
        </p:nvGrpSpPr>
        <p:grpSpPr>
          <a:xfrm>
            <a:off x="6234195" y="5370940"/>
            <a:ext cx="1662583" cy="337783"/>
            <a:chOff x="6234195" y="5370940"/>
            <a:chExt cx="1662583" cy="337783"/>
          </a:xfrm>
        </p:grpSpPr>
        <p:sp>
          <p:nvSpPr>
            <p:cNvPr id="48" name="Rectangle:"/>
            <p:cNvSpPr/>
            <p:nvPr/>
          </p:nvSpPr>
          <p:spPr>
            <a:xfrm>
              <a:off x="6234195" y="5370940"/>
              <a:ext cx="1662583" cy="337783"/>
            </a:xfrm>
            <a:prstGeom prst="roundRect">
              <a:avLst>
                <a:gd name="adj" fmla="val 50000"/>
              </a:avLst>
            </a:prstGeom>
            <a:gradFill>
              <a:gsLst>
                <a:gs pos="0">
                  <a:srgbClr val="595959"/>
                </a:gs>
                <a:gs pos="100000">
                  <a:schemeClr val="tx1">
                    <a:lumMod val="85000"/>
                    <a:lumOff val="15000"/>
                  </a:schemeClr>
                </a:gs>
              </a:gsLst>
              <a:lin ang="5400000" scaled="0"/>
            </a:gradFill>
            <a:ln w="1905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solidFill>
                <a:latin typeface="Century Gothic" panose="020B0502020202020204" pitchFamily="34" charset="0"/>
                <a:ea typeface="思源黑体" panose="020B0500000000000000" pitchFamily="34" charset="-122"/>
              </a:endParaRPr>
            </a:p>
          </p:txBody>
        </p:sp>
        <p:sp>
          <p:nvSpPr>
            <p:cNvPr id="50" name="原创       _5"/>
            <p:cNvSpPr/>
            <p:nvPr/>
          </p:nvSpPr>
          <p:spPr>
            <a:xfrm>
              <a:off x="6234195" y="5394477"/>
              <a:ext cx="1662583" cy="276963"/>
            </a:xfrm>
            <a:prstGeom prst="rect">
              <a:avLst/>
            </a:prstGeom>
            <a:effectLst/>
          </p:spPr>
          <p:txBody>
            <a:bodyPr wrap="square">
              <a:spAutoFit/>
              <a:scene3d>
                <a:camera prst="orthographicFront"/>
                <a:lightRig rig="threePt" dir="t"/>
              </a:scene3d>
              <a:sp3d contourW="12700"/>
            </a:bodyPr>
            <a:lstStyle/>
            <a:p>
              <a:pPr algn="ctr"/>
              <a:r>
                <a:rPr lang="zh-CN" altLang="en-US" sz="1200" dirty="0">
                  <a:solidFill>
                    <a:schemeClr val="bg1"/>
                  </a:solidFill>
                  <a:latin typeface="思源黑体" panose="020B0500000000000000" pitchFamily="34" charset="-122"/>
                  <a:ea typeface="思源黑体" panose="020B0500000000000000" pitchFamily="34" charset="-122"/>
                </a:rPr>
                <a:t>时间：</a:t>
              </a:r>
              <a:r>
                <a:rPr lang="en-US" altLang="zh-CN" sz="1200" dirty="0">
                  <a:solidFill>
                    <a:schemeClr val="bg1"/>
                  </a:solidFill>
                  <a:latin typeface="思源黑体" panose="020B0500000000000000" pitchFamily="34" charset="-122"/>
                  <a:ea typeface="思源黑体" panose="020B0500000000000000" pitchFamily="34" charset="-122"/>
                </a:rPr>
                <a:t>2021.01.01</a:t>
              </a:r>
              <a:endParaRPr lang="zh-CN" altLang="en-US" sz="1200" dirty="0">
                <a:solidFill>
                  <a:schemeClr val="bg1"/>
                </a:solidFill>
                <a:latin typeface="思源黑体" panose="020B0500000000000000" pitchFamily="34" charset="-122"/>
                <a:ea typeface="思源黑体" panose="020B0500000000000000" pitchFamily="34" charset="-122"/>
              </a:endParaRPr>
            </a:p>
          </p:txBody>
        </p:sp>
      </p:grpSp>
      <p:sp>
        <p:nvSpPr>
          <p:cNvPr id="51" name="文本框 50"/>
          <p:cNvSpPr txBox="1"/>
          <p:nvPr/>
        </p:nvSpPr>
        <p:spPr>
          <a:xfrm>
            <a:off x="6566395" y="2796004"/>
            <a:ext cx="3115205" cy="938719"/>
          </a:xfrm>
          <a:prstGeom prst="rect">
            <a:avLst/>
          </a:prstGeom>
          <a:noFill/>
        </p:spPr>
        <p:txBody>
          <a:bodyPr wrap="square" rtlCol="0">
            <a:spAutoFit/>
            <a:scene3d>
              <a:camera prst="orthographicFront"/>
              <a:lightRig rig="threePt" dir="t"/>
            </a:scene3d>
            <a:sp3d contourW="12700"/>
          </a:bodyPr>
          <a:lstStyle/>
          <a:p>
            <a:pPr algn="dist"/>
            <a:r>
              <a:rPr lang="zh-CN" altLang="en-US" sz="5500" b="1" dirty="0">
                <a:solidFill>
                  <a:schemeClr val="tx1">
                    <a:lumMod val="75000"/>
                    <a:lumOff val="25000"/>
                  </a:schemeClr>
                </a:solidFill>
                <a:ea typeface="思源黑体" panose="020B0500000000000000" pitchFamily="34" charset="-122"/>
              </a:rPr>
              <a:t>工作计划</a:t>
            </a:r>
          </a:p>
        </p:txBody>
      </p:sp>
      <p:sp>
        <p:nvSpPr>
          <p:cNvPr id="52" name="椭圆 51"/>
          <p:cNvSpPr/>
          <p:nvPr/>
        </p:nvSpPr>
        <p:spPr>
          <a:xfrm>
            <a:off x="5764194" y="2884888"/>
            <a:ext cx="663726" cy="663726"/>
          </a:xfrm>
          <a:prstGeom prst="ellipse">
            <a:avLst/>
          </a:prstGeom>
          <a:gradFill>
            <a:gsLst>
              <a:gs pos="0">
                <a:srgbClr val="E53238"/>
              </a:gs>
              <a:gs pos="100000">
                <a:srgbClr val="C00000"/>
              </a:gs>
            </a:gsLst>
            <a:lin ang="42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ea typeface="思源黑体" panose="020B0500000000000000" pitchFamily="34" charset="-122"/>
              </a:rPr>
              <a:t>+</a:t>
            </a:r>
            <a:endParaRPr lang="zh-CN" altLang="en-US" sz="2800" b="1" dirty="0">
              <a:ea typeface="思源黑体" panose="020B0500000000000000" pitchFamily="34" charset="-122"/>
            </a:endParaRPr>
          </a:p>
        </p:txBody>
      </p:sp>
    </p:spTree>
    <p:extLst>
      <p:ext uri="{BB962C8B-B14F-4D97-AF65-F5344CB8AC3E}">
        <p14:creationId xmlns:p14="http://schemas.microsoft.com/office/powerpoint/2010/main" val="3042295602"/>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randombar(horizontal)">
                                          <p:cBhvr>
                                            <p:cTn id="10" dur="500"/>
                                            <p:tgtEl>
                                              <p:spTgt spid="53"/>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500" fill="hold"/>
                                            <p:tgtEl>
                                              <p:spTgt spid="38"/>
                                            </p:tgtEl>
                                            <p:attrNameLst>
                                              <p:attrName>ppt_w</p:attrName>
                                            </p:attrNameLst>
                                          </p:cBhvr>
                                          <p:tavLst>
                                            <p:tav tm="0">
                                              <p:val>
                                                <p:fltVal val="0"/>
                                              </p:val>
                                            </p:tav>
                                            <p:tav tm="100000">
                                              <p:val>
                                                <p:strVal val="#ppt_w"/>
                                              </p:val>
                                            </p:tav>
                                          </p:tavLst>
                                        </p:anim>
                                        <p:anim calcmode="lin" valueType="num">
                                          <p:cBhvr>
                                            <p:cTn id="14" dur="500" fill="hold"/>
                                            <p:tgtEl>
                                              <p:spTgt spid="38"/>
                                            </p:tgtEl>
                                            <p:attrNameLst>
                                              <p:attrName>ppt_h</p:attrName>
                                            </p:attrNameLst>
                                          </p:cBhvr>
                                          <p:tavLst>
                                            <p:tav tm="0">
                                              <p:val>
                                                <p:fltVal val="0"/>
                                              </p:val>
                                            </p:tav>
                                            <p:tav tm="100000">
                                              <p:val>
                                                <p:strVal val="#ppt_h"/>
                                              </p:val>
                                            </p:tav>
                                          </p:tavLst>
                                        </p:anim>
                                        <p:animEffect transition="in" filter="fade">
                                          <p:cBhvr>
                                            <p:cTn id="15" dur="500"/>
                                            <p:tgtEl>
                                              <p:spTgt spid="38"/>
                                            </p:tgtEl>
                                          </p:cBhvr>
                                        </p:animEffect>
                                      </p:childTnLst>
                                    </p:cTn>
                                  </p:par>
                                  <p:par>
                                    <p:cTn id="16" presetID="22" presetClass="entr" presetSubtype="1" fill="hold" grpId="0" nodeType="withEffect">
                                      <p:stCondLst>
                                        <p:cond delay="500"/>
                                      </p:stCondLst>
                                      <p:childTnLst>
                                        <p:set>
                                          <p:cBhvr>
                                            <p:cTn id="17" dur="1" fill="hold">
                                              <p:stCondLst>
                                                <p:cond delay="0"/>
                                              </p:stCondLst>
                                            </p:cTn>
                                            <p:tgtEl>
                                              <p:spTgt spid="40"/>
                                            </p:tgtEl>
                                            <p:attrNameLst>
                                              <p:attrName>style.visibility</p:attrName>
                                            </p:attrNameLst>
                                          </p:cBhvr>
                                          <p:to>
                                            <p:strVal val="visible"/>
                                          </p:to>
                                        </p:set>
                                        <p:animEffect transition="in" filter="wipe(up)">
                                          <p:cBhvr>
                                            <p:cTn id="18" dur="500"/>
                                            <p:tgtEl>
                                              <p:spTgt spid="40"/>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1500"/>
                                </p:stCondLst>
                                <p:childTnLst>
                                  <p:par>
                                    <p:cTn id="31" presetID="50" presetClass="entr" presetSubtype="0" decel="100000" fill="hold" grpId="0" nodeType="after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p:cTn id="33" dur="1000" fill="hold"/>
                                            <p:tgtEl>
                                              <p:spTgt spid="41"/>
                                            </p:tgtEl>
                                            <p:attrNameLst>
                                              <p:attrName>ppt_w</p:attrName>
                                            </p:attrNameLst>
                                          </p:cBhvr>
                                          <p:tavLst>
                                            <p:tav tm="0">
                                              <p:val>
                                                <p:strVal val="#ppt_w+.3"/>
                                              </p:val>
                                            </p:tav>
                                            <p:tav tm="100000">
                                              <p:val>
                                                <p:strVal val="#ppt_w"/>
                                              </p:val>
                                            </p:tav>
                                          </p:tavLst>
                                        </p:anim>
                                        <p:anim calcmode="lin" valueType="num">
                                          <p:cBhvr>
                                            <p:cTn id="34" dur="1000" fill="hold"/>
                                            <p:tgtEl>
                                              <p:spTgt spid="41"/>
                                            </p:tgtEl>
                                            <p:attrNameLst>
                                              <p:attrName>ppt_h</p:attrName>
                                            </p:attrNameLst>
                                          </p:cBhvr>
                                          <p:tavLst>
                                            <p:tav tm="0">
                                              <p:val>
                                                <p:strVal val="#ppt_h"/>
                                              </p:val>
                                            </p:tav>
                                            <p:tav tm="100000">
                                              <p:val>
                                                <p:strVal val="#ppt_h"/>
                                              </p:val>
                                            </p:tav>
                                          </p:tavLst>
                                        </p:anim>
                                        <p:animEffect transition="in" filter="fade">
                                          <p:cBhvr>
                                            <p:cTn id="35" dur="1000"/>
                                            <p:tgtEl>
                                              <p:spTgt spid="41"/>
                                            </p:tgtEl>
                                          </p:cBhvr>
                                        </p:animEffect>
                                      </p:childTnLst>
                                    </p:cTn>
                                  </p:par>
                                  <p:par>
                                    <p:cTn id="36" presetID="50" presetClass="entr" presetSubtype="0" decel="100000" fill="hold" grpId="0" nodeType="withEffect">
                                      <p:stCondLst>
                                        <p:cond delay="0"/>
                                      </p:stCondLst>
                                      <p:childTnLst>
                                        <p:set>
                                          <p:cBhvr>
                                            <p:cTn id="37" dur="1" fill="hold">
                                              <p:stCondLst>
                                                <p:cond delay="0"/>
                                              </p:stCondLst>
                                            </p:cTn>
                                            <p:tgtEl>
                                              <p:spTgt spid="51"/>
                                            </p:tgtEl>
                                            <p:attrNameLst>
                                              <p:attrName>style.visibility</p:attrName>
                                            </p:attrNameLst>
                                          </p:cBhvr>
                                          <p:to>
                                            <p:strVal val="visible"/>
                                          </p:to>
                                        </p:set>
                                        <p:anim calcmode="lin" valueType="num">
                                          <p:cBhvr>
                                            <p:cTn id="38" dur="1000" fill="hold"/>
                                            <p:tgtEl>
                                              <p:spTgt spid="51"/>
                                            </p:tgtEl>
                                            <p:attrNameLst>
                                              <p:attrName>ppt_w</p:attrName>
                                            </p:attrNameLst>
                                          </p:cBhvr>
                                          <p:tavLst>
                                            <p:tav tm="0">
                                              <p:val>
                                                <p:strVal val="#ppt_w+.3"/>
                                              </p:val>
                                            </p:tav>
                                            <p:tav tm="100000">
                                              <p:val>
                                                <p:strVal val="#ppt_w"/>
                                              </p:val>
                                            </p:tav>
                                          </p:tavLst>
                                        </p:anim>
                                        <p:anim calcmode="lin" valueType="num">
                                          <p:cBhvr>
                                            <p:cTn id="39" dur="1000" fill="hold"/>
                                            <p:tgtEl>
                                              <p:spTgt spid="51"/>
                                            </p:tgtEl>
                                            <p:attrNameLst>
                                              <p:attrName>ppt_h</p:attrName>
                                            </p:attrNameLst>
                                          </p:cBhvr>
                                          <p:tavLst>
                                            <p:tav tm="0">
                                              <p:val>
                                                <p:strVal val="#ppt_h"/>
                                              </p:val>
                                            </p:tav>
                                            <p:tav tm="100000">
                                              <p:val>
                                                <p:strVal val="#ppt_h"/>
                                              </p:val>
                                            </p:tav>
                                          </p:tavLst>
                                        </p:anim>
                                        <p:animEffect transition="in" filter="fade">
                                          <p:cBhvr>
                                            <p:cTn id="40" dur="1000"/>
                                            <p:tgtEl>
                                              <p:spTgt spid="51"/>
                                            </p:tgtEl>
                                          </p:cBhvr>
                                        </p:animEffect>
                                      </p:childTnLst>
                                    </p:cTn>
                                  </p:par>
                                  <p:par>
                                    <p:cTn id="41" presetID="16" presetClass="entr" presetSubtype="37" fill="hold" nodeType="withEffect">
                                      <p:stCondLst>
                                        <p:cond delay="250"/>
                                      </p:stCondLst>
                                      <p:childTnLst>
                                        <p:set>
                                          <p:cBhvr>
                                            <p:cTn id="42" dur="1" fill="hold">
                                              <p:stCondLst>
                                                <p:cond delay="0"/>
                                              </p:stCondLst>
                                            </p:cTn>
                                            <p:tgtEl>
                                              <p:spTgt spid="44"/>
                                            </p:tgtEl>
                                            <p:attrNameLst>
                                              <p:attrName>style.visibility</p:attrName>
                                            </p:attrNameLst>
                                          </p:cBhvr>
                                          <p:to>
                                            <p:strVal val="visible"/>
                                          </p:to>
                                        </p:set>
                                        <p:animEffect transition="in" filter="barn(outVertical)">
                                          <p:cBhvr>
                                            <p:cTn id="43" dur="500"/>
                                            <p:tgtEl>
                                              <p:spTgt spid="44"/>
                                            </p:tgtEl>
                                          </p:cBhvr>
                                        </p:animEffect>
                                      </p:childTnLst>
                                    </p:cTn>
                                  </p:par>
                                  <p:par>
                                    <p:cTn id="44" presetID="22" presetClass="entr" presetSubtype="1" fill="hold" grpId="0" nodeType="withEffect">
                                      <p:stCondLst>
                                        <p:cond delay="50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2500"/>
                                </p:stCondLst>
                                <p:childTnLst>
                                  <p:par>
                                    <p:cTn id="48" presetID="2" presetClass="entr" presetSubtype="4" fill="hold" nodeType="afterEffect" p14:presetBounceEnd="40000">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14:bounceEnd="40000">
                                          <p:cBhvr additive="base">
                                            <p:cTn id="50" dur="750" fill="hold"/>
                                            <p:tgtEl>
                                              <p:spTgt spid="55"/>
                                            </p:tgtEl>
                                            <p:attrNameLst>
                                              <p:attrName>ppt_x</p:attrName>
                                            </p:attrNameLst>
                                          </p:cBhvr>
                                          <p:tavLst>
                                            <p:tav tm="0">
                                              <p:val>
                                                <p:strVal val="#ppt_x"/>
                                              </p:val>
                                            </p:tav>
                                            <p:tav tm="100000">
                                              <p:val>
                                                <p:strVal val="#ppt_x"/>
                                              </p:val>
                                            </p:tav>
                                          </p:tavLst>
                                        </p:anim>
                                        <p:anim calcmode="lin" valueType="num" p14:bounceEnd="40000">
                                          <p:cBhvr additive="base">
                                            <p:cTn id="51" dur="750" fill="hold"/>
                                            <p:tgtEl>
                                              <p:spTgt spid="55"/>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14:presetBounceEnd="40000">
                                      <p:stCondLst>
                                        <p:cond delay="500"/>
                                      </p:stCondLst>
                                      <p:childTnLst>
                                        <p:set>
                                          <p:cBhvr>
                                            <p:cTn id="53" dur="1" fill="hold">
                                              <p:stCondLst>
                                                <p:cond delay="0"/>
                                              </p:stCondLst>
                                            </p:cTn>
                                            <p:tgtEl>
                                              <p:spTgt spid="56"/>
                                            </p:tgtEl>
                                            <p:attrNameLst>
                                              <p:attrName>style.visibility</p:attrName>
                                            </p:attrNameLst>
                                          </p:cBhvr>
                                          <p:to>
                                            <p:strVal val="visible"/>
                                          </p:to>
                                        </p:set>
                                        <p:anim calcmode="lin" valueType="num" p14:bounceEnd="40000">
                                          <p:cBhvr additive="base">
                                            <p:cTn id="54" dur="750" fill="hold"/>
                                            <p:tgtEl>
                                              <p:spTgt spid="56"/>
                                            </p:tgtEl>
                                            <p:attrNameLst>
                                              <p:attrName>ppt_x</p:attrName>
                                            </p:attrNameLst>
                                          </p:cBhvr>
                                          <p:tavLst>
                                            <p:tav tm="0">
                                              <p:val>
                                                <p:strVal val="#ppt_x"/>
                                              </p:val>
                                            </p:tav>
                                            <p:tav tm="100000">
                                              <p:val>
                                                <p:strVal val="#ppt_x"/>
                                              </p:val>
                                            </p:tav>
                                          </p:tavLst>
                                        </p:anim>
                                        <p:anim calcmode="lin" valueType="num" p14:bounceEnd="40000">
                                          <p:cBhvr additive="base">
                                            <p:cTn id="55" dur="75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39" grpId="0" animBg="1"/>
          <p:bldP spid="40" grpId="0" animBg="1"/>
          <p:bldP spid="38" grpId="0" animBg="1"/>
          <p:bldP spid="41" grpId="0"/>
          <p:bldP spid="42" grpId="0"/>
          <p:bldP spid="43" grpId="0"/>
          <p:bldP spid="51" grpId="0"/>
          <p:bldP spid="5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randombar(horizontal)">
                                          <p:cBhvr>
                                            <p:cTn id="10" dur="500"/>
                                            <p:tgtEl>
                                              <p:spTgt spid="53"/>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500" fill="hold"/>
                                            <p:tgtEl>
                                              <p:spTgt spid="38"/>
                                            </p:tgtEl>
                                            <p:attrNameLst>
                                              <p:attrName>ppt_w</p:attrName>
                                            </p:attrNameLst>
                                          </p:cBhvr>
                                          <p:tavLst>
                                            <p:tav tm="0">
                                              <p:val>
                                                <p:fltVal val="0"/>
                                              </p:val>
                                            </p:tav>
                                            <p:tav tm="100000">
                                              <p:val>
                                                <p:strVal val="#ppt_w"/>
                                              </p:val>
                                            </p:tav>
                                          </p:tavLst>
                                        </p:anim>
                                        <p:anim calcmode="lin" valueType="num">
                                          <p:cBhvr>
                                            <p:cTn id="14" dur="500" fill="hold"/>
                                            <p:tgtEl>
                                              <p:spTgt spid="38"/>
                                            </p:tgtEl>
                                            <p:attrNameLst>
                                              <p:attrName>ppt_h</p:attrName>
                                            </p:attrNameLst>
                                          </p:cBhvr>
                                          <p:tavLst>
                                            <p:tav tm="0">
                                              <p:val>
                                                <p:fltVal val="0"/>
                                              </p:val>
                                            </p:tav>
                                            <p:tav tm="100000">
                                              <p:val>
                                                <p:strVal val="#ppt_h"/>
                                              </p:val>
                                            </p:tav>
                                          </p:tavLst>
                                        </p:anim>
                                        <p:animEffect transition="in" filter="fade">
                                          <p:cBhvr>
                                            <p:cTn id="15" dur="500"/>
                                            <p:tgtEl>
                                              <p:spTgt spid="38"/>
                                            </p:tgtEl>
                                          </p:cBhvr>
                                        </p:animEffect>
                                      </p:childTnLst>
                                    </p:cTn>
                                  </p:par>
                                  <p:par>
                                    <p:cTn id="16" presetID="22" presetClass="entr" presetSubtype="1" fill="hold" grpId="0" nodeType="withEffect">
                                      <p:stCondLst>
                                        <p:cond delay="500"/>
                                      </p:stCondLst>
                                      <p:childTnLst>
                                        <p:set>
                                          <p:cBhvr>
                                            <p:cTn id="17" dur="1" fill="hold">
                                              <p:stCondLst>
                                                <p:cond delay="0"/>
                                              </p:stCondLst>
                                            </p:cTn>
                                            <p:tgtEl>
                                              <p:spTgt spid="40"/>
                                            </p:tgtEl>
                                            <p:attrNameLst>
                                              <p:attrName>style.visibility</p:attrName>
                                            </p:attrNameLst>
                                          </p:cBhvr>
                                          <p:to>
                                            <p:strVal val="visible"/>
                                          </p:to>
                                        </p:set>
                                        <p:animEffect transition="in" filter="wipe(up)">
                                          <p:cBhvr>
                                            <p:cTn id="18" dur="500"/>
                                            <p:tgtEl>
                                              <p:spTgt spid="40"/>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1500"/>
                                </p:stCondLst>
                                <p:childTnLst>
                                  <p:par>
                                    <p:cTn id="31" presetID="50" presetClass="entr" presetSubtype="0" decel="100000" fill="hold" grpId="0" nodeType="after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p:cTn id="33" dur="1000" fill="hold"/>
                                            <p:tgtEl>
                                              <p:spTgt spid="41"/>
                                            </p:tgtEl>
                                            <p:attrNameLst>
                                              <p:attrName>ppt_w</p:attrName>
                                            </p:attrNameLst>
                                          </p:cBhvr>
                                          <p:tavLst>
                                            <p:tav tm="0">
                                              <p:val>
                                                <p:strVal val="#ppt_w+.3"/>
                                              </p:val>
                                            </p:tav>
                                            <p:tav tm="100000">
                                              <p:val>
                                                <p:strVal val="#ppt_w"/>
                                              </p:val>
                                            </p:tav>
                                          </p:tavLst>
                                        </p:anim>
                                        <p:anim calcmode="lin" valueType="num">
                                          <p:cBhvr>
                                            <p:cTn id="34" dur="1000" fill="hold"/>
                                            <p:tgtEl>
                                              <p:spTgt spid="41"/>
                                            </p:tgtEl>
                                            <p:attrNameLst>
                                              <p:attrName>ppt_h</p:attrName>
                                            </p:attrNameLst>
                                          </p:cBhvr>
                                          <p:tavLst>
                                            <p:tav tm="0">
                                              <p:val>
                                                <p:strVal val="#ppt_h"/>
                                              </p:val>
                                            </p:tav>
                                            <p:tav tm="100000">
                                              <p:val>
                                                <p:strVal val="#ppt_h"/>
                                              </p:val>
                                            </p:tav>
                                          </p:tavLst>
                                        </p:anim>
                                        <p:animEffect transition="in" filter="fade">
                                          <p:cBhvr>
                                            <p:cTn id="35" dur="1000"/>
                                            <p:tgtEl>
                                              <p:spTgt spid="41"/>
                                            </p:tgtEl>
                                          </p:cBhvr>
                                        </p:animEffect>
                                      </p:childTnLst>
                                    </p:cTn>
                                  </p:par>
                                  <p:par>
                                    <p:cTn id="36" presetID="50" presetClass="entr" presetSubtype="0" decel="100000" fill="hold" grpId="0" nodeType="withEffect">
                                      <p:stCondLst>
                                        <p:cond delay="0"/>
                                      </p:stCondLst>
                                      <p:childTnLst>
                                        <p:set>
                                          <p:cBhvr>
                                            <p:cTn id="37" dur="1" fill="hold">
                                              <p:stCondLst>
                                                <p:cond delay="0"/>
                                              </p:stCondLst>
                                            </p:cTn>
                                            <p:tgtEl>
                                              <p:spTgt spid="51"/>
                                            </p:tgtEl>
                                            <p:attrNameLst>
                                              <p:attrName>style.visibility</p:attrName>
                                            </p:attrNameLst>
                                          </p:cBhvr>
                                          <p:to>
                                            <p:strVal val="visible"/>
                                          </p:to>
                                        </p:set>
                                        <p:anim calcmode="lin" valueType="num">
                                          <p:cBhvr>
                                            <p:cTn id="38" dur="1000" fill="hold"/>
                                            <p:tgtEl>
                                              <p:spTgt spid="51"/>
                                            </p:tgtEl>
                                            <p:attrNameLst>
                                              <p:attrName>ppt_w</p:attrName>
                                            </p:attrNameLst>
                                          </p:cBhvr>
                                          <p:tavLst>
                                            <p:tav tm="0">
                                              <p:val>
                                                <p:strVal val="#ppt_w+.3"/>
                                              </p:val>
                                            </p:tav>
                                            <p:tav tm="100000">
                                              <p:val>
                                                <p:strVal val="#ppt_w"/>
                                              </p:val>
                                            </p:tav>
                                          </p:tavLst>
                                        </p:anim>
                                        <p:anim calcmode="lin" valueType="num">
                                          <p:cBhvr>
                                            <p:cTn id="39" dur="1000" fill="hold"/>
                                            <p:tgtEl>
                                              <p:spTgt spid="51"/>
                                            </p:tgtEl>
                                            <p:attrNameLst>
                                              <p:attrName>ppt_h</p:attrName>
                                            </p:attrNameLst>
                                          </p:cBhvr>
                                          <p:tavLst>
                                            <p:tav tm="0">
                                              <p:val>
                                                <p:strVal val="#ppt_h"/>
                                              </p:val>
                                            </p:tav>
                                            <p:tav tm="100000">
                                              <p:val>
                                                <p:strVal val="#ppt_h"/>
                                              </p:val>
                                            </p:tav>
                                          </p:tavLst>
                                        </p:anim>
                                        <p:animEffect transition="in" filter="fade">
                                          <p:cBhvr>
                                            <p:cTn id="40" dur="1000"/>
                                            <p:tgtEl>
                                              <p:spTgt spid="51"/>
                                            </p:tgtEl>
                                          </p:cBhvr>
                                        </p:animEffect>
                                      </p:childTnLst>
                                    </p:cTn>
                                  </p:par>
                                  <p:par>
                                    <p:cTn id="41" presetID="16" presetClass="entr" presetSubtype="37" fill="hold" nodeType="withEffect">
                                      <p:stCondLst>
                                        <p:cond delay="250"/>
                                      </p:stCondLst>
                                      <p:childTnLst>
                                        <p:set>
                                          <p:cBhvr>
                                            <p:cTn id="42" dur="1" fill="hold">
                                              <p:stCondLst>
                                                <p:cond delay="0"/>
                                              </p:stCondLst>
                                            </p:cTn>
                                            <p:tgtEl>
                                              <p:spTgt spid="44"/>
                                            </p:tgtEl>
                                            <p:attrNameLst>
                                              <p:attrName>style.visibility</p:attrName>
                                            </p:attrNameLst>
                                          </p:cBhvr>
                                          <p:to>
                                            <p:strVal val="visible"/>
                                          </p:to>
                                        </p:set>
                                        <p:animEffect transition="in" filter="barn(outVertical)">
                                          <p:cBhvr>
                                            <p:cTn id="43" dur="500"/>
                                            <p:tgtEl>
                                              <p:spTgt spid="44"/>
                                            </p:tgtEl>
                                          </p:cBhvr>
                                        </p:animEffect>
                                      </p:childTnLst>
                                    </p:cTn>
                                  </p:par>
                                  <p:par>
                                    <p:cTn id="44" presetID="22" presetClass="entr" presetSubtype="1" fill="hold" grpId="0" nodeType="withEffect">
                                      <p:stCondLst>
                                        <p:cond delay="50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2500"/>
                                </p:stCondLst>
                                <p:childTnLst>
                                  <p:par>
                                    <p:cTn id="48" presetID="2" presetClass="entr" presetSubtype="4"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additive="base">
                                            <p:cTn id="50" dur="750" fill="hold"/>
                                            <p:tgtEl>
                                              <p:spTgt spid="55"/>
                                            </p:tgtEl>
                                            <p:attrNameLst>
                                              <p:attrName>ppt_x</p:attrName>
                                            </p:attrNameLst>
                                          </p:cBhvr>
                                          <p:tavLst>
                                            <p:tav tm="0">
                                              <p:val>
                                                <p:strVal val="#ppt_x"/>
                                              </p:val>
                                            </p:tav>
                                            <p:tav tm="100000">
                                              <p:val>
                                                <p:strVal val="#ppt_x"/>
                                              </p:val>
                                            </p:tav>
                                          </p:tavLst>
                                        </p:anim>
                                        <p:anim calcmode="lin" valueType="num">
                                          <p:cBhvr additive="base">
                                            <p:cTn id="51" dur="750" fill="hold"/>
                                            <p:tgtEl>
                                              <p:spTgt spid="55"/>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500"/>
                                      </p:stCondLst>
                                      <p:childTnLst>
                                        <p:set>
                                          <p:cBhvr>
                                            <p:cTn id="53" dur="1" fill="hold">
                                              <p:stCondLst>
                                                <p:cond delay="0"/>
                                              </p:stCondLst>
                                            </p:cTn>
                                            <p:tgtEl>
                                              <p:spTgt spid="56"/>
                                            </p:tgtEl>
                                            <p:attrNameLst>
                                              <p:attrName>style.visibility</p:attrName>
                                            </p:attrNameLst>
                                          </p:cBhvr>
                                          <p:to>
                                            <p:strVal val="visible"/>
                                          </p:to>
                                        </p:set>
                                        <p:anim calcmode="lin" valueType="num">
                                          <p:cBhvr additive="base">
                                            <p:cTn id="54" dur="750" fill="hold"/>
                                            <p:tgtEl>
                                              <p:spTgt spid="56"/>
                                            </p:tgtEl>
                                            <p:attrNameLst>
                                              <p:attrName>ppt_x</p:attrName>
                                            </p:attrNameLst>
                                          </p:cBhvr>
                                          <p:tavLst>
                                            <p:tav tm="0">
                                              <p:val>
                                                <p:strVal val="#ppt_x"/>
                                              </p:val>
                                            </p:tav>
                                            <p:tav tm="100000">
                                              <p:val>
                                                <p:strVal val="#ppt_x"/>
                                              </p:val>
                                            </p:tav>
                                          </p:tavLst>
                                        </p:anim>
                                        <p:anim calcmode="lin" valueType="num">
                                          <p:cBhvr additive="base">
                                            <p:cTn id="55" dur="75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39" grpId="0" animBg="1"/>
          <p:bldP spid="40" grpId="0" animBg="1"/>
          <p:bldP spid="38" grpId="0" animBg="1"/>
          <p:bldP spid="41" grpId="0"/>
          <p:bldP spid="42" grpId="0"/>
          <p:bldP spid="43" grpId="0"/>
          <p:bldP spid="51" grpId="0"/>
          <p:bldP spid="52"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38"/>
          <p:cNvGrpSpPr/>
          <p:nvPr/>
        </p:nvGrpSpPr>
        <p:grpSpPr>
          <a:xfrm>
            <a:off x="777227" y="3532538"/>
            <a:ext cx="2648970" cy="895027"/>
            <a:chOff x="1430743" y="1418620"/>
            <a:chExt cx="2076062" cy="701455"/>
          </a:xfrm>
        </p:grpSpPr>
        <p:sp>
          <p:nvSpPr>
            <p:cNvPr id="8" name="TextBox 7"/>
            <p:cNvSpPr txBox="1"/>
            <p:nvPr/>
          </p:nvSpPr>
          <p:spPr>
            <a:xfrm>
              <a:off x="2421350" y="1418620"/>
              <a:ext cx="1085455" cy="255383"/>
            </a:xfrm>
            <a:prstGeom prst="rect">
              <a:avLst/>
            </a:prstGeom>
            <a:noFill/>
          </p:spPr>
          <p:txBody>
            <a:bodyPr wrap="none" lIns="0" tIns="0" rIns="0" bIns="0" rtlCol="0" anchor="ctr">
              <a:spAutoFit/>
            </a:bodyPr>
            <a:lstStyle/>
            <a:p>
              <a:pPr algn="r">
                <a:lnSpc>
                  <a:spcPct val="130000"/>
                </a:lnSpc>
              </a:pP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计划目标任务</a:t>
              </a:r>
            </a:p>
          </p:txBody>
        </p:sp>
        <p:sp>
          <p:nvSpPr>
            <p:cNvPr id="9" name="TextBox 8"/>
            <p:cNvSpPr txBox="1"/>
            <p:nvPr/>
          </p:nvSpPr>
          <p:spPr>
            <a:xfrm>
              <a:off x="1430743" y="1649712"/>
              <a:ext cx="2076062" cy="470363"/>
            </a:xfrm>
            <a:prstGeom prst="rect">
              <a:avLst/>
            </a:prstGeom>
            <a:noFill/>
          </p:spPr>
          <p:txBody>
            <a:bodyPr wrap="square" lIns="0" tIns="0" rIns="0" bIns="0" rtlCol="0" anchor="t">
              <a:spAutoFit/>
            </a:bodyPr>
            <a:lstStyle/>
            <a:p>
              <a:pPr algn="r">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右键点击图片选择设置图片格式可直接替换图片。您的容打在这里，或者通这里，或者通过复制过复制您的文本</a:t>
              </a:r>
              <a:endPar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grpSp>
      <p:sp>
        <p:nvSpPr>
          <p:cNvPr id="11" name="Rectangular Callout 28"/>
          <p:cNvSpPr>
            <a:spLocks noChangeAspect="1"/>
          </p:cNvSpPr>
          <p:nvPr/>
        </p:nvSpPr>
        <p:spPr>
          <a:xfrm flipH="1">
            <a:off x="3517738" y="3659971"/>
            <a:ext cx="738829" cy="717676"/>
          </a:xfrm>
          <a:prstGeom prst="wedgeRectCallout">
            <a:avLst/>
          </a:prstGeom>
          <a:solidFill>
            <a:srgbClr val="59595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0000"/>
              </a:lnSpc>
            </a:pPr>
            <a:r>
              <a:rPr lang="en-US" sz="2000" dirty="0">
                <a:solidFill>
                  <a:schemeClr val="bg1"/>
                </a:solidFill>
                <a:latin typeface="思源黑体" panose="020B0500000000000000" pitchFamily="34" charset="-122"/>
                <a:ea typeface="思源黑体" panose="020B0500000000000000" pitchFamily="34" charset="-122"/>
                <a:cs typeface="+mn-ea"/>
                <a:sym typeface="+mn-lt"/>
              </a:rPr>
              <a:t>01</a:t>
            </a:r>
            <a:endParaRPr lang="en-US" sz="2000" b="1" dirty="0">
              <a:solidFill>
                <a:schemeClr val="bg1"/>
              </a:solidFill>
              <a:latin typeface="思源黑体" panose="020B0500000000000000" pitchFamily="34" charset="-122"/>
              <a:ea typeface="思源黑体" panose="020B0500000000000000" pitchFamily="34" charset="-122"/>
              <a:cs typeface="+mn-ea"/>
              <a:sym typeface="+mn-lt"/>
            </a:endParaRPr>
          </a:p>
        </p:txBody>
      </p:sp>
      <p:sp>
        <p:nvSpPr>
          <p:cNvPr id="12" name="Rectangular Callout 32"/>
          <p:cNvSpPr>
            <a:spLocks noChangeAspect="1"/>
          </p:cNvSpPr>
          <p:nvPr/>
        </p:nvSpPr>
        <p:spPr>
          <a:xfrm flipH="1">
            <a:off x="3517738" y="4727472"/>
            <a:ext cx="738829" cy="717678"/>
          </a:xfrm>
          <a:prstGeom prst="wedgeRectCallout">
            <a:avLst/>
          </a:prstGeom>
          <a:solidFill>
            <a:srgbClr val="E53238"/>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000" dirty="0">
                <a:solidFill>
                  <a:schemeClr val="bg1"/>
                </a:solidFill>
                <a:latin typeface="思源黑体" panose="020B0500000000000000" pitchFamily="34" charset="-122"/>
                <a:ea typeface="思源黑体" panose="020B0500000000000000" pitchFamily="34" charset="-122"/>
                <a:cs typeface="+mn-ea"/>
                <a:sym typeface="+mn-lt"/>
              </a:rPr>
              <a:t>03</a:t>
            </a:r>
            <a:endParaRPr lang="en-US" sz="2000" dirty="0">
              <a:latin typeface="思源黑体" panose="020B0500000000000000" pitchFamily="34" charset="-122"/>
              <a:ea typeface="思源黑体" panose="020B0500000000000000" pitchFamily="34" charset="-122"/>
              <a:cs typeface="+mn-ea"/>
              <a:sym typeface="+mn-lt"/>
            </a:endParaRPr>
          </a:p>
        </p:txBody>
      </p:sp>
      <p:sp>
        <p:nvSpPr>
          <p:cNvPr id="13" name="Rectangular Callout 36"/>
          <p:cNvSpPr>
            <a:spLocks noChangeAspect="1"/>
          </p:cNvSpPr>
          <p:nvPr/>
        </p:nvSpPr>
        <p:spPr>
          <a:xfrm>
            <a:off x="7931774" y="3646937"/>
            <a:ext cx="738829" cy="717678"/>
          </a:xfrm>
          <a:prstGeom prst="wedgeRectCallout">
            <a:avLst/>
          </a:prstGeom>
          <a:solidFill>
            <a:srgbClr val="E53238"/>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000" dirty="0">
                <a:solidFill>
                  <a:schemeClr val="bg1"/>
                </a:solidFill>
                <a:latin typeface="思源黑体" panose="020B0500000000000000" pitchFamily="34" charset="-122"/>
                <a:ea typeface="思源黑体" panose="020B0500000000000000" pitchFamily="34" charset="-122"/>
                <a:cs typeface="+mn-ea"/>
                <a:sym typeface="+mn-lt"/>
              </a:rPr>
              <a:t>02</a:t>
            </a:r>
            <a:endParaRPr lang="en-US" sz="2000" b="1" dirty="0">
              <a:solidFill>
                <a:schemeClr val="bg1"/>
              </a:solidFill>
              <a:latin typeface="思源黑体" panose="020B0500000000000000" pitchFamily="34" charset="-122"/>
              <a:ea typeface="思源黑体" panose="020B0500000000000000" pitchFamily="34" charset="-122"/>
              <a:cs typeface="+mn-ea"/>
              <a:sym typeface="+mn-lt"/>
            </a:endParaRPr>
          </a:p>
        </p:txBody>
      </p:sp>
      <p:sp>
        <p:nvSpPr>
          <p:cNvPr id="14" name="Rectangular Callout 40"/>
          <p:cNvSpPr>
            <a:spLocks noChangeAspect="1"/>
          </p:cNvSpPr>
          <p:nvPr/>
        </p:nvSpPr>
        <p:spPr>
          <a:xfrm>
            <a:off x="7931774" y="4714510"/>
            <a:ext cx="738829" cy="717678"/>
          </a:xfrm>
          <a:prstGeom prst="wedgeRectCallout">
            <a:avLst/>
          </a:prstGeom>
          <a:solidFill>
            <a:srgbClr val="59595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000" dirty="0">
                <a:latin typeface="思源黑体" panose="020B0500000000000000" pitchFamily="34" charset="-122"/>
                <a:ea typeface="思源黑体" panose="020B0500000000000000" pitchFamily="34" charset="-122"/>
                <a:cs typeface="+mn-ea"/>
                <a:sym typeface="+mn-lt"/>
              </a:rPr>
              <a:t>04</a:t>
            </a:r>
          </a:p>
        </p:txBody>
      </p:sp>
      <p:sp>
        <p:nvSpPr>
          <p:cNvPr id="15" name="Arc 41"/>
          <p:cNvSpPr/>
          <p:nvPr/>
        </p:nvSpPr>
        <p:spPr>
          <a:xfrm rot="19051047">
            <a:off x="6628394" y="3046916"/>
            <a:ext cx="2087887" cy="2087887"/>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30000"/>
              </a:lnSpc>
            </a:pPr>
            <a:endParaRPr lang="en-US" dirty="0">
              <a:latin typeface="思源黑体" panose="020B0500000000000000" pitchFamily="34" charset="-122"/>
              <a:ea typeface="思源黑体" panose="020B0500000000000000" pitchFamily="34" charset="-122"/>
              <a:cs typeface="+mn-ea"/>
              <a:sym typeface="+mn-lt"/>
            </a:endParaRPr>
          </a:p>
        </p:txBody>
      </p:sp>
      <p:sp>
        <p:nvSpPr>
          <p:cNvPr id="16" name="Arc 42"/>
          <p:cNvSpPr/>
          <p:nvPr/>
        </p:nvSpPr>
        <p:spPr>
          <a:xfrm rot="2548953" flipH="1">
            <a:off x="3472062" y="3046916"/>
            <a:ext cx="2087887" cy="2087887"/>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30000"/>
              </a:lnSpc>
            </a:pPr>
            <a:endParaRPr lang="en-US" dirty="0">
              <a:latin typeface="思源黑体" panose="020B0500000000000000" pitchFamily="34" charset="-122"/>
              <a:ea typeface="思源黑体" panose="020B0500000000000000" pitchFamily="34" charset="-122"/>
              <a:cs typeface="+mn-ea"/>
              <a:sym typeface="+mn-lt"/>
            </a:endParaRPr>
          </a:p>
        </p:txBody>
      </p:sp>
      <p:grpSp>
        <p:nvGrpSpPr>
          <p:cNvPr id="17" name="Group 286"/>
          <p:cNvGrpSpPr/>
          <p:nvPr/>
        </p:nvGrpSpPr>
        <p:grpSpPr>
          <a:xfrm>
            <a:off x="4516005" y="3507677"/>
            <a:ext cx="3156333" cy="2586413"/>
            <a:chOff x="5633243" y="1798638"/>
            <a:chExt cx="1992313" cy="1632575"/>
          </a:xfrm>
        </p:grpSpPr>
        <p:sp>
          <p:nvSpPr>
            <p:cNvPr id="18" name="Freeform 10"/>
            <p:cNvSpPr>
              <a:spLocks/>
            </p:cNvSpPr>
            <p:nvPr/>
          </p:nvSpPr>
          <p:spPr bwMode="auto">
            <a:xfrm>
              <a:off x="6276180" y="3115300"/>
              <a:ext cx="706438" cy="315913"/>
            </a:xfrm>
            <a:custGeom>
              <a:avLst/>
              <a:gdLst/>
              <a:ahLst/>
              <a:cxnLst>
                <a:cxn ang="0">
                  <a:pos x="187" y="75"/>
                </a:cxn>
                <a:cxn ang="0">
                  <a:pos x="169" y="56"/>
                </a:cxn>
                <a:cxn ang="0">
                  <a:pos x="160" y="39"/>
                </a:cxn>
                <a:cxn ang="0">
                  <a:pos x="157" y="0"/>
                </a:cxn>
                <a:cxn ang="0">
                  <a:pos x="95" y="0"/>
                </a:cxn>
                <a:cxn ang="0">
                  <a:pos x="92" y="0"/>
                </a:cxn>
                <a:cxn ang="0">
                  <a:pos x="31" y="0"/>
                </a:cxn>
                <a:cxn ang="0">
                  <a:pos x="28" y="39"/>
                </a:cxn>
                <a:cxn ang="0">
                  <a:pos x="19" y="56"/>
                </a:cxn>
                <a:cxn ang="0">
                  <a:pos x="1" y="75"/>
                </a:cxn>
                <a:cxn ang="0">
                  <a:pos x="0" y="80"/>
                </a:cxn>
                <a:cxn ang="0">
                  <a:pos x="9" y="84"/>
                </a:cxn>
                <a:cxn ang="0">
                  <a:pos x="92" y="84"/>
                </a:cxn>
                <a:cxn ang="0">
                  <a:pos x="95" y="84"/>
                </a:cxn>
                <a:cxn ang="0">
                  <a:pos x="179" y="84"/>
                </a:cxn>
                <a:cxn ang="0">
                  <a:pos x="188" y="80"/>
                </a:cxn>
                <a:cxn ang="0">
                  <a:pos x="187" y="75"/>
                </a:cxn>
              </a:cxnLst>
              <a:rect l="0" t="0" r="r" b="b"/>
              <a:pathLst>
                <a:path w="188" h="84">
                  <a:moveTo>
                    <a:pt x="187" y="75"/>
                  </a:moveTo>
                  <a:cubicBezTo>
                    <a:pt x="187" y="75"/>
                    <a:pt x="179" y="66"/>
                    <a:pt x="169" y="56"/>
                  </a:cubicBezTo>
                  <a:cubicBezTo>
                    <a:pt x="159" y="46"/>
                    <a:pt x="160" y="39"/>
                    <a:pt x="160" y="39"/>
                  </a:cubicBezTo>
                  <a:cubicBezTo>
                    <a:pt x="157" y="0"/>
                    <a:pt x="157" y="0"/>
                    <a:pt x="157" y="0"/>
                  </a:cubicBezTo>
                  <a:cubicBezTo>
                    <a:pt x="95" y="0"/>
                    <a:pt x="95" y="0"/>
                    <a:pt x="95" y="0"/>
                  </a:cubicBezTo>
                  <a:cubicBezTo>
                    <a:pt x="92" y="0"/>
                    <a:pt x="92" y="0"/>
                    <a:pt x="92" y="0"/>
                  </a:cubicBezTo>
                  <a:cubicBezTo>
                    <a:pt x="31" y="0"/>
                    <a:pt x="31" y="0"/>
                    <a:pt x="31" y="0"/>
                  </a:cubicBezTo>
                  <a:cubicBezTo>
                    <a:pt x="28" y="39"/>
                    <a:pt x="28" y="39"/>
                    <a:pt x="28" y="39"/>
                  </a:cubicBezTo>
                  <a:cubicBezTo>
                    <a:pt x="28" y="39"/>
                    <a:pt x="29" y="46"/>
                    <a:pt x="19" y="56"/>
                  </a:cubicBezTo>
                  <a:cubicBezTo>
                    <a:pt x="9" y="66"/>
                    <a:pt x="1" y="75"/>
                    <a:pt x="1" y="75"/>
                  </a:cubicBezTo>
                  <a:cubicBezTo>
                    <a:pt x="1" y="75"/>
                    <a:pt x="0" y="77"/>
                    <a:pt x="0" y="80"/>
                  </a:cubicBezTo>
                  <a:cubicBezTo>
                    <a:pt x="0" y="83"/>
                    <a:pt x="2" y="84"/>
                    <a:pt x="9" y="84"/>
                  </a:cubicBezTo>
                  <a:cubicBezTo>
                    <a:pt x="15" y="84"/>
                    <a:pt x="78" y="84"/>
                    <a:pt x="92" y="84"/>
                  </a:cubicBezTo>
                  <a:cubicBezTo>
                    <a:pt x="94" y="84"/>
                    <a:pt x="95" y="84"/>
                    <a:pt x="95" y="84"/>
                  </a:cubicBezTo>
                  <a:cubicBezTo>
                    <a:pt x="110" y="84"/>
                    <a:pt x="173" y="84"/>
                    <a:pt x="179" y="84"/>
                  </a:cubicBezTo>
                  <a:cubicBezTo>
                    <a:pt x="186" y="84"/>
                    <a:pt x="188" y="83"/>
                    <a:pt x="188" y="80"/>
                  </a:cubicBezTo>
                  <a:cubicBezTo>
                    <a:pt x="188" y="77"/>
                    <a:pt x="187" y="75"/>
                    <a:pt x="187" y="75"/>
                  </a:cubicBezTo>
                </a:path>
              </a:pathLst>
            </a:custGeom>
            <a:solidFill>
              <a:schemeClr val="tx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pPr>
                <a:lnSpc>
                  <a:spcPct val="130000"/>
                </a:lnSpc>
              </a:pPr>
              <a:endParaRPr lang="en-US" dirty="0">
                <a:latin typeface="思源黑体" panose="020B0500000000000000" pitchFamily="34" charset="-122"/>
                <a:ea typeface="思源黑体" panose="020B0500000000000000" pitchFamily="34" charset="-122"/>
                <a:cs typeface="+mn-ea"/>
                <a:sym typeface="+mn-lt"/>
              </a:endParaRPr>
            </a:p>
          </p:txBody>
        </p:sp>
        <p:sp>
          <p:nvSpPr>
            <p:cNvPr id="19" name="Freeform 12"/>
            <p:cNvSpPr>
              <a:spLocks/>
            </p:cNvSpPr>
            <p:nvPr/>
          </p:nvSpPr>
          <p:spPr bwMode="auto">
            <a:xfrm>
              <a:off x="5633243" y="1798638"/>
              <a:ext cx="1992313" cy="1425575"/>
            </a:xfrm>
            <a:custGeom>
              <a:avLst/>
              <a:gdLst/>
              <a:ahLst/>
              <a:cxnLst>
                <a:cxn ang="0">
                  <a:pos x="530" y="359"/>
                </a:cxn>
                <a:cxn ang="0">
                  <a:pos x="507" y="379"/>
                </a:cxn>
                <a:cxn ang="0">
                  <a:pos x="23" y="379"/>
                </a:cxn>
                <a:cxn ang="0">
                  <a:pos x="0" y="359"/>
                </a:cxn>
                <a:cxn ang="0">
                  <a:pos x="0" y="20"/>
                </a:cxn>
                <a:cxn ang="0">
                  <a:pos x="23" y="0"/>
                </a:cxn>
                <a:cxn ang="0">
                  <a:pos x="507" y="0"/>
                </a:cxn>
                <a:cxn ang="0">
                  <a:pos x="530" y="20"/>
                </a:cxn>
                <a:cxn ang="0">
                  <a:pos x="530" y="359"/>
                </a:cxn>
              </a:cxnLst>
              <a:rect l="0" t="0" r="r" b="b"/>
              <a:pathLst>
                <a:path w="530" h="379">
                  <a:moveTo>
                    <a:pt x="530" y="359"/>
                  </a:moveTo>
                  <a:cubicBezTo>
                    <a:pt x="530" y="370"/>
                    <a:pt x="520" y="379"/>
                    <a:pt x="507" y="379"/>
                  </a:cubicBezTo>
                  <a:cubicBezTo>
                    <a:pt x="23" y="379"/>
                    <a:pt x="23" y="379"/>
                    <a:pt x="23" y="379"/>
                  </a:cubicBezTo>
                  <a:cubicBezTo>
                    <a:pt x="10" y="379"/>
                    <a:pt x="0" y="370"/>
                    <a:pt x="0" y="359"/>
                  </a:cubicBezTo>
                  <a:cubicBezTo>
                    <a:pt x="0" y="20"/>
                    <a:pt x="0" y="20"/>
                    <a:pt x="0" y="20"/>
                  </a:cubicBezTo>
                  <a:cubicBezTo>
                    <a:pt x="0" y="9"/>
                    <a:pt x="10" y="0"/>
                    <a:pt x="23" y="0"/>
                  </a:cubicBezTo>
                  <a:cubicBezTo>
                    <a:pt x="507" y="0"/>
                    <a:pt x="507" y="0"/>
                    <a:pt x="507" y="0"/>
                  </a:cubicBezTo>
                  <a:cubicBezTo>
                    <a:pt x="520" y="0"/>
                    <a:pt x="530" y="9"/>
                    <a:pt x="530" y="20"/>
                  </a:cubicBezTo>
                  <a:lnTo>
                    <a:pt x="530" y="359"/>
                  </a:lnTo>
                  <a:close/>
                </a:path>
              </a:pathLst>
            </a:custGeom>
            <a:solidFill>
              <a:schemeClr val="tx1">
                <a:lumMod val="90000"/>
                <a:lumOff val="10000"/>
              </a:schemeClr>
            </a:solidFill>
            <a:ln w="9525">
              <a:noFill/>
              <a:round/>
              <a:headEnd/>
              <a:tailEnd/>
            </a:ln>
          </p:spPr>
          <p:txBody>
            <a:bodyPr vert="horz" wrap="square" lIns="91440" tIns="45720" rIns="91440" bIns="45720" numCol="1" anchor="t" anchorCtr="0" compatLnSpc="1">
              <a:prstTxWarp prst="textNoShape">
                <a:avLst/>
              </a:prstTxWarp>
            </a:bodyPr>
            <a:lstStyle/>
            <a:p>
              <a:pPr>
                <a:lnSpc>
                  <a:spcPct val="130000"/>
                </a:lnSpc>
              </a:pPr>
              <a:endParaRPr lang="en-US" dirty="0">
                <a:latin typeface="思源黑体" panose="020B0500000000000000" pitchFamily="34" charset="-122"/>
                <a:ea typeface="思源黑体" panose="020B0500000000000000" pitchFamily="34" charset="-122"/>
                <a:cs typeface="+mn-ea"/>
                <a:sym typeface="+mn-lt"/>
              </a:endParaRPr>
            </a:p>
          </p:txBody>
        </p:sp>
        <p:sp>
          <p:nvSpPr>
            <p:cNvPr id="20" name="Rectangle 13"/>
            <p:cNvSpPr>
              <a:spLocks noChangeArrowheads="1"/>
            </p:cNvSpPr>
            <p:nvPr/>
          </p:nvSpPr>
          <p:spPr bwMode="auto">
            <a:xfrm>
              <a:off x="5701505" y="1862138"/>
              <a:ext cx="1855788" cy="114776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pPr>
                <a:lnSpc>
                  <a:spcPct val="130000"/>
                </a:lnSpc>
              </a:pPr>
              <a:endParaRPr lang="en-US" dirty="0">
                <a:latin typeface="思源黑体" panose="020B0500000000000000" pitchFamily="34" charset="-122"/>
                <a:ea typeface="思源黑体" panose="020B0500000000000000" pitchFamily="34" charset="-122"/>
                <a:cs typeface="+mn-ea"/>
                <a:sym typeface="+mn-lt"/>
              </a:endParaRPr>
            </a:p>
          </p:txBody>
        </p:sp>
        <p:sp>
          <p:nvSpPr>
            <p:cNvPr id="21" name="Freeform 14"/>
            <p:cNvSpPr>
              <a:spLocks/>
            </p:cNvSpPr>
            <p:nvPr/>
          </p:nvSpPr>
          <p:spPr bwMode="auto">
            <a:xfrm>
              <a:off x="5701361" y="1865401"/>
              <a:ext cx="1855788" cy="1147763"/>
            </a:xfrm>
            <a:custGeom>
              <a:avLst/>
              <a:gdLst/>
              <a:ahLst/>
              <a:cxnLst>
                <a:cxn ang="0">
                  <a:pos x="1169" y="0"/>
                </a:cxn>
                <a:cxn ang="0">
                  <a:pos x="0" y="0"/>
                </a:cxn>
                <a:cxn ang="0">
                  <a:pos x="0" y="723"/>
                </a:cxn>
                <a:cxn ang="0">
                  <a:pos x="1169" y="0"/>
                </a:cxn>
              </a:cxnLst>
              <a:rect l="0" t="0" r="r" b="b"/>
              <a:pathLst>
                <a:path w="1169" h="723">
                  <a:moveTo>
                    <a:pt x="1169" y="0"/>
                  </a:moveTo>
                  <a:lnTo>
                    <a:pt x="0" y="0"/>
                  </a:lnTo>
                  <a:lnTo>
                    <a:pt x="0" y="723"/>
                  </a:lnTo>
                  <a:lnTo>
                    <a:pt x="1169" y="0"/>
                  </a:lnTo>
                  <a:close/>
                </a:path>
              </a:pathLst>
            </a:custGeom>
            <a:solidFill>
              <a:schemeClr val="bg2">
                <a:lumMod val="95000"/>
                <a:alpha val="36000"/>
              </a:schemeClr>
            </a:solidFill>
            <a:ln w="9525">
              <a:noFill/>
              <a:round/>
              <a:headEnd/>
              <a:tailEnd/>
            </a:ln>
          </p:spPr>
          <p:txBody>
            <a:bodyPr vert="horz" wrap="square" lIns="91440" tIns="45720" rIns="91440" bIns="45720" numCol="1" anchor="t" anchorCtr="0" compatLnSpc="1">
              <a:prstTxWarp prst="textNoShape">
                <a:avLst/>
              </a:prstTxWarp>
            </a:bodyPr>
            <a:lstStyle/>
            <a:p>
              <a:pPr>
                <a:lnSpc>
                  <a:spcPct val="130000"/>
                </a:lnSpc>
              </a:pPr>
              <a:endParaRPr lang="en-US" dirty="0">
                <a:latin typeface="思源黑体" panose="020B0500000000000000" pitchFamily="34" charset="-122"/>
                <a:ea typeface="思源黑体" panose="020B0500000000000000" pitchFamily="34" charset="-122"/>
                <a:cs typeface="+mn-ea"/>
                <a:sym typeface="+mn-lt"/>
              </a:endParaRPr>
            </a:p>
          </p:txBody>
        </p:sp>
        <p:sp>
          <p:nvSpPr>
            <p:cNvPr id="22" name="Oval 15"/>
            <p:cNvSpPr>
              <a:spLocks noChangeArrowheads="1"/>
            </p:cNvSpPr>
            <p:nvPr/>
          </p:nvSpPr>
          <p:spPr bwMode="auto">
            <a:xfrm>
              <a:off x="6580980" y="3059113"/>
              <a:ext cx="93663" cy="93663"/>
            </a:xfrm>
            <a:prstGeom prst="ellipse">
              <a:avLst/>
            </a:prstGeom>
            <a:solidFill>
              <a:srgbClr val="6E6F71"/>
            </a:solidFill>
            <a:ln w="9525">
              <a:noFill/>
              <a:round/>
              <a:headEnd/>
              <a:tailEnd/>
            </a:ln>
          </p:spPr>
          <p:txBody>
            <a:bodyPr vert="horz" wrap="square" lIns="91440" tIns="45720" rIns="91440" bIns="45720" numCol="1" anchor="t" anchorCtr="0" compatLnSpc="1">
              <a:prstTxWarp prst="textNoShape">
                <a:avLst/>
              </a:prstTxWarp>
            </a:bodyPr>
            <a:lstStyle/>
            <a:p>
              <a:pPr>
                <a:lnSpc>
                  <a:spcPct val="130000"/>
                </a:lnSpc>
              </a:pPr>
              <a:endParaRPr lang="en-US" dirty="0">
                <a:latin typeface="思源黑体" panose="020B0500000000000000" pitchFamily="34" charset="-122"/>
                <a:ea typeface="思源黑体" panose="020B0500000000000000" pitchFamily="34" charset="-122"/>
                <a:cs typeface="+mn-ea"/>
                <a:sym typeface="+mn-lt"/>
              </a:endParaRPr>
            </a:p>
          </p:txBody>
        </p:sp>
      </p:grpSp>
      <p:grpSp>
        <p:nvGrpSpPr>
          <p:cNvPr id="23" name="Group 38"/>
          <p:cNvGrpSpPr/>
          <p:nvPr/>
        </p:nvGrpSpPr>
        <p:grpSpPr>
          <a:xfrm>
            <a:off x="766614" y="4669361"/>
            <a:ext cx="2648970" cy="895027"/>
            <a:chOff x="1430743" y="1418620"/>
            <a:chExt cx="2076062" cy="701455"/>
          </a:xfrm>
        </p:grpSpPr>
        <p:sp>
          <p:nvSpPr>
            <p:cNvPr id="24" name="TextBox 23"/>
            <p:cNvSpPr txBox="1"/>
            <p:nvPr/>
          </p:nvSpPr>
          <p:spPr>
            <a:xfrm>
              <a:off x="2421350" y="1418620"/>
              <a:ext cx="1085455" cy="255383"/>
            </a:xfrm>
            <a:prstGeom prst="rect">
              <a:avLst/>
            </a:prstGeom>
            <a:noFill/>
          </p:spPr>
          <p:txBody>
            <a:bodyPr wrap="none" lIns="0" tIns="0" rIns="0" bIns="0" rtlCol="0" anchor="ctr">
              <a:spAutoFit/>
            </a:bodyPr>
            <a:lstStyle/>
            <a:p>
              <a:pPr algn="r">
                <a:lnSpc>
                  <a:spcPct val="130000"/>
                </a:lnSpc>
              </a:pP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计划目标任务</a:t>
              </a:r>
            </a:p>
          </p:txBody>
        </p:sp>
        <p:sp>
          <p:nvSpPr>
            <p:cNvPr id="25" name="TextBox 24"/>
            <p:cNvSpPr txBox="1"/>
            <p:nvPr/>
          </p:nvSpPr>
          <p:spPr>
            <a:xfrm>
              <a:off x="1430743" y="1649712"/>
              <a:ext cx="2076062" cy="470363"/>
            </a:xfrm>
            <a:prstGeom prst="rect">
              <a:avLst/>
            </a:prstGeom>
            <a:noFill/>
          </p:spPr>
          <p:txBody>
            <a:bodyPr wrap="square" lIns="0" tIns="0" rIns="0" bIns="0" rtlCol="0" anchor="t">
              <a:spAutoFit/>
            </a:bodyPr>
            <a:lstStyle/>
            <a:p>
              <a:pPr algn="r">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右键点击图片选择设置图片格式可直接替换图片。您的容打在这里，或者通这里，或者通过复制过复制您的文本</a:t>
              </a:r>
              <a:endPar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grpSp>
      <p:grpSp>
        <p:nvGrpSpPr>
          <p:cNvPr id="26" name="Group 38"/>
          <p:cNvGrpSpPr/>
          <p:nvPr/>
        </p:nvGrpSpPr>
        <p:grpSpPr>
          <a:xfrm>
            <a:off x="8759502" y="4701706"/>
            <a:ext cx="2648970" cy="895027"/>
            <a:chOff x="1430743" y="1418620"/>
            <a:chExt cx="2076062" cy="701455"/>
          </a:xfrm>
        </p:grpSpPr>
        <p:sp>
          <p:nvSpPr>
            <p:cNvPr id="27" name="TextBox 26"/>
            <p:cNvSpPr txBox="1"/>
            <p:nvPr/>
          </p:nvSpPr>
          <p:spPr>
            <a:xfrm>
              <a:off x="1430743" y="1418620"/>
              <a:ext cx="1085454" cy="255383"/>
            </a:xfrm>
            <a:prstGeom prst="rect">
              <a:avLst/>
            </a:prstGeom>
            <a:noFill/>
          </p:spPr>
          <p:txBody>
            <a:bodyPr wrap="none" lIns="0" tIns="0" rIns="0" bIns="0" rtlCol="0" anchor="ctr">
              <a:spAutoFit/>
            </a:bodyPr>
            <a:lstStyle/>
            <a:p>
              <a:pPr algn="r">
                <a:lnSpc>
                  <a:spcPct val="130000"/>
                </a:lnSpc>
              </a:pP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计划目标任务</a:t>
              </a:r>
            </a:p>
          </p:txBody>
        </p:sp>
        <p:sp>
          <p:nvSpPr>
            <p:cNvPr id="28" name="TextBox 27"/>
            <p:cNvSpPr txBox="1"/>
            <p:nvPr/>
          </p:nvSpPr>
          <p:spPr>
            <a:xfrm>
              <a:off x="1430743" y="1649712"/>
              <a:ext cx="2076062" cy="470363"/>
            </a:xfrm>
            <a:prstGeom prst="rect">
              <a:avLst/>
            </a:prstGeom>
            <a:noFill/>
          </p:spPr>
          <p:txBody>
            <a:bodyPr wrap="square" lIns="0" tIns="0" rIns="0" bIns="0" rtlCol="0" anchor="t">
              <a:spAutoFit/>
            </a:bodyPr>
            <a:lstStyle/>
            <a:p>
              <a:pPr>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右键点击图片选择设置图片格式可直接替换图片。您的容打在这里，或者通这里，或者通过复制过复制您的文本。</a:t>
              </a:r>
              <a:endPar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grpSp>
      <p:grpSp>
        <p:nvGrpSpPr>
          <p:cNvPr id="29" name="Group 38"/>
          <p:cNvGrpSpPr/>
          <p:nvPr/>
        </p:nvGrpSpPr>
        <p:grpSpPr>
          <a:xfrm>
            <a:off x="8759502" y="3517233"/>
            <a:ext cx="2648970" cy="895027"/>
            <a:chOff x="1430743" y="1418620"/>
            <a:chExt cx="2076062" cy="701455"/>
          </a:xfrm>
        </p:grpSpPr>
        <p:sp>
          <p:nvSpPr>
            <p:cNvPr id="30" name="TextBox 29"/>
            <p:cNvSpPr txBox="1"/>
            <p:nvPr/>
          </p:nvSpPr>
          <p:spPr>
            <a:xfrm>
              <a:off x="1430743" y="1418620"/>
              <a:ext cx="1085454" cy="255383"/>
            </a:xfrm>
            <a:prstGeom prst="rect">
              <a:avLst/>
            </a:prstGeom>
            <a:noFill/>
          </p:spPr>
          <p:txBody>
            <a:bodyPr wrap="none" lIns="0" tIns="0" rIns="0" bIns="0" rtlCol="0" anchor="ctr">
              <a:spAutoFit/>
            </a:bodyPr>
            <a:lstStyle/>
            <a:p>
              <a:pPr algn="r">
                <a:lnSpc>
                  <a:spcPct val="130000"/>
                </a:lnSpc>
              </a:pP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计划目标任务</a:t>
              </a:r>
            </a:p>
          </p:txBody>
        </p:sp>
        <p:sp>
          <p:nvSpPr>
            <p:cNvPr id="31" name="TextBox 30"/>
            <p:cNvSpPr txBox="1"/>
            <p:nvPr/>
          </p:nvSpPr>
          <p:spPr>
            <a:xfrm>
              <a:off x="1430743" y="1649712"/>
              <a:ext cx="2076062" cy="470363"/>
            </a:xfrm>
            <a:prstGeom prst="rect">
              <a:avLst/>
            </a:prstGeom>
            <a:noFill/>
          </p:spPr>
          <p:txBody>
            <a:bodyPr wrap="square" lIns="0" tIns="0" rIns="0" bIns="0" rtlCol="0" anchor="t">
              <a:spAutoFit/>
            </a:bodyPr>
            <a:lstStyle/>
            <a:p>
              <a:pPr>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右键点击图片选择设置图片格式可直接替换图片。您的容打在这里，或者通这里，或者通过复制过复制您的文本。</a:t>
              </a:r>
              <a:endPar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grpSp>
      <p:grpSp>
        <p:nvGrpSpPr>
          <p:cNvPr id="32" name="组合 31"/>
          <p:cNvGrpSpPr/>
          <p:nvPr/>
        </p:nvGrpSpPr>
        <p:grpSpPr>
          <a:xfrm>
            <a:off x="4890021" y="1817420"/>
            <a:ext cx="2403846" cy="418191"/>
            <a:chOff x="4673997" y="1960442"/>
            <a:chExt cx="2403846" cy="418191"/>
          </a:xfrm>
          <a:effectLst>
            <a:outerShdw blurRad="254000" dist="63500" dir="2700000" algn="tl" rotWithShape="0">
              <a:prstClr val="black">
                <a:alpha val="30000"/>
              </a:prstClr>
            </a:outerShdw>
          </a:effectLst>
        </p:grpSpPr>
        <p:sp>
          <p:nvSpPr>
            <p:cNvPr id="33" name="Round Same Side Corner Rectangle 48"/>
            <p:cNvSpPr/>
            <p:nvPr/>
          </p:nvSpPr>
          <p:spPr>
            <a:xfrm rot="5400000">
              <a:off x="5701617" y="986973"/>
              <a:ext cx="348605" cy="2403846"/>
            </a:xfrm>
            <a:prstGeom prst="round2SameRect">
              <a:avLst>
                <a:gd name="adj1" fmla="val 50000"/>
                <a:gd name="adj2" fmla="val 50000"/>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bg-BG" sz="1600" dirty="0">
                <a:ea typeface="思源黑体" panose="020B0500000000000000" pitchFamily="34" charset="-122"/>
                <a:cs typeface="+mn-ea"/>
                <a:sym typeface="+mn-lt"/>
              </a:endParaRPr>
            </a:p>
          </p:txBody>
        </p:sp>
        <p:sp>
          <p:nvSpPr>
            <p:cNvPr id="34" name="Rectangle 49"/>
            <p:cNvSpPr/>
            <p:nvPr/>
          </p:nvSpPr>
          <p:spPr>
            <a:xfrm>
              <a:off x="5104731" y="1960442"/>
              <a:ext cx="1569661" cy="418191"/>
            </a:xfrm>
            <a:prstGeom prst="rect">
              <a:avLst/>
            </a:prstGeom>
          </p:spPr>
          <p:txBody>
            <a:bodyPr wrap="none">
              <a:spAutoFit/>
            </a:bodyPr>
            <a:lstStyle/>
            <a:p>
              <a:pPr algn="ctr">
                <a:lnSpc>
                  <a:spcPct val="130000"/>
                </a:lnSpc>
              </a:pPr>
              <a:r>
                <a:rPr lang="zh-CN" altLang="en-US" dirty="0">
                  <a:solidFill>
                    <a:schemeClr val="bg1"/>
                  </a:solidFill>
                  <a:latin typeface="思源黑体" panose="020B0500000000000000" pitchFamily="34" charset="-122"/>
                  <a:ea typeface="思源黑体" panose="020B0500000000000000" pitchFamily="34" charset="-122"/>
                  <a:cs typeface="+mn-ea"/>
                  <a:sym typeface="+mn-lt"/>
                </a:rPr>
                <a:t>年度计划目标</a:t>
              </a:r>
            </a:p>
          </p:txBody>
        </p:sp>
      </p:grpSp>
      <p:sp>
        <p:nvSpPr>
          <p:cNvPr id="35" name="TextBox 34"/>
          <p:cNvSpPr txBox="1"/>
          <p:nvPr/>
        </p:nvSpPr>
        <p:spPr>
          <a:xfrm>
            <a:off x="982638" y="2277866"/>
            <a:ext cx="10281818" cy="473015"/>
          </a:xfrm>
          <a:prstGeom prst="rect">
            <a:avLst/>
          </a:prstGeom>
          <a:noFill/>
        </p:spPr>
        <p:txBody>
          <a:bodyPr wrap="square" rtlCol="0">
            <a:spAutoFit/>
          </a:bodyPr>
          <a:lstStyle/>
          <a:p>
            <a:pPr algn="ctr">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由行政人事部负责公司的各项培训工作，包括培训制度的拟定、培训体系的建立、培训流程的完善、培训计划的制定、培训通知的发送、培训的组织实施、培训的跟踪与反馈、培训效果的评估与总结等工作。</a:t>
            </a:r>
          </a:p>
        </p:txBody>
      </p:sp>
      <p:grpSp>
        <p:nvGrpSpPr>
          <p:cNvPr id="40" name="组合 39"/>
          <p:cNvGrpSpPr/>
          <p:nvPr/>
        </p:nvGrpSpPr>
        <p:grpSpPr>
          <a:xfrm>
            <a:off x="3960903" y="266662"/>
            <a:ext cx="4268606" cy="919077"/>
            <a:chOff x="3925680" y="337337"/>
            <a:chExt cx="4269162" cy="919197"/>
          </a:xfrm>
        </p:grpSpPr>
        <p:sp>
          <p:nvSpPr>
            <p:cNvPr id="41" name="文本框 40"/>
            <p:cNvSpPr txBox="1"/>
            <p:nvPr/>
          </p:nvSpPr>
          <p:spPr>
            <a:xfrm>
              <a:off x="3925680" y="337337"/>
              <a:ext cx="4269162"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r>
                <a:rPr lang="zh-CN" altLang="en-US" sz="3200" dirty="0">
                  <a:ea typeface="思源黑体" panose="020B0500000000000000" pitchFamily="34" charset="-122"/>
                </a:rPr>
                <a:t>年度计划目标</a:t>
              </a:r>
            </a:p>
          </p:txBody>
        </p:sp>
        <p:sp>
          <p:nvSpPr>
            <p:cNvPr id="42" name="文本框 41"/>
            <p:cNvSpPr txBox="1"/>
            <p:nvPr/>
          </p:nvSpPr>
          <p:spPr>
            <a:xfrm>
              <a:off x="3925680" y="868736"/>
              <a:ext cx="4269162" cy="387798"/>
            </a:xfrm>
            <a:prstGeom prst="rect">
              <a:avLst/>
            </a:prstGeom>
            <a:noFill/>
          </p:spPr>
          <p:txBody>
            <a:bodyPr wrap="square" rtlCol="0">
              <a:spAutoFit/>
              <a:scene3d>
                <a:camera prst="orthographicFront"/>
                <a:lightRig rig="threePt" dir="t"/>
              </a:scene3d>
              <a:sp3d contourW="12700"/>
            </a:bodyPr>
            <a:lstStyle>
              <a:defPPr>
                <a:defRPr lang="en-US"/>
              </a:defPPr>
              <a:lvl1pPr algn="ctr">
                <a:lnSpc>
                  <a:spcPct val="120000"/>
                </a:lnSpc>
                <a:defRPr sz="1100">
                  <a:solidFill>
                    <a:schemeClr val="bg1">
                      <a:lumMod val="65000"/>
                    </a:schemeClr>
                  </a:solidFill>
                  <a:latin typeface="Century Gothic" panose="020B0502020202020204" pitchFamily="34" charset="0"/>
                </a:defRPr>
              </a:lvl1pPr>
            </a:lstStyle>
            <a:p>
              <a:r>
                <a:rPr lang="en-US" altLang="zh-CN" sz="800" dirty="0">
                  <a:solidFill>
                    <a:schemeClr val="tx1">
                      <a:lumMod val="50000"/>
                      <a:lumOff val="50000"/>
                    </a:schemeClr>
                  </a:solidFill>
                  <a:ea typeface="思源黑体" panose="020B0500000000000000" pitchFamily="34" charset="-122"/>
                </a:rPr>
                <a:t>print the presentation and make it into a film to be used in a wider field The user can demonstrate on a projector or computer</a:t>
              </a:r>
            </a:p>
          </p:txBody>
        </p:sp>
      </p:grpSp>
    </p:spTree>
    <p:extLst>
      <p:ext uri="{BB962C8B-B14F-4D97-AF65-F5344CB8AC3E}">
        <p14:creationId xmlns:p14="http://schemas.microsoft.com/office/powerpoint/2010/main" val="3581060739"/>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ppt_w</p:attrName>
                                        </p:attrNameLst>
                                      </p:cBhvr>
                                      <p:tavLst>
                                        <p:tav tm="0">
                                          <p:val>
                                            <p:fltVal val="0"/>
                                          </p:val>
                                        </p:tav>
                                        <p:tav tm="100000">
                                          <p:val>
                                            <p:strVal val="#ppt_w"/>
                                          </p:val>
                                        </p:tav>
                                      </p:tavLst>
                                    </p:anim>
                                    <p:anim calcmode="lin" valueType="num">
                                      <p:cBhvr>
                                        <p:cTn id="14" dur="500" fill="hold"/>
                                        <p:tgtEl>
                                          <p:spTgt spid="35"/>
                                        </p:tgtEl>
                                        <p:attrNameLst>
                                          <p:attrName>ppt_h</p:attrName>
                                        </p:attrNameLst>
                                      </p:cBhvr>
                                      <p:tavLst>
                                        <p:tav tm="0">
                                          <p:val>
                                            <p:fltVal val="0"/>
                                          </p:val>
                                        </p:tav>
                                        <p:tav tm="100000">
                                          <p:val>
                                            <p:strVal val="#ppt_h"/>
                                          </p:val>
                                        </p:tav>
                                      </p:tavLst>
                                    </p:anim>
                                    <p:animEffect transition="in" filter="fade">
                                      <p:cBhvr>
                                        <p:cTn id="15" dur="500"/>
                                        <p:tgtEl>
                                          <p:spTgt spid="35"/>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22" presetClass="entr" presetSubtype="2" fill="hold" grpId="0" nodeType="withEffect">
                                  <p:stCondLst>
                                    <p:cond delay="500"/>
                                  </p:stCondLst>
                                  <p:childTnLst>
                                    <p:set>
                                      <p:cBhvr>
                                        <p:cTn id="23" dur="1" fill="hold">
                                          <p:stCondLst>
                                            <p:cond delay="0"/>
                                          </p:stCondLst>
                                        </p:cTn>
                                        <p:tgtEl>
                                          <p:spTgt spid="16"/>
                                        </p:tgtEl>
                                        <p:attrNameLst>
                                          <p:attrName>style.visibility</p:attrName>
                                        </p:attrNameLst>
                                      </p:cBhvr>
                                      <p:to>
                                        <p:strVal val="visible"/>
                                      </p:to>
                                    </p:set>
                                    <p:animEffect transition="in" filter="wipe(right)">
                                      <p:cBhvr>
                                        <p:cTn id="24" dur="500"/>
                                        <p:tgtEl>
                                          <p:spTgt spid="16"/>
                                        </p:tgtEl>
                                      </p:cBhvr>
                                    </p:animEffect>
                                  </p:childTnLst>
                                </p:cTn>
                              </p:par>
                              <p:par>
                                <p:cTn id="25" presetID="22" presetClass="entr" presetSubtype="8" fill="hold" grpId="0" nodeType="withEffect">
                                  <p:stCondLst>
                                    <p:cond delay="50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par>
                                <p:cTn id="28" presetID="10" presetClass="entr" presetSubtype="0" fill="hold" grpId="0" nodeType="withEffect">
                                  <p:stCondLst>
                                    <p:cond delay="125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125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125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125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42" presetClass="entr" presetSubtype="0" fill="hold" nodeType="withEffect">
                                  <p:stCondLst>
                                    <p:cond delay="175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175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175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175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1000"/>
                                        <p:tgtEl>
                                          <p:spTgt spid="29"/>
                                        </p:tgtEl>
                                      </p:cBhvr>
                                    </p:animEffect>
                                    <p:anim calcmode="lin" valueType="num">
                                      <p:cBhvr>
                                        <p:cTn id="58" dur="1000" fill="hold"/>
                                        <p:tgtEl>
                                          <p:spTgt spid="29"/>
                                        </p:tgtEl>
                                        <p:attrNameLst>
                                          <p:attrName>ppt_x</p:attrName>
                                        </p:attrNameLst>
                                      </p:cBhvr>
                                      <p:tavLst>
                                        <p:tav tm="0">
                                          <p:val>
                                            <p:strVal val="#ppt_x"/>
                                          </p:val>
                                        </p:tav>
                                        <p:tav tm="100000">
                                          <p:val>
                                            <p:strVal val="#ppt_x"/>
                                          </p:val>
                                        </p:tav>
                                      </p:tavLst>
                                    </p:anim>
                                    <p:anim calcmode="lin" valueType="num">
                                      <p:cBhvr>
                                        <p:cTn id="5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74726" y="1805356"/>
            <a:ext cx="8704774" cy="840230"/>
          </a:xfrm>
          <a:prstGeom prst="rect">
            <a:avLst/>
          </a:prstGeom>
          <a:noFill/>
        </p:spPr>
        <p:txBody>
          <a:bodyPr wrap="square" lIns="0" tIns="0" rIns="0" bIns="0" rtlCol="0">
            <a:spAutoFit/>
          </a:bodyPr>
          <a:lstStyle/>
          <a:p>
            <a:pPr algn="ctr">
              <a:lnSpc>
                <a:spcPct val="130000"/>
              </a:lnSpc>
            </a:pPr>
            <a:r>
              <a:rPr lang="zh-CN" altLang="en-US" sz="105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公司培训工作要力争全面覆盖，重点突出，要在实际的培训工作中不断丰富培训内容，拓展培训形式，优化培训流程，明确培训目的，提高培训效果。企业赖以生存的是效益和效率，只有尊崇这两个法则才能维持企业自身的生命和未来发展，才能维系每一个人，每一个员工的生活物质保障。然而关乎这两个的重点就是实效，实事求是，与时俱进，才能不被打败，才能立足这个日益竞争激烈的社会。</a:t>
            </a:r>
            <a:endParaRPr lang="en-US" altLang="zh-CN" sz="105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a:p>
            <a:pPr algn="ctr">
              <a:lnSpc>
                <a:spcPct val="130000"/>
              </a:lnSpc>
            </a:pPr>
            <a:endParaRPr lang="zh-CN" altLang="en-US" sz="105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sp>
        <p:nvSpPr>
          <p:cNvPr id="8" name="TextBox 7"/>
          <p:cNvSpPr txBox="1"/>
          <p:nvPr/>
        </p:nvSpPr>
        <p:spPr>
          <a:xfrm>
            <a:off x="3502918" y="1340768"/>
            <a:ext cx="5112568" cy="362022"/>
          </a:xfrm>
          <a:prstGeom prst="rect">
            <a:avLst/>
          </a:prstGeom>
          <a:noFill/>
        </p:spPr>
        <p:txBody>
          <a:bodyPr wrap="square" lIns="0" tIns="0" rIns="0" bIns="0" rtlCol="0">
            <a:spAutoFit/>
          </a:bodyPr>
          <a:lstStyle/>
          <a:p>
            <a:pPr lvl="0" algn="ctr">
              <a:lnSpc>
                <a:spcPct val="130000"/>
              </a:lnSpc>
              <a:spcBef>
                <a:spcPct val="0"/>
              </a:spcBef>
              <a:defRPr/>
            </a:pPr>
            <a:r>
              <a:rPr lang="zh-CN" altLang="en-US" sz="20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目标完成情况概述</a:t>
            </a:r>
          </a:p>
        </p:txBody>
      </p:sp>
      <p:grpSp>
        <p:nvGrpSpPr>
          <p:cNvPr id="9" name="组合 8"/>
          <p:cNvGrpSpPr/>
          <p:nvPr/>
        </p:nvGrpSpPr>
        <p:grpSpPr>
          <a:xfrm>
            <a:off x="1533958" y="2724679"/>
            <a:ext cx="1792053" cy="1218920"/>
            <a:chOff x="1533958" y="2724679"/>
            <a:chExt cx="1792053" cy="1218920"/>
          </a:xfrm>
          <a:solidFill>
            <a:srgbClr val="E53238"/>
          </a:solidFill>
          <a:effectLst>
            <a:outerShdw blurRad="254000" dist="63500" dir="2700000" algn="tl" rotWithShape="0">
              <a:prstClr val="black">
                <a:alpha val="30000"/>
              </a:prstClr>
            </a:outerShdw>
          </a:effectLst>
        </p:grpSpPr>
        <p:sp>
          <p:nvSpPr>
            <p:cNvPr id="11" name="Freeform 5"/>
            <p:cNvSpPr>
              <a:spLocks noChangeAspect="1"/>
            </p:cNvSpPr>
            <p:nvPr/>
          </p:nvSpPr>
          <p:spPr bwMode="auto">
            <a:xfrm>
              <a:off x="1533958" y="2724679"/>
              <a:ext cx="1792053" cy="1218920"/>
            </a:xfrm>
            <a:custGeom>
              <a:avLst/>
              <a:gdLst>
                <a:gd name="T0" fmla="*/ 368 w 7852"/>
                <a:gd name="T1" fmla="*/ 0 h 5322"/>
                <a:gd name="T2" fmla="*/ 7496 w 7852"/>
                <a:gd name="T3" fmla="*/ 0 h 5322"/>
                <a:gd name="T4" fmla="*/ 7497 w 7852"/>
                <a:gd name="T5" fmla="*/ 0 h 5322"/>
                <a:gd name="T6" fmla="*/ 7497 w 7852"/>
                <a:gd name="T7" fmla="*/ 0 h 5322"/>
                <a:gd name="T8" fmla="*/ 7852 w 7852"/>
                <a:gd name="T9" fmla="*/ 357 h 5322"/>
                <a:gd name="T10" fmla="*/ 7852 w 7852"/>
                <a:gd name="T11" fmla="*/ 363 h 5322"/>
                <a:gd name="T12" fmla="*/ 7852 w 7852"/>
                <a:gd name="T13" fmla="*/ 363 h 5322"/>
                <a:gd name="T14" fmla="*/ 7852 w 7852"/>
                <a:gd name="T15" fmla="*/ 3116 h 5322"/>
                <a:gd name="T16" fmla="*/ 7852 w 7852"/>
                <a:gd name="T17" fmla="*/ 3120 h 5322"/>
                <a:gd name="T18" fmla="*/ 7852 w 7852"/>
                <a:gd name="T19" fmla="*/ 3120 h 5322"/>
                <a:gd name="T20" fmla="*/ 7482 w 7852"/>
                <a:gd name="T21" fmla="*/ 3676 h 5322"/>
                <a:gd name="T22" fmla="*/ 4025 w 7852"/>
                <a:gd name="T23" fmla="*/ 5297 h 5322"/>
                <a:gd name="T24" fmla="*/ 4024 w 7852"/>
                <a:gd name="T25" fmla="*/ 5298 h 5322"/>
                <a:gd name="T26" fmla="*/ 3926 w 7852"/>
                <a:gd name="T27" fmla="*/ 5322 h 5322"/>
                <a:gd name="T28" fmla="*/ 3833 w 7852"/>
                <a:gd name="T29" fmla="*/ 5300 h 5322"/>
                <a:gd name="T30" fmla="*/ 378 w 7852"/>
                <a:gd name="T31" fmla="*/ 3680 h 5322"/>
                <a:gd name="T32" fmla="*/ 0 w 7852"/>
                <a:gd name="T33" fmla="*/ 3116 h 5322"/>
                <a:gd name="T34" fmla="*/ 0 w 7852"/>
                <a:gd name="T35" fmla="*/ 3099 h 5322"/>
                <a:gd name="T36" fmla="*/ 0 w 7852"/>
                <a:gd name="T37" fmla="*/ 3099 h 5322"/>
                <a:gd name="T38" fmla="*/ 0 w 7852"/>
                <a:gd name="T39" fmla="*/ 362 h 5322"/>
                <a:gd name="T40" fmla="*/ 0 w 7852"/>
                <a:gd name="T41" fmla="*/ 362 h 5322"/>
                <a:gd name="T42" fmla="*/ 0 w 7852"/>
                <a:gd name="T43" fmla="*/ 357 h 5322"/>
                <a:gd name="T44" fmla="*/ 357 w 7852"/>
                <a:gd name="T45" fmla="*/ 0 h 5322"/>
                <a:gd name="T46" fmla="*/ 368 w 7852"/>
                <a:gd name="T47" fmla="*/ 0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52" h="5322">
                  <a:moveTo>
                    <a:pt x="368" y="0"/>
                  </a:moveTo>
                  <a:lnTo>
                    <a:pt x="7496" y="0"/>
                  </a:lnTo>
                  <a:lnTo>
                    <a:pt x="7497" y="0"/>
                  </a:lnTo>
                  <a:lnTo>
                    <a:pt x="7497" y="0"/>
                  </a:lnTo>
                  <a:cubicBezTo>
                    <a:pt x="7693" y="1"/>
                    <a:pt x="7852" y="160"/>
                    <a:pt x="7852" y="357"/>
                  </a:cubicBezTo>
                  <a:lnTo>
                    <a:pt x="7852" y="363"/>
                  </a:lnTo>
                  <a:lnTo>
                    <a:pt x="7852" y="363"/>
                  </a:lnTo>
                  <a:lnTo>
                    <a:pt x="7852" y="3116"/>
                  </a:lnTo>
                  <a:lnTo>
                    <a:pt x="7852" y="3120"/>
                  </a:lnTo>
                  <a:lnTo>
                    <a:pt x="7852" y="3120"/>
                  </a:lnTo>
                  <a:cubicBezTo>
                    <a:pt x="7851" y="3370"/>
                    <a:pt x="7699" y="3584"/>
                    <a:pt x="7482" y="3676"/>
                  </a:cubicBezTo>
                  <a:lnTo>
                    <a:pt x="4025" y="5297"/>
                  </a:lnTo>
                  <a:lnTo>
                    <a:pt x="4024" y="5298"/>
                  </a:lnTo>
                  <a:cubicBezTo>
                    <a:pt x="3995" y="5313"/>
                    <a:pt x="3962" y="5322"/>
                    <a:pt x="3926" y="5322"/>
                  </a:cubicBezTo>
                  <a:cubicBezTo>
                    <a:pt x="3893" y="5322"/>
                    <a:pt x="3861" y="5314"/>
                    <a:pt x="3833" y="5300"/>
                  </a:cubicBezTo>
                  <a:lnTo>
                    <a:pt x="378" y="3680"/>
                  </a:lnTo>
                  <a:cubicBezTo>
                    <a:pt x="156" y="3588"/>
                    <a:pt x="0" y="3370"/>
                    <a:pt x="0" y="3116"/>
                  </a:cubicBezTo>
                  <a:cubicBezTo>
                    <a:pt x="0" y="3110"/>
                    <a:pt x="0" y="3105"/>
                    <a:pt x="0" y="3099"/>
                  </a:cubicBezTo>
                  <a:lnTo>
                    <a:pt x="0" y="3099"/>
                  </a:lnTo>
                  <a:lnTo>
                    <a:pt x="0" y="362"/>
                  </a:lnTo>
                  <a:lnTo>
                    <a:pt x="0" y="362"/>
                  </a:lnTo>
                  <a:lnTo>
                    <a:pt x="0" y="357"/>
                  </a:lnTo>
                  <a:cubicBezTo>
                    <a:pt x="0" y="160"/>
                    <a:pt x="160" y="0"/>
                    <a:pt x="357" y="0"/>
                  </a:cubicBezTo>
                  <a:cubicBezTo>
                    <a:pt x="360" y="0"/>
                    <a:pt x="364" y="0"/>
                    <a:pt x="368" y="0"/>
                  </a:cubicBezTo>
                  <a:close/>
                </a:path>
              </a:pathLst>
            </a:custGeom>
            <a:grpFill/>
            <a:ln>
              <a:noFill/>
            </a:ln>
          </p:spPr>
          <p:txBody>
            <a:bodyPr vert="horz" wrap="square" lIns="91440" tIns="45720" rIns="91440" bIns="45720" numCol="1" anchor="t" anchorCtr="0" compatLnSpc="1">
              <a:prstTxWarp prst="textNoShape">
                <a:avLst/>
              </a:prstTxWarp>
            </a:bodyPr>
            <a:lstStyle/>
            <a:p>
              <a:pPr>
                <a:lnSpc>
                  <a:spcPct val="130000"/>
                </a:lnSpc>
              </a:pPr>
              <a:endParaRPr lang="zh-CN" altLang="en-US" dirty="0">
                <a:latin typeface="思源黑体" panose="020B0500000000000000" pitchFamily="34" charset="-122"/>
                <a:ea typeface="思源黑体" panose="020B0500000000000000" pitchFamily="34" charset="-122"/>
                <a:cs typeface="+mn-ea"/>
                <a:sym typeface="+mn-lt"/>
              </a:endParaRPr>
            </a:p>
          </p:txBody>
        </p:sp>
        <p:sp>
          <p:nvSpPr>
            <p:cNvPr id="12" name="TextBox 11"/>
            <p:cNvSpPr txBox="1"/>
            <p:nvPr/>
          </p:nvSpPr>
          <p:spPr>
            <a:xfrm>
              <a:off x="1758125" y="2939449"/>
              <a:ext cx="1338829" cy="418191"/>
            </a:xfrm>
            <a:prstGeom prst="rect">
              <a:avLst/>
            </a:prstGeom>
            <a:grpFill/>
          </p:spPr>
          <p:txBody>
            <a:bodyPr wrap="none" rtlCol="0">
              <a:spAutoFit/>
            </a:bodyPr>
            <a:lstStyle/>
            <a:p>
              <a:pPr algn="ctr">
                <a:lnSpc>
                  <a:spcPct val="130000"/>
                </a:lnSpc>
              </a:pPr>
              <a:r>
                <a:rPr lang="zh-CN" altLang="en-US" dirty="0">
                  <a:solidFill>
                    <a:schemeClr val="bg1"/>
                  </a:solidFill>
                  <a:latin typeface="思源黑体" panose="020B0500000000000000" pitchFamily="34" charset="-122"/>
                  <a:ea typeface="思源黑体" panose="020B0500000000000000" pitchFamily="34" charset="-122"/>
                  <a:cs typeface="+mn-ea"/>
                  <a:sym typeface="+mn-lt"/>
                </a:rPr>
                <a:t>完成目标一</a:t>
              </a:r>
            </a:p>
          </p:txBody>
        </p:sp>
      </p:grpSp>
      <p:grpSp>
        <p:nvGrpSpPr>
          <p:cNvPr id="13" name="组合 12"/>
          <p:cNvGrpSpPr/>
          <p:nvPr/>
        </p:nvGrpSpPr>
        <p:grpSpPr>
          <a:xfrm>
            <a:off x="1126654" y="4156333"/>
            <a:ext cx="2601772" cy="1216883"/>
            <a:chOff x="1126654" y="4156333"/>
            <a:chExt cx="2601772" cy="1216883"/>
          </a:xfrm>
        </p:grpSpPr>
        <p:sp>
          <p:nvSpPr>
            <p:cNvPr id="14" name="圆角矩形 13"/>
            <p:cNvSpPr/>
            <p:nvPr/>
          </p:nvSpPr>
          <p:spPr>
            <a:xfrm>
              <a:off x="1126654" y="4156333"/>
              <a:ext cx="2601772" cy="1216883"/>
            </a:xfrm>
            <a:prstGeom prst="roundRect">
              <a:avLst>
                <a:gd name="adj" fmla="val 50000"/>
              </a:avLst>
            </a:prstGeom>
            <a:noFill/>
            <a:ln w="12700">
              <a:solidFill>
                <a:schemeClr val="bg1">
                  <a:lumMod val="85000"/>
                </a:schemeClr>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sp>
          <p:nvSpPr>
            <p:cNvPr id="15" name="TextBox 14"/>
            <p:cNvSpPr txBox="1"/>
            <p:nvPr/>
          </p:nvSpPr>
          <p:spPr>
            <a:xfrm>
              <a:off x="1427955" y="4492714"/>
              <a:ext cx="1898056" cy="692497"/>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点击输入简要文字内容，文字内容需概括精炼，不用多余的文字修饰。</a:t>
              </a:r>
              <a:endPar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grpSp>
      <p:grpSp>
        <p:nvGrpSpPr>
          <p:cNvPr id="16" name="组合 15"/>
          <p:cNvGrpSpPr/>
          <p:nvPr/>
        </p:nvGrpSpPr>
        <p:grpSpPr>
          <a:xfrm>
            <a:off x="3589393" y="4156333"/>
            <a:ext cx="2601772" cy="1216883"/>
            <a:chOff x="3589393" y="4156333"/>
            <a:chExt cx="2601772" cy="1216883"/>
          </a:xfrm>
        </p:grpSpPr>
        <p:sp>
          <p:nvSpPr>
            <p:cNvPr id="17" name="圆角矩形 16"/>
            <p:cNvSpPr/>
            <p:nvPr/>
          </p:nvSpPr>
          <p:spPr>
            <a:xfrm>
              <a:off x="3589393" y="4156333"/>
              <a:ext cx="2601772" cy="1216883"/>
            </a:xfrm>
            <a:prstGeom prst="roundRect">
              <a:avLst>
                <a:gd name="adj" fmla="val 50000"/>
              </a:avLst>
            </a:prstGeom>
            <a:noFill/>
            <a:ln w="12700">
              <a:solidFill>
                <a:schemeClr val="bg1">
                  <a:lumMod val="85000"/>
                </a:schemeClr>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sp>
          <p:nvSpPr>
            <p:cNvPr id="18" name="TextBox 17"/>
            <p:cNvSpPr txBox="1"/>
            <p:nvPr/>
          </p:nvSpPr>
          <p:spPr>
            <a:xfrm>
              <a:off x="3941250" y="4492714"/>
              <a:ext cx="1898056" cy="692497"/>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点击输入简要文字内容，文字内容需概括精炼，不用多余的文字修饰。</a:t>
              </a:r>
              <a:endPar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grpSp>
      <p:grpSp>
        <p:nvGrpSpPr>
          <p:cNvPr id="19" name="组合 18"/>
          <p:cNvGrpSpPr/>
          <p:nvPr/>
        </p:nvGrpSpPr>
        <p:grpSpPr>
          <a:xfrm>
            <a:off x="6052133" y="4156333"/>
            <a:ext cx="2601772" cy="1216883"/>
            <a:chOff x="6052133" y="4156333"/>
            <a:chExt cx="2601772" cy="1216883"/>
          </a:xfrm>
        </p:grpSpPr>
        <p:sp>
          <p:nvSpPr>
            <p:cNvPr id="20" name="圆角矩形 19"/>
            <p:cNvSpPr/>
            <p:nvPr/>
          </p:nvSpPr>
          <p:spPr>
            <a:xfrm>
              <a:off x="6052133" y="4156333"/>
              <a:ext cx="2601772" cy="1216883"/>
            </a:xfrm>
            <a:prstGeom prst="roundRect">
              <a:avLst>
                <a:gd name="adj" fmla="val 50000"/>
              </a:avLst>
            </a:prstGeom>
            <a:noFill/>
            <a:ln w="12700">
              <a:solidFill>
                <a:schemeClr val="bg1">
                  <a:lumMod val="85000"/>
                </a:schemeClr>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sp>
          <p:nvSpPr>
            <p:cNvPr id="21" name="TextBox 20"/>
            <p:cNvSpPr txBox="1"/>
            <p:nvPr/>
          </p:nvSpPr>
          <p:spPr>
            <a:xfrm>
              <a:off x="6403991" y="4492714"/>
              <a:ext cx="1898056" cy="692497"/>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点击输入简要文字内容，文字内容需概括精炼，不用多余的文字修饰。</a:t>
              </a:r>
              <a:endPar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grpSp>
      <p:grpSp>
        <p:nvGrpSpPr>
          <p:cNvPr id="22" name="组合 21"/>
          <p:cNvGrpSpPr/>
          <p:nvPr/>
        </p:nvGrpSpPr>
        <p:grpSpPr>
          <a:xfrm>
            <a:off x="8514872" y="4156333"/>
            <a:ext cx="2601772" cy="1216883"/>
            <a:chOff x="8514872" y="4156333"/>
            <a:chExt cx="2601772" cy="1216883"/>
          </a:xfrm>
        </p:grpSpPr>
        <p:sp>
          <p:nvSpPr>
            <p:cNvPr id="23" name="圆角矩形 22"/>
            <p:cNvSpPr/>
            <p:nvPr/>
          </p:nvSpPr>
          <p:spPr>
            <a:xfrm>
              <a:off x="8514872" y="4156333"/>
              <a:ext cx="2601772" cy="1216883"/>
            </a:xfrm>
            <a:prstGeom prst="roundRect">
              <a:avLst>
                <a:gd name="adj" fmla="val 50000"/>
              </a:avLst>
            </a:prstGeom>
            <a:noFill/>
            <a:ln w="12700">
              <a:solidFill>
                <a:schemeClr val="bg1">
                  <a:lumMod val="85000"/>
                </a:schemeClr>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sp>
          <p:nvSpPr>
            <p:cNvPr id="24" name="TextBox 23"/>
            <p:cNvSpPr txBox="1"/>
            <p:nvPr/>
          </p:nvSpPr>
          <p:spPr>
            <a:xfrm>
              <a:off x="8866730" y="4492714"/>
              <a:ext cx="1898056" cy="692497"/>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点击输入简要文字内容，文字内容需概括精炼，不用多余的文字修饰。</a:t>
              </a:r>
              <a:endPar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grpSp>
      <p:grpSp>
        <p:nvGrpSpPr>
          <p:cNvPr id="25" name="组合 24"/>
          <p:cNvGrpSpPr/>
          <p:nvPr/>
        </p:nvGrpSpPr>
        <p:grpSpPr>
          <a:xfrm>
            <a:off x="3996698" y="2724679"/>
            <a:ext cx="1792053" cy="1218920"/>
            <a:chOff x="3996698" y="2724679"/>
            <a:chExt cx="1792053" cy="1218920"/>
          </a:xfrm>
          <a:solidFill>
            <a:srgbClr val="595959"/>
          </a:solidFill>
          <a:effectLst>
            <a:outerShdw blurRad="254000" dist="63500" dir="2700000" algn="tl" rotWithShape="0">
              <a:prstClr val="black">
                <a:alpha val="30000"/>
              </a:prstClr>
            </a:outerShdw>
          </a:effectLst>
        </p:grpSpPr>
        <p:sp>
          <p:nvSpPr>
            <p:cNvPr id="26" name="Freeform 5"/>
            <p:cNvSpPr>
              <a:spLocks noChangeAspect="1"/>
            </p:cNvSpPr>
            <p:nvPr/>
          </p:nvSpPr>
          <p:spPr bwMode="auto">
            <a:xfrm>
              <a:off x="3996698" y="2724679"/>
              <a:ext cx="1792053" cy="1218920"/>
            </a:xfrm>
            <a:custGeom>
              <a:avLst/>
              <a:gdLst>
                <a:gd name="T0" fmla="*/ 368 w 7852"/>
                <a:gd name="T1" fmla="*/ 0 h 5322"/>
                <a:gd name="T2" fmla="*/ 7496 w 7852"/>
                <a:gd name="T3" fmla="*/ 0 h 5322"/>
                <a:gd name="T4" fmla="*/ 7497 w 7852"/>
                <a:gd name="T5" fmla="*/ 0 h 5322"/>
                <a:gd name="T6" fmla="*/ 7497 w 7852"/>
                <a:gd name="T7" fmla="*/ 0 h 5322"/>
                <a:gd name="T8" fmla="*/ 7852 w 7852"/>
                <a:gd name="T9" fmla="*/ 357 h 5322"/>
                <a:gd name="T10" fmla="*/ 7852 w 7852"/>
                <a:gd name="T11" fmla="*/ 363 h 5322"/>
                <a:gd name="T12" fmla="*/ 7852 w 7852"/>
                <a:gd name="T13" fmla="*/ 363 h 5322"/>
                <a:gd name="T14" fmla="*/ 7852 w 7852"/>
                <a:gd name="T15" fmla="*/ 3116 h 5322"/>
                <a:gd name="T16" fmla="*/ 7852 w 7852"/>
                <a:gd name="T17" fmla="*/ 3120 h 5322"/>
                <a:gd name="T18" fmla="*/ 7852 w 7852"/>
                <a:gd name="T19" fmla="*/ 3120 h 5322"/>
                <a:gd name="T20" fmla="*/ 7482 w 7852"/>
                <a:gd name="T21" fmla="*/ 3676 h 5322"/>
                <a:gd name="T22" fmla="*/ 4025 w 7852"/>
                <a:gd name="T23" fmla="*/ 5297 h 5322"/>
                <a:gd name="T24" fmla="*/ 4024 w 7852"/>
                <a:gd name="T25" fmla="*/ 5298 h 5322"/>
                <a:gd name="T26" fmla="*/ 3926 w 7852"/>
                <a:gd name="T27" fmla="*/ 5322 h 5322"/>
                <a:gd name="T28" fmla="*/ 3833 w 7852"/>
                <a:gd name="T29" fmla="*/ 5300 h 5322"/>
                <a:gd name="T30" fmla="*/ 378 w 7852"/>
                <a:gd name="T31" fmla="*/ 3680 h 5322"/>
                <a:gd name="T32" fmla="*/ 0 w 7852"/>
                <a:gd name="T33" fmla="*/ 3116 h 5322"/>
                <a:gd name="T34" fmla="*/ 0 w 7852"/>
                <a:gd name="T35" fmla="*/ 3099 h 5322"/>
                <a:gd name="T36" fmla="*/ 0 w 7852"/>
                <a:gd name="T37" fmla="*/ 3099 h 5322"/>
                <a:gd name="T38" fmla="*/ 0 w 7852"/>
                <a:gd name="T39" fmla="*/ 362 h 5322"/>
                <a:gd name="T40" fmla="*/ 0 w 7852"/>
                <a:gd name="T41" fmla="*/ 362 h 5322"/>
                <a:gd name="T42" fmla="*/ 0 w 7852"/>
                <a:gd name="T43" fmla="*/ 357 h 5322"/>
                <a:gd name="T44" fmla="*/ 357 w 7852"/>
                <a:gd name="T45" fmla="*/ 0 h 5322"/>
                <a:gd name="T46" fmla="*/ 368 w 7852"/>
                <a:gd name="T47" fmla="*/ 0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52" h="5322">
                  <a:moveTo>
                    <a:pt x="368" y="0"/>
                  </a:moveTo>
                  <a:lnTo>
                    <a:pt x="7496" y="0"/>
                  </a:lnTo>
                  <a:lnTo>
                    <a:pt x="7497" y="0"/>
                  </a:lnTo>
                  <a:lnTo>
                    <a:pt x="7497" y="0"/>
                  </a:lnTo>
                  <a:cubicBezTo>
                    <a:pt x="7693" y="1"/>
                    <a:pt x="7852" y="160"/>
                    <a:pt x="7852" y="357"/>
                  </a:cubicBezTo>
                  <a:lnTo>
                    <a:pt x="7852" y="363"/>
                  </a:lnTo>
                  <a:lnTo>
                    <a:pt x="7852" y="363"/>
                  </a:lnTo>
                  <a:lnTo>
                    <a:pt x="7852" y="3116"/>
                  </a:lnTo>
                  <a:lnTo>
                    <a:pt x="7852" y="3120"/>
                  </a:lnTo>
                  <a:lnTo>
                    <a:pt x="7852" y="3120"/>
                  </a:lnTo>
                  <a:cubicBezTo>
                    <a:pt x="7851" y="3370"/>
                    <a:pt x="7699" y="3584"/>
                    <a:pt x="7482" y="3676"/>
                  </a:cubicBezTo>
                  <a:lnTo>
                    <a:pt x="4025" y="5297"/>
                  </a:lnTo>
                  <a:lnTo>
                    <a:pt x="4024" y="5298"/>
                  </a:lnTo>
                  <a:cubicBezTo>
                    <a:pt x="3995" y="5313"/>
                    <a:pt x="3962" y="5322"/>
                    <a:pt x="3926" y="5322"/>
                  </a:cubicBezTo>
                  <a:cubicBezTo>
                    <a:pt x="3893" y="5322"/>
                    <a:pt x="3861" y="5314"/>
                    <a:pt x="3833" y="5300"/>
                  </a:cubicBezTo>
                  <a:lnTo>
                    <a:pt x="378" y="3680"/>
                  </a:lnTo>
                  <a:cubicBezTo>
                    <a:pt x="156" y="3588"/>
                    <a:pt x="0" y="3370"/>
                    <a:pt x="0" y="3116"/>
                  </a:cubicBezTo>
                  <a:cubicBezTo>
                    <a:pt x="0" y="3110"/>
                    <a:pt x="0" y="3105"/>
                    <a:pt x="0" y="3099"/>
                  </a:cubicBezTo>
                  <a:lnTo>
                    <a:pt x="0" y="3099"/>
                  </a:lnTo>
                  <a:lnTo>
                    <a:pt x="0" y="362"/>
                  </a:lnTo>
                  <a:lnTo>
                    <a:pt x="0" y="362"/>
                  </a:lnTo>
                  <a:lnTo>
                    <a:pt x="0" y="357"/>
                  </a:lnTo>
                  <a:cubicBezTo>
                    <a:pt x="0" y="160"/>
                    <a:pt x="160" y="0"/>
                    <a:pt x="357" y="0"/>
                  </a:cubicBezTo>
                  <a:cubicBezTo>
                    <a:pt x="360" y="0"/>
                    <a:pt x="364" y="0"/>
                    <a:pt x="368" y="0"/>
                  </a:cubicBezTo>
                  <a:close/>
                </a:path>
              </a:pathLst>
            </a:custGeom>
            <a:grpFill/>
            <a:ln>
              <a:noFill/>
            </a:ln>
          </p:spPr>
          <p:txBody>
            <a:bodyPr vert="horz" wrap="square" lIns="91440" tIns="45720" rIns="91440" bIns="45720" numCol="1" anchor="t" anchorCtr="0" compatLnSpc="1">
              <a:prstTxWarp prst="textNoShape">
                <a:avLst/>
              </a:prstTxWarp>
            </a:bodyPr>
            <a:lstStyle/>
            <a:p>
              <a:pPr>
                <a:lnSpc>
                  <a:spcPct val="130000"/>
                </a:lnSpc>
              </a:pPr>
              <a:endParaRPr lang="zh-CN" altLang="en-US" dirty="0">
                <a:latin typeface="思源黑体" panose="020B0500000000000000" pitchFamily="34" charset="-122"/>
                <a:ea typeface="思源黑体" panose="020B0500000000000000" pitchFamily="34" charset="-122"/>
                <a:cs typeface="+mn-ea"/>
                <a:sym typeface="+mn-lt"/>
              </a:endParaRPr>
            </a:p>
          </p:txBody>
        </p:sp>
        <p:sp>
          <p:nvSpPr>
            <p:cNvPr id="27" name="TextBox 26"/>
            <p:cNvSpPr txBox="1"/>
            <p:nvPr/>
          </p:nvSpPr>
          <p:spPr>
            <a:xfrm>
              <a:off x="4220863" y="2939449"/>
              <a:ext cx="1338828" cy="417487"/>
            </a:xfrm>
            <a:prstGeom prst="rect">
              <a:avLst/>
            </a:prstGeom>
            <a:grpFill/>
          </p:spPr>
          <p:txBody>
            <a:bodyPr wrap="none" rtlCol="0">
              <a:spAutoFit/>
            </a:bodyPr>
            <a:lstStyle/>
            <a:p>
              <a:pPr algn="ctr">
                <a:lnSpc>
                  <a:spcPct val="130000"/>
                </a:lnSpc>
              </a:pPr>
              <a:r>
                <a:rPr lang="zh-CN" altLang="en-US" dirty="0">
                  <a:solidFill>
                    <a:schemeClr val="bg1"/>
                  </a:solidFill>
                  <a:latin typeface="思源黑体" panose="020B0500000000000000" pitchFamily="34" charset="-122"/>
                  <a:ea typeface="思源黑体" panose="020B0500000000000000" pitchFamily="34" charset="-122"/>
                  <a:cs typeface="+mn-ea"/>
                  <a:sym typeface="+mn-lt"/>
                </a:rPr>
                <a:t>完成目标二</a:t>
              </a:r>
            </a:p>
          </p:txBody>
        </p:sp>
      </p:grpSp>
      <p:grpSp>
        <p:nvGrpSpPr>
          <p:cNvPr id="28" name="组合 27"/>
          <p:cNvGrpSpPr/>
          <p:nvPr/>
        </p:nvGrpSpPr>
        <p:grpSpPr>
          <a:xfrm>
            <a:off x="6454547" y="2724679"/>
            <a:ext cx="1792053" cy="1218920"/>
            <a:chOff x="6454547" y="2724679"/>
            <a:chExt cx="1792053" cy="1218920"/>
          </a:xfrm>
          <a:solidFill>
            <a:srgbClr val="E53238"/>
          </a:solidFill>
          <a:effectLst>
            <a:outerShdw blurRad="254000" dist="63500" dir="2700000" algn="tl" rotWithShape="0">
              <a:prstClr val="black">
                <a:alpha val="30000"/>
              </a:prstClr>
            </a:outerShdw>
          </a:effectLst>
        </p:grpSpPr>
        <p:sp>
          <p:nvSpPr>
            <p:cNvPr id="29" name="Freeform 5"/>
            <p:cNvSpPr>
              <a:spLocks noChangeAspect="1"/>
            </p:cNvSpPr>
            <p:nvPr/>
          </p:nvSpPr>
          <p:spPr bwMode="auto">
            <a:xfrm>
              <a:off x="6454547" y="2724679"/>
              <a:ext cx="1792053" cy="1218920"/>
            </a:xfrm>
            <a:custGeom>
              <a:avLst/>
              <a:gdLst>
                <a:gd name="T0" fmla="*/ 368 w 7852"/>
                <a:gd name="T1" fmla="*/ 0 h 5322"/>
                <a:gd name="T2" fmla="*/ 7496 w 7852"/>
                <a:gd name="T3" fmla="*/ 0 h 5322"/>
                <a:gd name="T4" fmla="*/ 7497 w 7852"/>
                <a:gd name="T5" fmla="*/ 0 h 5322"/>
                <a:gd name="T6" fmla="*/ 7497 w 7852"/>
                <a:gd name="T7" fmla="*/ 0 h 5322"/>
                <a:gd name="T8" fmla="*/ 7852 w 7852"/>
                <a:gd name="T9" fmla="*/ 357 h 5322"/>
                <a:gd name="T10" fmla="*/ 7852 w 7852"/>
                <a:gd name="T11" fmla="*/ 363 h 5322"/>
                <a:gd name="T12" fmla="*/ 7852 w 7852"/>
                <a:gd name="T13" fmla="*/ 363 h 5322"/>
                <a:gd name="T14" fmla="*/ 7852 w 7852"/>
                <a:gd name="T15" fmla="*/ 3116 h 5322"/>
                <a:gd name="T16" fmla="*/ 7852 w 7852"/>
                <a:gd name="T17" fmla="*/ 3120 h 5322"/>
                <a:gd name="T18" fmla="*/ 7852 w 7852"/>
                <a:gd name="T19" fmla="*/ 3120 h 5322"/>
                <a:gd name="T20" fmla="*/ 7482 w 7852"/>
                <a:gd name="T21" fmla="*/ 3676 h 5322"/>
                <a:gd name="T22" fmla="*/ 4025 w 7852"/>
                <a:gd name="T23" fmla="*/ 5297 h 5322"/>
                <a:gd name="T24" fmla="*/ 4024 w 7852"/>
                <a:gd name="T25" fmla="*/ 5298 h 5322"/>
                <a:gd name="T26" fmla="*/ 3926 w 7852"/>
                <a:gd name="T27" fmla="*/ 5322 h 5322"/>
                <a:gd name="T28" fmla="*/ 3833 w 7852"/>
                <a:gd name="T29" fmla="*/ 5300 h 5322"/>
                <a:gd name="T30" fmla="*/ 378 w 7852"/>
                <a:gd name="T31" fmla="*/ 3680 h 5322"/>
                <a:gd name="T32" fmla="*/ 0 w 7852"/>
                <a:gd name="T33" fmla="*/ 3116 h 5322"/>
                <a:gd name="T34" fmla="*/ 0 w 7852"/>
                <a:gd name="T35" fmla="*/ 3099 h 5322"/>
                <a:gd name="T36" fmla="*/ 0 w 7852"/>
                <a:gd name="T37" fmla="*/ 3099 h 5322"/>
                <a:gd name="T38" fmla="*/ 0 w 7852"/>
                <a:gd name="T39" fmla="*/ 362 h 5322"/>
                <a:gd name="T40" fmla="*/ 0 w 7852"/>
                <a:gd name="T41" fmla="*/ 362 h 5322"/>
                <a:gd name="T42" fmla="*/ 0 w 7852"/>
                <a:gd name="T43" fmla="*/ 357 h 5322"/>
                <a:gd name="T44" fmla="*/ 357 w 7852"/>
                <a:gd name="T45" fmla="*/ 0 h 5322"/>
                <a:gd name="T46" fmla="*/ 368 w 7852"/>
                <a:gd name="T47" fmla="*/ 0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52" h="5322">
                  <a:moveTo>
                    <a:pt x="368" y="0"/>
                  </a:moveTo>
                  <a:lnTo>
                    <a:pt x="7496" y="0"/>
                  </a:lnTo>
                  <a:lnTo>
                    <a:pt x="7497" y="0"/>
                  </a:lnTo>
                  <a:lnTo>
                    <a:pt x="7497" y="0"/>
                  </a:lnTo>
                  <a:cubicBezTo>
                    <a:pt x="7693" y="1"/>
                    <a:pt x="7852" y="160"/>
                    <a:pt x="7852" y="357"/>
                  </a:cubicBezTo>
                  <a:lnTo>
                    <a:pt x="7852" y="363"/>
                  </a:lnTo>
                  <a:lnTo>
                    <a:pt x="7852" y="363"/>
                  </a:lnTo>
                  <a:lnTo>
                    <a:pt x="7852" y="3116"/>
                  </a:lnTo>
                  <a:lnTo>
                    <a:pt x="7852" y="3120"/>
                  </a:lnTo>
                  <a:lnTo>
                    <a:pt x="7852" y="3120"/>
                  </a:lnTo>
                  <a:cubicBezTo>
                    <a:pt x="7851" y="3370"/>
                    <a:pt x="7699" y="3584"/>
                    <a:pt x="7482" y="3676"/>
                  </a:cubicBezTo>
                  <a:lnTo>
                    <a:pt x="4025" y="5297"/>
                  </a:lnTo>
                  <a:lnTo>
                    <a:pt x="4024" y="5298"/>
                  </a:lnTo>
                  <a:cubicBezTo>
                    <a:pt x="3995" y="5313"/>
                    <a:pt x="3962" y="5322"/>
                    <a:pt x="3926" y="5322"/>
                  </a:cubicBezTo>
                  <a:cubicBezTo>
                    <a:pt x="3893" y="5322"/>
                    <a:pt x="3861" y="5314"/>
                    <a:pt x="3833" y="5300"/>
                  </a:cubicBezTo>
                  <a:lnTo>
                    <a:pt x="378" y="3680"/>
                  </a:lnTo>
                  <a:cubicBezTo>
                    <a:pt x="156" y="3588"/>
                    <a:pt x="0" y="3370"/>
                    <a:pt x="0" y="3116"/>
                  </a:cubicBezTo>
                  <a:cubicBezTo>
                    <a:pt x="0" y="3110"/>
                    <a:pt x="0" y="3105"/>
                    <a:pt x="0" y="3099"/>
                  </a:cubicBezTo>
                  <a:lnTo>
                    <a:pt x="0" y="3099"/>
                  </a:lnTo>
                  <a:lnTo>
                    <a:pt x="0" y="362"/>
                  </a:lnTo>
                  <a:lnTo>
                    <a:pt x="0" y="362"/>
                  </a:lnTo>
                  <a:lnTo>
                    <a:pt x="0" y="357"/>
                  </a:lnTo>
                  <a:cubicBezTo>
                    <a:pt x="0" y="160"/>
                    <a:pt x="160" y="0"/>
                    <a:pt x="357" y="0"/>
                  </a:cubicBezTo>
                  <a:cubicBezTo>
                    <a:pt x="360" y="0"/>
                    <a:pt x="364" y="0"/>
                    <a:pt x="368" y="0"/>
                  </a:cubicBezTo>
                  <a:close/>
                </a:path>
              </a:pathLst>
            </a:custGeom>
            <a:grpFill/>
            <a:ln>
              <a:noFill/>
            </a:ln>
          </p:spPr>
          <p:txBody>
            <a:bodyPr vert="horz" wrap="square" lIns="91440" tIns="45720" rIns="91440" bIns="45720" numCol="1" anchor="t" anchorCtr="0" compatLnSpc="1">
              <a:prstTxWarp prst="textNoShape">
                <a:avLst/>
              </a:prstTxWarp>
            </a:bodyPr>
            <a:lstStyle/>
            <a:p>
              <a:pPr>
                <a:lnSpc>
                  <a:spcPct val="130000"/>
                </a:lnSpc>
              </a:pPr>
              <a:endParaRPr lang="zh-CN" altLang="en-US" dirty="0">
                <a:latin typeface="思源黑体" panose="020B0500000000000000" pitchFamily="34" charset="-122"/>
                <a:ea typeface="思源黑体" panose="020B0500000000000000" pitchFamily="34" charset="-122"/>
                <a:cs typeface="+mn-ea"/>
                <a:sym typeface="+mn-lt"/>
              </a:endParaRPr>
            </a:p>
          </p:txBody>
        </p:sp>
        <p:sp>
          <p:nvSpPr>
            <p:cNvPr id="30" name="TextBox 29"/>
            <p:cNvSpPr txBox="1"/>
            <p:nvPr/>
          </p:nvSpPr>
          <p:spPr>
            <a:xfrm>
              <a:off x="6683604" y="2939449"/>
              <a:ext cx="1338828" cy="417487"/>
            </a:xfrm>
            <a:prstGeom prst="rect">
              <a:avLst/>
            </a:prstGeom>
            <a:grpFill/>
          </p:spPr>
          <p:txBody>
            <a:bodyPr wrap="none" rtlCol="0">
              <a:spAutoFit/>
            </a:bodyPr>
            <a:lstStyle/>
            <a:p>
              <a:pPr algn="ctr">
                <a:lnSpc>
                  <a:spcPct val="130000"/>
                </a:lnSpc>
              </a:pPr>
              <a:r>
                <a:rPr lang="zh-CN" altLang="en-US" dirty="0">
                  <a:solidFill>
                    <a:schemeClr val="bg1"/>
                  </a:solidFill>
                  <a:latin typeface="思源黑体" panose="020B0500000000000000" pitchFamily="34" charset="-122"/>
                  <a:ea typeface="思源黑体" panose="020B0500000000000000" pitchFamily="34" charset="-122"/>
                  <a:cs typeface="+mn-ea"/>
                  <a:sym typeface="+mn-lt"/>
                </a:rPr>
                <a:t>完成目标三</a:t>
              </a:r>
            </a:p>
          </p:txBody>
        </p:sp>
      </p:grpSp>
      <p:grpSp>
        <p:nvGrpSpPr>
          <p:cNvPr id="31" name="组合 30"/>
          <p:cNvGrpSpPr/>
          <p:nvPr/>
        </p:nvGrpSpPr>
        <p:grpSpPr>
          <a:xfrm>
            <a:off x="8917286" y="2724679"/>
            <a:ext cx="1792053" cy="1218920"/>
            <a:chOff x="8917286" y="2724679"/>
            <a:chExt cx="1792053" cy="1218920"/>
          </a:xfrm>
          <a:solidFill>
            <a:srgbClr val="595959"/>
          </a:solidFill>
          <a:effectLst>
            <a:outerShdw blurRad="254000" dist="63500" dir="2700000" algn="tl" rotWithShape="0">
              <a:prstClr val="black">
                <a:alpha val="30000"/>
              </a:prstClr>
            </a:outerShdw>
          </a:effectLst>
        </p:grpSpPr>
        <p:sp>
          <p:nvSpPr>
            <p:cNvPr id="32" name="Freeform 5"/>
            <p:cNvSpPr>
              <a:spLocks noChangeAspect="1"/>
            </p:cNvSpPr>
            <p:nvPr/>
          </p:nvSpPr>
          <p:spPr bwMode="auto">
            <a:xfrm>
              <a:off x="8917286" y="2724679"/>
              <a:ext cx="1792053" cy="1218920"/>
            </a:xfrm>
            <a:custGeom>
              <a:avLst/>
              <a:gdLst>
                <a:gd name="T0" fmla="*/ 368 w 7852"/>
                <a:gd name="T1" fmla="*/ 0 h 5322"/>
                <a:gd name="T2" fmla="*/ 7496 w 7852"/>
                <a:gd name="T3" fmla="*/ 0 h 5322"/>
                <a:gd name="T4" fmla="*/ 7497 w 7852"/>
                <a:gd name="T5" fmla="*/ 0 h 5322"/>
                <a:gd name="T6" fmla="*/ 7497 w 7852"/>
                <a:gd name="T7" fmla="*/ 0 h 5322"/>
                <a:gd name="T8" fmla="*/ 7852 w 7852"/>
                <a:gd name="T9" fmla="*/ 357 h 5322"/>
                <a:gd name="T10" fmla="*/ 7852 w 7852"/>
                <a:gd name="T11" fmla="*/ 363 h 5322"/>
                <a:gd name="T12" fmla="*/ 7852 w 7852"/>
                <a:gd name="T13" fmla="*/ 363 h 5322"/>
                <a:gd name="T14" fmla="*/ 7852 w 7852"/>
                <a:gd name="T15" fmla="*/ 3116 h 5322"/>
                <a:gd name="T16" fmla="*/ 7852 w 7852"/>
                <a:gd name="T17" fmla="*/ 3120 h 5322"/>
                <a:gd name="T18" fmla="*/ 7852 w 7852"/>
                <a:gd name="T19" fmla="*/ 3120 h 5322"/>
                <a:gd name="T20" fmla="*/ 7482 w 7852"/>
                <a:gd name="T21" fmla="*/ 3676 h 5322"/>
                <a:gd name="T22" fmla="*/ 4025 w 7852"/>
                <a:gd name="T23" fmla="*/ 5297 h 5322"/>
                <a:gd name="T24" fmla="*/ 4024 w 7852"/>
                <a:gd name="T25" fmla="*/ 5298 h 5322"/>
                <a:gd name="T26" fmla="*/ 3926 w 7852"/>
                <a:gd name="T27" fmla="*/ 5322 h 5322"/>
                <a:gd name="T28" fmla="*/ 3833 w 7852"/>
                <a:gd name="T29" fmla="*/ 5300 h 5322"/>
                <a:gd name="T30" fmla="*/ 378 w 7852"/>
                <a:gd name="T31" fmla="*/ 3680 h 5322"/>
                <a:gd name="T32" fmla="*/ 0 w 7852"/>
                <a:gd name="T33" fmla="*/ 3116 h 5322"/>
                <a:gd name="T34" fmla="*/ 0 w 7852"/>
                <a:gd name="T35" fmla="*/ 3099 h 5322"/>
                <a:gd name="T36" fmla="*/ 0 w 7852"/>
                <a:gd name="T37" fmla="*/ 3099 h 5322"/>
                <a:gd name="T38" fmla="*/ 0 w 7852"/>
                <a:gd name="T39" fmla="*/ 362 h 5322"/>
                <a:gd name="T40" fmla="*/ 0 w 7852"/>
                <a:gd name="T41" fmla="*/ 362 h 5322"/>
                <a:gd name="T42" fmla="*/ 0 w 7852"/>
                <a:gd name="T43" fmla="*/ 357 h 5322"/>
                <a:gd name="T44" fmla="*/ 357 w 7852"/>
                <a:gd name="T45" fmla="*/ 0 h 5322"/>
                <a:gd name="T46" fmla="*/ 368 w 7852"/>
                <a:gd name="T47" fmla="*/ 0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52" h="5322">
                  <a:moveTo>
                    <a:pt x="368" y="0"/>
                  </a:moveTo>
                  <a:lnTo>
                    <a:pt x="7496" y="0"/>
                  </a:lnTo>
                  <a:lnTo>
                    <a:pt x="7497" y="0"/>
                  </a:lnTo>
                  <a:lnTo>
                    <a:pt x="7497" y="0"/>
                  </a:lnTo>
                  <a:cubicBezTo>
                    <a:pt x="7693" y="1"/>
                    <a:pt x="7852" y="160"/>
                    <a:pt x="7852" y="357"/>
                  </a:cubicBezTo>
                  <a:lnTo>
                    <a:pt x="7852" y="363"/>
                  </a:lnTo>
                  <a:lnTo>
                    <a:pt x="7852" y="363"/>
                  </a:lnTo>
                  <a:lnTo>
                    <a:pt x="7852" y="3116"/>
                  </a:lnTo>
                  <a:lnTo>
                    <a:pt x="7852" y="3120"/>
                  </a:lnTo>
                  <a:lnTo>
                    <a:pt x="7852" y="3120"/>
                  </a:lnTo>
                  <a:cubicBezTo>
                    <a:pt x="7851" y="3370"/>
                    <a:pt x="7699" y="3584"/>
                    <a:pt x="7482" y="3676"/>
                  </a:cubicBezTo>
                  <a:lnTo>
                    <a:pt x="4025" y="5297"/>
                  </a:lnTo>
                  <a:lnTo>
                    <a:pt x="4024" y="5298"/>
                  </a:lnTo>
                  <a:cubicBezTo>
                    <a:pt x="3995" y="5313"/>
                    <a:pt x="3962" y="5322"/>
                    <a:pt x="3926" y="5322"/>
                  </a:cubicBezTo>
                  <a:cubicBezTo>
                    <a:pt x="3893" y="5322"/>
                    <a:pt x="3861" y="5314"/>
                    <a:pt x="3833" y="5300"/>
                  </a:cubicBezTo>
                  <a:lnTo>
                    <a:pt x="378" y="3680"/>
                  </a:lnTo>
                  <a:cubicBezTo>
                    <a:pt x="156" y="3588"/>
                    <a:pt x="0" y="3370"/>
                    <a:pt x="0" y="3116"/>
                  </a:cubicBezTo>
                  <a:cubicBezTo>
                    <a:pt x="0" y="3110"/>
                    <a:pt x="0" y="3105"/>
                    <a:pt x="0" y="3099"/>
                  </a:cubicBezTo>
                  <a:lnTo>
                    <a:pt x="0" y="3099"/>
                  </a:lnTo>
                  <a:lnTo>
                    <a:pt x="0" y="362"/>
                  </a:lnTo>
                  <a:lnTo>
                    <a:pt x="0" y="362"/>
                  </a:lnTo>
                  <a:lnTo>
                    <a:pt x="0" y="357"/>
                  </a:lnTo>
                  <a:cubicBezTo>
                    <a:pt x="0" y="160"/>
                    <a:pt x="160" y="0"/>
                    <a:pt x="357" y="0"/>
                  </a:cubicBezTo>
                  <a:cubicBezTo>
                    <a:pt x="360" y="0"/>
                    <a:pt x="364" y="0"/>
                    <a:pt x="368" y="0"/>
                  </a:cubicBezTo>
                  <a:close/>
                </a:path>
              </a:pathLst>
            </a:custGeom>
            <a:grpFill/>
            <a:ln>
              <a:noFill/>
            </a:ln>
          </p:spPr>
          <p:txBody>
            <a:bodyPr vert="horz" wrap="square" lIns="91440" tIns="45720" rIns="91440" bIns="45720" numCol="1" anchor="t" anchorCtr="0" compatLnSpc="1">
              <a:prstTxWarp prst="textNoShape">
                <a:avLst/>
              </a:prstTxWarp>
            </a:bodyPr>
            <a:lstStyle/>
            <a:p>
              <a:pPr>
                <a:lnSpc>
                  <a:spcPct val="130000"/>
                </a:lnSpc>
              </a:pPr>
              <a:endParaRPr lang="zh-CN" altLang="en-US" dirty="0">
                <a:latin typeface="思源黑体" panose="020B0500000000000000" pitchFamily="34" charset="-122"/>
                <a:ea typeface="思源黑体" panose="020B0500000000000000" pitchFamily="34" charset="-122"/>
                <a:cs typeface="+mn-ea"/>
                <a:sym typeface="+mn-lt"/>
              </a:endParaRPr>
            </a:p>
          </p:txBody>
        </p:sp>
        <p:sp>
          <p:nvSpPr>
            <p:cNvPr id="33" name="TextBox 32"/>
            <p:cNvSpPr txBox="1"/>
            <p:nvPr/>
          </p:nvSpPr>
          <p:spPr>
            <a:xfrm>
              <a:off x="9146343" y="2939449"/>
              <a:ext cx="1338828" cy="417487"/>
            </a:xfrm>
            <a:prstGeom prst="rect">
              <a:avLst/>
            </a:prstGeom>
            <a:grpFill/>
          </p:spPr>
          <p:txBody>
            <a:bodyPr wrap="none" rtlCol="0">
              <a:spAutoFit/>
            </a:bodyPr>
            <a:lstStyle/>
            <a:p>
              <a:pPr algn="ctr">
                <a:lnSpc>
                  <a:spcPct val="130000"/>
                </a:lnSpc>
              </a:pPr>
              <a:r>
                <a:rPr lang="zh-CN" altLang="en-US" dirty="0">
                  <a:solidFill>
                    <a:schemeClr val="bg1"/>
                  </a:solidFill>
                  <a:latin typeface="思源黑体" panose="020B0500000000000000" pitchFamily="34" charset="-122"/>
                  <a:ea typeface="思源黑体" panose="020B0500000000000000" pitchFamily="34" charset="-122"/>
                  <a:cs typeface="+mn-ea"/>
                  <a:sym typeface="+mn-lt"/>
                </a:rPr>
                <a:t>完成目标四</a:t>
              </a:r>
            </a:p>
          </p:txBody>
        </p:sp>
      </p:grpSp>
      <p:grpSp>
        <p:nvGrpSpPr>
          <p:cNvPr id="38" name="组合 37"/>
          <p:cNvGrpSpPr/>
          <p:nvPr/>
        </p:nvGrpSpPr>
        <p:grpSpPr>
          <a:xfrm>
            <a:off x="3960903" y="266662"/>
            <a:ext cx="4268606" cy="919077"/>
            <a:chOff x="3925680" y="337337"/>
            <a:chExt cx="4269162" cy="919197"/>
          </a:xfrm>
        </p:grpSpPr>
        <p:sp>
          <p:nvSpPr>
            <p:cNvPr id="39" name="文本框 38"/>
            <p:cNvSpPr txBox="1"/>
            <p:nvPr/>
          </p:nvSpPr>
          <p:spPr>
            <a:xfrm>
              <a:off x="3925680" y="337337"/>
              <a:ext cx="4269162"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r>
                <a:rPr lang="zh-CN" altLang="en-US" sz="3200" dirty="0">
                  <a:ea typeface="思源黑体" panose="020B0500000000000000" pitchFamily="34" charset="-122"/>
                </a:rPr>
                <a:t>目标完成情况</a:t>
              </a:r>
            </a:p>
          </p:txBody>
        </p:sp>
        <p:sp>
          <p:nvSpPr>
            <p:cNvPr id="40" name="文本框 39"/>
            <p:cNvSpPr txBox="1"/>
            <p:nvPr/>
          </p:nvSpPr>
          <p:spPr>
            <a:xfrm>
              <a:off x="3925680" y="868736"/>
              <a:ext cx="4269162" cy="387798"/>
            </a:xfrm>
            <a:prstGeom prst="rect">
              <a:avLst/>
            </a:prstGeom>
            <a:noFill/>
          </p:spPr>
          <p:txBody>
            <a:bodyPr wrap="square" rtlCol="0">
              <a:spAutoFit/>
              <a:scene3d>
                <a:camera prst="orthographicFront"/>
                <a:lightRig rig="threePt" dir="t"/>
              </a:scene3d>
              <a:sp3d contourW="12700"/>
            </a:bodyPr>
            <a:lstStyle>
              <a:defPPr>
                <a:defRPr lang="en-US"/>
              </a:defPPr>
              <a:lvl1pPr algn="ctr">
                <a:lnSpc>
                  <a:spcPct val="120000"/>
                </a:lnSpc>
                <a:defRPr sz="1100">
                  <a:solidFill>
                    <a:schemeClr val="bg1">
                      <a:lumMod val="65000"/>
                    </a:schemeClr>
                  </a:solidFill>
                  <a:latin typeface="Century Gothic" panose="020B0502020202020204" pitchFamily="34" charset="0"/>
                </a:defRPr>
              </a:lvl1pPr>
            </a:lstStyle>
            <a:p>
              <a:r>
                <a:rPr lang="en-US" altLang="zh-CN" sz="800" dirty="0">
                  <a:solidFill>
                    <a:schemeClr val="tx1">
                      <a:lumMod val="50000"/>
                      <a:lumOff val="50000"/>
                    </a:schemeClr>
                  </a:solidFill>
                  <a:ea typeface="思源黑体" panose="020B0500000000000000" pitchFamily="34" charset="-122"/>
                </a:rPr>
                <a:t>print the presentation and make it into a film to be used in a wider field The user can demonstrate on a projector or computer</a:t>
              </a:r>
            </a:p>
          </p:txBody>
        </p:sp>
      </p:grpSp>
    </p:spTree>
    <p:extLst>
      <p:ext uri="{BB962C8B-B14F-4D97-AF65-F5344CB8AC3E}">
        <p14:creationId xmlns:p14="http://schemas.microsoft.com/office/powerpoint/2010/main" val="1203558503"/>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 fill="hold"/>
                                        <p:tgtEl>
                                          <p:spTgt spid="8"/>
                                        </p:tgtEl>
                                        <p:attrNameLst>
                                          <p:attrName>ppt_x</p:attrName>
                                        </p:attrNameLst>
                                      </p:cBhvr>
                                      <p:tavLst>
                                        <p:tav tm="0">
                                          <p:val>
                                            <p:strVal val="1+#ppt_w/2"/>
                                          </p:val>
                                        </p:tav>
                                        <p:tav tm="100000">
                                          <p:val>
                                            <p:strVal val="#ppt_x"/>
                                          </p:val>
                                        </p:tav>
                                      </p:tavLst>
                                    </p:anim>
                                    <p:anim calcmode="lin" valueType="num">
                                      <p:cBhvr additive="base">
                                        <p:cTn id="8" dur="3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300" fill="hold"/>
                                        <p:tgtEl>
                                          <p:spTgt spid="7"/>
                                        </p:tgtEl>
                                        <p:attrNameLst>
                                          <p:attrName>ppt_x</p:attrName>
                                        </p:attrNameLst>
                                      </p:cBhvr>
                                      <p:tavLst>
                                        <p:tav tm="0">
                                          <p:val>
                                            <p:strVal val="1+#ppt_w/2"/>
                                          </p:val>
                                        </p:tav>
                                        <p:tav tm="100000">
                                          <p:val>
                                            <p:strVal val="#ppt_x"/>
                                          </p:val>
                                        </p:tav>
                                      </p:tavLst>
                                    </p:anim>
                                    <p:anim calcmode="lin" valueType="num">
                                      <p:cBhvr additive="base">
                                        <p:cTn id="13" dur="300" fill="hold"/>
                                        <p:tgtEl>
                                          <p:spTgt spid="7"/>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75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75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75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1000" fill="hold"/>
                                        <p:tgtEl>
                                          <p:spTgt spid="28"/>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75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1000"/>
                                        <p:tgtEl>
                                          <p:spTgt spid="31"/>
                                        </p:tgtEl>
                                      </p:cBhvr>
                                    </p:animEffect>
                                    <p:anim calcmode="lin" valueType="num">
                                      <p:cBhvr>
                                        <p:cTn id="32" dur="1000" fill="hold"/>
                                        <p:tgtEl>
                                          <p:spTgt spid="31"/>
                                        </p:tgtEl>
                                        <p:attrNameLst>
                                          <p:attrName>ppt_x</p:attrName>
                                        </p:attrNameLst>
                                      </p:cBhvr>
                                      <p:tavLst>
                                        <p:tav tm="0">
                                          <p:val>
                                            <p:strVal val="#ppt_x"/>
                                          </p:val>
                                        </p:tav>
                                        <p:tav tm="100000">
                                          <p:val>
                                            <p:strVal val="#ppt_x"/>
                                          </p:val>
                                        </p:tav>
                                      </p:tavLst>
                                    </p:anim>
                                    <p:anim calcmode="lin" valueType="num">
                                      <p:cBhvr>
                                        <p:cTn id="33" dur="1000" fill="hold"/>
                                        <p:tgtEl>
                                          <p:spTgt spid="31"/>
                                        </p:tgtEl>
                                        <p:attrNameLst>
                                          <p:attrName>ppt_y</p:attrName>
                                        </p:attrNameLst>
                                      </p:cBhvr>
                                      <p:tavLst>
                                        <p:tav tm="0">
                                          <p:val>
                                            <p:strVal val="#ppt_y+.1"/>
                                          </p:val>
                                        </p:tav>
                                        <p:tav tm="100000">
                                          <p:val>
                                            <p:strVal val="#ppt_y"/>
                                          </p:val>
                                        </p:tav>
                                      </p:tavLst>
                                    </p:anim>
                                  </p:childTnLst>
                                </p:cTn>
                              </p:par>
                              <p:par>
                                <p:cTn id="34" presetID="53" presetClass="entr" presetSubtype="16" fill="hold" nodeType="withEffect">
                                  <p:stCondLst>
                                    <p:cond delay="150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par>
                                <p:cTn id="39" presetID="53" presetClass="entr" presetSubtype="16" fill="hold" nodeType="withEffect">
                                  <p:stCondLst>
                                    <p:cond delay="150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par>
                                <p:cTn id="44" presetID="53" presetClass="entr" presetSubtype="16" fill="hold" nodeType="withEffect">
                                  <p:stCondLst>
                                    <p:cond delay="150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par>
                                <p:cTn id="49" presetID="53" presetClass="entr" presetSubtype="16" fill="hold" nodeType="withEffect">
                                  <p:stCondLst>
                                    <p:cond delay="150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4" name="组合 213"/>
          <p:cNvGrpSpPr/>
          <p:nvPr/>
        </p:nvGrpSpPr>
        <p:grpSpPr>
          <a:xfrm>
            <a:off x="1385119" y="1651233"/>
            <a:ext cx="9420180" cy="4286402"/>
            <a:chOff x="2045602" y="1955154"/>
            <a:chExt cx="8100797" cy="3686052"/>
          </a:xfrm>
        </p:grpSpPr>
        <p:sp>
          <p:nvSpPr>
            <p:cNvPr id="215" name="椭圆 214"/>
            <p:cNvSpPr/>
            <p:nvPr/>
          </p:nvSpPr>
          <p:spPr bwMode="auto">
            <a:xfrm rot="351052">
              <a:off x="2659068" y="4921547"/>
              <a:ext cx="216582" cy="221405"/>
            </a:xfrm>
            <a:prstGeom prst="ellipse">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lIns="68534" tIns="34268" rIns="68534" bIns="34268" anchor="ctr">
              <a:scene3d>
                <a:camera prst="orthographicFront"/>
                <a:lightRig rig="threePt" dir="t"/>
              </a:scene3d>
              <a:sp3d contourW="12700"/>
            </a:bodyPr>
            <a:lstStyle/>
            <a:p>
              <a:pPr algn="ctr">
                <a:defRPr/>
              </a:pPr>
              <a:endParaRPr lang="zh-CN" altLang="en-US" sz="1353" dirty="0">
                <a:solidFill>
                  <a:schemeClr val="tx1">
                    <a:lumMod val="65000"/>
                    <a:lumOff val="35000"/>
                  </a:schemeClr>
                </a:solidFill>
                <a:ea typeface="思源黑体" panose="020B0500000000000000" pitchFamily="34" charset="-122"/>
              </a:endParaRPr>
            </a:p>
          </p:txBody>
        </p:sp>
        <p:sp>
          <p:nvSpPr>
            <p:cNvPr id="216" name="椭圆 215"/>
            <p:cNvSpPr/>
            <p:nvPr/>
          </p:nvSpPr>
          <p:spPr bwMode="auto">
            <a:xfrm rot="285728">
              <a:off x="3257429" y="4328930"/>
              <a:ext cx="216582" cy="221405"/>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lIns="68534" tIns="34268" rIns="68534" bIns="34268" anchor="ctr">
              <a:scene3d>
                <a:camera prst="orthographicFront"/>
                <a:lightRig rig="threePt" dir="t"/>
              </a:scene3d>
              <a:sp3d contourW="12700"/>
            </a:bodyPr>
            <a:lstStyle/>
            <a:p>
              <a:pPr algn="ctr">
                <a:defRPr/>
              </a:pPr>
              <a:endParaRPr lang="zh-CN" altLang="en-US" sz="1353" dirty="0">
                <a:solidFill>
                  <a:schemeClr val="tx1">
                    <a:lumMod val="65000"/>
                    <a:lumOff val="35000"/>
                  </a:schemeClr>
                </a:solidFill>
                <a:ea typeface="思源黑体" panose="020B0500000000000000" pitchFamily="34" charset="-122"/>
              </a:endParaRPr>
            </a:p>
          </p:txBody>
        </p:sp>
        <p:sp>
          <p:nvSpPr>
            <p:cNvPr id="217" name="椭圆 216"/>
            <p:cNvSpPr/>
            <p:nvPr/>
          </p:nvSpPr>
          <p:spPr bwMode="auto">
            <a:xfrm rot="20925770">
              <a:off x="4049322" y="3866270"/>
              <a:ext cx="215391" cy="221405"/>
            </a:xfrm>
            <a:prstGeom prst="ellipse">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lIns="68534" tIns="34268" rIns="68534" bIns="34268" anchor="ctr">
              <a:scene3d>
                <a:camera prst="orthographicFront"/>
                <a:lightRig rig="threePt" dir="t"/>
              </a:scene3d>
              <a:sp3d contourW="12700"/>
            </a:bodyPr>
            <a:lstStyle/>
            <a:p>
              <a:pPr algn="ctr">
                <a:defRPr/>
              </a:pPr>
              <a:endParaRPr lang="zh-CN" altLang="en-US" sz="1353" dirty="0">
                <a:solidFill>
                  <a:schemeClr val="tx1">
                    <a:lumMod val="65000"/>
                    <a:lumOff val="35000"/>
                  </a:schemeClr>
                </a:solidFill>
                <a:ea typeface="思源黑体" panose="020B0500000000000000" pitchFamily="34" charset="-122"/>
              </a:endParaRPr>
            </a:p>
          </p:txBody>
        </p:sp>
        <p:sp>
          <p:nvSpPr>
            <p:cNvPr id="218" name="椭圆 217"/>
            <p:cNvSpPr/>
            <p:nvPr/>
          </p:nvSpPr>
          <p:spPr bwMode="auto">
            <a:xfrm rot="21146216">
              <a:off x="4650187" y="4477627"/>
              <a:ext cx="216582" cy="221405"/>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lIns="68534" tIns="34268" rIns="68534" bIns="34268" anchor="ctr">
              <a:scene3d>
                <a:camera prst="orthographicFront"/>
                <a:lightRig rig="threePt" dir="t"/>
              </a:scene3d>
              <a:sp3d contourW="12700"/>
            </a:bodyPr>
            <a:lstStyle/>
            <a:p>
              <a:pPr algn="ctr">
                <a:defRPr/>
              </a:pPr>
              <a:endParaRPr lang="zh-CN" altLang="en-US" sz="1353" dirty="0">
                <a:solidFill>
                  <a:schemeClr val="tx1">
                    <a:lumMod val="65000"/>
                    <a:lumOff val="35000"/>
                  </a:schemeClr>
                </a:solidFill>
                <a:ea typeface="思源黑体" panose="020B0500000000000000" pitchFamily="34" charset="-122"/>
              </a:endParaRPr>
            </a:p>
          </p:txBody>
        </p:sp>
        <p:sp>
          <p:nvSpPr>
            <p:cNvPr id="219" name="椭圆 218"/>
            <p:cNvSpPr/>
            <p:nvPr/>
          </p:nvSpPr>
          <p:spPr bwMode="auto">
            <a:xfrm rot="372077">
              <a:off x="6085899" y="4115283"/>
              <a:ext cx="215391" cy="221405"/>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lIns="68534" tIns="34268" rIns="68534" bIns="34268" anchor="ctr">
              <a:scene3d>
                <a:camera prst="orthographicFront"/>
                <a:lightRig rig="threePt" dir="t"/>
              </a:scene3d>
              <a:sp3d contourW="12700"/>
            </a:bodyPr>
            <a:lstStyle/>
            <a:p>
              <a:pPr algn="ctr">
                <a:defRPr/>
              </a:pPr>
              <a:endParaRPr lang="zh-CN" altLang="en-US" sz="1353" dirty="0">
                <a:solidFill>
                  <a:schemeClr val="tx1">
                    <a:lumMod val="65000"/>
                    <a:lumOff val="35000"/>
                  </a:schemeClr>
                </a:solidFill>
                <a:ea typeface="思源黑体" panose="020B0500000000000000" pitchFamily="34" charset="-122"/>
              </a:endParaRPr>
            </a:p>
          </p:txBody>
        </p:sp>
        <p:sp>
          <p:nvSpPr>
            <p:cNvPr id="220" name="椭圆 219"/>
            <p:cNvSpPr/>
            <p:nvPr/>
          </p:nvSpPr>
          <p:spPr bwMode="auto">
            <a:xfrm rot="444650">
              <a:off x="6775752" y="3737925"/>
              <a:ext cx="215391" cy="220214"/>
            </a:xfrm>
            <a:prstGeom prst="ellipse">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lIns="68534" tIns="34268" rIns="68534" bIns="34268" anchor="ctr">
              <a:scene3d>
                <a:camera prst="orthographicFront"/>
                <a:lightRig rig="threePt" dir="t"/>
              </a:scene3d>
              <a:sp3d contourW="12700"/>
            </a:bodyPr>
            <a:lstStyle/>
            <a:p>
              <a:pPr algn="ctr">
                <a:defRPr/>
              </a:pPr>
              <a:endParaRPr lang="zh-CN" altLang="en-US" sz="1353" dirty="0">
                <a:solidFill>
                  <a:schemeClr val="tx1">
                    <a:lumMod val="65000"/>
                    <a:lumOff val="35000"/>
                  </a:schemeClr>
                </a:solidFill>
                <a:ea typeface="思源黑体" panose="020B0500000000000000" pitchFamily="34" charset="-122"/>
              </a:endParaRPr>
            </a:p>
          </p:txBody>
        </p:sp>
        <p:sp>
          <p:nvSpPr>
            <p:cNvPr id="221" name="椭圆 220"/>
            <p:cNvSpPr/>
            <p:nvPr/>
          </p:nvSpPr>
          <p:spPr bwMode="auto">
            <a:xfrm rot="411978">
              <a:off x="7302869" y="3256443"/>
              <a:ext cx="216582" cy="220215"/>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lIns="68534" tIns="34268" rIns="68534" bIns="34268" anchor="ctr">
              <a:scene3d>
                <a:camera prst="orthographicFront"/>
                <a:lightRig rig="threePt" dir="t"/>
              </a:scene3d>
              <a:sp3d contourW="12700"/>
            </a:bodyPr>
            <a:lstStyle/>
            <a:p>
              <a:pPr algn="ctr">
                <a:defRPr/>
              </a:pPr>
              <a:endParaRPr lang="zh-CN" altLang="en-US" sz="1353" dirty="0">
                <a:solidFill>
                  <a:schemeClr val="tx1">
                    <a:lumMod val="65000"/>
                    <a:lumOff val="35000"/>
                  </a:schemeClr>
                </a:solidFill>
                <a:ea typeface="思源黑体" panose="020B0500000000000000" pitchFamily="34" charset="-122"/>
              </a:endParaRPr>
            </a:p>
          </p:txBody>
        </p:sp>
        <p:sp>
          <p:nvSpPr>
            <p:cNvPr id="222" name="椭圆 221"/>
            <p:cNvSpPr/>
            <p:nvPr/>
          </p:nvSpPr>
          <p:spPr bwMode="auto">
            <a:xfrm rot="705091">
              <a:off x="8323395" y="2784215"/>
              <a:ext cx="216582" cy="220214"/>
            </a:xfrm>
            <a:prstGeom prst="ellipse">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lIns="68534" tIns="34268" rIns="68534" bIns="34268" anchor="ctr">
              <a:scene3d>
                <a:camera prst="orthographicFront"/>
                <a:lightRig rig="threePt" dir="t"/>
              </a:scene3d>
              <a:sp3d contourW="12700"/>
            </a:bodyPr>
            <a:lstStyle/>
            <a:p>
              <a:pPr algn="ctr">
                <a:defRPr/>
              </a:pPr>
              <a:endParaRPr lang="zh-CN" altLang="en-US" sz="1353" dirty="0">
                <a:solidFill>
                  <a:schemeClr val="tx1">
                    <a:lumMod val="65000"/>
                    <a:lumOff val="35000"/>
                  </a:schemeClr>
                </a:solidFill>
                <a:ea typeface="思源黑体" panose="020B0500000000000000" pitchFamily="34" charset="-122"/>
              </a:endParaRPr>
            </a:p>
          </p:txBody>
        </p:sp>
        <p:sp>
          <p:nvSpPr>
            <p:cNvPr id="223" name="椭圆 222"/>
            <p:cNvSpPr/>
            <p:nvPr/>
          </p:nvSpPr>
          <p:spPr bwMode="auto">
            <a:xfrm rot="1654378">
              <a:off x="9243742" y="2261439"/>
              <a:ext cx="215391" cy="221405"/>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lIns="68534" tIns="34268" rIns="68534" bIns="34268" anchor="ctr">
              <a:scene3d>
                <a:camera prst="orthographicFront"/>
                <a:lightRig rig="threePt" dir="t"/>
              </a:scene3d>
              <a:sp3d contourW="12700"/>
            </a:bodyPr>
            <a:lstStyle/>
            <a:p>
              <a:pPr algn="ctr">
                <a:defRPr/>
              </a:pPr>
              <a:endParaRPr lang="zh-CN" altLang="en-US" sz="1353" dirty="0">
                <a:solidFill>
                  <a:schemeClr val="tx1">
                    <a:lumMod val="65000"/>
                    <a:lumOff val="35000"/>
                  </a:schemeClr>
                </a:solidFill>
                <a:ea typeface="思源黑体" panose="020B0500000000000000" pitchFamily="34" charset="-122"/>
              </a:endParaRPr>
            </a:p>
          </p:txBody>
        </p:sp>
        <p:sp>
          <p:nvSpPr>
            <p:cNvPr id="224" name="文本框 30"/>
            <p:cNvSpPr txBox="1">
              <a:spLocks noChangeArrowheads="1"/>
            </p:cNvSpPr>
            <p:nvPr/>
          </p:nvSpPr>
          <p:spPr bwMode="auto">
            <a:xfrm>
              <a:off x="2505886" y="5409682"/>
              <a:ext cx="489787" cy="231524"/>
            </a:xfrm>
            <a:prstGeom prst="rect">
              <a:avLst/>
            </a:prstGeom>
            <a:noFill/>
            <a:ln w="9525">
              <a:noFill/>
              <a:miter lim="800000"/>
            </a:ln>
          </p:spPr>
          <p:txBody>
            <a:bodyPr wrap="none" lIns="68534" tIns="34268" rIns="68534" bIns="34268">
              <a:spAutoFit/>
              <a:scene3d>
                <a:camera prst="orthographicFront"/>
                <a:lightRig rig="threePt" dir="t"/>
              </a:scene3d>
              <a:sp3d contourW="12700"/>
            </a:bodyPr>
            <a:lstStyle/>
            <a:p>
              <a:r>
                <a:rPr lang="en-US" altLang="zh-CN" sz="13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3</a:t>
              </a:r>
              <a:r>
                <a:rPr lang="zh-CN" altLang="en-US" sz="13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225" name="文本框 31"/>
            <p:cNvSpPr txBox="1">
              <a:spLocks noChangeArrowheads="1"/>
            </p:cNvSpPr>
            <p:nvPr/>
          </p:nvSpPr>
          <p:spPr bwMode="auto">
            <a:xfrm>
              <a:off x="3118910" y="5409682"/>
              <a:ext cx="489787" cy="231524"/>
            </a:xfrm>
            <a:prstGeom prst="rect">
              <a:avLst/>
            </a:prstGeom>
            <a:noFill/>
            <a:ln w="9525">
              <a:noFill/>
              <a:miter lim="800000"/>
            </a:ln>
          </p:spPr>
          <p:txBody>
            <a:bodyPr wrap="none" lIns="68534" tIns="34268" rIns="68534" bIns="34268">
              <a:spAutoFit/>
              <a:scene3d>
                <a:camera prst="orthographicFront"/>
                <a:lightRig rig="threePt" dir="t"/>
              </a:scene3d>
              <a:sp3d contourW="12700"/>
            </a:bodyPr>
            <a:lstStyle/>
            <a:p>
              <a:r>
                <a:rPr lang="en-US" altLang="zh-CN" sz="13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4</a:t>
              </a:r>
              <a:r>
                <a:rPr lang="zh-CN" altLang="en-US" sz="13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226" name="文本框 32"/>
            <p:cNvSpPr txBox="1">
              <a:spLocks noChangeArrowheads="1"/>
            </p:cNvSpPr>
            <p:nvPr/>
          </p:nvSpPr>
          <p:spPr bwMode="auto">
            <a:xfrm>
              <a:off x="3891051" y="5409682"/>
              <a:ext cx="489787" cy="231524"/>
            </a:xfrm>
            <a:prstGeom prst="rect">
              <a:avLst/>
            </a:prstGeom>
            <a:noFill/>
            <a:ln w="9525">
              <a:noFill/>
              <a:miter lim="800000"/>
            </a:ln>
          </p:spPr>
          <p:txBody>
            <a:bodyPr wrap="none" lIns="68534" tIns="34268" rIns="68534" bIns="34268">
              <a:spAutoFit/>
              <a:scene3d>
                <a:camera prst="orthographicFront"/>
                <a:lightRig rig="threePt" dir="t"/>
              </a:scene3d>
              <a:sp3d contourW="12700"/>
            </a:bodyPr>
            <a:lstStyle/>
            <a:p>
              <a:r>
                <a:rPr lang="en-US" altLang="zh-CN" sz="13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5</a:t>
              </a:r>
              <a:r>
                <a:rPr lang="zh-CN" altLang="en-US" sz="13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227" name="文本框 33"/>
            <p:cNvSpPr txBox="1">
              <a:spLocks noChangeArrowheads="1"/>
            </p:cNvSpPr>
            <p:nvPr/>
          </p:nvSpPr>
          <p:spPr bwMode="auto">
            <a:xfrm>
              <a:off x="4468204" y="5409682"/>
              <a:ext cx="489787" cy="231524"/>
            </a:xfrm>
            <a:prstGeom prst="rect">
              <a:avLst/>
            </a:prstGeom>
            <a:noFill/>
            <a:ln w="9525">
              <a:noFill/>
              <a:miter lim="800000"/>
            </a:ln>
          </p:spPr>
          <p:txBody>
            <a:bodyPr wrap="none" lIns="68534" tIns="34268" rIns="68534" bIns="34268">
              <a:spAutoFit/>
              <a:scene3d>
                <a:camera prst="orthographicFront"/>
                <a:lightRig rig="threePt" dir="t"/>
              </a:scene3d>
              <a:sp3d contourW="12700"/>
            </a:bodyPr>
            <a:lstStyle/>
            <a:p>
              <a:r>
                <a:rPr lang="en-US" altLang="zh-CN" sz="13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6</a:t>
              </a:r>
              <a:r>
                <a:rPr lang="zh-CN" altLang="en-US" sz="13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228" name="文本框 34"/>
            <p:cNvSpPr txBox="1">
              <a:spLocks noChangeArrowheads="1"/>
            </p:cNvSpPr>
            <p:nvPr/>
          </p:nvSpPr>
          <p:spPr bwMode="auto">
            <a:xfrm>
              <a:off x="5966421" y="5409682"/>
              <a:ext cx="489787" cy="231524"/>
            </a:xfrm>
            <a:prstGeom prst="rect">
              <a:avLst/>
            </a:prstGeom>
            <a:noFill/>
            <a:ln w="9525">
              <a:noFill/>
              <a:miter lim="800000"/>
            </a:ln>
          </p:spPr>
          <p:txBody>
            <a:bodyPr wrap="none" lIns="68534" tIns="34268" rIns="68534" bIns="34268">
              <a:spAutoFit/>
              <a:scene3d>
                <a:camera prst="orthographicFront"/>
                <a:lightRig rig="threePt" dir="t"/>
              </a:scene3d>
              <a:sp3d contourW="12700"/>
            </a:bodyPr>
            <a:lstStyle/>
            <a:p>
              <a:r>
                <a:rPr lang="en-US" altLang="zh-CN" sz="13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8</a:t>
              </a:r>
              <a:r>
                <a:rPr lang="zh-CN" altLang="en-US" sz="13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229" name="文本框 35"/>
            <p:cNvSpPr txBox="1">
              <a:spLocks noChangeArrowheads="1"/>
            </p:cNvSpPr>
            <p:nvPr/>
          </p:nvSpPr>
          <p:spPr bwMode="auto">
            <a:xfrm>
              <a:off x="6685865" y="5409682"/>
              <a:ext cx="489787" cy="231524"/>
            </a:xfrm>
            <a:prstGeom prst="rect">
              <a:avLst/>
            </a:prstGeom>
            <a:noFill/>
            <a:ln w="9525">
              <a:noFill/>
              <a:miter lim="800000"/>
            </a:ln>
          </p:spPr>
          <p:txBody>
            <a:bodyPr wrap="none" lIns="68534" tIns="34268" rIns="68534" bIns="34268">
              <a:spAutoFit/>
              <a:scene3d>
                <a:camera prst="orthographicFront"/>
                <a:lightRig rig="threePt" dir="t"/>
              </a:scene3d>
              <a:sp3d contourW="12700"/>
            </a:bodyPr>
            <a:lstStyle/>
            <a:p>
              <a:r>
                <a:rPr lang="en-US" altLang="zh-CN" sz="13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9</a:t>
              </a:r>
              <a:r>
                <a:rPr lang="zh-CN" altLang="en-US" sz="13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230" name="文本框 36"/>
            <p:cNvSpPr txBox="1">
              <a:spLocks noChangeArrowheads="1"/>
            </p:cNvSpPr>
            <p:nvPr/>
          </p:nvSpPr>
          <p:spPr bwMode="auto">
            <a:xfrm>
              <a:off x="7283418" y="5409682"/>
              <a:ext cx="573863" cy="231524"/>
            </a:xfrm>
            <a:prstGeom prst="rect">
              <a:avLst/>
            </a:prstGeom>
            <a:noFill/>
            <a:ln w="9525">
              <a:noFill/>
              <a:miter lim="800000"/>
            </a:ln>
          </p:spPr>
          <p:txBody>
            <a:bodyPr wrap="none" lIns="68534" tIns="34268" rIns="68534" bIns="34268">
              <a:spAutoFit/>
              <a:scene3d>
                <a:camera prst="orthographicFront"/>
                <a:lightRig rig="threePt" dir="t"/>
              </a:scene3d>
              <a:sp3d contourW="12700"/>
            </a:bodyPr>
            <a:lstStyle/>
            <a:p>
              <a:r>
                <a:rPr lang="en-US" altLang="zh-CN" sz="13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10</a:t>
              </a:r>
              <a:r>
                <a:rPr lang="zh-CN" altLang="en-US" sz="13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231" name="文本框 37"/>
            <p:cNvSpPr txBox="1">
              <a:spLocks noChangeArrowheads="1"/>
            </p:cNvSpPr>
            <p:nvPr/>
          </p:nvSpPr>
          <p:spPr bwMode="auto">
            <a:xfrm>
              <a:off x="8307503" y="5409682"/>
              <a:ext cx="573863" cy="231524"/>
            </a:xfrm>
            <a:prstGeom prst="rect">
              <a:avLst/>
            </a:prstGeom>
            <a:noFill/>
            <a:ln w="9525">
              <a:noFill/>
              <a:miter lim="800000"/>
            </a:ln>
          </p:spPr>
          <p:txBody>
            <a:bodyPr wrap="none" lIns="68534" tIns="34268" rIns="68534" bIns="34268">
              <a:spAutoFit/>
              <a:scene3d>
                <a:camera prst="orthographicFront"/>
                <a:lightRig rig="threePt" dir="t"/>
              </a:scene3d>
              <a:sp3d contourW="12700"/>
            </a:bodyPr>
            <a:lstStyle/>
            <a:p>
              <a:r>
                <a:rPr lang="en-US" altLang="zh-CN" sz="13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11</a:t>
              </a:r>
              <a:r>
                <a:rPr lang="zh-CN" altLang="en-US" sz="13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232" name="文本框 38"/>
            <p:cNvSpPr txBox="1">
              <a:spLocks noChangeArrowheads="1"/>
            </p:cNvSpPr>
            <p:nvPr/>
          </p:nvSpPr>
          <p:spPr bwMode="auto">
            <a:xfrm>
              <a:off x="9154959" y="5409682"/>
              <a:ext cx="573863" cy="231524"/>
            </a:xfrm>
            <a:prstGeom prst="rect">
              <a:avLst/>
            </a:prstGeom>
            <a:noFill/>
            <a:ln w="9525">
              <a:noFill/>
              <a:miter lim="800000"/>
            </a:ln>
          </p:spPr>
          <p:txBody>
            <a:bodyPr wrap="none" lIns="68534" tIns="34268" rIns="68534" bIns="34268">
              <a:spAutoFit/>
              <a:scene3d>
                <a:camera prst="orthographicFront"/>
                <a:lightRig rig="threePt" dir="t"/>
              </a:scene3d>
              <a:sp3d contourW="12700"/>
            </a:bodyPr>
            <a:lstStyle/>
            <a:p>
              <a:r>
                <a:rPr lang="en-US" altLang="zh-CN" sz="13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12</a:t>
              </a:r>
              <a:r>
                <a:rPr lang="zh-CN" altLang="en-US" sz="13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233" name="文本框 39"/>
            <p:cNvSpPr txBox="1">
              <a:spLocks noChangeArrowheads="1"/>
            </p:cNvSpPr>
            <p:nvPr/>
          </p:nvSpPr>
          <p:spPr bwMode="auto">
            <a:xfrm>
              <a:off x="2993824" y="4872526"/>
              <a:ext cx="979086" cy="231524"/>
            </a:xfrm>
            <a:prstGeom prst="rect">
              <a:avLst/>
            </a:prstGeom>
            <a:noFill/>
            <a:ln w="9525">
              <a:noFill/>
              <a:miter lim="800000"/>
            </a:ln>
          </p:spPr>
          <p:txBody>
            <a:bodyPr wrap="none" lIns="68534" tIns="34268" rIns="68534" bIns="34268">
              <a:spAutoFit/>
              <a:scene3d>
                <a:camera prst="orthographicFront"/>
                <a:lightRig rig="threePt" dir="t"/>
              </a:scene3d>
              <a:sp3d contourW="12700"/>
            </a:bodyPr>
            <a:lstStyle/>
            <a:p>
              <a:r>
                <a:rPr lang="zh-CN" altLang="en-US" sz="1300" dirty="0">
                  <a:solidFill>
                    <a:schemeClr val="tx1">
                      <a:lumMod val="65000"/>
                      <a:lumOff val="35000"/>
                    </a:schemeClr>
                  </a:solidFill>
                  <a:latin typeface="Calibri" panose="020F0502020204030204" pitchFamily="34" charset="0"/>
                  <a:ea typeface="微软雅黑" panose="020B0503020204020204" pitchFamily="34" charset="-122"/>
                </a:rPr>
                <a:t>添加文字内容</a:t>
              </a:r>
            </a:p>
          </p:txBody>
        </p:sp>
        <p:sp>
          <p:nvSpPr>
            <p:cNvPr id="234" name="文本框 40"/>
            <p:cNvSpPr txBox="1">
              <a:spLocks noChangeArrowheads="1"/>
            </p:cNvSpPr>
            <p:nvPr/>
          </p:nvSpPr>
          <p:spPr bwMode="auto">
            <a:xfrm>
              <a:off x="2045602" y="4321698"/>
              <a:ext cx="979086" cy="231524"/>
            </a:xfrm>
            <a:prstGeom prst="rect">
              <a:avLst/>
            </a:prstGeom>
            <a:noFill/>
            <a:ln w="9525">
              <a:noFill/>
              <a:miter lim="800000"/>
            </a:ln>
          </p:spPr>
          <p:txBody>
            <a:bodyPr wrap="none" lIns="68534" tIns="34268" rIns="68534" bIns="34268">
              <a:spAutoFit/>
              <a:scene3d>
                <a:camera prst="orthographicFront"/>
                <a:lightRig rig="threePt" dir="t"/>
              </a:scene3d>
              <a:sp3d contourW="12700"/>
            </a:bodyPr>
            <a:lstStyle/>
            <a:p>
              <a:r>
                <a:rPr lang="zh-CN" altLang="en-US" sz="1300" dirty="0">
                  <a:solidFill>
                    <a:schemeClr val="tx1">
                      <a:lumMod val="65000"/>
                      <a:lumOff val="35000"/>
                    </a:schemeClr>
                  </a:solidFill>
                  <a:latin typeface="Calibri" panose="020F0502020204030204" pitchFamily="34" charset="0"/>
                  <a:ea typeface="微软雅黑" panose="020B0503020204020204" pitchFamily="34" charset="-122"/>
                </a:rPr>
                <a:t>添加文字内容</a:t>
              </a:r>
            </a:p>
          </p:txBody>
        </p:sp>
        <p:sp>
          <p:nvSpPr>
            <p:cNvPr id="235" name="文本框 41"/>
            <p:cNvSpPr txBox="1">
              <a:spLocks noChangeArrowheads="1"/>
            </p:cNvSpPr>
            <p:nvPr/>
          </p:nvSpPr>
          <p:spPr bwMode="auto">
            <a:xfrm>
              <a:off x="3692913" y="3543886"/>
              <a:ext cx="979086" cy="231524"/>
            </a:xfrm>
            <a:prstGeom prst="rect">
              <a:avLst/>
            </a:prstGeom>
            <a:noFill/>
            <a:ln w="9525">
              <a:noFill/>
              <a:miter lim="800000"/>
            </a:ln>
          </p:spPr>
          <p:txBody>
            <a:bodyPr wrap="none" lIns="68534" tIns="34268" rIns="68534" bIns="34268">
              <a:spAutoFit/>
              <a:scene3d>
                <a:camera prst="orthographicFront"/>
                <a:lightRig rig="threePt" dir="t"/>
              </a:scene3d>
              <a:sp3d contourW="12700"/>
            </a:bodyPr>
            <a:lstStyle/>
            <a:p>
              <a:r>
                <a:rPr lang="zh-CN" altLang="en-US" sz="1300" dirty="0">
                  <a:solidFill>
                    <a:schemeClr val="tx1">
                      <a:lumMod val="65000"/>
                      <a:lumOff val="35000"/>
                    </a:schemeClr>
                  </a:solidFill>
                  <a:latin typeface="Calibri" panose="020F0502020204030204" pitchFamily="34" charset="0"/>
                  <a:ea typeface="微软雅黑" panose="020B0503020204020204" pitchFamily="34" charset="-122"/>
                </a:rPr>
                <a:t>添加文字内容</a:t>
              </a:r>
            </a:p>
          </p:txBody>
        </p:sp>
        <p:sp>
          <p:nvSpPr>
            <p:cNvPr id="236" name="文本框 42"/>
            <p:cNvSpPr txBox="1">
              <a:spLocks noChangeArrowheads="1"/>
            </p:cNvSpPr>
            <p:nvPr/>
          </p:nvSpPr>
          <p:spPr bwMode="auto">
            <a:xfrm>
              <a:off x="4588963" y="4187402"/>
              <a:ext cx="979086" cy="231524"/>
            </a:xfrm>
            <a:prstGeom prst="rect">
              <a:avLst/>
            </a:prstGeom>
            <a:noFill/>
            <a:ln w="9525">
              <a:noFill/>
              <a:miter lim="800000"/>
            </a:ln>
          </p:spPr>
          <p:txBody>
            <a:bodyPr wrap="none" lIns="68534" tIns="34268" rIns="68534" bIns="34268">
              <a:spAutoFit/>
              <a:scene3d>
                <a:camera prst="orthographicFront"/>
                <a:lightRig rig="threePt" dir="t"/>
              </a:scene3d>
              <a:sp3d contourW="12700"/>
            </a:bodyPr>
            <a:lstStyle/>
            <a:p>
              <a:r>
                <a:rPr lang="zh-CN" altLang="en-US" sz="1300" dirty="0">
                  <a:solidFill>
                    <a:schemeClr val="tx1">
                      <a:lumMod val="65000"/>
                      <a:lumOff val="35000"/>
                    </a:schemeClr>
                  </a:solidFill>
                  <a:latin typeface="Calibri" panose="020F0502020204030204" pitchFamily="34" charset="0"/>
                  <a:ea typeface="微软雅黑" panose="020B0503020204020204" pitchFamily="34" charset="-122"/>
                </a:rPr>
                <a:t>添加文字内容</a:t>
              </a:r>
            </a:p>
          </p:txBody>
        </p:sp>
        <p:sp>
          <p:nvSpPr>
            <p:cNvPr id="237" name="文本框 43"/>
            <p:cNvSpPr txBox="1">
              <a:spLocks noChangeArrowheads="1"/>
            </p:cNvSpPr>
            <p:nvPr/>
          </p:nvSpPr>
          <p:spPr bwMode="auto">
            <a:xfrm>
              <a:off x="6344478" y="4074331"/>
              <a:ext cx="979086" cy="231524"/>
            </a:xfrm>
            <a:prstGeom prst="rect">
              <a:avLst/>
            </a:prstGeom>
            <a:noFill/>
            <a:ln w="9525">
              <a:noFill/>
              <a:miter lim="800000"/>
            </a:ln>
          </p:spPr>
          <p:txBody>
            <a:bodyPr wrap="none" lIns="68534" tIns="34268" rIns="68534" bIns="34268">
              <a:spAutoFit/>
              <a:scene3d>
                <a:camera prst="orthographicFront"/>
                <a:lightRig rig="threePt" dir="t"/>
              </a:scene3d>
              <a:sp3d contourW="12700"/>
            </a:bodyPr>
            <a:lstStyle/>
            <a:p>
              <a:r>
                <a:rPr lang="zh-CN" altLang="en-US" sz="1300" dirty="0">
                  <a:solidFill>
                    <a:schemeClr val="tx1">
                      <a:lumMod val="65000"/>
                      <a:lumOff val="35000"/>
                    </a:schemeClr>
                  </a:solidFill>
                  <a:latin typeface="Calibri" panose="020F0502020204030204" pitchFamily="34" charset="0"/>
                  <a:ea typeface="微软雅黑" panose="020B0503020204020204" pitchFamily="34" charset="-122"/>
                </a:rPr>
                <a:t>添加文字内容</a:t>
              </a:r>
            </a:p>
          </p:txBody>
        </p:sp>
        <p:sp>
          <p:nvSpPr>
            <p:cNvPr id="238" name="文本框 44"/>
            <p:cNvSpPr txBox="1">
              <a:spLocks noChangeArrowheads="1"/>
            </p:cNvSpPr>
            <p:nvPr/>
          </p:nvSpPr>
          <p:spPr bwMode="auto">
            <a:xfrm>
              <a:off x="7036643" y="3718379"/>
              <a:ext cx="979086" cy="231524"/>
            </a:xfrm>
            <a:prstGeom prst="rect">
              <a:avLst/>
            </a:prstGeom>
            <a:noFill/>
            <a:ln w="9525">
              <a:noFill/>
              <a:miter lim="800000"/>
            </a:ln>
          </p:spPr>
          <p:txBody>
            <a:bodyPr wrap="none" lIns="68534" tIns="34268" rIns="68534" bIns="34268">
              <a:spAutoFit/>
              <a:scene3d>
                <a:camera prst="orthographicFront"/>
                <a:lightRig rig="threePt" dir="t"/>
              </a:scene3d>
              <a:sp3d contourW="12700"/>
            </a:bodyPr>
            <a:lstStyle/>
            <a:p>
              <a:r>
                <a:rPr lang="zh-CN" altLang="en-US" sz="1300" dirty="0">
                  <a:solidFill>
                    <a:schemeClr val="tx1">
                      <a:lumMod val="65000"/>
                      <a:lumOff val="35000"/>
                    </a:schemeClr>
                  </a:solidFill>
                  <a:latin typeface="Calibri" panose="020F0502020204030204" pitchFamily="34" charset="0"/>
                  <a:ea typeface="微软雅黑" panose="020B0503020204020204" pitchFamily="34" charset="-122"/>
                </a:rPr>
                <a:t>添加文字内容</a:t>
              </a:r>
            </a:p>
          </p:txBody>
        </p:sp>
        <p:sp>
          <p:nvSpPr>
            <p:cNvPr id="239" name="文本框 45"/>
            <p:cNvSpPr txBox="1">
              <a:spLocks noChangeArrowheads="1"/>
            </p:cNvSpPr>
            <p:nvPr/>
          </p:nvSpPr>
          <p:spPr bwMode="auto">
            <a:xfrm>
              <a:off x="7615768" y="3240202"/>
              <a:ext cx="979086" cy="231524"/>
            </a:xfrm>
            <a:prstGeom prst="rect">
              <a:avLst/>
            </a:prstGeom>
            <a:noFill/>
            <a:ln w="9525">
              <a:noFill/>
              <a:miter lim="800000"/>
            </a:ln>
          </p:spPr>
          <p:txBody>
            <a:bodyPr wrap="none" lIns="68534" tIns="34268" rIns="68534" bIns="34268">
              <a:spAutoFit/>
              <a:scene3d>
                <a:camera prst="orthographicFront"/>
                <a:lightRig rig="threePt" dir="t"/>
              </a:scene3d>
              <a:sp3d contourW="12700"/>
            </a:bodyPr>
            <a:lstStyle/>
            <a:p>
              <a:r>
                <a:rPr lang="zh-CN" altLang="en-US" sz="1300" dirty="0">
                  <a:solidFill>
                    <a:schemeClr val="tx1">
                      <a:lumMod val="65000"/>
                      <a:lumOff val="35000"/>
                    </a:schemeClr>
                  </a:solidFill>
                  <a:latin typeface="Calibri" panose="020F0502020204030204" pitchFamily="34" charset="0"/>
                  <a:ea typeface="微软雅黑" panose="020B0503020204020204" pitchFamily="34" charset="-122"/>
                </a:rPr>
                <a:t>添加文字内容</a:t>
              </a:r>
            </a:p>
          </p:txBody>
        </p:sp>
        <p:sp>
          <p:nvSpPr>
            <p:cNvPr id="240" name="文本框 46"/>
            <p:cNvSpPr txBox="1">
              <a:spLocks noChangeArrowheads="1"/>
            </p:cNvSpPr>
            <p:nvPr/>
          </p:nvSpPr>
          <p:spPr bwMode="auto">
            <a:xfrm>
              <a:off x="8637382" y="2747242"/>
              <a:ext cx="979086" cy="231524"/>
            </a:xfrm>
            <a:prstGeom prst="rect">
              <a:avLst/>
            </a:prstGeom>
            <a:noFill/>
            <a:ln w="9525">
              <a:noFill/>
              <a:miter lim="800000"/>
            </a:ln>
          </p:spPr>
          <p:txBody>
            <a:bodyPr wrap="none" lIns="68534" tIns="34268" rIns="68534" bIns="34268">
              <a:spAutoFit/>
              <a:scene3d>
                <a:camera prst="orthographicFront"/>
                <a:lightRig rig="threePt" dir="t"/>
              </a:scene3d>
              <a:sp3d contourW="12700"/>
            </a:bodyPr>
            <a:lstStyle/>
            <a:p>
              <a:r>
                <a:rPr lang="zh-CN" altLang="en-US" sz="1300" dirty="0">
                  <a:solidFill>
                    <a:schemeClr val="tx1">
                      <a:lumMod val="65000"/>
                      <a:lumOff val="35000"/>
                    </a:schemeClr>
                  </a:solidFill>
                  <a:latin typeface="Calibri" panose="020F0502020204030204" pitchFamily="34" charset="0"/>
                  <a:ea typeface="微软雅黑" panose="020B0503020204020204" pitchFamily="34" charset="-122"/>
                </a:rPr>
                <a:t>添加文字内容</a:t>
              </a:r>
            </a:p>
          </p:txBody>
        </p:sp>
        <p:cxnSp>
          <p:nvCxnSpPr>
            <p:cNvPr id="241" name="直接连接符 240"/>
            <p:cNvCxnSpPr>
              <a:stCxn id="215" idx="7"/>
              <a:endCxn id="216" idx="3"/>
            </p:cNvCxnSpPr>
            <p:nvPr/>
          </p:nvCxnSpPr>
          <p:spPr>
            <a:xfrm flipV="1">
              <a:off x="2851513" y="4511284"/>
              <a:ext cx="431400" cy="45090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2" name="直接连接符 241"/>
            <p:cNvCxnSpPr>
              <a:stCxn id="216" idx="7"/>
              <a:endCxn id="217" idx="2"/>
            </p:cNvCxnSpPr>
            <p:nvPr/>
          </p:nvCxnSpPr>
          <p:spPr>
            <a:xfrm flipV="1">
              <a:off x="3448527" y="3997960"/>
              <a:ext cx="602860" cy="3700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3" name="直接连接符 242"/>
            <p:cNvCxnSpPr>
              <a:stCxn id="217" idx="5"/>
              <a:endCxn id="218" idx="1"/>
            </p:cNvCxnSpPr>
            <p:nvPr/>
          </p:nvCxnSpPr>
          <p:spPr>
            <a:xfrm>
              <a:off x="4246964" y="4038910"/>
              <a:ext cx="425304" cy="4819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4" name="椭圆 243"/>
            <p:cNvSpPr/>
            <p:nvPr/>
          </p:nvSpPr>
          <p:spPr bwMode="auto">
            <a:xfrm rot="827460">
              <a:off x="5277747" y="4826201"/>
              <a:ext cx="216582" cy="221405"/>
            </a:xfrm>
            <a:prstGeom prst="ellipse">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lIns="68534" tIns="34268" rIns="68534" bIns="34268" anchor="ctr">
              <a:scene3d>
                <a:camera prst="orthographicFront"/>
                <a:lightRig rig="threePt" dir="t"/>
              </a:scene3d>
              <a:sp3d contourW="12700"/>
            </a:bodyPr>
            <a:lstStyle/>
            <a:p>
              <a:pPr algn="ctr">
                <a:defRPr/>
              </a:pPr>
              <a:endParaRPr lang="zh-CN" altLang="en-US" sz="1353" dirty="0">
                <a:solidFill>
                  <a:schemeClr val="tx1">
                    <a:lumMod val="65000"/>
                    <a:lumOff val="35000"/>
                  </a:schemeClr>
                </a:solidFill>
                <a:ea typeface="思源黑体" panose="020B0500000000000000" pitchFamily="34" charset="-122"/>
              </a:endParaRPr>
            </a:p>
          </p:txBody>
        </p:sp>
        <p:cxnSp>
          <p:nvCxnSpPr>
            <p:cNvPr id="245" name="直接连接符 244"/>
            <p:cNvCxnSpPr>
              <a:stCxn id="218" idx="5"/>
              <a:endCxn id="244" idx="2"/>
            </p:cNvCxnSpPr>
            <p:nvPr/>
          </p:nvCxnSpPr>
          <p:spPr>
            <a:xfrm>
              <a:off x="4844688" y="4655849"/>
              <a:ext cx="436181" cy="2552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6" name="直接连接符 245"/>
            <p:cNvCxnSpPr>
              <a:stCxn id="244" idx="7"/>
              <a:endCxn id="219" idx="3"/>
            </p:cNvCxnSpPr>
            <p:nvPr/>
          </p:nvCxnSpPr>
          <p:spPr>
            <a:xfrm flipV="1">
              <a:off x="5479064" y="4295580"/>
              <a:ext cx="630368" cy="58355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7" name="直接连接符 246"/>
            <p:cNvCxnSpPr>
              <a:stCxn id="219" idx="7"/>
              <a:endCxn id="220" idx="3"/>
            </p:cNvCxnSpPr>
            <p:nvPr/>
          </p:nvCxnSpPr>
          <p:spPr>
            <a:xfrm flipV="1">
              <a:off x="6277757" y="3915416"/>
              <a:ext cx="520132" cy="24097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8" name="直接连接符 247"/>
            <p:cNvCxnSpPr>
              <a:stCxn id="220" idx="7"/>
              <a:endCxn id="221" idx="3"/>
            </p:cNvCxnSpPr>
            <p:nvPr/>
          </p:nvCxnSpPr>
          <p:spPr>
            <a:xfrm flipV="1">
              <a:off x="6969006" y="3434695"/>
              <a:ext cx="356822" cy="34595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9" name="直接连接符 248"/>
            <p:cNvCxnSpPr>
              <a:stCxn id="221" idx="7"/>
              <a:endCxn id="222" idx="3"/>
            </p:cNvCxnSpPr>
            <p:nvPr/>
          </p:nvCxnSpPr>
          <p:spPr>
            <a:xfrm flipV="1">
              <a:off x="7496492" y="2954952"/>
              <a:ext cx="844369" cy="3434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0" name="直接连接符 249"/>
            <p:cNvCxnSpPr>
              <a:stCxn id="222" idx="7"/>
              <a:endCxn id="223" idx="3"/>
            </p:cNvCxnSpPr>
            <p:nvPr/>
          </p:nvCxnSpPr>
          <p:spPr>
            <a:xfrm flipV="1">
              <a:off x="8522511" y="2406280"/>
              <a:ext cx="725190" cy="42741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1" name="文本框 39"/>
            <p:cNvSpPr txBox="1">
              <a:spLocks noChangeArrowheads="1"/>
            </p:cNvSpPr>
            <p:nvPr/>
          </p:nvSpPr>
          <p:spPr bwMode="auto">
            <a:xfrm>
              <a:off x="5550382" y="4815387"/>
              <a:ext cx="979086" cy="231524"/>
            </a:xfrm>
            <a:prstGeom prst="rect">
              <a:avLst/>
            </a:prstGeom>
            <a:noFill/>
            <a:ln w="9525">
              <a:noFill/>
              <a:miter lim="800000"/>
            </a:ln>
          </p:spPr>
          <p:txBody>
            <a:bodyPr wrap="none" lIns="68534" tIns="34268" rIns="68534" bIns="34268">
              <a:spAutoFit/>
              <a:scene3d>
                <a:camera prst="orthographicFront"/>
                <a:lightRig rig="threePt" dir="t"/>
              </a:scene3d>
              <a:sp3d contourW="12700"/>
            </a:bodyPr>
            <a:lstStyle/>
            <a:p>
              <a:r>
                <a:rPr lang="zh-CN" altLang="en-US" sz="1300" dirty="0">
                  <a:solidFill>
                    <a:schemeClr val="tx1">
                      <a:lumMod val="65000"/>
                      <a:lumOff val="35000"/>
                    </a:schemeClr>
                  </a:solidFill>
                  <a:latin typeface="Calibri" panose="020F0502020204030204" pitchFamily="34" charset="0"/>
                  <a:ea typeface="微软雅黑" panose="020B0503020204020204" pitchFamily="34" charset="-122"/>
                </a:rPr>
                <a:t>添加文字内容</a:t>
              </a:r>
            </a:p>
          </p:txBody>
        </p:sp>
        <p:sp>
          <p:nvSpPr>
            <p:cNvPr id="252" name="文本框 33"/>
            <p:cNvSpPr txBox="1">
              <a:spLocks noChangeArrowheads="1"/>
            </p:cNvSpPr>
            <p:nvPr/>
          </p:nvSpPr>
          <p:spPr bwMode="auto">
            <a:xfrm>
              <a:off x="5131491" y="5409682"/>
              <a:ext cx="489787" cy="231524"/>
            </a:xfrm>
            <a:prstGeom prst="rect">
              <a:avLst/>
            </a:prstGeom>
            <a:noFill/>
            <a:ln w="9525">
              <a:noFill/>
              <a:miter lim="800000"/>
            </a:ln>
          </p:spPr>
          <p:txBody>
            <a:bodyPr wrap="none" lIns="68534" tIns="34268" rIns="68534" bIns="34268">
              <a:spAutoFit/>
              <a:scene3d>
                <a:camera prst="orthographicFront"/>
                <a:lightRig rig="threePt" dir="t"/>
              </a:scene3d>
              <a:sp3d contourW="12700"/>
            </a:bodyPr>
            <a:lstStyle/>
            <a:p>
              <a:r>
                <a:rPr lang="en-US" altLang="zh-CN" sz="13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7</a:t>
              </a:r>
              <a:r>
                <a:rPr lang="zh-CN" altLang="en-US" sz="13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253" name="文本框 46"/>
            <p:cNvSpPr txBox="1">
              <a:spLocks noChangeArrowheads="1"/>
            </p:cNvSpPr>
            <p:nvPr/>
          </p:nvSpPr>
          <p:spPr bwMode="auto">
            <a:xfrm>
              <a:off x="8776157" y="1955154"/>
              <a:ext cx="979086" cy="231524"/>
            </a:xfrm>
            <a:prstGeom prst="rect">
              <a:avLst/>
            </a:prstGeom>
            <a:noFill/>
            <a:ln w="9525">
              <a:noFill/>
              <a:miter lim="800000"/>
            </a:ln>
          </p:spPr>
          <p:txBody>
            <a:bodyPr wrap="none" lIns="68534" tIns="34268" rIns="68534" bIns="34268">
              <a:spAutoFit/>
              <a:scene3d>
                <a:camera prst="orthographicFront"/>
                <a:lightRig rig="threePt" dir="t"/>
              </a:scene3d>
              <a:sp3d contourW="12700"/>
            </a:bodyPr>
            <a:lstStyle/>
            <a:p>
              <a:r>
                <a:rPr lang="zh-CN" altLang="en-US" sz="1300" dirty="0">
                  <a:solidFill>
                    <a:schemeClr val="tx1">
                      <a:lumMod val="65000"/>
                      <a:lumOff val="35000"/>
                    </a:schemeClr>
                  </a:solidFill>
                  <a:latin typeface="Calibri" panose="020F0502020204030204" pitchFamily="34" charset="0"/>
                  <a:ea typeface="微软雅黑" panose="020B0503020204020204" pitchFamily="34" charset="-122"/>
                </a:rPr>
                <a:t>添加文字内容</a:t>
              </a:r>
            </a:p>
          </p:txBody>
        </p:sp>
        <p:grpSp>
          <p:nvGrpSpPr>
            <p:cNvPr id="254" name="组合 253"/>
            <p:cNvGrpSpPr/>
            <p:nvPr/>
          </p:nvGrpSpPr>
          <p:grpSpPr>
            <a:xfrm>
              <a:off x="2092444" y="5275574"/>
              <a:ext cx="8053955" cy="76668"/>
              <a:chOff x="738746" y="5964849"/>
              <a:chExt cx="10744200" cy="102248"/>
            </a:xfrm>
          </p:grpSpPr>
          <p:cxnSp>
            <p:nvCxnSpPr>
              <p:cNvPr id="255" name="直接连接符 254"/>
              <p:cNvCxnSpPr/>
              <p:nvPr/>
            </p:nvCxnSpPr>
            <p:spPr bwMode="auto">
              <a:xfrm>
                <a:off x="738746" y="6052254"/>
                <a:ext cx="107442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56" name="直接连接符 255"/>
              <p:cNvCxnSpPr/>
              <p:nvPr/>
            </p:nvCxnSpPr>
            <p:spPr>
              <a:xfrm flipV="1">
                <a:off x="1639101" y="5971032"/>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57" name="直接连接符 256"/>
              <p:cNvCxnSpPr/>
              <p:nvPr/>
            </p:nvCxnSpPr>
            <p:spPr>
              <a:xfrm flipV="1">
                <a:off x="2456892"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58" name="直接连接符 257"/>
              <p:cNvCxnSpPr/>
              <p:nvPr/>
            </p:nvCxnSpPr>
            <p:spPr>
              <a:xfrm flipV="1">
                <a:off x="3510148"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59" name="直接连接符 258"/>
              <p:cNvCxnSpPr/>
              <p:nvPr/>
            </p:nvCxnSpPr>
            <p:spPr>
              <a:xfrm flipV="1">
                <a:off x="4295309"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0" name="直接连接符 259"/>
              <p:cNvCxnSpPr/>
              <p:nvPr/>
            </p:nvCxnSpPr>
            <p:spPr>
              <a:xfrm flipV="1">
                <a:off x="5141731"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1" name="直接连接符 260"/>
              <p:cNvCxnSpPr/>
              <p:nvPr/>
            </p:nvCxnSpPr>
            <p:spPr>
              <a:xfrm flipV="1">
                <a:off x="6255551"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2" name="直接连接符 261"/>
              <p:cNvCxnSpPr/>
              <p:nvPr/>
            </p:nvCxnSpPr>
            <p:spPr>
              <a:xfrm flipV="1">
                <a:off x="7243964"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3" name="直接连接符 262"/>
              <p:cNvCxnSpPr/>
              <p:nvPr/>
            </p:nvCxnSpPr>
            <p:spPr>
              <a:xfrm flipV="1">
                <a:off x="7951332"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4" name="直接连接符 263"/>
              <p:cNvCxnSpPr/>
              <p:nvPr/>
            </p:nvCxnSpPr>
            <p:spPr>
              <a:xfrm flipV="1">
                <a:off x="9320250" y="596484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5" name="直接连接符 264"/>
              <p:cNvCxnSpPr/>
              <p:nvPr/>
            </p:nvCxnSpPr>
            <p:spPr>
              <a:xfrm flipV="1">
                <a:off x="10524537" y="5985875"/>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66" name="组合 265"/>
          <p:cNvGrpSpPr/>
          <p:nvPr/>
        </p:nvGrpSpPr>
        <p:grpSpPr>
          <a:xfrm>
            <a:off x="1725973" y="1868921"/>
            <a:ext cx="3438961" cy="1193780"/>
            <a:chOff x="6736921" y="2180774"/>
            <a:chExt cx="3439409" cy="1193932"/>
          </a:xfrm>
        </p:grpSpPr>
        <p:sp>
          <p:nvSpPr>
            <p:cNvPr id="267" name="TextBox 11"/>
            <p:cNvSpPr txBox="1"/>
            <p:nvPr/>
          </p:nvSpPr>
          <p:spPr>
            <a:xfrm>
              <a:off x="6736921" y="2520885"/>
              <a:ext cx="3439409" cy="853821"/>
            </a:xfrm>
            <a:prstGeom prst="rect">
              <a:avLst/>
            </a:prstGeom>
            <a:noFill/>
          </p:spPr>
          <p:txBody>
            <a:bodyPr wrap="square" lIns="0" tIns="0" rIns="0" bIns="0" rtlCol="0">
              <a:spAutoFit/>
              <a:scene3d>
                <a:camera prst="orthographicFront"/>
                <a:lightRig rig="threePt" dir="t"/>
              </a:scene3d>
              <a:sp3d contourW="12700"/>
            </a:bodyPr>
            <a:lstStyle/>
            <a:p>
              <a:pPr algn="just">
                <a:lnSpc>
                  <a:spcPct val="130000"/>
                </a:lnSpc>
              </a:pPr>
              <a:r>
                <a:rPr lang="zh-CN" altLang="en-US" sz="1067"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您的内容打在这里，或者通过复制您的文本后，在此框中选择粘贴，并选择只保留文字。您的内容打在这里，或者通过通过复制您的文本。您的内容打在这里，或者通过复制您的文本后，在此框中选择粘贴</a:t>
              </a:r>
              <a:endParaRPr lang="en-US" altLang="zh-CN" sz="1067"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8" name="TextBox 11"/>
            <p:cNvSpPr txBox="1"/>
            <p:nvPr/>
          </p:nvSpPr>
          <p:spPr>
            <a:xfrm>
              <a:off x="6736921" y="2180774"/>
              <a:ext cx="2449034" cy="307816"/>
            </a:xfrm>
            <a:prstGeom prst="rect">
              <a:avLst/>
            </a:prstGeom>
            <a:noFill/>
          </p:spPr>
          <p:txBody>
            <a:bodyPr wrap="square" lIns="0" tIns="0" rIns="0" bIns="0" rtlCol="0">
              <a:spAutoFit/>
              <a:scene3d>
                <a:camera prst="orthographicFront"/>
                <a:lightRig rig="threePt" dir="t"/>
              </a:scene3d>
              <a:sp3d contourW="12700"/>
            </a:bodyPr>
            <a:lstStyle/>
            <a:p>
              <a:pPr defTabSz="457143">
                <a:buClr>
                  <a:srgbClr val="151314"/>
                </a:buClr>
                <a:buSzPct val="25000"/>
              </a:pPr>
              <a:r>
                <a:rPr lang="zh-CN" altLang="en-US" sz="2000" b="1" kern="0" dirty="0">
                  <a:solidFill>
                    <a:schemeClr val="tx1">
                      <a:lumMod val="85000"/>
                      <a:lumOff val="15000"/>
                    </a:schemeClr>
                  </a:solidFill>
                  <a:ea typeface="思源黑体" panose="020B0500000000000000" pitchFamily="34" charset="-122"/>
                  <a:cs typeface="+mn-ea"/>
                  <a:sym typeface="+mn-lt"/>
                </a:rPr>
                <a:t>月度完成情况</a:t>
              </a:r>
            </a:p>
          </p:txBody>
        </p:sp>
      </p:grpSp>
      <p:grpSp>
        <p:nvGrpSpPr>
          <p:cNvPr id="61" name="组合 60"/>
          <p:cNvGrpSpPr/>
          <p:nvPr/>
        </p:nvGrpSpPr>
        <p:grpSpPr>
          <a:xfrm>
            <a:off x="3960903" y="266662"/>
            <a:ext cx="4268606" cy="919077"/>
            <a:chOff x="3925680" y="337337"/>
            <a:chExt cx="4269162" cy="919197"/>
          </a:xfrm>
        </p:grpSpPr>
        <p:sp>
          <p:nvSpPr>
            <p:cNvPr id="62" name="文本框 61"/>
            <p:cNvSpPr txBox="1"/>
            <p:nvPr/>
          </p:nvSpPr>
          <p:spPr>
            <a:xfrm>
              <a:off x="3925680" y="337337"/>
              <a:ext cx="4269162"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r>
                <a:rPr lang="zh-CN" altLang="en-US" sz="3200" dirty="0">
                  <a:ea typeface="思源黑体" panose="020B0500000000000000" pitchFamily="34" charset="-122"/>
                </a:rPr>
                <a:t>月度完成情况</a:t>
              </a:r>
            </a:p>
          </p:txBody>
        </p:sp>
        <p:sp>
          <p:nvSpPr>
            <p:cNvPr id="67" name="文本框 66"/>
            <p:cNvSpPr txBox="1"/>
            <p:nvPr/>
          </p:nvSpPr>
          <p:spPr>
            <a:xfrm>
              <a:off x="3925680" y="868736"/>
              <a:ext cx="4269162" cy="387798"/>
            </a:xfrm>
            <a:prstGeom prst="rect">
              <a:avLst/>
            </a:prstGeom>
            <a:noFill/>
          </p:spPr>
          <p:txBody>
            <a:bodyPr wrap="square" rtlCol="0">
              <a:spAutoFit/>
              <a:scene3d>
                <a:camera prst="orthographicFront"/>
                <a:lightRig rig="threePt" dir="t"/>
              </a:scene3d>
              <a:sp3d contourW="12700"/>
            </a:bodyPr>
            <a:lstStyle>
              <a:defPPr>
                <a:defRPr lang="en-US"/>
              </a:defPPr>
              <a:lvl1pPr algn="ctr">
                <a:lnSpc>
                  <a:spcPct val="120000"/>
                </a:lnSpc>
                <a:defRPr sz="1100">
                  <a:solidFill>
                    <a:schemeClr val="bg1">
                      <a:lumMod val="65000"/>
                    </a:schemeClr>
                  </a:solidFill>
                  <a:latin typeface="Century Gothic" panose="020B0502020202020204" pitchFamily="34" charset="0"/>
                </a:defRPr>
              </a:lvl1pPr>
            </a:lstStyle>
            <a:p>
              <a:r>
                <a:rPr lang="en-US" altLang="zh-CN" sz="800" dirty="0">
                  <a:solidFill>
                    <a:schemeClr val="tx1">
                      <a:lumMod val="50000"/>
                      <a:lumOff val="50000"/>
                    </a:schemeClr>
                  </a:solidFill>
                  <a:ea typeface="思源黑体" panose="020B0500000000000000" pitchFamily="34" charset="-122"/>
                </a:rPr>
                <a:t>print the presentation and make it into a film to be used in a wider field The user can demonstrate on a projector or computer</a:t>
              </a:r>
            </a:p>
          </p:txBody>
        </p:sp>
      </p:grpSp>
    </p:spTree>
    <p:extLst>
      <p:ext uri="{BB962C8B-B14F-4D97-AF65-F5344CB8AC3E}">
        <p14:creationId xmlns:p14="http://schemas.microsoft.com/office/powerpoint/2010/main" val="2660814869"/>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wipe(left)">
                                      <p:cBhvr>
                                        <p:cTn id="7" dur="500"/>
                                        <p:tgtEl>
                                          <p:spTgt spid="2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66"/>
                                        </p:tgtEl>
                                        <p:attrNameLst>
                                          <p:attrName>style.visibility</p:attrName>
                                        </p:attrNameLst>
                                      </p:cBhvr>
                                      <p:to>
                                        <p:strVal val="visible"/>
                                      </p:to>
                                    </p:set>
                                    <p:animEffect transition="in" filter="fade">
                                      <p:cBhvr>
                                        <p:cTn id="11" dur="1000"/>
                                        <p:tgtEl>
                                          <p:spTgt spid="266"/>
                                        </p:tgtEl>
                                      </p:cBhvr>
                                    </p:animEffect>
                                    <p:anim calcmode="lin" valueType="num">
                                      <p:cBhvr>
                                        <p:cTn id="12" dur="1000" fill="hold"/>
                                        <p:tgtEl>
                                          <p:spTgt spid="266"/>
                                        </p:tgtEl>
                                        <p:attrNameLst>
                                          <p:attrName>ppt_x</p:attrName>
                                        </p:attrNameLst>
                                      </p:cBhvr>
                                      <p:tavLst>
                                        <p:tav tm="0">
                                          <p:val>
                                            <p:strVal val="#ppt_x"/>
                                          </p:val>
                                        </p:tav>
                                        <p:tav tm="100000">
                                          <p:val>
                                            <p:strVal val="#ppt_x"/>
                                          </p:val>
                                        </p:tav>
                                      </p:tavLst>
                                    </p:anim>
                                    <p:anim calcmode="lin" valueType="num">
                                      <p:cBhvr>
                                        <p:cTn id="13" dur="1000" fill="hold"/>
                                        <p:tgtEl>
                                          <p:spTgt spid="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16"/>
          <p:cNvSpPr txBox="1"/>
          <p:nvPr/>
        </p:nvSpPr>
        <p:spPr>
          <a:xfrm>
            <a:off x="1198662" y="2276447"/>
            <a:ext cx="9638933" cy="1044404"/>
          </a:xfrm>
          <a:prstGeom prst="rect">
            <a:avLst/>
          </a:prstGeom>
          <a:noFill/>
        </p:spPr>
        <p:txBody>
          <a:bodyPr wrap="square" lIns="90496" tIns="45249" rIns="90496" bIns="45249" rtlCol="0">
            <a:spAutoFit/>
          </a:bodyPr>
          <a:lstStyle/>
          <a:p>
            <a:pPr algn="just">
              <a:lnSpc>
                <a:spcPct val="130000"/>
              </a:lnSpc>
            </a:pPr>
            <a:r>
              <a:rPr lang="zh-CN" altLang="en-US" sz="953"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您的内容打在这里，或者通过复制您的文本后，在此框中选择粘贴，并选择只保留文字。您的内容打在这里，或者通过通过复制您的文本。您的内容打在这里，或者通过复制您的文本后，在此框中选择粘贴，并选择只保留文字。您的内容打在这里，或者通过通过复制您的文本。</a:t>
            </a:r>
            <a:endParaRPr lang="en-US" altLang="zh-CN" sz="953"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30000"/>
              </a:lnSpc>
            </a:pPr>
            <a:endParaRPr lang="en-US" altLang="zh-CN" sz="953"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30000"/>
              </a:lnSpc>
            </a:pPr>
            <a:r>
              <a:rPr lang="zh-CN" altLang="en-US" sz="953"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48" name="椭圆 47"/>
          <p:cNvSpPr/>
          <p:nvPr/>
        </p:nvSpPr>
        <p:spPr>
          <a:xfrm>
            <a:off x="1836535" y="3690762"/>
            <a:ext cx="141749" cy="143997"/>
          </a:xfrm>
          <a:prstGeom prst="ellipse">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lIns="90496" tIns="45249" rIns="90496" bIns="45249" rtlCol="0" anchor="ctr"/>
          <a:lstStyle/>
          <a:p>
            <a:pPr algn="ctr"/>
            <a:endParaRPr lang="zh-CN" altLang="en-US" sz="1933" dirty="0">
              <a:ea typeface="思源黑体" panose="020B0500000000000000" pitchFamily="34" charset="-122"/>
            </a:endParaRPr>
          </a:p>
        </p:txBody>
      </p:sp>
      <p:sp>
        <p:nvSpPr>
          <p:cNvPr id="49" name="TextBox 18"/>
          <p:cNvSpPr txBox="1"/>
          <p:nvPr/>
        </p:nvSpPr>
        <p:spPr>
          <a:xfrm>
            <a:off x="2049157" y="3608894"/>
            <a:ext cx="1279071" cy="310966"/>
          </a:xfrm>
          <a:prstGeom prst="rect">
            <a:avLst/>
          </a:prstGeom>
          <a:noFill/>
        </p:spPr>
        <p:txBody>
          <a:bodyPr wrap="none" lIns="90496" tIns="45249" rIns="90496" bIns="45249" rtlCol="0">
            <a:spAutoFit/>
          </a:bodyPr>
          <a:lstStyle/>
          <a:p>
            <a:r>
              <a:rPr lang="zh-CN" altLang="en-US" sz="1427" dirty="0">
                <a:solidFill>
                  <a:schemeClr val="tx1">
                    <a:lumMod val="65000"/>
                    <a:lumOff val="35000"/>
                  </a:schemeClr>
                </a:solidFill>
                <a:latin typeface="微软雅黑" panose="020B0503020204020204" pitchFamily="34" charset="-122"/>
                <a:ea typeface="微软雅黑" panose="020B0503020204020204" pitchFamily="34" charset="-122"/>
              </a:rPr>
              <a:t>点击添加标题</a:t>
            </a:r>
          </a:p>
        </p:txBody>
      </p:sp>
      <p:cxnSp>
        <p:nvCxnSpPr>
          <p:cNvPr id="50" name="直接连接符 49"/>
          <p:cNvCxnSpPr/>
          <p:nvPr/>
        </p:nvCxnSpPr>
        <p:spPr>
          <a:xfrm>
            <a:off x="3395772" y="3762760"/>
            <a:ext cx="191361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1" name="TextBox 20"/>
          <p:cNvSpPr txBox="1"/>
          <p:nvPr/>
        </p:nvSpPr>
        <p:spPr>
          <a:xfrm>
            <a:off x="2049159" y="4111378"/>
            <a:ext cx="1410500" cy="512981"/>
          </a:xfrm>
          <a:prstGeom prst="rect">
            <a:avLst/>
          </a:prstGeom>
          <a:noFill/>
        </p:spPr>
        <p:txBody>
          <a:bodyPr wrap="none" lIns="90496" tIns="45249" rIns="90496" bIns="45249" rtlCol="0">
            <a:spAutoFit/>
          </a:bodyPr>
          <a:lstStyle/>
          <a:p>
            <a:r>
              <a:rPr lang="en-US" altLang="zh-CN" sz="2740" dirty="0">
                <a:solidFill>
                  <a:schemeClr val="tx1">
                    <a:lumMod val="75000"/>
                    <a:lumOff val="25000"/>
                  </a:schemeClr>
                </a:solidFill>
                <a:latin typeface="+mj-lt"/>
                <a:ea typeface="微软雅黑" panose="020B0503020204020204" pitchFamily="34" charset="-122"/>
              </a:rPr>
              <a:t>73,856</a:t>
            </a:r>
            <a:endParaRPr lang="zh-CN" altLang="en-US" sz="2740" dirty="0">
              <a:solidFill>
                <a:schemeClr val="tx1">
                  <a:lumMod val="75000"/>
                  <a:lumOff val="25000"/>
                </a:schemeClr>
              </a:solidFill>
              <a:latin typeface="+mj-lt"/>
              <a:ea typeface="微软雅黑" panose="020B0503020204020204" pitchFamily="34" charset="-122"/>
            </a:endParaRPr>
          </a:p>
        </p:txBody>
      </p:sp>
      <p:sp>
        <p:nvSpPr>
          <p:cNvPr id="52" name="圆角矩形 51"/>
          <p:cNvSpPr/>
          <p:nvPr/>
        </p:nvSpPr>
        <p:spPr>
          <a:xfrm>
            <a:off x="3577435" y="3956332"/>
            <a:ext cx="354373" cy="1822059"/>
          </a:xfrm>
          <a:prstGeom prst="roundRect">
            <a:avLst/>
          </a:prstGeom>
          <a:solidFill>
            <a:schemeClr val="bg1"/>
          </a:solidFill>
          <a:ln>
            <a:noFill/>
          </a:ln>
          <a:effectLst>
            <a:outerShdw blurRad="50800" dist="38100" dir="2700000" sx="99000" sy="99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0496" tIns="45249" rIns="90496" bIns="45249" rtlCol="0" anchor="ctr"/>
          <a:lstStyle/>
          <a:p>
            <a:pPr algn="ctr"/>
            <a:endParaRPr lang="zh-CN" altLang="en-US" sz="1933" dirty="0">
              <a:ea typeface="思源黑体" panose="020B0500000000000000" pitchFamily="34" charset="-122"/>
            </a:endParaRPr>
          </a:p>
        </p:txBody>
      </p:sp>
      <p:sp>
        <p:nvSpPr>
          <p:cNvPr id="53" name="圆角矩形 52"/>
          <p:cNvSpPr/>
          <p:nvPr/>
        </p:nvSpPr>
        <p:spPr>
          <a:xfrm>
            <a:off x="4016545" y="3956332"/>
            <a:ext cx="354373" cy="1822059"/>
          </a:xfrm>
          <a:prstGeom prst="roundRect">
            <a:avLst/>
          </a:prstGeom>
          <a:solidFill>
            <a:schemeClr val="bg1"/>
          </a:solidFill>
          <a:ln>
            <a:noFill/>
          </a:ln>
          <a:effectLst>
            <a:outerShdw blurRad="50800" dist="38100" dir="2700000" sx="99000" sy="99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0496" tIns="45249" rIns="90496" bIns="45249" rtlCol="0" anchor="ctr"/>
          <a:lstStyle/>
          <a:p>
            <a:pPr algn="ctr"/>
            <a:endParaRPr lang="zh-CN" altLang="en-US" sz="1933" dirty="0">
              <a:ea typeface="思源黑体" panose="020B0500000000000000" pitchFamily="34" charset="-122"/>
            </a:endParaRPr>
          </a:p>
        </p:txBody>
      </p:sp>
      <p:sp>
        <p:nvSpPr>
          <p:cNvPr id="54" name="圆角矩形 53"/>
          <p:cNvSpPr/>
          <p:nvPr/>
        </p:nvSpPr>
        <p:spPr>
          <a:xfrm>
            <a:off x="4455655" y="3956332"/>
            <a:ext cx="354373" cy="1822059"/>
          </a:xfrm>
          <a:prstGeom prst="roundRect">
            <a:avLst/>
          </a:prstGeom>
          <a:solidFill>
            <a:schemeClr val="bg1"/>
          </a:solidFill>
          <a:ln>
            <a:noFill/>
          </a:ln>
          <a:effectLst>
            <a:outerShdw blurRad="50800" dist="38100" dir="2700000" sx="99000" sy="99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0496" tIns="45249" rIns="90496" bIns="45249" rtlCol="0" anchor="ctr"/>
          <a:lstStyle/>
          <a:p>
            <a:pPr algn="ctr"/>
            <a:endParaRPr lang="zh-CN" altLang="en-US" sz="1933" dirty="0">
              <a:ea typeface="思源黑体" panose="020B0500000000000000" pitchFamily="34" charset="-122"/>
            </a:endParaRPr>
          </a:p>
        </p:txBody>
      </p:sp>
      <p:sp>
        <p:nvSpPr>
          <p:cNvPr id="55" name="圆角矩形 54"/>
          <p:cNvSpPr/>
          <p:nvPr/>
        </p:nvSpPr>
        <p:spPr>
          <a:xfrm>
            <a:off x="4894763" y="3956332"/>
            <a:ext cx="354373" cy="1822059"/>
          </a:xfrm>
          <a:prstGeom prst="roundRect">
            <a:avLst/>
          </a:prstGeom>
          <a:solidFill>
            <a:schemeClr val="bg1"/>
          </a:solidFill>
          <a:ln>
            <a:noFill/>
          </a:ln>
          <a:effectLst>
            <a:outerShdw blurRad="50800" dist="38100" dir="2700000" sx="99000" sy="99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0496" tIns="45249" rIns="90496" bIns="45249" rtlCol="0" anchor="ctr"/>
          <a:lstStyle/>
          <a:p>
            <a:pPr algn="ctr"/>
            <a:endParaRPr lang="zh-CN" altLang="en-US" sz="1933" dirty="0">
              <a:ea typeface="思源黑体" panose="020B0500000000000000" pitchFamily="34" charset="-122"/>
            </a:endParaRPr>
          </a:p>
        </p:txBody>
      </p:sp>
      <p:sp>
        <p:nvSpPr>
          <p:cNvPr id="56" name="圆角矩形 55"/>
          <p:cNvSpPr/>
          <p:nvPr/>
        </p:nvSpPr>
        <p:spPr>
          <a:xfrm>
            <a:off x="3577435" y="5144863"/>
            <a:ext cx="354373" cy="633529"/>
          </a:xfrm>
          <a:prstGeom prst="roundRect">
            <a:avLst/>
          </a:prstGeom>
          <a:solidFill>
            <a:srgbClr val="595959"/>
          </a:solidFill>
          <a:ln w="12700">
            <a:solidFill>
              <a:schemeClr val="bg1"/>
            </a:solidFill>
          </a:ln>
          <a:effectLst>
            <a:outerShdw blurRad="50800" dist="38100" algn="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0496" tIns="45249" rIns="90496" bIns="45249" rtlCol="0" anchor="ctr"/>
          <a:lstStyle/>
          <a:p>
            <a:pPr algn="ctr"/>
            <a:endParaRPr lang="zh-CN" altLang="en-US" sz="1933" dirty="0">
              <a:ea typeface="思源黑体" panose="020B0500000000000000" pitchFamily="34" charset="-122"/>
            </a:endParaRPr>
          </a:p>
        </p:txBody>
      </p:sp>
      <p:sp>
        <p:nvSpPr>
          <p:cNvPr id="57" name="圆角矩形 56"/>
          <p:cNvSpPr/>
          <p:nvPr/>
        </p:nvSpPr>
        <p:spPr>
          <a:xfrm>
            <a:off x="4016545" y="5049014"/>
            <a:ext cx="354373" cy="729377"/>
          </a:xfrm>
          <a:prstGeom prst="roundRect">
            <a:avLst/>
          </a:prstGeom>
          <a:solidFill>
            <a:srgbClr val="E53238"/>
          </a:solidFill>
          <a:ln w="12700">
            <a:solidFill>
              <a:schemeClr val="bg1"/>
            </a:solidFill>
          </a:ln>
          <a:effectLst>
            <a:outerShdw blurRad="50800" dist="38100" algn="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0496" tIns="45249" rIns="90496" bIns="45249" rtlCol="0" anchor="ctr"/>
          <a:lstStyle/>
          <a:p>
            <a:pPr algn="ctr"/>
            <a:endParaRPr lang="zh-CN" altLang="en-US" sz="1933" dirty="0">
              <a:ea typeface="思源黑体" panose="020B0500000000000000" pitchFamily="34" charset="-122"/>
            </a:endParaRPr>
          </a:p>
        </p:txBody>
      </p:sp>
      <p:sp>
        <p:nvSpPr>
          <p:cNvPr id="58" name="圆角矩形 57"/>
          <p:cNvSpPr/>
          <p:nvPr/>
        </p:nvSpPr>
        <p:spPr>
          <a:xfrm>
            <a:off x="4455655" y="4867363"/>
            <a:ext cx="354373" cy="911029"/>
          </a:xfrm>
          <a:prstGeom prst="roundRect">
            <a:avLst/>
          </a:prstGeom>
          <a:solidFill>
            <a:srgbClr val="595959"/>
          </a:solidFill>
          <a:ln w="12700">
            <a:solidFill>
              <a:schemeClr val="bg1"/>
            </a:solidFill>
          </a:ln>
          <a:effectLst>
            <a:outerShdw blurRad="50800" dist="38100" algn="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0496" tIns="45249" rIns="90496" bIns="45249" rtlCol="0" anchor="ctr"/>
          <a:lstStyle/>
          <a:p>
            <a:pPr algn="ctr"/>
            <a:endParaRPr lang="zh-CN" altLang="en-US" sz="1933" dirty="0">
              <a:ea typeface="思源黑体" panose="020B0500000000000000" pitchFamily="34" charset="-122"/>
            </a:endParaRPr>
          </a:p>
        </p:txBody>
      </p:sp>
      <p:sp>
        <p:nvSpPr>
          <p:cNvPr id="59" name="圆角矩形 58"/>
          <p:cNvSpPr/>
          <p:nvPr/>
        </p:nvSpPr>
        <p:spPr>
          <a:xfrm>
            <a:off x="4894763" y="4476923"/>
            <a:ext cx="354373" cy="1301470"/>
          </a:xfrm>
          <a:prstGeom prst="roundRect">
            <a:avLst/>
          </a:prstGeom>
          <a:solidFill>
            <a:srgbClr val="E53238"/>
          </a:solidFill>
          <a:ln w="12700">
            <a:solidFill>
              <a:schemeClr val="bg1"/>
            </a:solidFill>
          </a:ln>
          <a:effectLst>
            <a:outerShdw blurRad="50800" dist="38100" algn="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0496" tIns="45249" rIns="90496" bIns="45249" rtlCol="0" anchor="ctr"/>
          <a:lstStyle/>
          <a:p>
            <a:pPr algn="ctr"/>
            <a:endParaRPr lang="zh-CN" altLang="en-US" sz="1933" dirty="0">
              <a:ea typeface="思源黑体" panose="020B0500000000000000" pitchFamily="34" charset="-122"/>
            </a:endParaRPr>
          </a:p>
        </p:txBody>
      </p:sp>
      <p:sp>
        <p:nvSpPr>
          <p:cNvPr id="60" name="TextBox 29"/>
          <p:cNvSpPr txBox="1"/>
          <p:nvPr/>
        </p:nvSpPr>
        <p:spPr>
          <a:xfrm>
            <a:off x="3537520" y="5855290"/>
            <a:ext cx="426384" cy="238006"/>
          </a:xfrm>
          <a:prstGeom prst="rect">
            <a:avLst/>
          </a:prstGeom>
          <a:noFill/>
        </p:spPr>
        <p:txBody>
          <a:bodyPr wrap="none" lIns="90496" tIns="45249" rIns="90496" bIns="45249" rtlCol="0">
            <a:spAutoFit/>
          </a:bodyPr>
          <a:lstStyle/>
          <a:p>
            <a:r>
              <a:rPr lang="zh-CN" altLang="en-US" sz="953" dirty="0">
                <a:solidFill>
                  <a:schemeClr val="tx1">
                    <a:lumMod val="65000"/>
                    <a:lumOff val="35000"/>
                  </a:schemeClr>
                </a:solidFill>
                <a:latin typeface="微软雅黑" panose="020B0503020204020204" pitchFamily="34" charset="-122"/>
                <a:ea typeface="微软雅黑" panose="020B0503020204020204" pitchFamily="34" charset="-122"/>
              </a:rPr>
              <a:t>标题</a:t>
            </a:r>
          </a:p>
        </p:txBody>
      </p:sp>
      <p:sp>
        <p:nvSpPr>
          <p:cNvPr id="61" name="TextBox 30"/>
          <p:cNvSpPr txBox="1"/>
          <p:nvPr/>
        </p:nvSpPr>
        <p:spPr>
          <a:xfrm>
            <a:off x="3976631" y="5855290"/>
            <a:ext cx="426384" cy="238006"/>
          </a:xfrm>
          <a:prstGeom prst="rect">
            <a:avLst/>
          </a:prstGeom>
          <a:noFill/>
        </p:spPr>
        <p:txBody>
          <a:bodyPr wrap="none" lIns="90496" tIns="45249" rIns="90496" bIns="45249" rtlCol="0">
            <a:spAutoFit/>
          </a:bodyPr>
          <a:lstStyle/>
          <a:p>
            <a:r>
              <a:rPr lang="zh-CN" altLang="en-US" sz="953" dirty="0">
                <a:solidFill>
                  <a:schemeClr val="tx1">
                    <a:lumMod val="65000"/>
                    <a:lumOff val="35000"/>
                  </a:schemeClr>
                </a:solidFill>
                <a:latin typeface="微软雅黑" panose="020B0503020204020204" pitchFamily="34" charset="-122"/>
                <a:ea typeface="微软雅黑" panose="020B0503020204020204" pitchFamily="34" charset="-122"/>
              </a:rPr>
              <a:t>标题</a:t>
            </a:r>
          </a:p>
        </p:txBody>
      </p:sp>
      <p:sp>
        <p:nvSpPr>
          <p:cNvPr id="62" name="TextBox 31"/>
          <p:cNvSpPr txBox="1"/>
          <p:nvPr/>
        </p:nvSpPr>
        <p:spPr>
          <a:xfrm>
            <a:off x="4415741" y="5855290"/>
            <a:ext cx="426384" cy="238006"/>
          </a:xfrm>
          <a:prstGeom prst="rect">
            <a:avLst/>
          </a:prstGeom>
          <a:noFill/>
        </p:spPr>
        <p:txBody>
          <a:bodyPr wrap="none" lIns="90496" tIns="45249" rIns="90496" bIns="45249" rtlCol="0">
            <a:spAutoFit/>
          </a:bodyPr>
          <a:lstStyle/>
          <a:p>
            <a:r>
              <a:rPr lang="zh-CN" altLang="en-US" sz="953" dirty="0">
                <a:solidFill>
                  <a:schemeClr val="tx1">
                    <a:lumMod val="65000"/>
                    <a:lumOff val="35000"/>
                  </a:schemeClr>
                </a:solidFill>
                <a:latin typeface="微软雅黑" panose="020B0503020204020204" pitchFamily="34" charset="-122"/>
                <a:ea typeface="微软雅黑" panose="020B0503020204020204" pitchFamily="34" charset="-122"/>
              </a:rPr>
              <a:t>标题</a:t>
            </a:r>
          </a:p>
        </p:txBody>
      </p:sp>
      <p:sp>
        <p:nvSpPr>
          <p:cNvPr id="63" name="TextBox 32"/>
          <p:cNvSpPr txBox="1"/>
          <p:nvPr/>
        </p:nvSpPr>
        <p:spPr>
          <a:xfrm>
            <a:off x="4854849" y="5855290"/>
            <a:ext cx="426384" cy="238006"/>
          </a:xfrm>
          <a:prstGeom prst="rect">
            <a:avLst/>
          </a:prstGeom>
          <a:noFill/>
        </p:spPr>
        <p:txBody>
          <a:bodyPr wrap="none" lIns="90496" tIns="45249" rIns="90496" bIns="45249" rtlCol="0">
            <a:spAutoFit/>
          </a:bodyPr>
          <a:lstStyle/>
          <a:p>
            <a:r>
              <a:rPr lang="zh-CN" altLang="en-US" sz="953" dirty="0">
                <a:solidFill>
                  <a:schemeClr val="tx1">
                    <a:lumMod val="65000"/>
                    <a:lumOff val="35000"/>
                  </a:schemeClr>
                </a:solidFill>
                <a:latin typeface="微软雅黑" panose="020B0503020204020204" pitchFamily="34" charset="-122"/>
                <a:ea typeface="微软雅黑" panose="020B0503020204020204" pitchFamily="34" charset="-122"/>
              </a:rPr>
              <a:t>标题</a:t>
            </a:r>
          </a:p>
        </p:txBody>
      </p:sp>
      <p:sp>
        <p:nvSpPr>
          <p:cNvPr id="64" name="TextBox 33"/>
          <p:cNvSpPr txBox="1"/>
          <p:nvPr/>
        </p:nvSpPr>
        <p:spPr>
          <a:xfrm>
            <a:off x="2149518" y="4653732"/>
            <a:ext cx="977746" cy="494517"/>
          </a:xfrm>
          <a:prstGeom prst="rect">
            <a:avLst/>
          </a:prstGeom>
          <a:noFill/>
        </p:spPr>
        <p:txBody>
          <a:bodyPr wrap="none" lIns="90496" tIns="45249" rIns="90496" bIns="45249" rtlCol="0">
            <a:spAutoFit/>
          </a:bodyPr>
          <a:lstStyle/>
          <a:p>
            <a:pPr algn="ctr"/>
            <a:r>
              <a:rPr lang="zh-CN" altLang="en-US" sz="1547" dirty="0">
                <a:solidFill>
                  <a:schemeClr val="tx1">
                    <a:lumMod val="75000"/>
                    <a:lumOff val="25000"/>
                  </a:schemeClr>
                </a:solidFill>
                <a:latin typeface="微软雅黑" panose="020B0503020204020204" pitchFamily="34" charset="-122"/>
                <a:ea typeface="微软雅黑" panose="020B0503020204020204" pitchFamily="34" charset="-122"/>
              </a:rPr>
              <a:t>去年创收</a:t>
            </a:r>
            <a:endParaRPr lang="en-US" altLang="zh-CN" sz="1547"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073" dirty="0">
                <a:solidFill>
                  <a:schemeClr val="tx1">
                    <a:lumMod val="75000"/>
                    <a:lumOff val="25000"/>
                  </a:schemeClr>
                </a:solidFill>
                <a:latin typeface="微软雅黑" panose="020B0503020204020204" pitchFamily="34" charset="-122"/>
                <a:ea typeface="微软雅黑" panose="020B0503020204020204" pitchFamily="34" charset="-122"/>
              </a:rPr>
              <a:t>（人民币</a:t>
            </a:r>
            <a:r>
              <a:rPr lang="zh-CN" altLang="en-US" sz="833" dirty="0">
                <a:solidFill>
                  <a:schemeClr val="tx1">
                    <a:lumMod val="75000"/>
                    <a:lumOff val="25000"/>
                  </a:schemeClr>
                </a:solidFill>
                <a:latin typeface="微软雅黑" panose="020B0503020204020204" pitchFamily="34" charset="-122"/>
                <a:ea typeface="微软雅黑" panose="020B0503020204020204" pitchFamily="34" charset="-122"/>
              </a:rPr>
              <a:t>）</a:t>
            </a:r>
          </a:p>
        </p:txBody>
      </p:sp>
      <p:sp>
        <p:nvSpPr>
          <p:cNvPr id="65" name="椭圆 64"/>
          <p:cNvSpPr/>
          <p:nvPr/>
        </p:nvSpPr>
        <p:spPr>
          <a:xfrm>
            <a:off x="6514253" y="3690762"/>
            <a:ext cx="141749" cy="143997"/>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lIns="90496" tIns="45249" rIns="90496" bIns="45249" rtlCol="0" anchor="ctr"/>
          <a:lstStyle/>
          <a:p>
            <a:pPr algn="ctr"/>
            <a:endParaRPr lang="zh-CN" altLang="en-US" sz="1933" dirty="0">
              <a:ea typeface="思源黑体" panose="020B0500000000000000" pitchFamily="34" charset="-122"/>
            </a:endParaRPr>
          </a:p>
        </p:txBody>
      </p:sp>
      <p:sp>
        <p:nvSpPr>
          <p:cNvPr id="66" name="TextBox 35"/>
          <p:cNvSpPr txBox="1"/>
          <p:nvPr/>
        </p:nvSpPr>
        <p:spPr>
          <a:xfrm>
            <a:off x="6726873" y="3608894"/>
            <a:ext cx="1279071" cy="310966"/>
          </a:xfrm>
          <a:prstGeom prst="rect">
            <a:avLst/>
          </a:prstGeom>
          <a:noFill/>
        </p:spPr>
        <p:txBody>
          <a:bodyPr wrap="none" lIns="90496" tIns="45249" rIns="90496" bIns="45249" rtlCol="0">
            <a:spAutoFit/>
          </a:bodyPr>
          <a:lstStyle/>
          <a:p>
            <a:r>
              <a:rPr lang="zh-CN" altLang="en-US" sz="1427" dirty="0">
                <a:solidFill>
                  <a:schemeClr val="tx1">
                    <a:lumMod val="65000"/>
                    <a:lumOff val="35000"/>
                  </a:schemeClr>
                </a:solidFill>
                <a:latin typeface="微软雅黑" panose="020B0503020204020204" pitchFamily="34" charset="-122"/>
                <a:ea typeface="微软雅黑" panose="020B0503020204020204" pitchFamily="34" charset="-122"/>
              </a:rPr>
              <a:t>点击添加标题</a:t>
            </a:r>
          </a:p>
        </p:txBody>
      </p:sp>
      <p:cxnSp>
        <p:nvCxnSpPr>
          <p:cNvPr id="67" name="直接连接符 66"/>
          <p:cNvCxnSpPr/>
          <p:nvPr/>
        </p:nvCxnSpPr>
        <p:spPr>
          <a:xfrm>
            <a:off x="8073489" y="3762760"/>
            <a:ext cx="191361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8" name="TextBox 37"/>
          <p:cNvSpPr txBox="1"/>
          <p:nvPr/>
        </p:nvSpPr>
        <p:spPr>
          <a:xfrm>
            <a:off x="6726876" y="4111378"/>
            <a:ext cx="1362417" cy="512981"/>
          </a:xfrm>
          <a:prstGeom prst="rect">
            <a:avLst/>
          </a:prstGeom>
          <a:noFill/>
        </p:spPr>
        <p:txBody>
          <a:bodyPr wrap="none" lIns="90496" tIns="45249" rIns="90496" bIns="45249" rtlCol="0">
            <a:spAutoFit/>
          </a:bodyPr>
          <a:lstStyle/>
          <a:p>
            <a:r>
              <a:rPr lang="en-US" altLang="zh-CN" sz="2740" dirty="0">
                <a:solidFill>
                  <a:schemeClr val="tx1">
                    <a:lumMod val="75000"/>
                    <a:lumOff val="25000"/>
                  </a:schemeClr>
                </a:solidFill>
                <a:latin typeface="+mj-lt"/>
                <a:ea typeface="微软雅黑" panose="020B0503020204020204" pitchFamily="34" charset="-122"/>
              </a:rPr>
              <a:t>96,169</a:t>
            </a:r>
            <a:endParaRPr lang="zh-CN" altLang="en-US" sz="2740" dirty="0">
              <a:solidFill>
                <a:schemeClr val="tx1">
                  <a:lumMod val="75000"/>
                  <a:lumOff val="25000"/>
                </a:schemeClr>
              </a:solidFill>
              <a:latin typeface="+mj-lt"/>
              <a:ea typeface="微软雅黑" panose="020B0503020204020204" pitchFamily="34" charset="-122"/>
            </a:endParaRPr>
          </a:p>
        </p:txBody>
      </p:sp>
      <p:sp>
        <p:nvSpPr>
          <p:cNvPr id="69" name="圆角矩形 68"/>
          <p:cNvSpPr/>
          <p:nvPr/>
        </p:nvSpPr>
        <p:spPr>
          <a:xfrm>
            <a:off x="8255153" y="3956332"/>
            <a:ext cx="354373" cy="1822059"/>
          </a:xfrm>
          <a:prstGeom prst="roundRect">
            <a:avLst/>
          </a:prstGeom>
          <a:solidFill>
            <a:schemeClr val="bg1"/>
          </a:solidFill>
          <a:ln>
            <a:noFill/>
          </a:ln>
          <a:effectLst>
            <a:outerShdw blurRad="50800" dist="38100" dir="2700000" sx="99000" sy="99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0496" tIns="45249" rIns="90496" bIns="45249" rtlCol="0" anchor="ctr"/>
          <a:lstStyle/>
          <a:p>
            <a:pPr algn="ctr"/>
            <a:endParaRPr lang="zh-CN" altLang="en-US" sz="1933" dirty="0">
              <a:ea typeface="思源黑体" panose="020B0500000000000000" pitchFamily="34" charset="-122"/>
            </a:endParaRPr>
          </a:p>
        </p:txBody>
      </p:sp>
      <p:sp>
        <p:nvSpPr>
          <p:cNvPr id="70" name="圆角矩形 69"/>
          <p:cNvSpPr/>
          <p:nvPr/>
        </p:nvSpPr>
        <p:spPr>
          <a:xfrm>
            <a:off x="8694263" y="3956332"/>
            <a:ext cx="354373" cy="1822059"/>
          </a:xfrm>
          <a:prstGeom prst="roundRect">
            <a:avLst/>
          </a:prstGeom>
          <a:solidFill>
            <a:schemeClr val="bg1"/>
          </a:solidFill>
          <a:ln>
            <a:noFill/>
          </a:ln>
          <a:effectLst>
            <a:outerShdw blurRad="50800" dist="38100" dir="2700000" sx="99000" sy="99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0496" tIns="45249" rIns="90496" bIns="45249" rtlCol="0" anchor="ctr"/>
          <a:lstStyle/>
          <a:p>
            <a:pPr algn="ctr"/>
            <a:endParaRPr lang="zh-CN" altLang="en-US" sz="1933" dirty="0">
              <a:ea typeface="思源黑体" panose="020B0500000000000000" pitchFamily="34" charset="-122"/>
            </a:endParaRPr>
          </a:p>
        </p:txBody>
      </p:sp>
      <p:sp>
        <p:nvSpPr>
          <p:cNvPr id="71" name="圆角矩形 70"/>
          <p:cNvSpPr/>
          <p:nvPr/>
        </p:nvSpPr>
        <p:spPr>
          <a:xfrm>
            <a:off x="9133371" y="3956332"/>
            <a:ext cx="354373" cy="1822059"/>
          </a:xfrm>
          <a:prstGeom prst="roundRect">
            <a:avLst/>
          </a:prstGeom>
          <a:solidFill>
            <a:schemeClr val="bg1"/>
          </a:solidFill>
          <a:ln>
            <a:noFill/>
          </a:ln>
          <a:effectLst>
            <a:outerShdw blurRad="50800" dist="38100" dir="2700000" sx="99000" sy="99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0496" tIns="45249" rIns="90496" bIns="45249" rtlCol="0" anchor="ctr"/>
          <a:lstStyle/>
          <a:p>
            <a:pPr algn="ctr"/>
            <a:endParaRPr lang="zh-CN" altLang="en-US" sz="1933" dirty="0">
              <a:ea typeface="思源黑体" panose="020B0500000000000000" pitchFamily="34" charset="-122"/>
            </a:endParaRPr>
          </a:p>
        </p:txBody>
      </p:sp>
      <p:sp>
        <p:nvSpPr>
          <p:cNvPr id="72" name="圆角矩形 71"/>
          <p:cNvSpPr/>
          <p:nvPr/>
        </p:nvSpPr>
        <p:spPr>
          <a:xfrm>
            <a:off x="9572482" y="3956332"/>
            <a:ext cx="354373" cy="1822059"/>
          </a:xfrm>
          <a:prstGeom prst="roundRect">
            <a:avLst/>
          </a:prstGeom>
          <a:solidFill>
            <a:schemeClr val="bg1"/>
          </a:solidFill>
          <a:ln>
            <a:noFill/>
          </a:ln>
          <a:effectLst>
            <a:outerShdw blurRad="50800" dist="38100" dir="2700000" sx="99000" sy="99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0496" tIns="45249" rIns="90496" bIns="45249" rtlCol="0" anchor="ctr"/>
          <a:lstStyle/>
          <a:p>
            <a:pPr algn="ctr"/>
            <a:endParaRPr lang="zh-CN" altLang="en-US" sz="1933" dirty="0">
              <a:ea typeface="思源黑体" panose="020B0500000000000000" pitchFamily="34" charset="-122"/>
            </a:endParaRPr>
          </a:p>
        </p:txBody>
      </p:sp>
      <p:sp>
        <p:nvSpPr>
          <p:cNvPr id="73" name="圆角矩形 72"/>
          <p:cNvSpPr/>
          <p:nvPr/>
        </p:nvSpPr>
        <p:spPr>
          <a:xfrm>
            <a:off x="8255153" y="5322878"/>
            <a:ext cx="354373" cy="455514"/>
          </a:xfrm>
          <a:prstGeom prst="roundRect">
            <a:avLst/>
          </a:prstGeom>
          <a:solidFill>
            <a:srgbClr val="E53238"/>
          </a:solidFill>
          <a:ln w="12700">
            <a:solidFill>
              <a:schemeClr val="bg1"/>
            </a:solidFill>
          </a:ln>
          <a:effectLst>
            <a:outerShdw blurRad="50800" dist="38100" algn="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0496" tIns="45249" rIns="90496" bIns="45249" rtlCol="0" anchor="ctr"/>
          <a:lstStyle/>
          <a:p>
            <a:pPr algn="ctr"/>
            <a:endParaRPr lang="zh-CN" altLang="en-US" sz="1933" dirty="0">
              <a:ea typeface="思源黑体" panose="020B0500000000000000" pitchFamily="34" charset="-122"/>
            </a:endParaRPr>
          </a:p>
        </p:txBody>
      </p:sp>
      <p:sp>
        <p:nvSpPr>
          <p:cNvPr id="74" name="圆角矩形 73"/>
          <p:cNvSpPr/>
          <p:nvPr/>
        </p:nvSpPr>
        <p:spPr>
          <a:xfrm>
            <a:off x="8694263" y="4256880"/>
            <a:ext cx="354373" cy="1521511"/>
          </a:xfrm>
          <a:prstGeom prst="roundRect">
            <a:avLst/>
          </a:prstGeom>
          <a:solidFill>
            <a:srgbClr val="595959"/>
          </a:solidFill>
          <a:ln w="12700">
            <a:solidFill>
              <a:schemeClr val="bg1"/>
            </a:solidFill>
          </a:ln>
          <a:effectLst>
            <a:outerShdw blurRad="50800" dist="38100" algn="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0496" tIns="45249" rIns="90496" bIns="45249" rtlCol="0" anchor="ctr"/>
          <a:lstStyle/>
          <a:p>
            <a:pPr algn="ctr"/>
            <a:endParaRPr lang="zh-CN" altLang="en-US" sz="1933" dirty="0">
              <a:ea typeface="思源黑体" panose="020B0500000000000000" pitchFamily="34" charset="-122"/>
            </a:endParaRPr>
          </a:p>
        </p:txBody>
      </p:sp>
      <p:sp>
        <p:nvSpPr>
          <p:cNvPr id="75" name="圆角矩形 74"/>
          <p:cNvSpPr/>
          <p:nvPr/>
        </p:nvSpPr>
        <p:spPr>
          <a:xfrm>
            <a:off x="9133371" y="4867363"/>
            <a:ext cx="354373" cy="911029"/>
          </a:xfrm>
          <a:prstGeom prst="roundRect">
            <a:avLst/>
          </a:prstGeom>
          <a:solidFill>
            <a:srgbClr val="E53238"/>
          </a:solidFill>
          <a:ln w="12700">
            <a:solidFill>
              <a:schemeClr val="bg1"/>
            </a:solidFill>
          </a:ln>
          <a:effectLst>
            <a:outerShdw blurRad="50800" dist="38100" algn="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0496" tIns="45249" rIns="90496" bIns="45249" rtlCol="0" anchor="ctr"/>
          <a:lstStyle/>
          <a:p>
            <a:pPr algn="ctr"/>
            <a:endParaRPr lang="zh-CN" altLang="en-US" sz="1933" dirty="0">
              <a:ea typeface="思源黑体" panose="020B0500000000000000" pitchFamily="34" charset="-122"/>
            </a:endParaRPr>
          </a:p>
        </p:txBody>
      </p:sp>
      <p:sp>
        <p:nvSpPr>
          <p:cNvPr id="76" name="圆角矩形 75"/>
          <p:cNvSpPr/>
          <p:nvPr/>
        </p:nvSpPr>
        <p:spPr>
          <a:xfrm>
            <a:off x="9572482" y="4372953"/>
            <a:ext cx="354373" cy="1405438"/>
          </a:xfrm>
          <a:prstGeom prst="roundRect">
            <a:avLst/>
          </a:prstGeom>
          <a:solidFill>
            <a:srgbClr val="595959"/>
          </a:solidFill>
          <a:ln w="15875">
            <a:solidFill>
              <a:schemeClr val="bg1"/>
            </a:solidFill>
          </a:ln>
          <a:effectLst>
            <a:outerShdw blurRad="50800" dist="38100" algn="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0496" tIns="45249" rIns="90496" bIns="45249" rtlCol="0" anchor="ctr"/>
          <a:lstStyle/>
          <a:p>
            <a:pPr algn="ctr"/>
            <a:endParaRPr lang="zh-CN" altLang="en-US" sz="1933" dirty="0">
              <a:ea typeface="思源黑体" panose="020B0500000000000000" pitchFamily="34" charset="-122"/>
            </a:endParaRPr>
          </a:p>
        </p:txBody>
      </p:sp>
      <p:sp>
        <p:nvSpPr>
          <p:cNvPr id="77" name="TextBox 46"/>
          <p:cNvSpPr txBox="1"/>
          <p:nvPr/>
        </p:nvSpPr>
        <p:spPr>
          <a:xfrm>
            <a:off x="8215239" y="5855290"/>
            <a:ext cx="426384" cy="238006"/>
          </a:xfrm>
          <a:prstGeom prst="rect">
            <a:avLst/>
          </a:prstGeom>
          <a:noFill/>
        </p:spPr>
        <p:txBody>
          <a:bodyPr wrap="none" lIns="90496" tIns="45249" rIns="90496" bIns="45249" rtlCol="0">
            <a:spAutoFit/>
          </a:bodyPr>
          <a:lstStyle/>
          <a:p>
            <a:r>
              <a:rPr lang="zh-CN" altLang="en-US" sz="953" dirty="0">
                <a:solidFill>
                  <a:schemeClr val="tx1">
                    <a:lumMod val="65000"/>
                    <a:lumOff val="35000"/>
                  </a:schemeClr>
                </a:solidFill>
                <a:latin typeface="微软雅黑" panose="020B0503020204020204" pitchFamily="34" charset="-122"/>
                <a:ea typeface="微软雅黑" panose="020B0503020204020204" pitchFamily="34" charset="-122"/>
              </a:rPr>
              <a:t>标题</a:t>
            </a:r>
          </a:p>
        </p:txBody>
      </p:sp>
      <p:sp>
        <p:nvSpPr>
          <p:cNvPr id="78" name="TextBox 47"/>
          <p:cNvSpPr txBox="1"/>
          <p:nvPr/>
        </p:nvSpPr>
        <p:spPr>
          <a:xfrm>
            <a:off x="8654348" y="5855290"/>
            <a:ext cx="426384" cy="238006"/>
          </a:xfrm>
          <a:prstGeom prst="rect">
            <a:avLst/>
          </a:prstGeom>
          <a:noFill/>
        </p:spPr>
        <p:txBody>
          <a:bodyPr wrap="none" lIns="90496" tIns="45249" rIns="90496" bIns="45249" rtlCol="0">
            <a:spAutoFit/>
          </a:bodyPr>
          <a:lstStyle/>
          <a:p>
            <a:r>
              <a:rPr lang="zh-CN" altLang="en-US" sz="953" dirty="0">
                <a:solidFill>
                  <a:schemeClr val="tx1">
                    <a:lumMod val="65000"/>
                    <a:lumOff val="35000"/>
                  </a:schemeClr>
                </a:solidFill>
                <a:latin typeface="微软雅黑" panose="020B0503020204020204" pitchFamily="34" charset="-122"/>
                <a:ea typeface="微软雅黑" panose="020B0503020204020204" pitchFamily="34" charset="-122"/>
              </a:rPr>
              <a:t>标题</a:t>
            </a:r>
          </a:p>
        </p:txBody>
      </p:sp>
      <p:sp>
        <p:nvSpPr>
          <p:cNvPr id="79" name="TextBox 48"/>
          <p:cNvSpPr txBox="1"/>
          <p:nvPr/>
        </p:nvSpPr>
        <p:spPr>
          <a:xfrm>
            <a:off x="9093459" y="5855290"/>
            <a:ext cx="426384" cy="238006"/>
          </a:xfrm>
          <a:prstGeom prst="rect">
            <a:avLst/>
          </a:prstGeom>
          <a:noFill/>
        </p:spPr>
        <p:txBody>
          <a:bodyPr wrap="none" lIns="90496" tIns="45249" rIns="90496" bIns="45249" rtlCol="0">
            <a:spAutoFit/>
          </a:bodyPr>
          <a:lstStyle/>
          <a:p>
            <a:r>
              <a:rPr lang="zh-CN" altLang="en-US" sz="953" dirty="0">
                <a:solidFill>
                  <a:schemeClr val="tx1">
                    <a:lumMod val="65000"/>
                    <a:lumOff val="35000"/>
                  </a:schemeClr>
                </a:solidFill>
                <a:latin typeface="微软雅黑" panose="020B0503020204020204" pitchFamily="34" charset="-122"/>
                <a:ea typeface="微软雅黑" panose="020B0503020204020204" pitchFamily="34" charset="-122"/>
              </a:rPr>
              <a:t>标题</a:t>
            </a:r>
          </a:p>
        </p:txBody>
      </p:sp>
      <p:sp>
        <p:nvSpPr>
          <p:cNvPr id="80" name="TextBox 49"/>
          <p:cNvSpPr txBox="1"/>
          <p:nvPr/>
        </p:nvSpPr>
        <p:spPr>
          <a:xfrm>
            <a:off x="9532567" y="5855290"/>
            <a:ext cx="426384" cy="238006"/>
          </a:xfrm>
          <a:prstGeom prst="rect">
            <a:avLst/>
          </a:prstGeom>
          <a:noFill/>
        </p:spPr>
        <p:txBody>
          <a:bodyPr wrap="none" lIns="90496" tIns="45249" rIns="90496" bIns="45249" rtlCol="0">
            <a:spAutoFit/>
          </a:bodyPr>
          <a:lstStyle/>
          <a:p>
            <a:r>
              <a:rPr lang="zh-CN" altLang="en-US" sz="953" dirty="0">
                <a:solidFill>
                  <a:schemeClr val="tx1">
                    <a:lumMod val="65000"/>
                    <a:lumOff val="35000"/>
                  </a:schemeClr>
                </a:solidFill>
                <a:latin typeface="微软雅黑" panose="020B0503020204020204" pitchFamily="34" charset="-122"/>
                <a:ea typeface="微软雅黑" panose="020B0503020204020204" pitchFamily="34" charset="-122"/>
              </a:rPr>
              <a:t>标题</a:t>
            </a:r>
          </a:p>
        </p:txBody>
      </p:sp>
      <p:sp>
        <p:nvSpPr>
          <p:cNvPr id="81" name="TextBox 50"/>
          <p:cNvSpPr txBox="1"/>
          <p:nvPr/>
        </p:nvSpPr>
        <p:spPr>
          <a:xfrm>
            <a:off x="6797133" y="4653732"/>
            <a:ext cx="977746" cy="494517"/>
          </a:xfrm>
          <a:prstGeom prst="rect">
            <a:avLst/>
          </a:prstGeom>
          <a:noFill/>
        </p:spPr>
        <p:txBody>
          <a:bodyPr wrap="none" lIns="90496" tIns="45249" rIns="90496" bIns="45249" rtlCol="0">
            <a:spAutoFit/>
          </a:bodyPr>
          <a:lstStyle/>
          <a:p>
            <a:pPr algn="ctr"/>
            <a:r>
              <a:rPr lang="zh-CN" altLang="en-US" sz="1547" dirty="0">
                <a:solidFill>
                  <a:schemeClr val="tx1">
                    <a:lumMod val="75000"/>
                    <a:lumOff val="25000"/>
                  </a:schemeClr>
                </a:solidFill>
                <a:latin typeface="微软雅黑" panose="020B0503020204020204" pitchFamily="34" charset="-122"/>
                <a:ea typeface="微软雅黑" panose="020B0503020204020204" pitchFamily="34" charset="-122"/>
              </a:rPr>
              <a:t>今年创收</a:t>
            </a:r>
            <a:endParaRPr lang="en-US" altLang="zh-CN" sz="1547"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073" dirty="0">
                <a:solidFill>
                  <a:schemeClr val="tx1">
                    <a:lumMod val="75000"/>
                    <a:lumOff val="25000"/>
                  </a:schemeClr>
                </a:solidFill>
                <a:latin typeface="微软雅黑" panose="020B0503020204020204" pitchFamily="34" charset="-122"/>
                <a:ea typeface="微软雅黑" panose="020B0503020204020204" pitchFamily="34" charset="-122"/>
              </a:rPr>
              <a:t>（人民币）</a:t>
            </a:r>
          </a:p>
        </p:txBody>
      </p:sp>
      <p:sp>
        <p:nvSpPr>
          <p:cNvPr id="85" name="TextBox 11"/>
          <p:cNvSpPr txBox="1"/>
          <p:nvPr/>
        </p:nvSpPr>
        <p:spPr>
          <a:xfrm>
            <a:off x="4959369" y="1860946"/>
            <a:ext cx="2448715" cy="307777"/>
          </a:xfrm>
          <a:prstGeom prst="rect">
            <a:avLst/>
          </a:prstGeom>
          <a:noFill/>
        </p:spPr>
        <p:txBody>
          <a:bodyPr wrap="square" lIns="0" tIns="0" rIns="0" bIns="0" rtlCol="0">
            <a:spAutoFit/>
            <a:scene3d>
              <a:camera prst="orthographicFront"/>
              <a:lightRig rig="threePt" dir="t"/>
            </a:scene3d>
            <a:sp3d contourW="12700"/>
          </a:bodyPr>
          <a:lstStyle/>
          <a:p>
            <a:pPr algn="ctr" defTabSz="457143">
              <a:buClr>
                <a:srgbClr val="151314"/>
              </a:buClr>
              <a:buSzPct val="25000"/>
            </a:pPr>
            <a:r>
              <a:rPr lang="zh-CN" altLang="en-US" sz="2000" b="1" kern="0" dirty="0">
                <a:solidFill>
                  <a:schemeClr val="tx1">
                    <a:lumMod val="85000"/>
                    <a:lumOff val="15000"/>
                  </a:schemeClr>
                </a:solidFill>
                <a:ea typeface="思源黑体" panose="020B0500000000000000" pitchFamily="34" charset="-122"/>
                <a:cs typeface="+mn-ea"/>
                <a:sym typeface="+mn-lt"/>
              </a:rPr>
              <a:t>与去年同期对比增长</a:t>
            </a:r>
          </a:p>
        </p:txBody>
      </p:sp>
      <p:grpSp>
        <p:nvGrpSpPr>
          <p:cNvPr id="42" name="组合 41"/>
          <p:cNvGrpSpPr/>
          <p:nvPr/>
        </p:nvGrpSpPr>
        <p:grpSpPr>
          <a:xfrm>
            <a:off x="3960903" y="266662"/>
            <a:ext cx="4268606" cy="919077"/>
            <a:chOff x="3925680" y="337337"/>
            <a:chExt cx="4269162" cy="919197"/>
          </a:xfrm>
        </p:grpSpPr>
        <p:sp>
          <p:nvSpPr>
            <p:cNvPr id="43" name="文本框 42"/>
            <p:cNvSpPr txBox="1"/>
            <p:nvPr/>
          </p:nvSpPr>
          <p:spPr>
            <a:xfrm>
              <a:off x="3925680" y="337337"/>
              <a:ext cx="4269162"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r>
                <a:rPr lang="zh-CN" altLang="en-US" sz="3200" dirty="0">
                  <a:ea typeface="思源黑体" panose="020B0500000000000000" pitchFamily="34" charset="-122"/>
                </a:rPr>
                <a:t>同期对比业绩</a:t>
              </a:r>
            </a:p>
          </p:txBody>
        </p:sp>
        <p:sp>
          <p:nvSpPr>
            <p:cNvPr id="82" name="文本框 81"/>
            <p:cNvSpPr txBox="1"/>
            <p:nvPr/>
          </p:nvSpPr>
          <p:spPr>
            <a:xfrm>
              <a:off x="3925680" y="868736"/>
              <a:ext cx="4269162" cy="387798"/>
            </a:xfrm>
            <a:prstGeom prst="rect">
              <a:avLst/>
            </a:prstGeom>
            <a:noFill/>
          </p:spPr>
          <p:txBody>
            <a:bodyPr wrap="square" rtlCol="0">
              <a:spAutoFit/>
              <a:scene3d>
                <a:camera prst="orthographicFront"/>
                <a:lightRig rig="threePt" dir="t"/>
              </a:scene3d>
              <a:sp3d contourW="12700"/>
            </a:bodyPr>
            <a:lstStyle>
              <a:defPPr>
                <a:defRPr lang="en-US"/>
              </a:defPPr>
              <a:lvl1pPr algn="ctr">
                <a:lnSpc>
                  <a:spcPct val="120000"/>
                </a:lnSpc>
                <a:defRPr sz="1100">
                  <a:solidFill>
                    <a:schemeClr val="bg1">
                      <a:lumMod val="65000"/>
                    </a:schemeClr>
                  </a:solidFill>
                  <a:latin typeface="Century Gothic" panose="020B0502020202020204" pitchFamily="34" charset="0"/>
                </a:defRPr>
              </a:lvl1pPr>
            </a:lstStyle>
            <a:p>
              <a:r>
                <a:rPr lang="en-US" altLang="zh-CN" sz="800" dirty="0">
                  <a:solidFill>
                    <a:schemeClr val="tx1">
                      <a:lumMod val="50000"/>
                      <a:lumOff val="50000"/>
                    </a:schemeClr>
                  </a:solidFill>
                  <a:ea typeface="思源黑体" panose="020B0500000000000000" pitchFamily="34" charset="-122"/>
                </a:rPr>
                <a:t>print the presentation and make it into a film to be used in a wider field The user can demonstrate on a projector or computer</a:t>
              </a:r>
            </a:p>
          </p:txBody>
        </p:sp>
      </p:grpSp>
    </p:spTree>
    <p:extLst>
      <p:ext uri="{BB962C8B-B14F-4D97-AF65-F5344CB8AC3E}">
        <p14:creationId xmlns:p14="http://schemas.microsoft.com/office/powerpoint/2010/main" val="719017160"/>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p:tgtEl>
                                          <p:spTgt spid="47"/>
                                        </p:tgtEl>
                                        <p:attrNameLst>
                                          <p:attrName>ppt_y</p:attrName>
                                        </p:attrNameLst>
                                      </p:cBhvr>
                                      <p:tavLst>
                                        <p:tav tm="0">
                                          <p:val>
                                            <p:strVal val="#ppt_y+#ppt_h*1.125000"/>
                                          </p:val>
                                        </p:tav>
                                        <p:tav tm="100000">
                                          <p:val>
                                            <p:strVal val="#ppt_y"/>
                                          </p:val>
                                        </p:tav>
                                      </p:tavLst>
                                    </p:anim>
                                    <p:animEffect transition="in" filter="wipe(up)">
                                      <p:cBhvr>
                                        <p:cTn id="8" dur="500"/>
                                        <p:tgtEl>
                                          <p:spTgt spid="47"/>
                                        </p:tgtEl>
                                      </p:cBhvr>
                                    </p:animEffect>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additive="base">
                                        <p:cTn id="12" dur="500" fill="hold"/>
                                        <p:tgtEl>
                                          <p:spTgt spid="48"/>
                                        </p:tgtEl>
                                        <p:attrNameLst>
                                          <p:attrName>ppt_x</p:attrName>
                                        </p:attrNameLst>
                                      </p:cBhvr>
                                      <p:tavLst>
                                        <p:tav tm="0">
                                          <p:val>
                                            <p:strVal val="0-#ppt_w/2"/>
                                          </p:val>
                                        </p:tav>
                                        <p:tav tm="100000">
                                          <p:val>
                                            <p:strVal val="#ppt_x"/>
                                          </p:val>
                                        </p:tav>
                                      </p:tavLst>
                                    </p:anim>
                                    <p:anim calcmode="lin" valueType="num">
                                      <p:cBhvr additive="base">
                                        <p:cTn id="13" dur="500" fill="hold"/>
                                        <p:tgtEl>
                                          <p:spTgt spid="4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barn(inVertical)">
                                      <p:cBhvr>
                                        <p:cTn id="17" dur="500"/>
                                        <p:tgtEl>
                                          <p:spTgt spid="49"/>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left)">
                                      <p:cBhvr>
                                        <p:cTn id="21" dur="500"/>
                                        <p:tgtEl>
                                          <p:spTgt spid="50"/>
                                        </p:tgtEl>
                                      </p:cBhvr>
                                    </p:animEffect>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additive="base">
                                        <p:cTn id="25" dur="500" fill="hold"/>
                                        <p:tgtEl>
                                          <p:spTgt spid="60"/>
                                        </p:tgtEl>
                                        <p:attrNameLst>
                                          <p:attrName>ppt_x</p:attrName>
                                        </p:attrNameLst>
                                      </p:cBhvr>
                                      <p:tavLst>
                                        <p:tav tm="0">
                                          <p:val>
                                            <p:strVal val="#ppt_x"/>
                                          </p:val>
                                        </p:tav>
                                        <p:tav tm="100000">
                                          <p:val>
                                            <p:strVal val="#ppt_x"/>
                                          </p:val>
                                        </p:tav>
                                      </p:tavLst>
                                    </p:anim>
                                    <p:anim calcmode="lin" valueType="num">
                                      <p:cBhvr additive="base">
                                        <p:cTn id="26" dur="500" fill="hold"/>
                                        <p:tgtEl>
                                          <p:spTgt spid="6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1"/>
                                        </p:tgtEl>
                                        <p:attrNameLst>
                                          <p:attrName>style.visibility</p:attrName>
                                        </p:attrNameLst>
                                      </p:cBhvr>
                                      <p:to>
                                        <p:strVal val="visible"/>
                                      </p:to>
                                    </p:set>
                                    <p:anim calcmode="lin" valueType="num">
                                      <p:cBhvr additive="base">
                                        <p:cTn id="29" dur="500" fill="hold"/>
                                        <p:tgtEl>
                                          <p:spTgt spid="61"/>
                                        </p:tgtEl>
                                        <p:attrNameLst>
                                          <p:attrName>ppt_x</p:attrName>
                                        </p:attrNameLst>
                                      </p:cBhvr>
                                      <p:tavLst>
                                        <p:tav tm="0">
                                          <p:val>
                                            <p:strVal val="#ppt_x"/>
                                          </p:val>
                                        </p:tav>
                                        <p:tav tm="100000">
                                          <p:val>
                                            <p:strVal val="#ppt_x"/>
                                          </p:val>
                                        </p:tav>
                                      </p:tavLst>
                                    </p:anim>
                                    <p:anim calcmode="lin" valueType="num">
                                      <p:cBhvr additive="base">
                                        <p:cTn id="30" dur="500" fill="hold"/>
                                        <p:tgtEl>
                                          <p:spTgt spid="6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2"/>
                                        </p:tgtEl>
                                        <p:attrNameLst>
                                          <p:attrName>style.visibility</p:attrName>
                                        </p:attrNameLst>
                                      </p:cBhvr>
                                      <p:to>
                                        <p:strVal val="visible"/>
                                      </p:to>
                                    </p:set>
                                    <p:anim calcmode="lin" valueType="num">
                                      <p:cBhvr additive="base">
                                        <p:cTn id="33" dur="500" fill="hold"/>
                                        <p:tgtEl>
                                          <p:spTgt spid="62"/>
                                        </p:tgtEl>
                                        <p:attrNameLst>
                                          <p:attrName>ppt_x</p:attrName>
                                        </p:attrNameLst>
                                      </p:cBhvr>
                                      <p:tavLst>
                                        <p:tav tm="0">
                                          <p:val>
                                            <p:strVal val="#ppt_x"/>
                                          </p:val>
                                        </p:tav>
                                        <p:tav tm="100000">
                                          <p:val>
                                            <p:strVal val="#ppt_x"/>
                                          </p:val>
                                        </p:tav>
                                      </p:tavLst>
                                    </p:anim>
                                    <p:anim calcmode="lin" valueType="num">
                                      <p:cBhvr additive="base">
                                        <p:cTn id="34" dur="500" fill="hold"/>
                                        <p:tgtEl>
                                          <p:spTgt spid="6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additive="base">
                                        <p:cTn id="37" dur="500" fill="hold"/>
                                        <p:tgtEl>
                                          <p:spTgt spid="63"/>
                                        </p:tgtEl>
                                        <p:attrNameLst>
                                          <p:attrName>ppt_x</p:attrName>
                                        </p:attrNameLst>
                                      </p:cBhvr>
                                      <p:tavLst>
                                        <p:tav tm="0">
                                          <p:val>
                                            <p:strVal val="#ppt_x"/>
                                          </p:val>
                                        </p:tav>
                                        <p:tav tm="100000">
                                          <p:val>
                                            <p:strVal val="#ppt_x"/>
                                          </p:val>
                                        </p:tav>
                                      </p:tavLst>
                                    </p:anim>
                                    <p:anim calcmode="lin" valueType="num">
                                      <p:cBhvr additive="base">
                                        <p:cTn id="38" dur="500" fill="hold"/>
                                        <p:tgtEl>
                                          <p:spTgt spid="63"/>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22" presetClass="entr" presetSubtype="4"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down)">
                                      <p:cBhvr>
                                        <p:cTn id="42" dur="500"/>
                                        <p:tgtEl>
                                          <p:spTgt spid="52"/>
                                        </p:tgtEl>
                                      </p:cBhvr>
                                    </p:animEffect>
                                  </p:childTnLst>
                                </p:cTn>
                              </p:par>
                              <p:par>
                                <p:cTn id="43" presetID="22" presetClass="entr" presetSubtype="4" fill="hold" grpId="0" nodeType="withEffect">
                                  <p:stCondLst>
                                    <p:cond delay="200"/>
                                  </p:stCondLst>
                                  <p:childTnLst>
                                    <p:set>
                                      <p:cBhvr>
                                        <p:cTn id="44" dur="1" fill="hold">
                                          <p:stCondLst>
                                            <p:cond delay="0"/>
                                          </p:stCondLst>
                                        </p:cTn>
                                        <p:tgtEl>
                                          <p:spTgt spid="53"/>
                                        </p:tgtEl>
                                        <p:attrNameLst>
                                          <p:attrName>style.visibility</p:attrName>
                                        </p:attrNameLst>
                                      </p:cBhvr>
                                      <p:to>
                                        <p:strVal val="visible"/>
                                      </p:to>
                                    </p:set>
                                    <p:animEffect transition="in" filter="wipe(down)">
                                      <p:cBhvr>
                                        <p:cTn id="45" dur="500"/>
                                        <p:tgtEl>
                                          <p:spTgt spid="53"/>
                                        </p:tgtEl>
                                      </p:cBhvr>
                                    </p:animEffect>
                                  </p:childTnLst>
                                </p:cTn>
                              </p:par>
                              <p:par>
                                <p:cTn id="46" presetID="22" presetClass="entr" presetSubtype="4" fill="hold" grpId="0" nodeType="withEffect">
                                  <p:stCondLst>
                                    <p:cond delay="400"/>
                                  </p:stCondLst>
                                  <p:childTnLst>
                                    <p:set>
                                      <p:cBhvr>
                                        <p:cTn id="47" dur="1" fill="hold">
                                          <p:stCondLst>
                                            <p:cond delay="0"/>
                                          </p:stCondLst>
                                        </p:cTn>
                                        <p:tgtEl>
                                          <p:spTgt spid="54"/>
                                        </p:tgtEl>
                                        <p:attrNameLst>
                                          <p:attrName>style.visibility</p:attrName>
                                        </p:attrNameLst>
                                      </p:cBhvr>
                                      <p:to>
                                        <p:strVal val="visible"/>
                                      </p:to>
                                    </p:set>
                                    <p:animEffect transition="in" filter="wipe(down)">
                                      <p:cBhvr>
                                        <p:cTn id="48" dur="500"/>
                                        <p:tgtEl>
                                          <p:spTgt spid="54"/>
                                        </p:tgtEl>
                                      </p:cBhvr>
                                    </p:animEffect>
                                  </p:childTnLst>
                                </p:cTn>
                              </p:par>
                              <p:par>
                                <p:cTn id="49" presetID="22" presetClass="entr" presetSubtype="4" fill="hold" grpId="0" nodeType="withEffect">
                                  <p:stCondLst>
                                    <p:cond delay="600"/>
                                  </p:stCondLst>
                                  <p:childTnLst>
                                    <p:set>
                                      <p:cBhvr>
                                        <p:cTn id="50" dur="1" fill="hold">
                                          <p:stCondLst>
                                            <p:cond delay="0"/>
                                          </p:stCondLst>
                                        </p:cTn>
                                        <p:tgtEl>
                                          <p:spTgt spid="55"/>
                                        </p:tgtEl>
                                        <p:attrNameLst>
                                          <p:attrName>style.visibility</p:attrName>
                                        </p:attrNameLst>
                                      </p:cBhvr>
                                      <p:to>
                                        <p:strVal val="visible"/>
                                      </p:to>
                                    </p:set>
                                    <p:animEffect transition="in" filter="wipe(down)">
                                      <p:cBhvr>
                                        <p:cTn id="51" dur="500"/>
                                        <p:tgtEl>
                                          <p:spTgt spid="55"/>
                                        </p:tgtEl>
                                      </p:cBhvr>
                                    </p:animEffect>
                                  </p:childTnLst>
                                </p:cTn>
                              </p:par>
                            </p:childTnLst>
                          </p:cTn>
                        </p:par>
                        <p:par>
                          <p:cTn id="52" fill="hold">
                            <p:stCondLst>
                              <p:cond delay="3600"/>
                            </p:stCondLst>
                            <p:childTnLst>
                              <p:par>
                                <p:cTn id="53" presetID="22" presetClass="entr" presetSubtype="4" fill="hold" grpId="0"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wipe(down)">
                                      <p:cBhvr>
                                        <p:cTn id="55" dur="500"/>
                                        <p:tgtEl>
                                          <p:spTgt spid="56"/>
                                        </p:tgtEl>
                                      </p:cBhvr>
                                    </p:animEffect>
                                  </p:childTnLst>
                                </p:cTn>
                              </p:par>
                              <p:par>
                                <p:cTn id="56" presetID="22" presetClass="entr" presetSubtype="4" fill="hold" grpId="0" nodeType="withEffect">
                                  <p:stCondLst>
                                    <p:cond delay="200"/>
                                  </p:stCondLst>
                                  <p:childTnLst>
                                    <p:set>
                                      <p:cBhvr>
                                        <p:cTn id="57" dur="1" fill="hold">
                                          <p:stCondLst>
                                            <p:cond delay="0"/>
                                          </p:stCondLst>
                                        </p:cTn>
                                        <p:tgtEl>
                                          <p:spTgt spid="57"/>
                                        </p:tgtEl>
                                        <p:attrNameLst>
                                          <p:attrName>style.visibility</p:attrName>
                                        </p:attrNameLst>
                                      </p:cBhvr>
                                      <p:to>
                                        <p:strVal val="visible"/>
                                      </p:to>
                                    </p:set>
                                    <p:animEffect transition="in" filter="wipe(down)">
                                      <p:cBhvr>
                                        <p:cTn id="58" dur="500"/>
                                        <p:tgtEl>
                                          <p:spTgt spid="57"/>
                                        </p:tgtEl>
                                      </p:cBhvr>
                                    </p:animEffect>
                                  </p:childTnLst>
                                </p:cTn>
                              </p:par>
                              <p:par>
                                <p:cTn id="59" presetID="22" presetClass="entr" presetSubtype="4" fill="hold" grpId="0" nodeType="withEffect">
                                  <p:stCondLst>
                                    <p:cond delay="400"/>
                                  </p:stCondLst>
                                  <p:childTnLst>
                                    <p:set>
                                      <p:cBhvr>
                                        <p:cTn id="60" dur="1" fill="hold">
                                          <p:stCondLst>
                                            <p:cond delay="0"/>
                                          </p:stCondLst>
                                        </p:cTn>
                                        <p:tgtEl>
                                          <p:spTgt spid="58"/>
                                        </p:tgtEl>
                                        <p:attrNameLst>
                                          <p:attrName>style.visibility</p:attrName>
                                        </p:attrNameLst>
                                      </p:cBhvr>
                                      <p:to>
                                        <p:strVal val="visible"/>
                                      </p:to>
                                    </p:set>
                                    <p:animEffect transition="in" filter="wipe(down)">
                                      <p:cBhvr>
                                        <p:cTn id="61" dur="500"/>
                                        <p:tgtEl>
                                          <p:spTgt spid="58"/>
                                        </p:tgtEl>
                                      </p:cBhvr>
                                    </p:animEffect>
                                  </p:childTnLst>
                                </p:cTn>
                              </p:par>
                              <p:par>
                                <p:cTn id="62" presetID="22" presetClass="entr" presetSubtype="4" fill="hold" grpId="0" nodeType="withEffect">
                                  <p:stCondLst>
                                    <p:cond delay="600"/>
                                  </p:stCondLst>
                                  <p:childTnLst>
                                    <p:set>
                                      <p:cBhvr>
                                        <p:cTn id="63" dur="1" fill="hold">
                                          <p:stCondLst>
                                            <p:cond delay="0"/>
                                          </p:stCondLst>
                                        </p:cTn>
                                        <p:tgtEl>
                                          <p:spTgt spid="59"/>
                                        </p:tgtEl>
                                        <p:attrNameLst>
                                          <p:attrName>style.visibility</p:attrName>
                                        </p:attrNameLst>
                                      </p:cBhvr>
                                      <p:to>
                                        <p:strVal val="visible"/>
                                      </p:to>
                                    </p:set>
                                    <p:animEffect transition="in" filter="wipe(down)">
                                      <p:cBhvr>
                                        <p:cTn id="64" dur="500"/>
                                        <p:tgtEl>
                                          <p:spTgt spid="59"/>
                                        </p:tgtEl>
                                      </p:cBhvr>
                                    </p:animEffect>
                                  </p:childTnLst>
                                </p:cTn>
                              </p:par>
                            </p:childTnLst>
                          </p:cTn>
                        </p:par>
                        <p:par>
                          <p:cTn id="65" fill="hold">
                            <p:stCondLst>
                              <p:cond delay="4700"/>
                            </p:stCondLst>
                            <p:childTnLst>
                              <p:par>
                                <p:cTn id="66" presetID="12" presetClass="entr" presetSubtype="4" fill="hold" grpId="0" nodeType="afterEffect">
                                  <p:stCondLst>
                                    <p:cond delay="0"/>
                                  </p:stCondLst>
                                  <p:iterate type="lt">
                                    <p:tmPct val="50000"/>
                                  </p:iterate>
                                  <p:childTnLst>
                                    <p:set>
                                      <p:cBhvr>
                                        <p:cTn id="67" dur="1" fill="hold">
                                          <p:stCondLst>
                                            <p:cond delay="0"/>
                                          </p:stCondLst>
                                        </p:cTn>
                                        <p:tgtEl>
                                          <p:spTgt spid="51"/>
                                        </p:tgtEl>
                                        <p:attrNameLst>
                                          <p:attrName>style.visibility</p:attrName>
                                        </p:attrNameLst>
                                      </p:cBhvr>
                                      <p:to>
                                        <p:strVal val="visible"/>
                                      </p:to>
                                    </p:set>
                                    <p:anim calcmode="lin" valueType="num">
                                      <p:cBhvr additive="base">
                                        <p:cTn id="68" dur="200"/>
                                        <p:tgtEl>
                                          <p:spTgt spid="51"/>
                                        </p:tgtEl>
                                        <p:attrNameLst>
                                          <p:attrName>ppt_y</p:attrName>
                                        </p:attrNameLst>
                                      </p:cBhvr>
                                      <p:tavLst>
                                        <p:tav tm="0">
                                          <p:val>
                                            <p:strVal val="#ppt_y+#ppt_h*1.125000"/>
                                          </p:val>
                                        </p:tav>
                                        <p:tav tm="100000">
                                          <p:val>
                                            <p:strVal val="#ppt_y"/>
                                          </p:val>
                                        </p:tav>
                                      </p:tavLst>
                                    </p:anim>
                                    <p:animEffect transition="in" filter="wipe(up)">
                                      <p:cBhvr>
                                        <p:cTn id="69" dur="200"/>
                                        <p:tgtEl>
                                          <p:spTgt spid="51"/>
                                        </p:tgtEl>
                                      </p:cBhvr>
                                    </p:animEffect>
                                  </p:childTnLst>
                                </p:cTn>
                              </p:par>
                              <p:par>
                                <p:cTn id="70" presetID="12" presetClass="entr" presetSubtype="1"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additive="base">
                                        <p:cTn id="72" dur="500"/>
                                        <p:tgtEl>
                                          <p:spTgt spid="64"/>
                                        </p:tgtEl>
                                        <p:attrNameLst>
                                          <p:attrName>ppt_y</p:attrName>
                                        </p:attrNameLst>
                                      </p:cBhvr>
                                      <p:tavLst>
                                        <p:tav tm="0">
                                          <p:val>
                                            <p:strVal val="#ppt_y-#ppt_h*1.125000"/>
                                          </p:val>
                                        </p:tav>
                                        <p:tav tm="100000">
                                          <p:val>
                                            <p:strVal val="#ppt_y"/>
                                          </p:val>
                                        </p:tav>
                                      </p:tavLst>
                                    </p:anim>
                                    <p:animEffect transition="in" filter="wipe(down)">
                                      <p:cBhvr>
                                        <p:cTn id="73" dur="500"/>
                                        <p:tgtEl>
                                          <p:spTgt spid="64"/>
                                        </p:tgtEl>
                                      </p:cBhvr>
                                    </p:animEffect>
                                  </p:childTnLst>
                                </p:cTn>
                              </p:par>
                            </p:childTnLst>
                          </p:cTn>
                        </p:par>
                        <p:par>
                          <p:cTn id="74" fill="hold">
                            <p:stCondLst>
                              <p:cond delay="5400"/>
                            </p:stCondLst>
                            <p:childTnLst>
                              <p:par>
                                <p:cTn id="75" presetID="2" presetClass="entr" presetSubtype="8"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additive="base">
                                        <p:cTn id="77" dur="500" fill="hold"/>
                                        <p:tgtEl>
                                          <p:spTgt spid="65"/>
                                        </p:tgtEl>
                                        <p:attrNameLst>
                                          <p:attrName>ppt_x</p:attrName>
                                        </p:attrNameLst>
                                      </p:cBhvr>
                                      <p:tavLst>
                                        <p:tav tm="0">
                                          <p:val>
                                            <p:strVal val="0-#ppt_w/2"/>
                                          </p:val>
                                        </p:tav>
                                        <p:tav tm="100000">
                                          <p:val>
                                            <p:strVal val="#ppt_x"/>
                                          </p:val>
                                        </p:tav>
                                      </p:tavLst>
                                    </p:anim>
                                    <p:anim calcmode="lin" valueType="num">
                                      <p:cBhvr additive="base">
                                        <p:cTn id="78" dur="500" fill="hold"/>
                                        <p:tgtEl>
                                          <p:spTgt spid="65"/>
                                        </p:tgtEl>
                                        <p:attrNameLst>
                                          <p:attrName>ppt_y</p:attrName>
                                        </p:attrNameLst>
                                      </p:cBhvr>
                                      <p:tavLst>
                                        <p:tav tm="0">
                                          <p:val>
                                            <p:strVal val="#ppt_y"/>
                                          </p:val>
                                        </p:tav>
                                        <p:tav tm="100000">
                                          <p:val>
                                            <p:strVal val="#ppt_y"/>
                                          </p:val>
                                        </p:tav>
                                      </p:tavLst>
                                    </p:anim>
                                  </p:childTnLst>
                                </p:cTn>
                              </p:par>
                            </p:childTnLst>
                          </p:cTn>
                        </p:par>
                        <p:par>
                          <p:cTn id="79" fill="hold">
                            <p:stCondLst>
                              <p:cond delay="5900"/>
                            </p:stCondLst>
                            <p:childTnLst>
                              <p:par>
                                <p:cTn id="80" presetID="16" presetClass="entr" presetSubtype="21" fill="hold" grpId="0" nodeType="afterEffect">
                                  <p:stCondLst>
                                    <p:cond delay="0"/>
                                  </p:stCondLst>
                                  <p:childTnLst>
                                    <p:set>
                                      <p:cBhvr>
                                        <p:cTn id="81" dur="1" fill="hold">
                                          <p:stCondLst>
                                            <p:cond delay="0"/>
                                          </p:stCondLst>
                                        </p:cTn>
                                        <p:tgtEl>
                                          <p:spTgt spid="66"/>
                                        </p:tgtEl>
                                        <p:attrNameLst>
                                          <p:attrName>style.visibility</p:attrName>
                                        </p:attrNameLst>
                                      </p:cBhvr>
                                      <p:to>
                                        <p:strVal val="visible"/>
                                      </p:to>
                                    </p:set>
                                    <p:animEffect transition="in" filter="barn(inVertical)">
                                      <p:cBhvr>
                                        <p:cTn id="82" dur="500"/>
                                        <p:tgtEl>
                                          <p:spTgt spid="66"/>
                                        </p:tgtEl>
                                      </p:cBhvr>
                                    </p:animEffect>
                                  </p:childTnLst>
                                </p:cTn>
                              </p:par>
                            </p:childTnLst>
                          </p:cTn>
                        </p:par>
                        <p:par>
                          <p:cTn id="83" fill="hold">
                            <p:stCondLst>
                              <p:cond delay="6400"/>
                            </p:stCondLst>
                            <p:childTnLst>
                              <p:par>
                                <p:cTn id="84" presetID="22" presetClass="entr" presetSubtype="8" fill="hold" nodeType="afterEffect">
                                  <p:stCondLst>
                                    <p:cond delay="0"/>
                                  </p:stCondLst>
                                  <p:childTnLst>
                                    <p:set>
                                      <p:cBhvr>
                                        <p:cTn id="85" dur="1" fill="hold">
                                          <p:stCondLst>
                                            <p:cond delay="0"/>
                                          </p:stCondLst>
                                        </p:cTn>
                                        <p:tgtEl>
                                          <p:spTgt spid="67"/>
                                        </p:tgtEl>
                                        <p:attrNameLst>
                                          <p:attrName>style.visibility</p:attrName>
                                        </p:attrNameLst>
                                      </p:cBhvr>
                                      <p:to>
                                        <p:strVal val="visible"/>
                                      </p:to>
                                    </p:set>
                                    <p:animEffect transition="in" filter="wipe(left)">
                                      <p:cBhvr>
                                        <p:cTn id="86" dur="500"/>
                                        <p:tgtEl>
                                          <p:spTgt spid="67"/>
                                        </p:tgtEl>
                                      </p:cBhvr>
                                    </p:animEffect>
                                  </p:childTnLst>
                                </p:cTn>
                              </p:par>
                            </p:childTnLst>
                          </p:cTn>
                        </p:par>
                        <p:par>
                          <p:cTn id="87" fill="hold">
                            <p:stCondLst>
                              <p:cond delay="6900"/>
                            </p:stCondLst>
                            <p:childTnLst>
                              <p:par>
                                <p:cTn id="88" presetID="2" presetClass="entr" presetSubtype="4" fill="hold" grpId="0" nodeType="afterEffect">
                                  <p:stCondLst>
                                    <p:cond delay="0"/>
                                  </p:stCondLst>
                                  <p:childTnLst>
                                    <p:set>
                                      <p:cBhvr>
                                        <p:cTn id="89" dur="1" fill="hold">
                                          <p:stCondLst>
                                            <p:cond delay="0"/>
                                          </p:stCondLst>
                                        </p:cTn>
                                        <p:tgtEl>
                                          <p:spTgt spid="77"/>
                                        </p:tgtEl>
                                        <p:attrNameLst>
                                          <p:attrName>style.visibility</p:attrName>
                                        </p:attrNameLst>
                                      </p:cBhvr>
                                      <p:to>
                                        <p:strVal val="visible"/>
                                      </p:to>
                                    </p:set>
                                    <p:anim calcmode="lin" valueType="num">
                                      <p:cBhvr additive="base">
                                        <p:cTn id="90" dur="500" fill="hold"/>
                                        <p:tgtEl>
                                          <p:spTgt spid="77"/>
                                        </p:tgtEl>
                                        <p:attrNameLst>
                                          <p:attrName>ppt_x</p:attrName>
                                        </p:attrNameLst>
                                      </p:cBhvr>
                                      <p:tavLst>
                                        <p:tav tm="0">
                                          <p:val>
                                            <p:strVal val="#ppt_x"/>
                                          </p:val>
                                        </p:tav>
                                        <p:tav tm="100000">
                                          <p:val>
                                            <p:strVal val="#ppt_x"/>
                                          </p:val>
                                        </p:tav>
                                      </p:tavLst>
                                    </p:anim>
                                    <p:anim calcmode="lin" valueType="num">
                                      <p:cBhvr additive="base">
                                        <p:cTn id="91" dur="500" fill="hold"/>
                                        <p:tgtEl>
                                          <p:spTgt spid="77"/>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78"/>
                                        </p:tgtEl>
                                        <p:attrNameLst>
                                          <p:attrName>style.visibility</p:attrName>
                                        </p:attrNameLst>
                                      </p:cBhvr>
                                      <p:to>
                                        <p:strVal val="visible"/>
                                      </p:to>
                                    </p:set>
                                    <p:anim calcmode="lin" valueType="num">
                                      <p:cBhvr additive="base">
                                        <p:cTn id="94" dur="500" fill="hold"/>
                                        <p:tgtEl>
                                          <p:spTgt spid="78"/>
                                        </p:tgtEl>
                                        <p:attrNameLst>
                                          <p:attrName>ppt_x</p:attrName>
                                        </p:attrNameLst>
                                      </p:cBhvr>
                                      <p:tavLst>
                                        <p:tav tm="0">
                                          <p:val>
                                            <p:strVal val="#ppt_x"/>
                                          </p:val>
                                        </p:tav>
                                        <p:tav tm="100000">
                                          <p:val>
                                            <p:strVal val="#ppt_x"/>
                                          </p:val>
                                        </p:tav>
                                      </p:tavLst>
                                    </p:anim>
                                    <p:anim calcmode="lin" valueType="num">
                                      <p:cBhvr additive="base">
                                        <p:cTn id="95" dur="500" fill="hold"/>
                                        <p:tgtEl>
                                          <p:spTgt spid="78"/>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79"/>
                                        </p:tgtEl>
                                        <p:attrNameLst>
                                          <p:attrName>style.visibility</p:attrName>
                                        </p:attrNameLst>
                                      </p:cBhvr>
                                      <p:to>
                                        <p:strVal val="visible"/>
                                      </p:to>
                                    </p:set>
                                    <p:anim calcmode="lin" valueType="num">
                                      <p:cBhvr additive="base">
                                        <p:cTn id="98" dur="500" fill="hold"/>
                                        <p:tgtEl>
                                          <p:spTgt spid="79"/>
                                        </p:tgtEl>
                                        <p:attrNameLst>
                                          <p:attrName>ppt_x</p:attrName>
                                        </p:attrNameLst>
                                      </p:cBhvr>
                                      <p:tavLst>
                                        <p:tav tm="0">
                                          <p:val>
                                            <p:strVal val="#ppt_x"/>
                                          </p:val>
                                        </p:tav>
                                        <p:tav tm="100000">
                                          <p:val>
                                            <p:strVal val="#ppt_x"/>
                                          </p:val>
                                        </p:tav>
                                      </p:tavLst>
                                    </p:anim>
                                    <p:anim calcmode="lin" valueType="num">
                                      <p:cBhvr additive="base">
                                        <p:cTn id="99" dur="500" fill="hold"/>
                                        <p:tgtEl>
                                          <p:spTgt spid="79"/>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0"/>
                                        </p:tgtEl>
                                        <p:attrNameLst>
                                          <p:attrName>style.visibility</p:attrName>
                                        </p:attrNameLst>
                                      </p:cBhvr>
                                      <p:to>
                                        <p:strVal val="visible"/>
                                      </p:to>
                                    </p:set>
                                    <p:anim calcmode="lin" valueType="num">
                                      <p:cBhvr additive="base">
                                        <p:cTn id="102" dur="500" fill="hold"/>
                                        <p:tgtEl>
                                          <p:spTgt spid="80"/>
                                        </p:tgtEl>
                                        <p:attrNameLst>
                                          <p:attrName>ppt_x</p:attrName>
                                        </p:attrNameLst>
                                      </p:cBhvr>
                                      <p:tavLst>
                                        <p:tav tm="0">
                                          <p:val>
                                            <p:strVal val="#ppt_x"/>
                                          </p:val>
                                        </p:tav>
                                        <p:tav tm="100000">
                                          <p:val>
                                            <p:strVal val="#ppt_x"/>
                                          </p:val>
                                        </p:tav>
                                      </p:tavLst>
                                    </p:anim>
                                    <p:anim calcmode="lin" valueType="num">
                                      <p:cBhvr additive="base">
                                        <p:cTn id="103" dur="500" fill="hold"/>
                                        <p:tgtEl>
                                          <p:spTgt spid="80"/>
                                        </p:tgtEl>
                                        <p:attrNameLst>
                                          <p:attrName>ppt_y</p:attrName>
                                        </p:attrNameLst>
                                      </p:cBhvr>
                                      <p:tavLst>
                                        <p:tav tm="0">
                                          <p:val>
                                            <p:strVal val="1+#ppt_h/2"/>
                                          </p:val>
                                        </p:tav>
                                        <p:tav tm="100000">
                                          <p:val>
                                            <p:strVal val="#ppt_y"/>
                                          </p:val>
                                        </p:tav>
                                      </p:tavLst>
                                    </p:anim>
                                  </p:childTnLst>
                                </p:cTn>
                              </p:par>
                            </p:childTnLst>
                          </p:cTn>
                        </p:par>
                        <p:par>
                          <p:cTn id="104" fill="hold">
                            <p:stCondLst>
                              <p:cond delay="7400"/>
                            </p:stCondLst>
                            <p:childTnLst>
                              <p:par>
                                <p:cTn id="105" presetID="22" presetClass="entr" presetSubtype="4" fill="hold" grpId="0" nodeType="afterEffect">
                                  <p:stCondLst>
                                    <p:cond delay="0"/>
                                  </p:stCondLst>
                                  <p:childTnLst>
                                    <p:set>
                                      <p:cBhvr>
                                        <p:cTn id="106" dur="1" fill="hold">
                                          <p:stCondLst>
                                            <p:cond delay="0"/>
                                          </p:stCondLst>
                                        </p:cTn>
                                        <p:tgtEl>
                                          <p:spTgt spid="69"/>
                                        </p:tgtEl>
                                        <p:attrNameLst>
                                          <p:attrName>style.visibility</p:attrName>
                                        </p:attrNameLst>
                                      </p:cBhvr>
                                      <p:to>
                                        <p:strVal val="visible"/>
                                      </p:to>
                                    </p:set>
                                    <p:animEffect transition="in" filter="wipe(down)">
                                      <p:cBhvr>
                                        <p:cTn id="107" dur="500"/>
                                        <p:tgtEl>
                                          <p:spTgt spid="69"/>
                                        </p:tgtEl>
                                      </p:cBhvr>
                                    </p:animEffect>
                                  </p:childTnLst>
                                </p:cTn>
                              </p:par>
                              <p:par>
                                <p:cTn id="108" presetID="22" presetClass="entr" presetSubtype="4" fill="hold" grpId="0" nodeType="withEffect">
                                  <p:stCondLst>
                                    <p:cond delay="200"/>
                                  </p:stCondLst>
                                  <p:childTnLst>
                                    <p:set>
                                      <p:cBhvr>
                                        <p:cTn id="109" dur="1" fill="hold">
                                          <p:stCondLst>
                                            <p:cond delay="0"/>
                                          </p:stCondLst>
                                        </p:cTn>
                                        <p:tgtEl>
                                          <p:spTgt spid="70"/>
                                        </p:tgtEl>
                                        <p:attrNameLst>
                                          <p:attrName>style.visibility</p:attrName>
                                        </p:attrNameLst>
                                      </p:cBhvr>
                                      <p:to>
                                        <p:strVal val="visible"/>
                                      </p:to>
                                    </p:set>
                                    <p:animEffect transition="in" filter="wipe(down)">
                                      <p:cBhvr>
                                        <p:cTn id="110" dur="500"/>
                                        <p:tgtEl>
                                          <p:spTgt spid="70"/>
                                        </p:tgtEl>
                                      </p:cBhvr>
                                    </p:animEffect>
                                  </p:childTnLst>
                                </p:cTn>
                              </p:par>
                              <p:par>
                                <p:cTn id="111" presetID="22" presetClass="entr" presetSubtype="4" fill="hold" grpId="0" nodeType="withEffect">
                                  <p:stCondLst>
                                    <p:cond delay="400"/>
                                  </p:stCondLst>
                                  <p:childTnLst>
                                    <p:set>
                                      <p:cBhvr>
                                        <p:cTn id="112" dur="1" fill="hold">
                                          <p:stCondLst>
                                            <p:cond delay="0"/>
                                          </p:stCondLst>
                                        </p:cTn>
                                        <p:tgtEl>
                                          <p:spTgt spid="71"/>
                                        </p:tgtEl>
                                        <p:attrNameLst>
                                          <p:attrName>style.visibility</p:attrName>
                                        </p:attrNameLst>
                                      </p:cBhvr>
                                      <p:to>
                                        <p:strVal val="visible"/>
                                      </p:to>
                                    </p:set>
                                    <p:animEffect transition="in" filter="wipe(down)">
                                      <p:cBhvr>
                                        <p:cTn id="113" dur="500"/>
                                        <p:tgtEl>
                                          <p:spTgt spid="71"/>
                                        </p:tgtEl>
                                      </p:cBhvr>
                                    </p:animEffect>
                                  </p:childTnLst>
                                </p:cTn>
                              </p:par>
                              <p:par>
                                <p:cTn id="114" presetID="22" presetClass="entr" presetSubtype="4" fill="hold" grpId="0" nodeType="withEffect">
                                  <p:stCondLst>
                                    <p:cond delay="600"/>
                                  </p:stCondLst>
                                  <p:childTnLst>
                                    <p:set>
                                      <p:cBhvr>
                                        <p:cTn id="115" dur="1" fill="hold">
                                          <p:stCondLst>
                                            <p:cond delay="0"/>
                                          </p:stCondLst>
                                        </p:cTn>
                                        <p:tgtEl>
                                          <p:spTgt spid="72"/>
                                        </p:tgtEl>
                                        <p:attrNameLst>
                                          <p:attrName>style.visibility</p:attrName>
                                        </p:attrNameLst>
                                      </p:cBhvr>
                                      <p:to>
                                        <p:strVal val="visible"/>
                                      </p:to>
                                    </p:set>
                                    <p:animEffect transition="in" filter="wipe(down)">
                                      <p:cBhvr>
                                        <p:cTn id="116" dur="500"/>
                                        <p:tgtEl>
                                          <p:spTgt spid="72"/>
                                        </p:tgtEl>
                                      </p:cBhvr>
                                    </p:animEffect>
                                  </p:childTnLst>
                                </p:cTn>
                              </p:par>
                            </p:childTnLst>
                          </p:cTn>
                        </p:par>
                        <p:par>
                          <p:cTn id="117" fill="hold">
                            <p:stCondLst>
                              <p:cond delay="8500"/>
                            </p:stCondLst>
                            <p:childTnLst>
                              <p:par>
                                <p:cTn id="118" presetID="22" presetClass="entr" presetSubtype="4"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wipe(down)">
                                      <p:cBhvr>
                                        <p:cTn id="120" dur="500"/>
                                        <p:tgtEl>
                                          <p:spTgt spid="73"/>
                                        </p:tgtEl>
                                      </p:cBhvr>
                                    </p:animEffect>
                                  </p:childTnLst>
                                </p:cTn>
                              </p:par>
                              <p:par>
                                <p:cTn id="121" presetID="22" presetClass="entr" presetSubtype="4" fill="hold" grpId="0" nodeType="withEffect">
                                  <p:stCondLst>
                                    <p:cond delay="200"/>
                                  </p:stCondLst>
                                  <p:childTnLst>
                                    <p:set>
                                      <p:cBhvr>
                                        <p:cTn id="122" dur="1" fill="hold">
                                          <p:stCondLst>
                                            <p:cond delay="0"/>
                                          </p:stCondLst>
                                        </p:cTn>
                                        <p:tgtEl>
                                          <p:spTgt spid="74"/>
                                        </p:tgtEl>
                                        <p:attrNameLst>
                                          <p:attrName>style.visibility</p:attrName>
                                        </p:attrNameLst>
                                      </p:cBhvr>
                                      <p:to>
                                        <p:strVal val="visible"/>
                                      </p:to>
                                    </p:set>
                                    <p:animEffect transition="in" filter="wipe(down)">
                                      <p:cBhvr>
                                        <p:cTn id="123" dur="500"/>
                                        <p:tgtEl>
                                          <p:spTgt spid="74"/>
                                        </p:tgtEl>
                                      </p:cBhvr>
                                    </p:animEffect>
                                  </p:childTnLst>
                                </p:cTn>
                              </p:par>
                              <p:par>
                                <p:cTn id="124" presetID="22" presetClass="entr" presetSubtype="4" fill="hold" grpId="0" nodeType="withEffect">
                                  <p:stCondLst>
                                    <p:cond delay="400"/>
                                  </p:stCondLst>
                                  <p:childTnLst>
                                    <p:set>
                                      <p:cBhvr>
                                        <p:cTn id="125" dur="1" fill="hold">
                                          <p:stCondLst>
                                            <p:cond delay="0"/>
                                          </p:stCondLst>
                                        </p:cTn>
                                        <p:tgtEl>
                                          <p:spTgt spid="75"/>
                                        </p:tgtEl>
                                        <p:attrNameLst>
                                          <p:attrName>style.visibility</p:attrName>
                                        </p:attrNameLst>
                                      </p:cBhvr>
                                      <p:to>
                                        <p:strVal val="visible"/>
                                      </p:to>
                                    </p:set>
                                    <p:animEffect transition="in" filter="wipe(down)">
                                      <p:cBhvr>
                                        <p:cTn id="126" dur="500"/>
                                        <p:tgtEl>
                                          <p:spTgt spid="75"/>
                                        </p:tgtEl>
                                      </p:cBhvr>
                                    </p:animEffect>
                                  </p:childTnLst>
                                </p:cTn>
                              </p:par>
                              <p:par>
                                <p:cTn id="127" presetID="22" presetClass="entr" presetSubtype="4" fill="hold" grpId="0" nodeType="withEffect">
                                  <p:stCondLst>
                                    <p:cond delay="600"/>
                                  </p:stCondLst>
                                  <p:childTnLst>
                                    <p:set>
                                      <p:cBhvr>
                                        <p:cTn id="128" dur="1" fill="hold">
                                          <p:stCondLst>
                                            <p:cond delay="0"/>
                                          </p:stCondLst>
                                        </p:cTn>
                                        <p:tgtEl>
                                          <p:spTgt spid="76"/>
                                        </p:tgtEl>
                                        <p:attrNameLst>
                                          <p:attrName>style.visibility</p:attrName>
                                        </p:attrNameLst>
                                      </p:cBhvr>
                                      <p:to>
                                        <p:strVal val="visible"/>
                                      </p:to>
                                    </p:set>
                                    <p:animEffect transition="in" filter="wipe(down)">
                                      <p:cBhvr>
                                        <p:cTn id="129" dur="500"/>
                                        <p:tgtEl>
                                          <p:spTgt spid="76"/>
                                        </p:tgtEl>
                                      </p:cBhvr>
                                    </p:animEffect>
                                  </p:childTnLst>
                                </p:cTn>
                              </p:par>
                            </p:childTnLst>
                          </p:cTn>
                        </p:par>
                        <p:par>
                          <p:cTn id="130" fill="hold">
                            <p:stCondLst>
                              <p:cond delay="9600"/>
                            </p:stCondLst>
                            <p:childTnLst>
                              <p:par>
                                <p:cTn id="131" presetID="12" presetClass="entr" presetSubtype="4" fill="hold" grpId="0" nodeType="afterEffect">
                                  <p:stCondLst>
                                    <p:cond delay="0"/>
                                  </p:stCondLst>
                                  <p:iterate type="lt">
                                    <p:tmPct val="50000"/>
                                  </p:iterate>
                                  <p:childTnLst>
                                    <p:set>
                                      <p:cBhvr>
                                        <p:cTn id="132" dur="1" fill="hold">
                                          <p:stCondLst>
                                            <p:cond delay="0"/>
                                          </p:stCondLst>
                                        </p:cTn>
                                        <p:tgtEl>
                                          <p:spTgt spid="68"/>
                                        </p:tgtEl>
                                        <p:attrNameLst>
                                          <p:attrName>style.visibility</p:attrName>
                                        </p:attrNameLst>
                                      </p:cBhvr>
                                      <p:to>
                                        <p:strVal val="visible"/>
                                      </p:to>
                                    </p:set>
                                    <p:anim calcmode="lin" valueType="num">
                                      <p:cBhvr additive="base">
                                        <p:cTn id="133" dur="200"/>
                                        <p:tgtEl>
                                          <p:spTgt spid="68"/>
                                        </p:tgtEl>
                                        <p:attrNameLst>
                                          <p:attrName>ppt_y</p:attrName>
                                        </p:attrNameLst>
                                      </p:cBhvr>
                                      <p:tavLst>
                                        <p:tav tm="0">
                                          <p:val>
                                            <p:strVal val="#ppt_y+#ppt_h*1.125000"/>
                                          </p:val>
                                        </p:tav>
                                        <p:tav tm="100000">
                                          <p:val>
                                            <p:strVal val="#ppt_y"/>
                                          </p:val>
                                        </p:tav>
                                      </p:tavLst>
                                    </p:anim>
                                    <p:animEffect transition="in" filter="wipe(up)">
                                      <p:cBhvr>
                                        <p:cTn id="134" dur="200"/>
                                        <p:tgtEl>
                                          <p:spTgt spid="68"/>
                                        </p:tgtEl>
                                      </p:cBhvr>
                                    </p:animEffect>
                                  </p:childTnLst>
                                </p:cTn>
                              </p:par>
                              <p:par>
                                <p:cTn id="135" presetID="12" presetClass="entr" presetSubtype="1" fill="hold" grpId="0" nodeType="withEffect">
                                  <p:stCondLst>
                                    <p:cond delay="0"/>
                                  </p:stCondLst>
                                  <p:childTnLst>
                                    <p:set>
                                      <p:cBhvr>
                                        <p:cTn id="136" dur="1" fill="hold">
                                          <p:stCondLst>
                                            <p:cond delay="0"/>
                                          </p:stCondLst>
                                        </p:cTn>
                                        <p:tgtEl>
                                          <p:spTgt spid="81"/>
                                        </p:tgtEl>
                                        <p:attrNameLst>
                                          <p:attrName>style.visibility</p:attrName>
                                        </p:attrNameLst>
                                      </p:cBhvr>
                                      <p:to>
                                        <p:strVal val="visible"/>
                                      </p:to>
                                    </p:set>
                                    <p:anim calcmode="lin" valueType="num">
                                      <p:cBhvr additive="base">
                                        <p:cTn id="137" dur="500"/>
                                        <p:tgtEl>
                                          <p:spTgt spid="81"/>
                                        </p:tgtEl>
                                        <p:attrNameLst>
                                          <p:attrName>ppt_y</p:attrName>
                                        </p:attrNameLst>
                                      </p:cBhvr>
                                      <p:tavLst>
                                        <p:tav tm="0">
                                          <p:val>
                                            <p:strVal val="#ppt_y-#ppt_h*1.125000"/>
                                          </p:val>
                                        </p:tav>
                                        <p:tav tm="100000">
                                          <p:val>
                                            <p:strVal val="#ppt_y"/>
                                          </p:val>
                                        </p:tav>
                                      </p:tavLst>
                                    </p:anim>
                                    <p:animEffect transition="in" filter="wipe(down)">
                                      <p:cBhvr>
                                        <p:cTn id="138"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animBg="1"/>
      <p:bldP spid="49" grpId="0"/>
      <p:bldP spid="51" grpId="0"/>
      <p:bldP spid="52" grpId="0" animBg="1"/>
      <p:bldP spid="53" grpId="0" animBg="1"/>
      <p:bldP spid="54" grpId="0" animBg="1"/>
      <p:bldP spid="55" grpId="0" animBg="1"/>
      <p:bldP spid="56" grpId="0" animBg="1"/>
      <p:bldP spid="57" grpId="0" animBg="1"/>
      <p:bldP spid="58" grpId="0" animBg="1"/>
      <p:bldP spid="59" grpId="0" animBg="1"/>
      <p:bldP spid="60" grpId="0"/>
      <p:bldP spid="61" grpId="0"/>
      <p:bldP spid="62" grpId="0"/>
      <p:bldP spid="63" grpId="0"/>
      <p:bldP spid="64" grpId="0"/>
      <p:bldP spid="65" grpId="0" animBg="1"/>
      <p:bldP spid="66" grpId="0"/>
      <p:bldP spid="68" grpId="0"/>
      <p:bldP spid="69" grpId="0" animBg="1"/>
      <p:bldP spid="70" grpId="0" animBg="1"/>
      <p:bldP spid="71" grpId="0" animBg="1"/>
      <p:bldP spid="72" grpId="0" animBg="1"/>
      <p:bldP spid="73" grpId="0" animBg="1"/>
      <p:bldP spid="74" grpId="0" animBg="1"/>
      <p:bldP spid="75" grpId="0" animBg="1"/>
      <p:bldP spid="76" grpId="0" animBg="1"/>
      <p:bldP spid="77" grpId="0"/>
      <p:bldP spid="78" grpId="0"/>
      <p:bldP spid="79" grpId="0"/>
      <p:bldP spid="80" grpId="0"/>
      <p:bldP spid="8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p:nvPr/>
        </p:nvSpPr>
        <p:spPr>
          <a:xfrm>
            <a:off x="0" y="1988840"/>
            <a:ext cx="12192000" cy="2348880"/>
          </a:xfrm>
          <a:prstGeom prst="rect">
            <a:avLst/>
          </a:prstGeom>
          <a:solidFill>
            <a:srgbClr val="E53238"/>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dirty="0">
              <a:latin typeface="思源黑体" panose="020B0500000000000000" pitchFamily="34" charset="-122"/>
              <a:ea typeface="思源黑体" panose="020B0500000000000000" pitchFamily="34" charset="-122"/>
              <a:cs typeface="+mn-ea"/>
              <a:sym typeface="+mn-lt"/>
            </a:endParaRPr>
          </a:p>
        </p:txBody>
      </p:sp>
      <p:grpSp>
        <p:nvGrpSpPr>
          <p:cNvPr id="8" name="Group 21"/>
          <p:cNvGrpSpPr/>
          <p:nvPr/>
        </p:nvGrpSpPr>
        <p:grpSpPr>
          <a:xfrm>
            <a:off x="478582" y="1338557"/>
            <a:ext cx="5292116" cy="2959015"/>
            <a:chOff x="1091650" y="2292968"/>
            <a:chExt cx="5947287" cy="3325345"/>
          </a:xfrm>
        </p:grpSpPr>
        <p:grpSp>
          <p:nvGrpSpPr>
            <p:cNvPr id="9" name="Group 22"/>
            <p:cNvGrpSpPr/>
            <p:nvPr/>
          </p:nvGrpSpPr>
          <p:grpSpPr>
            <a:xfrm>
              <a:off x="1091650" y="2292968"/>
              <a:ext cx="5947287" cy="3325345"/>
              <a:chOff x="1763688" y="1124744"/>
              <a:chExt cx="5652564" cy="3166095"/>
            </a:xfrm>
          </p:grpSpPr>
          <p:sp>
            <p:nvSpPr>
              <p:cNvPr id="12" name="Rectangle 26"/>
              <p:cNvSpPr/>
              <p:nvPr/>
            </p:nvSpPr>
            <p:spPr>
              <a:xfrm>
                <a:off x="2699792" y="1397918"/>
                <a:ext cx="3744416" cy="230425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dirty="0">
                  <a:solidFill>
                    <a:prstClr val="white"/>
                  </a:solidFill>
                  <a:latin typeface="思源黑体" panose="020B0500000000000000" pitchFamily="34" charset="-122"/>
                  <a:ea typeface="思源黑体" panose="020B0500000000000000" pitchFamily="34" charset="-122"/>
                  <a:cs typeface="+mn-ea"/>
                  <a:sym typeface="+mn-lt"/>
                </a:endParaRPr>
              </a:p>
            </p:txBody>
          </p:sp>
          <p:pic>
            <p:nvPicPr>
              <p:cNvPr id="13" name="Picture 3" descr="F:\Trabajos\Envato\Graphic River\Duckson\Elements\lapt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124744"/>
                <a:ext cx="5652564" cy="3166095"/>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ectangle 23"/>
            <p:cNvSpPr/>
            <p:nvPr/>
          </p:nvSpPr>
          <p:spPr>
            <a:xfrm>
              <a:off x="2278239" y="2601770"/>
              <a:ext cx="3574107" cy="2266065"/>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dirty="0">
                <a:solidFill>
                  <a:prstClr val="white"/>
                </a:solidFill>
                <a:latin typeface="思源黑体" panose="020B0500000000000000" pitchFamily="34" charset="-122"/>
                <a:ea typeface="思源黑体" panose="020B0500000000000000" pitchFamily="34" charset="-122"/>
                <a:cs typeface="+mn-ea"/>
                <a:sym typeface="+mn-lt"/>
              </a:endParaRPr>
            </a:p>
          </p:txBody>
        </p:sp>
      </p:grpSp>
      <p:sp>
        <p:nvSpPr>
          <p:cNvPr id="14" name="TextBox 13"/>
          <p:cNvSpPr txBox="1"/>
          <p:nvPr/>
        </p:nvSpPr>
        <p:spPr>
          <a:xfrm>
            <a:off x="5375126" y="2593010"/>
            <a:ext cx="6264696" cy="882737"/>
          </a:xfrm>
          <a:prstGeom prst="rect">
            <a:avLst/>
          </a:prstGeom>
          <a:noFill/>
        </p:spPr>
        <p:txBody>
          <a:bodyPr wrap="square" rIns="144000" bIns="36000" numCol="1" spcCol="360000" rtlCol="0">
            <a:spAutoFit/>
          </a:bodyPr>
          <a:lstStyle/>
          <a:p>
            <a:pPr>
              <a:lnSpc>
                <a:spcPct val="130000"/>
              </a:lnSpc>
            </a:pPr>
            <a:r>
              <a:rPr lang="zh-CN" altLang="en-US" sz="2000" dirty="0">
                <a:solidFill>
                  <a:schemeClr val="bg1"/>
                </a:solidFill>
                <a:latin typeface="思源黑体" panose="020B0500000000000000" pitchFamily="34" charset="-122"/>
                <a:ea typeface="思源黑体" panose="020B0500000000000000" pitchFamily="34" charset="-122"/>
                <a:cs typeface="+mn-ea"/>
                <a:sym typeface="+mn-lt"/>
              </a:rPr>
              <a:t>重点项目完成情况</a:t>
            </a:r>
            <a:endParaRPr lang="en-US" altLang="zh-CN" sz="2000" dirty="0">
              <a:solidFill>
                <a:schemeClr val="bg1"/>
              </a:solidFill>
              <a:latin typeface="思源黑体" panose="020B0500000000000000" pitchFamily="34" charset="-122"/>
              <a:ea typeface="思源黑体" panose="020B0500000000000000" pitchFamily="34" charset="-122"/>
              <a:cs typeface="+mn-ea"/>
              <a:sym typeface="+mn-lt"/>
            </a:endParaRPr>
          </a:p>
          <a:p>
            <a:pPr>
              <a:lnSpc>
                <a:spcPct val="130000"/>
              </a:lnSpc>
            </a:pPr>
            <a:r>
              <a:rPr lang="zh-CN" altLang="en-US" sz="1000" dirty="0">
                <a:solidFill>
                  <a:schemeClr val="bg1"/>
                </a:solidFill>
                <a:latin typeface="思源黑体" panose="020B0500000000000000" pitchFamily="34" charset="-122"/>
                <a:ea typeface="思源黑体" panose="020B0500000000000000" pitchFamily="34" charset="-122"/>
                <a:cs typeface="+mn-ea"/>
                <a:sym typeface="+mn-lt"/>
              </a:rPr>
              <a:t>为避免培训员工流失、商业机密保密难度增大以及培养了竞争对手等培训风险，公司外派参加培训的员工，要根据实际情况与公司签订</a:t>
            </a:r>
            <a:r>
              <a:rPr lang="en-US" altLang="zh-CN" sz="1000" dirty="0">
                <a:solidFill>
                  <a:schemeClr val="bg1"/>
                </a:solidFill>
                <a:latin typeface="思源黑体" panose="020B0500000000000000" pitchFamily="34" charset="-122"/>
                <a:ea typeface="思源黑体" panose="020B0500000000000000" pitchFamily="34" charset="-122"/>
                <a:cs typeface="+mn-ea"/>
                <a:sym typeface="+mn-lt"/>
              </a:rPr>
              <a:t>《</a:t>
            </a:r>
            <a:r>
              <a:rPr lang="zh-CN" altLang="en-US" sz="1000" dirty="0">
                <a:solidFill>
                  <a:schemeClr val="bg1"/>
                </a:solidFill>
                <a:latin typeface="思源黑体" panose="020B0500000000000000" pitchFamily="34" charset="-122"/>
                <a:ea typeface="思源黑体" panose="020B0500000000000000" pitchFamily="34" charset="-122"/>
                <a:cs typeface="+mn-ea"/>
                <a:sym typeface="+mn-lt"/>
              </a:rPr>
              <a:t>外派培训协议书</a:t>
            </a:r>
            <a:r>
              <a:rPr lang="en-US" altLang="zh-CN" sz="1000" dirty="0">
                <a:solidFill>
                  <a:schemeClr val="bg1"/>
                </a:solidFill>
                <a:latin typeface="思源黑体" panose="020B0500000000000000" pitchFamily="34" charset="-122"/>
                <a:ea typeface="思源黑体" panose="020B0500000000000000" pitchFamily="34" charset="-122"/>
                <a:cs typeface="+mn-ea"/>
                <a:sym typeface="+mn-lt"/>
              </a:rPr>
              <a:t>》</a:t>
            </a:r>
            <a:r>
              <a:rPr lang="zh-CN" altLang="en-US" sz="1000" dirty="0">
                <a:solidFill>
                  <a:schemeClr val="bg1"/>
                </a:solidFill>
                <a:latin typeface="思源黑体" panose="020B0500000000000000" pitchFamily="34" charset="-122"/>
                <a:ea typeface="思源黑体" panose="020B0500000000000000" pitchFamily="34" charset="-122"/>
                <a:cs typeface="+mn-ea"/>
                <a:sym typeface="+mn-lt"/>
              </a:rPr>
              <a:t>。具体包括以下情况：</a:t>
            </a:r>
          </a:p>
        </p:txBody>
      </p:sp>
      <p:grpSp>
        <p:nvGrpSpPr>
          <p:cNvPr id="15" name="组合 14"/>
          <p:cNvGrpSpPr/>
          <p:nvPr/>
        </p:nvGrpSpPr>
        <p:grpSpPr>
          <a:xfrm>
            <a:off x="1755910" y="4509120"/>
            <a:ext cx="4195280" cy="838556"/>
            <a:chOff x="1361910" y="1894925"/>
            <a:chExt cx="4195280" cy="838556"/>
          </a:xfrm>
        </p:grpSpPr>
        <p:grpSp>
          <p:nvGrpSpPr>
            <p:cNvPr id="16" name="Group 332"/>
            <p:cNvGrpSpPr>
              <a:grpSpLocks noChangeAspect="1"/>
            </p:cNvGrpSpPr>
            <p:nvPr/>
          </p:nvGrpSpPr>
          <p:grpSpPr>
            <a:xfrm>
              <a:off x="1361910" y="2154848"/>
              <a:ext cx="540000" cy="540000"/>
              <a:chOff x="4643438" y="2786064"/>
              <a:chExt cx="288476" cy="288476"/>
            </a:xfrm>
          </p:grpSpPr>
          <p:sp>
            <p:nvSpPr>
              <p:cNvPr id="19" name="Oval 59"/>
              <p:cNvSpPr/>
              <p:nvPr/>
            </p:nvSpPr>
            <p:spPr>
              <a:xfrm>
                <a:off x="4643438" y="2786064"/>
                <a:ext cx="288476" cy="288476"/>
              </a:xfrm>
              <a:prstGeom prst="ellipse">
                <a:avLst/>
              </a:prstGeom>
              <a:solidFill>
                <a:srgbClr val="59595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solidFill>
                    <a:schemeClr val="bg1">
                      <a:lumMod val="65000"/>
                    </a:schemeClr>
                  </a:solidFill>
                  <a:latin typeface="思源黑体" panose="020B0500000000000000" pitchFamily="34" charset="-122"/>
                  <a:ea typeface="思源黑体" panose="020B0500000000000000" pitchFamily="34" charset="-122"/>
                  <a:cs typeface="+mn-ea"/>
                  <a:sym typeface="+mn-lt"/>
                </a:endParaRPr>
              </a:p>
            </p:txBody>
          </p:sp>
          <p:sp>
            <p:nvSpPr>
              <p:cNvPr id="20" name="Freeform 26"/>
              <p:cNvSpPr>
                <a:spLocks/>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nSpc>
                    <a:spcPct val="130000"/>
                  </a:lnSpc>
                </a:pPr>
                <a:endParaRPr lang="en-US" sz="1400" dirty="0">
                  <a:solidFill>
                    <a:schemeClr val="bg1">
                      <a:lumMod val="65000"/>
                    </a:schemeClr>
                  </a:solidFill>
                  <a:latin typeface="思源黑体" panose="020B0500000000000000" pitchFamily="34" charset="-122"/>
                  <a:ea typeface="思源黑体" panose="020B0500000000000000" pitchFamily="34" charset="-122"/>
                  <a:cs typeface="+mn-ea"/>
                  <a:sym typeface="+mn-lt"/>
                </a:endParaRPr>
              </a:p>
            </p:txBody>
          </p:sp>
        </p:grpSp>
        <p:sp>
          <p:nvSpPr>
            <p:cNvPr id="17" name="TextBox 16"/>
            <p:cNvSpPr txBox="1"/>
            <p:nvPr/>
          </p:nvSpPr>
          <p:spPr>
            <a:xfrm>
              <a:off x="1956335" y="2260466"/>
              <a:ext cx="3600855" cy="473015"/>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右键点击图片选择设置图片格式可直接替换图片。您的容打在这里，或者通过复制您的文本。</a:t>
              </a:r>
              <a:endParaRPr 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sp>
          <p:nvSpPr>
            <p:cNvPr id="18" name="TextBox 17"/>
            <p:cNvSpPr txBox="1"/>
            <p:nvPr/>
          </p:nvSpPr>
          <p:spPr>
            <a:xfrm>
              <a:off x="1874457" y="1894925"/>
              <a:ext cx="3035275" cy="510488"/>
            </a:xfrm>
            <a:prstGeom prst="rect">
              <a:avLst/>
            </a:prstGeom>
            <a:noFill/>
          </p:spPr>
          <p:txBody>
            <a:bodyPr wrap="square" lIns="182843" tIns="91422" rIns="182843" bIns="91422" rtlCol="0">
              <a:spAutoFit/>
            </a:bodyPr>
            <a:lstStyle/>
            <a:p>
              <a:pPr>
                <a:lnSpc>
                  <a:spcPct val="130000"/>
                </a:lnSpc>
              </a:pP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重点项目简要</a:t>
              </a:r>
            </a:p>
          </p:txBody>
        </p:sp>
      </p:grpSp>
      <p:grpSp>
        <p:nvGrpSpPr>
          <p:cNvPr id="21" name="组合 20"/>
          <p:cNvGrpSpPr/>
          <p:nvPr/>
        </p:nvGrpSpPr>
        <p:grpSpPr>
          <a:xfrm>
            <a:off x="6364422" y="4509120"/>
            <a:ext cx="4195280" cy="838556"/>
            <a:chOff x="1361910" y="1894925"/>
            <a:chExt cx="4195280" cy="838556"/>
          </a:xfrm>
        </p:grpSpPr>
        <p:grpSp>
          <p:nvGrpSpPr>
            <p:cNvPr id="22" name="Group 332"/>
            <p:cNvGrpSpPr>
              <a:grpSpLocks noChangeAspect="1"/>
            </p:cNvGrpSpPr>
            <p:nvPr/>
          </p:nvGrpSpPr>
          <p:grpSpPr>
            <a:xfrm>
              <a:off x="1361910" y="2154848"/>
              <a:ext cx="540000" cy="540000"/>
              <a:chOff x="4643438" y="2786064"/>
              <a:chExt cx="288476" cy="288476"/>
            </a:xfrm>
          </p:grpSpPr>
          <p:sp>
            <p:nvSpPr>
              <p:cNvPr id="25" name="Oval 59"/>
              <p:cNvSpPr/>
              <p:nvPr/>
            </p:nvSpPr>
            <p:spPr>
              <a:xfrm>
                <a:off x="4643438" y="2786064"/>
                <a:ext cx="288476" cy="288476"/>
              </a:xfrm>
              <a:prstGeom prst="ellipse">
                <a:avLst/>
              </a:prstGeom>
              <a:solidFill>
                <a:srgbClr val="E53238"/>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solidFill>
                    <a:schemeClr val="bg1">
                      <a:lumMod val="65000"/>
                    </a:schemeClr>
                  </a:solidFill>
                  <a:latin typeface="思源黑体" panose="020B0500000000000000" pitchFamily="34" charset="-122"/>
                  <a:ea typeface="思源黑体" panose="020B0500000000000000" pitchFamily="34" charset="-122"/>
                  <a:cs typeface="+mn-ea"/>
                  <a:sym typeface="+mn-lt"/>
                </a:endParaRPr>
              </a:p>
            </p:txBody>
          </p:sp>
          <p:sp>
            <p:nvSpPr>
              <p:cNvPr id="26" name="Freeform 26"/>
              <p:cNvSpPr>
                <a:spLocks/>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nSpc>
                    <a:spcPct val="130000"/>
                  </a:lnSpc>
                </a:pPr>
                <a:endParaRPr lang="en-US" sz="1400" dirty="0">
                  <a:solidFill>
                    <a:schemeClr val="bg1">
                      <a:lumMod val="65000"/>
                    </a:schemeClr>
                  </a:solidFill>
                  <a:latin typeface="思源黑体" panose="020B0500000000000000" pitchFamily="34" charset="-122"/>
                  <a:ea typeface="思源黑体" panose="020B0500000000000000" pitchFamily="34" charset="-122"/>
                  <a:cs typeface="+mn-ea"/>
                  <a:sym typeface="+mn-lt"/>
                </a:endParaRPr>
              </a:p>
            </p:txBody>
          </p:sp>
        </p:grpSp>
        <p:sp>
          <p:nvSpPr>
            <p:cNvPr id="23" name="TextBox 22"/>
            <p:cNvSpPr txBox="1"/>
            <p:nvPr/>
          </p:nvSpPr>
          <p:spPr>
            <a:xfrm>
              <a:off x="1956335" y="2260466"/>
              <a:ext cx="3600855" cy="473015"/>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右键点击图片选择设置图片格式可直接替换图片。您的容打在这里，或者通过复制您的文本。</a:t>
              </a:r>
              <a:endParaRPr 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sp>
          <p:nvSpPr>
            <p:cNvPr id="24" name="TextBox 23"/>
            <p:cNvSpPr txBox="1"/>
            <p:nvPr/>
          </p:nvSpPr>
          <p:spPr>
            <a:xfrm>
              <a:off x="1874457" y="1894925"/>
              <a:ext cx="3035275" cy="510488"/>
            </a:xfrm>
            <a:prstGeom prst="rect">
              <a:avLst/>
            </a:prstGeom>
            <a:noFill/>
          </p:spPr>
          <p:txBody>
            <a:bodyPr wrap="square" lIns="182843" tIns="91422" rIns="182843" bIns="91422" rtlCol="0">
              <a:spAutoFit/>
            </a:bodyPr>
            <a:lstStyle/>
            <a:p>
              <a:pPr>
                <a:lnSpc>
                  <a:spcPct val="130000"/>
                </a:lnSpc>
              </a:pP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重点项目简要</a:t>
              </a:r>
            </a:p>
          </p:txBody>
        </p:sp>
      </p:grpSp>
      <p:grpSp>
        <p:nvGrpSpPr>
          <p:cNvPr id="27" name="组合 26"/>
          <p:cNvGrpSpPr/>
          <p:nvPr/>
        </p:nvGrpSpPr>
        <p:grpSpPr>
          <a:xfrm>
            <a:off x="1755910" y="5391062"/>
            <a:ext cx="4195280" cy="838556"/>
            <a:chOff x="1361910" y="1894925"/>
            <a:chExt cx="4195280" cy="838556"/>
          </a:xfrm>
        </p:grpSpPr>
        <p:grpSp>
          <p:nvGrpSpPr>
            <p:cNvPr id="28" name="Group 332"/>
            <p:cNvGrpSpPr>
              <a:grpSpLocks noChangeAspect="1"/>
            </p:cNvGrpSpPr>
            <p:nvPr/>
          </p:nvGrpSpPr>
          <p:grpSpPr>
            <a:xfrm>
              <a:off x="1361910" y="2154848"/>
              <a:ext cx="540000" cy="540000"/>
              <a:chOff x="4643438" y="2786064"/>
              <a:chExt cx="288476" cy="288476"/>
            </a:xfrm>
          </p:grpSpPr>
          <p:sp>
            <p:nvSpPr>
              <p:cNvPr id="31" name="Oval 59"/>
              <p:cNvSpPr/>
              <p:nvPr/>
            </p:nvSpPr>
            <p:spPr>
              <a:xfrm>
                <a:off x="4643438" y="2786064"/>
                <a:ext cx="288476" cy="288476"/>
              </a:xfrm>
              <a:prstGeom prst="ellipse">
                <a:avLst/>
              </a:prstGeom>
              <a:solidFill>
                <a:srgbClr val="E53238"/>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solidFill>
                    <a:schemeClr val="bg1">
                      <a:lumMod val="65000"/>
                    </a:schemeClr>
                  </a:solidFill>
                  <a:latin typeface="思源黑体" panose="020B0500000000000000" pitchFamily="34" charset="-122"/>
                  <a:ea typeface="思源黑体" panose="020B0500000000000000" pitchFamily="34" charset="-122"/>
                  <a:cs typeface="+mn-ea"/>
                  <a:sym typeface="+mn-lt"/>
                </a:endParaRPr>
              </a:p>
            </p:txBody>
          </p:sp>
          <p:sp>
            <p:nvSpPr>
              <p:cNvPr id="32" name="Freeform 26"/>
              <p:cNvSpPr>
                <a:spLocks/>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nSpc>
                    <a:spcPct val="130000"/>
                  </a:lnSpc>
                </a:pPr>
                <a:endParaRPr lang="en-US" sz="1400" dirty="0">
                  <a:solidFill>
                    <a:schemeClr val="bg1">
                      <a:lumMod val="65000"/>
                    </a:schemeClr>
                  </a:solidFill>
                  <a:latin typeface="思源黑体" panose="020B0500000000000000" pitchFamily="34" charset="-122"/>
                  <a:ea typeface="思源黑体" panose="020B0500000000000000" pitchFamily="34" charset="-122"/>
                  <a:cs typeface="+mn-ea"/>
                  <a:sym typeface="+mn-lt"/>
                </a:endParaRPr>
              </a:p>
            </p:txBody>
          </p:sp>
        </p:grpSp>
        <p:sp>
          <p:nvSpPr>
            <p:cNvPr id="29" name="TextBox 28"/>
            <p:cNvSpPr txBox="1"/>
            <p:nvPr/>
          </p:nvSpPr>
          <p:spPr>
            <a:xfrm>
              <a:off x="1956335" y="2260466"/>
              <a:ext cx="3600855" cy="473015"/>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右键点击图片选择设置图片格式可直接替换图片。您的容打在这里，或者通过复制您的文本。</a:t>
              </a:r>
              <a:endParaRPr 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sp>
          <p:nvSpPr>
            <p:cNvPr id="30" name="TextBox 29"/>
            <p:cNvSpPr txBox="1"/>
            <p:nvPr/>
          </p:nvSpPr>
          <p:spPr>
            <a:xfrm>
              <a:off x="1874457" y="1894925"/>
              <a:ext cx="3035275" cy="510488"/>
            </a:xfrm>
            <a:prstGeom prst="rect">
              <a:avLst/>
            </a:prstGeom>
            <a:noFill/>
          </p:spPr>
          <p:txBody>
            <a:bodyPr wrap="square" lIns="182843" tIns="91422" rIns="182843" bIns="91422" rtlCol="0">
              <a:spAutoFit/>
            </a:bodyPr>
            <a:lstStyle/>
            <a:p>
              <a:pPr>
                <a:lnSpc>
                  <a:spcPct val="130000"/>
                </a:lnSpc>
              </a:pP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重点项目简要</a:t>
              </a:r>
            </a:p>
          </p:txBody>
        </p:sp>
      </p:grpSp>
      <p:grpSp>
        <p:nvGrpSpPr>
          <p:cNvPr id="33" name="组合 32"/>
          <p:cNvGrpSpPr/>
          <p:nvPr/>
        </p:nvGrpSpPr>
        <p:grpSpPr>
          <a:xfrm>
            <a:off x="6364422" y="5391062"/>
            <a:ext cx="4195280" cy="838556"/>
            <a:chOff x="1361910" y="1894925"/>
            <a:chExt cx="4195280" cy="838556"/>
          </a:xfrm>
        </p:grpSpPr>
        <p:grpSp>
          <p:nvGrpSpPr>
            <p:cNvPr id="34" name="Group 332"/>
            <p:cNvGrpSpPr>
              <a:grpSpLocks noChangeAspect="1"/>
            </p:cNvGrpSpPr>
            <p:nvPr/>
          </p:nvGrpSpPr>
          <p:grpSpPr>
            <a:xfrm>
              <a:off x="1361910" y="2154848"/>
              <a:ext cx="540000" cy="540000"/>
              <a:chOff x="4643438" y="2786064"/>
              <a:chExt cx="288476" cy="288476"/>
            </a:xfrm>
          </p:grpSpPr>
          <p:sp>
            <p:nvSpPr>
              <p:cNvPr id="37" name="Oval 59"/>
              <p:cNvSpPr/>
              <p:nvPr/>
            </p:nvSpPr>
            <p:spPr>
              <a:xfrm>
                <a:off x="4643438" y="2786064"/>
                <a:ext cx="288476" cy="288476"/>
              </a:xfrm>
              <a:prstGeom prst="ellipse">
                <a:avLst/>
              </a:prstGeom>
              <a:solidFill>
                <a:srgbClr val="59595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solidFill>
                    <a:schemeClr val="bg1">
                      <a:lumMod val="65000"/>
                    </a:schemeClr>
                  </a:solidFill>
                  <a:latin typeface="思源黑体" panose="020B0500000000000000" pitchFamily="34" charset="-122"/>
                  <a:ea typeface="思源黑体" panose="020B0500000000000000" pitchFamily="34" charset="-122"/>
                  <a:cs typeface="+mn-ea"/>
                  <a:sym typeface="+mn-lt"/>
                </a:endParaRPr>
              </a:p>
            </p:txBody>
          </p:sp>
          <p:sp>
            <p:nvSpPr>
              <p:cNvPr id="38" name="Freeform 26"/>
              <p:cNvSpPr>
                <a:spLocks/>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nSpc>
                    <a:spcPct val="130000"/>
                  </a:lnSpc>
                </a:pPr>
                <a:endParaRPr lang="en-US" sz="1400" dirty="0">
                  <a:solidFill>
                    <a:schemeClr val="bg1">
                      <a:lumMod val="65000"/>
                    </a:schemeClr>
                  </a:solidFill>
                  <a:latin typeface="思源黑体" panose="020B0500000000000000" pitchFamily="34" charset="-122"/>
                  <a:ea typeface="思源黑体" panose="020B0500000000000000" pitchFamily="34" charset="-122"/>
                  <a:cs typeface="+mn-ea"/>
                  <a:sym typeface="+mn-lt"/>
                </a:endParaRPr>
              </a:p>
            </p:txBody>
          </p:sp>
        </p:grpSp>
        <p:sp>
          <p:nvSpPr>
            <p:cNvPr id="35" name="TextBox 34"/>
            <p:cNvSpPr txBox="1"/>
            <p:nvPr/>
          </p:nvSpPr>
          <p:spPr>
            <a:xfrm>
              <a:off x="1956335" y="2260466"/>
              <a:ext cx="3600855" cy="473015"/>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右键点击图片选择设置图片格式可直接替换图片。您的容打在这里，或者通过复制您的文本。</a:t>
              </a:r>
              <a:endParaRPr 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sp>
          <p:nvSpPr>
            <p:cNvPr id="36" name="TextBox 35"/>
            <p:cNvSpPr txBox="1"/>
            <p:nvPr/>
          </p:nvSpPr>
          <p:spPr>
            <a:xfrm>
              <a:off x="1874457" y="1894925"/>
              <a:ext cx="3035275" cy="510488"/>
            </a:xfrm>
            <a:prstGeom prst="rect">
              <a:avLst/>
            </a:prstGeom>
            <a:noFill/>
          </p:spPr>
          <p:txBody>
            <a:bodyPr wrap="square" lIns="182843" tIns="91422" rIns="182843" bIns="91422" rtlCol="0">
              <a:spAutoFit/>
            </a:bodyPr>
            <a:lstStyle/>
            <a:p>
              <a:pPr>
                <a:lnSpc>
                  <a:spcPct val="130000"/>
                </a:lnSpc>
              </a:pP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重点项目简要</a:t>
              </a:r>
            </a:p>
          </p:txBody>
        </p:sp>
      </p:grpSp>
      <p:grpSp>
        <p:nvGrpSpPr>
          <p:cNvPr id="43" name="组合 42"/>
          <p:cNvGrpSpPr/>
          <p:nvPr/>
        </p:nvGrpSpPr>
        <p:grpSpPr>
          <a:xfrm>
            <a:off x="3960903" y="266662"/>
            <a:ext cx="4268606" cy="919077"/>
            <a:chOff x="3925680" y="337337"/>
            <a:chExt cx="4269162" cy="919197"/>
          </a:xfrm>
        </p:grpSpPr>
        <p:sp>
          <p:nvSpPr>
            <p:cNvPr id="44" name="文本框 43"/>
            <p:cNvSpPr txBox="1"/>
            <p:nvPr/>
          </p:nvSpPr>
          <p:spPr>
            <a:xfrm>
              <a:off x="3925680" y="337337"/>
              <a:ext cx="4269162"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r>
                <a:rPr lang="zh-CN" altLang="en-US" sz="3200" dirty="0">
                  <a:ea typeface="思源黑体" panose="020B0500000000000000" pitchFamily="34" charset="-122"/>
                </a:rPr>
                <a:t>重点完成项目</a:t>
              </a:r>
            </a:p>
          </p:txBody>
        </p:sp>
        <p:sp>
          <p:nvSpPr>
            <p:cNvPr id="45" name="文本框 44"/>
            <p:cNvSpPr txBox="1"/>
            <p:nvPr/>
          </p:nvSpPr>
          <p:spPr>
            <a:xfrm>
              <a:off x="3925680" y="868736"/>
              <a:ext cx="4269162" cy="387798"/>
            </a:xfrm>
            <a:prstGeom prst="rect">
              <a:avLst/>
            </a:prstGeom>
            <a:noFill/>
          </p:spPr>
          <p:txBody>
            <a:bodyPr wrap="square" rtlCol="0">
              <a:spAutoFit/>
              <a:scene3d>
                <a:camera prst="orthographicFront"/>
                <a:lightRig rig="threePt" dir="t"/>
              </a:scene3d>
              <a:sp3d contourW="12700"/>
            </a:bodyPr>
            <a:lstStyle>
              <a:defPPr>
                <a:defRPr lang="en-US"/>
              </a:defPPr>
              <a:lvl1pPr algn="ctr">
                <a:lnSpc>
                  <a:spcPct val="120000"/>
                </a:lnSpc>
                <a:defRPr sz="1100">
                  <a:solidFill>
                    <a:schemeClr val="bg1">
                      <a:lumMod val="65000"/>
                    </a:schemeClr>
                  </a:solidFill>
                  <a:latin typeface="Century Gothic" panose="020B0502020202020204" pitchFamily="34" charset="0"/>
                </a:defRPr>
              </a:lvl1pPr>
            </a:lstStyle>
            <a:p>
              <a:r>
                <a:rPr lang="en-US" altLang="zh-CN" sz="800" dirty="0">
                  <a:solidFill>
                    <a:schemeClr val="tx1">
                      <a:lumMod val="50000"/>
                      <a:lumOff val="50000"/>
                    </a:schemeClr>
                  </a:solidFill>
                  <a:ea typeface="思源黑体" panose="020B0500000000000000" pitchFamily="34" charset="-122"/>
                </a:rPr>
                <a:t>print the presentation and make it into a film to be used in a wider field The user can demonstrate on a projector or computer</a:t>
              </a:r>
            </a:p>
          </p:txBody>
        </p:sp>
      </p:grpSp>
    </p:spTree>
    <p:extLst>
      <p:ext uri="{BB962C8B-B14F-4D97-AF65-F5344CB8AC3E}">
        <p14:creationId xmlns:p14="http://schemas.microsoft.com/office/powerpoint/2010/main" val="3450309246"/>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2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2250"/>
                            </p:stCondLst>
                            <p:childTnLst>
                              <p:par>
                                <p:cTn id="15" presetID="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1000" fill="hold"/>
                                        <p:tgtEl>
                                          <p:spTgt spid="14"/>
                                        </p:tgtEl>
                                        <p:attrNameLst>
                                          <p:attrName>ppt_x</p:attrName>
                                        </p:attrNameLst>
                                      </p:cBhvr>
                                      <p:tavLst>
                                        <p:tav tm="0">
                                          <p:val>
                                            <p:strVal val="#ppt_x"/>
                                          </p:val>
                                        </p:tav>
                                        <p:tav tm="100000">
                                          <p:val>
                                            <p:strVal val="#ppt_x"/>
                                          </p:val>
                                        </p:tav>
                                      </p:tavLst>
                                    </p:anim>
                                    <p:anim calcmode="lin" valueType="num">
                                      <p:cBhvr additive="base">
                                        <p:cTn id="18" dur="10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3250"/>
                            </p:stCondLst>
                            <p:childTnLst>
                              <p:par>
                                <p:cTn id="20" presetID="42"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750"/>
                                        <p:tgtEl>
                                          <p:spTgt spid="15"/>
                                        </p:tgtEl>
                                      </p:cBhvr>
                                    </p:animEffect>
                                    <p:anim calcmode="lin" valueType="num">
                                      <p:cBhvr>
                                        <p:cTn id="23" dur="750" fill="hold"/>
                                        <p:tgtEl>
                                          <p:spTgt spid="15"/>
                                        </p:tgtEl>
                                        <p:attrNameLst>
                                          <p:attrName>ppt_x</p:attrName>
                                        </p:attrNameLst>
                                      </p:cBhvr>
                                      <p:tavLst>
                                        <p:tav tm="0">
                                          <p:val>
                                            <p:strVal val="#ppt_x"/>
                                          </p:val>
                                        </p:tav>
                                        <p:tav tm="100000">
                                          <p:val>
                                            <p:strVal val="#ppt_x"/>
                                          </p:val>
                                        </p:tav>
                                      </p:tavLst>
                                    </p:anim>
                                    <p:anim calcmode="lin" valueType="num">
                                      <p:cBhvr>
                                        <p:cTn id="24" dur="75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4000"/>
                            </p:stCondLst>
                            <p:childTnLst>
                              <p:par>
                                <p:cTn id="26" presetID="42" presetClass="entr" presetSubtype="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750"/>
                                        <p:tgtEl>
                                          <p:spTgt spid="21"/>
                                        </p:tgtEl>
                                      </p:cBhvr>
                                    </p:animEffect>
                                    <p:anim calcmode="lin" valueType="num">
                                      <p:cBhvr>
                                        <p:cTn id="29" dur="750" fill="hold"/>
                                        <p:tgtEl>
                                          <p:spTgt spid="21"/>
                                        </p:tgtEl>
                                        <p:attrNameLst>
                                          <p:attrName>ppt_x</p:attrName>
                                        </p:attrNameLst>
                                      </p:cBhvr>
                                      <p:tavLst>
                                        <p:tav tm="0">
                                          <p:val>
                                            <p:strVal val="#ppt_x"/>
                                          </p:val>
                                        </p:tav>
                                        <p:tav tm="100000">
                                          <p:val>
                                            <p:strVal val="#ppt_x"/>
                                          </p:val>
                                        </p:tav>
                                      </p:tavLst>
                                    </p:anim>
                                    <p:anim calcmode="lin" valueType="num">
                                      <p:cBhvr>
                                        <p:cTn id="30" dur="750" fill="hold"/>
                                        <p:tgtEl>
                                          <p:spTgt spid="21"/>
                                        </p:tgtEl>
                                        <p:attrNameLst>
                                          <p:attrName>ppt_y</p:attrName>
                                        </p:attrNameLst>
                                      </p:cBhvr>
                                      <p:tavLst>
                                        <p:tav tm="0">
                                          <p:val>
                                            <p:strVal val="#ppt_y+.1"/>
                                          </p:val>
                                        </p:tav>
                                        <p:tav tm="100000">
                                          <p:val>
                                            <p:strVal val="#ppt_y"/>
                                          </p:val>
                                        </p:tav>
                                      </p:tavLst>
                                    </p:anim>
                                  </p:childTnLst>
                                </p:cTn>
                              </p:par>
                            </p:childTnLst>
                          </p:cTn>
                        </p:par>
                        <p:par>
                          <p:cTn id="31" fill="hold">
                            <p:stCondLst>
                              <p:cond delay="4750"/>
                            </p:stCondLst>
                            <p:childTnLst>
                              <p:par>
                                <p:cTn id="32" presetID="42" presetClass="entr" presetSubtype="0"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750"/>
                                        <p:tgtEl>
                                          <p:spTgt spid="27"/>
                                        </p:tgtEl>
                                      </p:cBhvr>
                                    </p:animEffect>
                                    <p:anim calcmode="lin" valueType="num">
                                      <p:cBhvr>
                                        <p:cTn id="35" dur="750" fill="hold"/>
                                        <p:tgtEl>
                                          <p:spTgt spid="27"/>
                                        </p:tgtEl>
                                        <p:attrNameLst>
                                          <p:attrName>ppt_x</p:attrName>
                                        </p:attrNameLst>
                                      </p:cBhvr>
                                      <p:tavLst>
                                        <p:tav tm="0">
                                          <p:val>
                                            <p:strVal val="#ppt_x"/>
                                          </p:val>
                                        </p:tav>
                                        <p:tav tm="100000">
                                          <p:val>
                                            <p:strVal val="#ppt_x"/>
                                          </p:val>
                                        </p:tav>
                                      </p:tavLst>
                                    </p:anim>
                                    <p:anim calcmode="lin" valueType="num">
                                      <p:cBhvr>
                                        <p:cTn id="36" dur="750" fill="hold"/>
                                        <p:tgtEl>
                                          <p:spTgt spid="27"/>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42" presetClass="entr" presetSubtype="0"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750"/>
                                        <p:tgtEl>
                                          <p:spTgt spid="33"/>
                                        </p:tgtEl>
                                      </p:cBhvr>
                                    </p:animEffect>
                                    <p:anim calcmode="lin" valueType="num">
                                      <p:cBhvr>
                                        <p:cTn id="41" dur="750" fill="hold"/>
                                        <p:tgtEl>
                                          <p:spTgt spid="33"/>
                                        </p:tgtEl>
                                        <p:attrNameLst>
                                          <p:attrName>ppt_x</p:attrName>
                                        </p:attrNameLst>
                                      </p:cBhvr>
                                      <p:tavLst>
                                        <p:tav tm="0">
                                          <p:val>
                                            <p:strVal val="#ppt_x"/>
                                          </p:val>
                                        </p:tav>
                                        <p:tav tm="100000">
                                          <p:val>
                                            <p:strVal val="#ppt_x"/>
                                          </p:val>
                                        </p:tav>
                                      </p:tavLst>
                                    </p:anim>
                                    <p:anim calcmode="lin" valueType="num">
                                      <p:cBhvr>
                                        <p:cTn id="42" dur="75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flipH="1">
            <a:off x="8712069" y="-8632"/>
            <a:ext cx="3478344" cy="6857554"/>
          </a:xfrm>
          <a:prstGeom prst="rect">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flipH="1">
            <a:off x="395594" y="-8632"/>
            <a:ext cx="10639698" cy="6866632"/>
          </a:xfrm>
          <a:custGeom>
            <a:avLst/>
            <a:gdLst>
              <a:gd name="connsiteX0" fmla="*/ 1572046 w 10639698"/>
              <a:gd name="connsiteY0" fmla="*/ 0 h 6866632"/>
              <a:gd name="connsiteX1" fmla="*/ 5264571 w 10639698"/>
              <a:gd name="connsiteY1" fmla="*/ 0 h 6866632"/>
              <a:gd name="connsiteX2" fmla="*/ 7486457 w 10639698"/>
              <a:gd name="connsiteY2" fmla="*/ 0 h 6866632"/>
              <a:gd name="connsiteX3" fmla="*/ 10639698 w 10639698"/>
              <a:gd name="connsiteY3" fmla="*/ 0 h 6866632"/>
              <a:gd name="connsiteX4" fmla="*/ 10639698 w 10639698"/>
              <a:gd name="connsiteY4" fmla="*/ 6857554 h 6866632"/>
              <a:gd name="connsiteX5" fmla="*/ 7496924 w 10639698"/>
              <a:gd name="connsiteY5" fmla="*/ 6857554 h 6866632"/>
              <a:gd name="connsiteX6" fmla="*/ 7486457 w 10639698"/>
              <a:gd name="connsiteY6" fmla="*/ 6866632 h 6866632"/>
              <a:gd name="connsiteX7" fmla="*/ 1572046 w 10639698"/>
              <a:gd name="connsiteY7" fmla="*/ 6866632 h 6866632"/>
              <a:gd name="connsiteX8" fmla="*/ 1483885 w 10639698"/>
              <a:gd name="connsiteY8" fmla="*/ 6790170 h 6866632"/>
              <a:gd name="connsiteX9" fmla="*/ 0 w 10639698"/>
              <a:gd name="connsiteY9" fmla="*/ 3433316 h 6866632"/>
              <a:gd name="connsiteX10" fmla="*/ 1483885 w 10639698"/>
              <a:gd name="connsiteY10" fmla="*/ 76463 h 686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39698" h="6866632">
                <a:moveTo>
                  <a:pt x="1572046" y="0"/>
                </a:moveTo>
                <a:lnTo>
                  <a:pt x="5264571" y="0"/>
                </a:lnTo>
                <a:lnTo>
                  <a:pt x="7486457" y="0"/>
                </a:lnTo>
                <a:lnTo>
                  <a:pt x="10639698" y="0"/>
                </a:lnTo>
                <a:lnTo>
                  <a:pt x="10639698" y="6857554"/>
                </a:lnTo>
                <a:lnTo>
                  <a:pt x="7496924" y="6857554"/>
                </a:lnTo>
                <a:lnTo>
                  <a:pt x="7486457" y="6866632"/>
                </a:lnTo>
                <a:lnTo>
                  <a:pt x="1572046" y="6866632"/>
                </a:lnTo>
                <a:lnTo>
                  <a:pt x="1483885" y="6790170"/>
                </a:lnTo>
                <a:cubicBezTo>
                  <a:pt x="572304" y="5960601"/>
                  <a:pt x="0" y="4763877"/>
                  <a:pt x="0" y="3433316"/>
                </a:cubicBezTo>
                <a:cubicBezTo>
                  <a:pt x="0" y="2102756"/>
                  <a:pt x="572304" y="906032"/>
                  <a:pt x="1483885" y="76463"/>
                </a:cubicBezTo>
                <a:close/>
              </a:path>
            </a:pathLst>
          </a:custGeom>
          <a:gradFill>
            <a:gsLst>
              <a:gs pos="0">
                <a:srgbClr val="C00000">
                  <a:alpha val="41000"/>
                </a:srgbClr>
              </a:gs>
              <a:gs pos="100000">
                <a:srgbClr val="AC2125">
                  <a:alpha val="10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panose="020B0500000000000000" pitchFamily="34" charset="-122"/>
            </a:endParaRPr>
          </a:p>
        </p:txBody>
      </p:sp>
      <p:sp>
        <p:nvSpPr>
          <p:cNvPr id="19" name="任意多边形 18"/>
          <p:cNvSpPr/>
          <p:nvPr/>
        </p:nvSpPr>
        <p:spPr>
          <a:xfrm flipH="1">
            <a:off x="-14514" y="-8632"/>
            <a:ext cx="10639698" cy="6866632"/>
          </a:xfrm>
          <a:custGeom>
            <a:avLst/>
            <a:gdLst>
              <a:gd name="connsiteX0" fmla="*/ 1572046 w 10639698"/>
              <a:gd name="connsiteY0" fmla="*/ 0 h 6866632"/>
              <a:gd name="connsiteX1" fmla="*/ 5264571 w 10639698"/>
              <a:gd name="connsiteY1" fmla="*/ 0 h 6866632"/>
              <a:gd name="connsiteX2" fmla="*/ 7486457 w 10639698"/>
              <a:gd name="connsiteY2" fmla="*/ 0 h 6866632"/>
              <a:gd name="connsiteX3" fmla="*/ 10639698 w 10639698"/>
              <a:gd name="connsiteY3" fmla="*/ 0 h 6866632"/>
              <a:gd name="connsiteX4" fmla="*/ 10639698 w 10639698"/>
              <a:gd name="connsiteY4" fmla="*/ 6857554 h 6866632"/>
              <a:gd name="connsiteX5" fmla="*/ 7496924 w 10639698"/>
              <a:gd name="connsiteY5" fmla="*/ 6857554 h 6866632"/>
              <a:gd name="connsiteX6" fmla="*/ 7486457 w 10639698"/>
              <a:gd name="connsiteY6" fmla="*/ 6866632 h 6866632"/>
              <a:gd name="connsiteX7" fmla="*/ 1572046 w 10639698"/>
              <a:gd name="connsiteY7" fmla="*/ 6866632 h 6866632"/>
              <a:gd name="connsiteX8" fmla="*/ 1483885 w 10639698"/>
              <a:gd name="connsiteY8" fmla="*/ 6790170 h 6866632"/>
              <a:gd name="connsiteX9" fmla="*/ 0 w 10639698"/>
              <a:gd name="connsiteY9" fmla="*/ 3433316 h 6866632"/>
              <a:gd name="connsiteX10" fmla="*/ 1483885 w 10639698"/>
              <a:gd name="connsiteY10" fmla="*/ 76463 h 686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39698" h="6866632">
                <a:moveTo>
                  <a:pt x="1572046" y="0"/>
                </a:moveTo>
                <a:lnTo>
                  <a:pt x="5264571" y="0"/>
                </a:lnTo>
                <a:lnTo>
                  <a:pt x="7486457" y="0"/>
                </a:lnTo>
                <a:lnTo>
                  <a:pt x="10639698" y="0"/>
                </a:lnTo>
                <a:lnTo>
                  <a:pt x="10639698" y="6857554"/>
                </a:lnTo>
                <a:lnTo>
                  <a:pt x="7496924" y="6857554"/>
                </a:lnTo>
                <a:lnTo>
                  <a:pt x="7486457" y="6866632"/>
                </a:lnTo>
                <a:lnTo>
                  <a:pt x="1572046" y="6866632"/>
                </a:lnTo>
                <a:lnTo>
                  <a:pt x="1483885" y="6790170"/>
                </a:lnTo>
                <a:cubicBezTo>
                  <a:pt x="572304" y="5960601"/>
                  <a:pt x="0" y="4763877"/>
                  <a:pt x="0" y="3433316"/>
                </a:cubicBezTo>
                <a:cubicBezTo>
                  <a:pt x="0" y="2102756"/>
                  <a:pt x="572304" y="906032"/>
                  <a:pt x="1483885" y="76463"/>
                </a:cubicBezTo>
                <a:close/>
              </a:path>
            </a:pathLst>
          </a:custGeom>
          <a:solidFill>
            <a:schemeClr val="bg1"/>
          </a:solidFill>
          <a:ln>
            <a:noFill/>
          </a:ln>
          <a:effectLst>
            <a:outerShdw blurRad="3683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panose="020B0500000000000000" pitchFamily="34" charset="-122"/>
            </a:endParaRPr>
          </a:p>
        </p:txBody>
      </p:sp>
      <p:sp>
        <p:nvSpPr>
          <p:cNvPr id="4" name="文本框 3"/>
          <p:cNvSpPr txBox="1"/>
          <p:nvPr/>
        </p:nvSpPr>
        <p:spPr>
          <a:xfrm>
            <a:off x="3286233" y="4211243"/>
            <a:ext cx="5977325" cy="461605"/>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思源黑体" panose="020B0500000000000000" pitchFamily="34" charset="-122"/>
              </a:rPr>
              <a:t>The user can demonstrate on a projector or computer, or print the presentation and make it into used in a wider field</a:t>
            </a:r>
          </a:p>
        </p:txBody>
      </p:sp>
      <p:sp>
        <p:nvSpPr>
          <p:cNvPr id="5" name="文本框 4"/>
          <p:cNvSpPr txBox="1"/>
          <p:nvPr/>
        </p:nvSpPr>
        <p:spPr>
          <a:xfrm>
            <a:off x="3256696" y="2342141"/>
            <a:ext cx="3272050" cy="707886"/>
          </a:xfrm>
          <a:prstGeom prst="rect">
            <a:avLst/>
          </a:prstGeom>
          <a:noFill/>
        </p:spPr>
        <p:txBody>
          <a:bodyPr wrap="none" rtlCol="0">
            <a:spAutoFit/>
            <a:scene3d>
              <a:camera prst="orthographicFront"/>
              <a:lightRig rig="threePt" dir="t"/>
            </a:scene3d>
            <a:sp3d contourW="12700"/>
          </a:bodyPr>
          <a:lstStyle/>
          <a:p>
            <a:r>
              <a:rPr lang="zh-CN" altLang="en-US" sz="4000" b="1" dirty="0">
                <a:solidFill>
                  <a:schemeClr val="tx1">
                    <a:lumMod val="75000"/>
                    <a:lumOff val="25000"/>
                  </a:schemeClr>
                </a:solidFill>
                <a:ea typeface="思源黑体" panose="020B0500000000000000" pitchFamily="34" charset="-122"/>
              </a:rPr>
              <a:t>成功项目展示</a:t>
            </a:r>
          </a:p>
        </p:txBody>
      </p:sp>
      <p:cxnSp>
        <p:nvCxnSpPr>
          <p:cNvPr id="11" name="直接连接符 10"/>
          <p:cNvCxnSpPr/>
          <p:nvPr/>
        </p:nvCxnSpPr>
        <p:spPr>
          <a:xfrm>
            <a:off x="3256696" y="3126697"/>
            <a:ext cx="4886086"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3046810" y="3302899"/>
            <a:ext cx="1992594" cy="338510"/>
          </a:xfrm>
          <a:prstGeom prst="rect">
            <a:avLst/>
          </a:prstGeom>
          <a:noFill/>
        </p:spPr>
        <p:txBody>
          <a:bodyPr wrap="none" rtlCol="0">
            <a:spAutoFit/>
            <a:scene3d>
              <a:camera prst="orthographicFront"/>
              <a:lightRig rig="threePt" dir="t"/>
            </a:scene3d>
            <a:sp3d contourW="12700"/>
          </a:bodyPr>
          <a:lstStyle/>
          <a:p>
            <a:pPr marL="571443" indent="-323968">
              <a:buFont typeface="Wingdings" panose="05000000000000000000" pitchFamily="2" charset="2"/>
              <a:buChar char="l"/>
            </a:pPr>
            <a:r>
              <a:rPr lang="zh-CN" altLang="en-US" sz="1600" dirty="0">
                <a:solidFill>
                  <a:schemeClr val="bg1">
                    <a:lumMod val="50000"/>
                  </a:schemeClr>
                </a:solidFill>
                <a:ea typeface="思源黑体" panose="020B0500000000000000" pitchFamily="34" charset="-122"/>
              </a:rPr>
              <a:t>此处添加标题</a:t>
            </a:r>
          </a:p>
        </p:txBody>
      </p:sp>
      <p:sp>
        <p:nvSpPr>
          <p:cNvPr id="14" name="文本框 13"/>
          <p:cNvSpPr txBox="1"/>
          <p:nvPr/>
        </p:nvSpPr>
        <p:spPr>
          <a:xfrm>
            <a:off x="3046810" y="3711297"/>
            <a:ext cx="1992594" cy="338510"/>
          </a:xfrm>
          <a:prstGeom prst="rect">
            <a:avLst/>
          </a:prstGeom>
          <a:noFill/>
        </p:spPr>
        <p:txBody>
          <a:bodyPr wrap="none" rtlCol="0">
            <a:spAutoFit/>
            <a:scene3d>
              <a:camera prst="orthographicFront"/>
              <a:lightRig rig="threePt" dir="t"/>
            </a:scene3d>
            <a:sp3d contourW="12700"/>
          </a:bodyPr>
          <a:lstStyle/>
          <a:p>
            <a:pPr marL="571443" indent="-323968">
              <a:buFont typeface="Wingdings" panose="05000000000000000000" pitchFamily="2" charset="2"/>
              <a:buChar char="l"/>
            </a:pPr>
            <a:r>
              <a:rPr lang="zh-CN" altLang="en-US" sz="1600" dirty="0">
                <a:solidFill>
                  <a:schemeClr val="bg1">
                    <a:lumMod val="50000"/>
                  </a:schemeClr>
                </a:solidFill>
                <a:ea typeface="思源黑体" panose="020B0500000000000000" pitchFamily="34" charset="-122"/>
              </a:rPr>
              <a:t>此处添加标题</a:t>
            </a:r>
          </a:p>
        </p:txBody>
      </p:sp>
      <p:sp>
        <p:nvSpPr>
          <p:cNvPr id="15" name="文本框 14"/>
          <p:cNvSpPr txBox="1"/>
          <p:nvPr/>
        </p:nvSpPr>
        <p:spPr>
          <a:xfrm>
            <a:off x="5033193" y="3302899"/>
            <a:ext cx="1992594" cy="338510"/>
          </a:xfrm>
          <a:prstGeom prst="rect">
            <a:avLst/>
          </a:prstGeom>
          <a:noFill/>
        </p:spPr>
        <p:txBody>
          <a:bodyPr wrap="none" rtlCol="0">
            <a:spAutoFit/>
            <a:scene3d>
              <a:camera prst="orthographicFront"/>
              <a:lightRig rig="threePt" dir="t"/>
            </a:scene3d>
            <a:sp3d contourW="12700"/>
          </a:bodyPr>
          <a:lstStyle/>
          <a:p>
            <a:pPr marL="571443" indent="-323968">
              <a:buFont typeface="Wingdings" panose="05000000000000000000" pitchFamily="2" charset="2"/>
              <a:buChar char="l"/>
            </a:pPr>
            <a:r>
              <a:rPr lang="zh-CN" altLang="en-US" sz="1600" dirty="0">
                <a:solidFill>
                  <a:schemeClr val="bg1">
                    <a:lumMod val="50000"/>
                  </a:schemeClr>
                </a:solidFill>
                <a:ea typeface="思源黑体" panose="020B0500000000000000" pitchFamily="34" charset="-122"/>
              </a:rPr>
              <a:t>此处添加标题</a:t>
            </a:r>
          </a:p>
        </p:txBody>
      </p:sp>
      <p:sp>
        <p:nvSpPr>
          <p:cNvPr id="16" name="文本框 15"/>
          <p:cNvSpPr txBox="1"/>
          <p:nvPr/>
        </p:nvSpPr>
        <p:spPr>
          <a:xfrm>
            <a:off x="5033193" y="3711297"/>
            <a:ext cx="1992594" cy="338510"/>
          </a:xfrm>
          <a:prstGeom prst="rect">
            <a:avLst/>
          </a:prstGeom>
          <a:noFill/>
        </p:spPr>
        <p:txBody>
          <a:bodyPr wrap="none" rtlCol="0">
            <a:spAutoFit/>
            <a:scene3d>
              <a:camera prst="orthographicFront"/>
              <a:lightRig rig="threePt" dir="t"/>
            </a:scene3d>
            <a:sp3d contourW="12700"/>
          </a:bodyPr>
          <a:lstStyle/>
          <a:p>
            <a:pPr marL="571443" indent="-323968">
              <a:buFont typeface="Wingdings" panose="05000000000000000000" pitchFamily="2" charset="2"/>
              <a:buChar char="l"/>
            </a:pPr>
            <a:r>
              <a:rPr lang="zh-CN" altLang="en-US" sz="1600" dirty="0">
                <a:solidFill>
                  <a:schemeClr val="bg1">
                    <a:lumMod val="50000"/>
                  </a:schemeClr>
                </a:solidFill>
                <a:ea typeface="思源黑体" panose="020B0500000000000000" pitchFamily="34" charset="-122"/>
              </a:rPr>
              <a:t>此处添加标题</a:t>
            </a:r>
          </a:p>
        </p:txBody>
      </p:sp>
      <p:sp>
        <p:nvSpPr>
          <p:cNvPr id="20" name="椭圆 19"/>
          <p:cNvSpPr/>
          <p:nvPr/>
        </p:nvSpPr>
        <p:spPr>
          <a:xfrm>
            <a:off x="1267609" y="2581347"/>
            <a:ext cx="1299205" cy="1299205"/>
          </a:xfrm>
          <a:prstGeom prst="ellipse">
            <a:avLst/>
          </a:prstGeom>
          <a:gradFill>
            <a:gsLst>
              <a:gs pos="0">
                <a:srgbClr val="E53238"/>
              </a:gs>
              <a:gs pos="100000">
                <a:srgbClr val="AC2125"/>
              </a:gs>
            </a:gsLst>
            <a:lin ang="42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6600" dirty="0">
                <a:latin typeface="Aa楷体" panose="02000500000000000000" pitchFamily="2" charset="-122"/>
                <a:ea typeface="思源黑体" panose="020B0500000000000000" pitchFamily="34" charset="-122"/>
              </a:rPr>
              <a:t>03</a:t>
            </a:r>
            <a:endParaRPr lang="zh-CN" altLang="en-US" sz="6600" dirty="0">
              <a:latin typeface="Aa楷体" panose="02000500000000000000" pitchFamily="2" charset="-122"/>
              <a:ea typeface="思源黑体" panose="020B0500000000000000" pitchFamily="34" charset="-122"/>
            </a:endParaRPr>
          </a:p>
        </p:txBody>
      </p:sp>
      <p:sp>
        <p:nvSpPr>
          <p:cNvPr id="23" name="文本框 22"/>
          <p:cNvSpPr txBox="1"/>
          <p:nvPr/>
        </p:nvSpPr>
        <p:spPr>
          <a:xfrm>
            <a:off x="1295712" y="4063404"/>
            <a:ext cx="1242999" cy="523220"/>
          </a:xfrm>
          <a:prstGeom prst="rect">
            <a:avLst/>
          </a:prstGeom>
          <a:noFill/>
        </p:spPr>
        <p:txBody>
          <a:bodyPr wrap="square" rtlCol="0">
            <a:spAutoFit/>
            <a:scene3d>
              <a:camera prst="orthographicFront"/>
              <a:lightRig rig="threePt" dir="t"/>
            </a:scene3d>
            <a:sp3d contourW="12700"/>
          </a:bodyPr>
          <a:lstStyle/>
          <a:p>
            <a:pPr algn="dist"/>
            <a:r>
              <a:rPr lang="en-US" altLang="zh-CN" sz="2800" b="1" spc="300" dirty="0">
                <a:solidFill>
                  <a:srgbClr val="595959"/>
                </a:solidFill>
                <a:latin typeface="Aa楷体" panose="02000500000000000000" pitchFamily="2" charset="-122"/>
                <a:ea typeface="思源黑体" panose="020B0500000000000000" pitchFamily="34" charset="-122"/>
              </a:rPr>
              <a:t>PART</a:t>
            </a:r>
            <a:endParaRPr lang="zh-CN" altLang="en-US" sz="2800" b="1" spc="300" dirty="0">
              <a:solidFill>
                <a:srgbClr val="595959"/>
              </a:solidFill>
              <a:latin typeface="Aa楷体" panose="02000500000000000000" pitchFamily="2" charset="-122"/>
              <a:ea typeface="思源黑体" panose="020B0500000000000000" pitchFamily="34" charset="-122"/>
            </a:endParaRPr>
          </a:p>
        </p:txBody>
      </p:sp>
    </p:spTree>
    <p:extLst>
      <p:ext uri="{BB962C8B-B14F-4D97-AF65-F5344CB8AC3E}">
        <p14:creationId xmlns:p14="http://schemas.microsoft.com/office/powerpoint/2010/main" val="4133371463"/>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vertical)">
                                      <p:cBhvr>
                                        <p:cTn id="7" dur="500"/>
                                        <p:tgtEl>
                                          <p:spTgt spid="17"/>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0-#ppt_w/2"/>
                                          </p:val>
                                        </p:tav>
                                        <p:tav tm="100000">
                                          <p:val>
                                            <p:strVal val="#ppt_x"/>
                                          </p:val>
                                        </p:tav>
                                      </p:tavLst>
                                    </p:anim>
                                    <p:anim calcmode="lin" valueType="num">
                                      <p:cBhvr additive="base">
                                        <p:cTn id="11" dur="500" fill="hold"/>
                                        <p:tgtEl>
                                          <p:spTgt spid="18"/>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750" fill="hold"/>
                                        <p:tgtEl>
                                          <p:spTgt spid="19"/>
                                        </p:tgtEl>
                                        <p:attrNameLst>
                                          <p:attrName>ppt_x</p:attrName>
                                        </p:attrNameLst>
                                      </p:cBhvr>
                                      <p:tavLst>
                                        <p:tav tm="0">
                                          <p:val>
                                            <p:strVal val="0-#ppt_w/2"/>
                                          </p:val>
                                        </p:tav>
                                        <p:tav tm="100000">
                                          <p:val>
                                            <p:strVal val="#ppt_x"/>
                                          </p:val>
                                        </p:tav>
                                      </p:tavLst>
                                    </p:anim>
                                    <p:anim calcmode="lin" valueType="num">
                                      <p:cBhvr additive="base">
                                        <p:cTn id="15" dur="750" fill="hold"/>
                                        <p:tgtEl>
                                          <p:spTgt spid="19"/>
                                        </p:tgtEl>
                                        <p:attrNameLst>
                                          <p:attrName>ppt_y</p:attrName>
                                        </p:attrNameLst>
                                      </p:cBhvr>
                                      <p:tavLst>
                                        <p:tav tm="0">
                                          <p:val>
                                            <p:strVal val="#ppt_y"/>
                                          </p:val>
                                        </p:tav>
                                        <p:tav tm="100000">
                                          <p:val>
                                            <p:strVal val="#ppt_y"/>
                                          </p:val>
                                        </p:tav>
                                      </p:tavLst>
                                    </p:anim>
                                  </p:childTnLst>
                                </p:cTn>
                              </p:par>
                              <p:par>
                                <p:cTn id="16" presetID="47" presetClass="entr" presetSubtype="0" fill="hold" grpId="0" nodeType="withEffect">
                                  <p:stCondLst>
                                    <p:cond delay="25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25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par>
                          <p:cTn id="26" fill="hold">
                            <p:stCondLst>
                              <p:cond delay="1250"/>
                            </p:stCondLst>
                            <p:childTnLst>
                              <p:par>
                                <p:cTn id="27" presetID="2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1750"/>
                            </p:stCondLst>
                            <p:childTnLst>
                              <p:par>
                                <p:cTn id="31" presetID="1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p:tgtEl>
                                          <p:spTgt spid="5"/>
                                        </p:tgtEl>
                                        <p:attrNameLst>
                                          <p:attrName>ppt_y</p:attrName>
                                        </p:attrNameLst>
                                      </p:cBhvr>
                                      <p:tavLst>
                                        <p:tav tm="0">
                                          <p:val>
                                            <p:strVal val="#ppt_y+#ppt_h*1.125000"/>
                                          </p:val>
                                        </p:tav>
                                        <p:tav tm="100000">
                                          <p:val>
                                            <p:strVal val="#ppt_y"/>
                                          </p:val>
                                        </p:tav>
                                      </p:tavLst>
                                    </p:anim>
                                    <p:animEffect transition="in" filter="wipe(up)">
                                      <p:cBhvr>
                                        <p:cTn id="34" dur="500"/>
                                        <p:tgtEl>
                                          <p:spTgt spid="5"/>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childTnLst>
                          </p:cTn>
                        </p:par>
                        <p:par>
                          <p:cTn id="56" fill="hold">
                            <p:stCondLst>
                              <p:cond delay="3250"/>
                            </p:stCondLst>
                            <p:childTnLst>
                              <p:par>
                                <p:cTn id="57" presetID="22" presetClass="entr" presetSubtype="8" fill="hold" grpId="0"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wipe(left)">
                                      <p:cBhvr>
                                        <p:cTn id="5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4" grpId="0"/>
      <p:bldP spid="5" grpId="0"/>
      <p:bldP spid="13" grpId="0"/>
      <p:bldP spid="14" grpId="0"/>
      <p:bldP spid="15" grpId="0"/>
      <p:bldP spid="16" grpId="0"/>
      <p:bldP spid="20" grpId="0" animBg="1"/>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1125575" y="1844824"/>
            <a:ext cx="4718290" cy="868387"/>
            <a:chOff x="1064741" y="1736376"/>
            <a:chExt cx="4718290" cy="868387"/>
          </a:xfrm>
        </p:grpSpPr>
        <p:sp>
          <p:nvSpPr>
            <p:cNvPr id="44" name="Oval 68"/>
            <p:cNvSpPr>
              <a:spLocks noChangeArrowheads="1"/>
            </p:cNvSpPr>
            <p:nvPr/>
          </p:nvSpPr>
          <p:spPr bwMode="auto">
            <a:xfrm flipH="1">
              <a:off x="1064741" y="1843186"/>
              <a:ext cx="752008" cy="750378"/>
            </a:xfrm>
            <a:prstGeom prst="ellipse">
              <a:avLst/>
            </a:prstGeom>
            <a:solidFill>
              <a:srgbClr val="E53238"/>
            </a:solidFill>
            <a:ln w="57150">
              <a:noFill/>
              <a:round/>
              <a:headEnd/>
              <a:tailEnd/>
            </a:ln>
            <a:effectLst>
              <a:outerShdw blurRad="2540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a:lnSpc>
                  <a:spcPct val="130000"/>
                </a:lnSpc>
              </a:pPr>
              <a:endParaRPr lang="en-US" sz="1000" dirty="0">
                <a:solidFill>
                  <a:prstClr val="black"/>
                </a:solidFill>
                <a:latin typeface="思源黑体" panose="020B0500000000000000" pitchFamily="34" charset="-122"/>
                <a:ea typeface="思源黑体" panose="020B0500000000000000" pitchFamily="34" charset="-122"/>
                <a:cs typeface="+mn-ea"/>
                <a:sym typeface="+mn-lt"/>
              </a:endParaRPr>
            </a:p>
          </p:txBody>
        </p:sp>
        <p:sp>
          <p:nvSpPr>
            <p:cNvPr id="45" name="Rectangle 2"/>
            <p:cNvSpPr>
              <a:spLocks/>
            </p:cNvSpPr>
            <p:nvPr/>
          </p:nvSpPr>
          <p:spPr bwMode="auto">
            <a:xfrm>
              <a:off x="1200777" y="1887114"/>
              <a:ext cx="47993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a:lnSpc>
                  <a:spcPct val="130000"/>
                </a:lnSpc>
              </a:pPr>
              <a:r>
                <a:rPr lang="id-ID" sz="4400" dirty="0">
                  <a:solidFill>
                    <a:prstClr val="white"/>
                  </a:solidFill>
                  <a:latin typeface="思源黑体" panose="020B0500000000000000" pitchFamily="34" charset="-122"/>
                  <a:ea typeface="思源黑体" panose="020B0500000000000000" pitchFamily="34" charset="-122"/>
                  <a:cs typeface="+mn-ea"/>
                  <a:sym typeface="+mn-lt"/>
                </a:rPr>
                <a:t>1</a:t>
              </a:r>
              <a:endParaRPr lang="en-US" sz="4400" dirty="0">
                <a:solidFill>
                  <a:prstClr val="white"/>
                </a:solidFill>
                <a:latin typeface="思源黑体" panose="020B0500000000000000" pitchFamily="34" charset="-122"/>
                <a:ea typeface="思源黑体" panose="020B0500000000000000" pitchFamily="34" charset="-122"/>
                <a:cs typeface="+mn-ea"/>
                <a:sym typeface="+mn-lt"/>
              </a:endParaRPr>
            </a:p>
          </p:txBody>
        </p:sp>
        <p:grpSp>
          <p:nvGrpSpPr>
            <p:cNvPr id="46" name="组合 45"/>
            <p:cNvGrpSpPr/>
            <p:nvPr/>
          </p:nvGrpSpPr>
          <p:grpSpPr>
            <a:xfrm>
              <a:off x="1816749" y="1736376"/>
              <a:ext cx="3966282" cy="868387"/>
              <a:chOff x="2697421" y="988328"/>
              <a:chExt cx="3966282" cy="868387"/>
            </a:xfrm>
          </p:grpSpPr>
          <p:sp>
            <p:nvSpPr>
              <p:cNvPr id="47" name="TextBox 46"/>
              <p:cNvSpPr txBox="1"/>
              <p:nvPr/>
            </p:nvSpPr>
            <p:spPr>
              <a:xfrm>
                <a:off x="2779299" y="1383316"/>
                <a:ext cx="3884404" cy="473399"/>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右键点击图片选择设置图片格式可直接替换图片。您的容打在这里，或者通过复制您的文本。</a:t>
                </a:r>
                <a:endPar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sp>
            <p:nvSpPr>
              <p:cNvPr id="48" name="TextBox 47"/>
              <p:cNvSpPr txBox="1"/>
              <p:nvPr/>
            </p:nvSpPr>
            <p:spPr>
              <a:xfrm>
                <a:off x="2697421" y="988328"/>
                <a:ext cx="3035275" cy="546652"/>
              </a:xfrm>
              <a:prstGeom prst="rect">
                <a:avLst/>
              </a:prstGeom>
              <a:noFill/>
            </p:spPr>
            <p:txBody>
              <a:bodyPr wrap="square" lIns="182843" tIns="91422" rIns="182843" bIns="91422" rtlCol="0">
                <a:spAutoFit/>
              </a:bodyPr>
              <a:lstStyle/>
              <a:p>
                <a:pPr>
                  <a:lnSpc>
                    <a:spcPct val="130000"/>
                  </a:lnSpc>
                </a:pPr>
                <a:r>
                  <a:rPr lang="zh-CN" altLang="en-US" sz="20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成功项目概述</a:t>
                </a:r>
              </a:p>
            </p:txBody>
          </p:sp>
        </p:grpSp>
      </p:grpSp>
      <p:grpSp>
        <p:nvGrpSpPr>
          <p:cNvPr id="49" name="组合 48"/>
          <p:cNvGrpSpPr/>
          <p:nvPr/>
        </p:nvGrpSpPr>
        <p:grpSpPr>
          <a:xfrm>
            <a:off x="6417476" y="1844824"/>
            <a:ext cx="4718290" cy="868387"/>
            <a:chOff x="1064741" y="1736376"/>
            <a:chExt cx="4718290" cy="868387"/>
          </a:xfrm>
        </p:grpSpPr>
        <p:sp>
          <p:nvSpPr>
            <p:cNvPr id="50" name="Oval 68"/>
            <p:cNvSpPr>
              <a:spLocks noChangeArrowheads="1"/>
            </p:cNvSpPr>
            <p:nvPr/>
          </p:nvSpPr>
          <p:spPr bwMode="auto">
            <a:xfrm flipH="1">
              <a:off x="1064741" y="1843186"/>
              <a:ext cx="752008" cy="750378"/>
            </a:xfrm>
            <a:prstGeom prst="ellipse">
              <a:avLst/>
            </a:prstGeom>
            <a:solidFill>
              <a:srgbClr val="595959"/>
            </a:solidFill>
            <a:ln w="57150">
              <a:noFill/>
              <a:round/>
              <a:headEnd/>
              <a:tailEnd/>
            </a:ln>
            <a:effectLst>
              <a:outerShdw blurRad="2540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a:lnSpc>
                  <a:spcPct val="130000"/>
                </a:lnSpc>
              </a:pPr>
              <a:endParaRPr lang="en-US" sz="1000" dirty="0">
                <a:solidFill>
                  <a:prstClr val="black"/>
                </a:solidFill>
                <a:latin typeface="思源黑体" panose="020B0500000000000000" pitchFamily="34" charset="-122"/>
                <a:ea typeface="思源黑体" panose="020B0500000000000000" pitchFamily="34" charset="-122"/>
                <a:cs typeface="+mn-ea"/>
                <a:sym typeface="+mn-lt"/>
              </a:endParaRPr>
            </a:p>
          </p:txBody>
        </p:sp>
        <p:sp>
          <p:nvSpPr>
            <p:cNvPr id="51" name="Rectangle 2"/>
            <p:cNvSpPr>
              <a:spLocks/>
            </p:cNvSpPr>
            <p:nvPr/>
          </p:nvSpPr>
          <p:spPr bwMode="auto">
            <a:xfrm>
              <a:off x="1200777" y="1887114"/>
              <a:ext cx="47993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a:lnSpc>
                  <a:spcPct val="130000"/>
                </a:lnSpc>
              </a:pPr>
              <a:r>
                <a:rPr lang="en-US" sz="4400" dirty="0">
                  <a:solidFill>
                    <a:prstClr val="white"/>
                  </a:solidFill>
                  <a:latin typeface="思源黑体" panose="020B0500000000000000" pitchFamily="34" charset="-122"/>
                  <a:ea typeface="思源黑体" panose="020B0500000000000000" pitchFamily="34" charset="-122"/>
                  <a:cs typeface="+mn-ea"/>
                  <a:sym typeface="+mn-lt"/>
                </a:rPr>
                <a:t>2</a:t>
              </a:r>
            </a:p>
          </p:txBody>
        </p:sp>
        <p:grpSp>
          <p:nvGrpSpPr>
            <p:cNvPr id="52" name="组合 51"/>
            <p:cNvGrpSpPr/>
            <p:nvPr/>
          </p:nvGrpSpPr>
          <p:grpSpPr>
            <a:xfrm>
              <a:off x="1816749" y="1736376"/>
              <a:ext cx="3966282" cy="868387"/>
              <a:chOff x="2697421" y="988328"/>
              <a:chExt cx="3966282" cy="868387"/>
            </a:xfrm>
          </p:grpSpPr>
          <p:sp>
            <p:nvSpPr>
              <p:cNvPr id="53" name="TextBox 52"/>
              <p:cNvSpPr txBox="1"/>
              <p:nvPr/>
            </p:nvSpPr>
            <p:spPr>
              <a:xfrm>
                <a:off x="2779299" y="1383316"/>
                <a:ext cx="3884404" cy="473399"/>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右键点击图片选择设置图片格式可直接替换图片。您的容打在这里，或者通过复制您的文本。</a:t>
                </a:r>
                <a:endPar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sp>
            <p:nvSpPr>
              <p:cNvPr id="54" name="TextBox 53"/>
              <p:cNvSpPr txBox="1"/>
              <p:nvPr/>
            </p:nvSpPr>
            <p:spPr>
              <a:xfrm>
                <a:off x="2697421" y="988328"/>
                <a:ext cx="3035275" cy="546652"/>
              </a:xfrm>
              <a:prstGeom prst="rect">
                <a:avLst/>
              </a:prstGeom>
              <a:noFill/>
            </p:spPr>
            <p:txBody>
              <a:bodyPr wrap="square" lIns="182843" tIns="91422" rIns="182843" bIns="91422" rtlCol="0">
                <a:spAutoFit/>
              </a:bodyPr>
              <a:lstStyle/>
              <a:p>
                <a:pPr>
                  <a:lnSpc>
                    <a:spcPct val="130000"/>
                  </a:lnSpc>
                </a:pPr>
                <a:r>
                  <a:rPr lang="zh-CN" altLang="en-US" sz="20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成功项目概述</a:t>
                </a:r>
              </a:p>
            </p:txBody>
          </p:sp>
        </p:grpSp>
      </p:grpSp>
      <p:grpSp>
        <p:nvGrpSpPr>
          <p:cNvPr id="55" name="组合 54"/>
          <p:cNvGrpSpPr/>
          <p:nvPr/>
        </p:nvGrpSpPr>
        <p:grpSpPr>
          <a:xfrm>
            <a:off x="1126654" y="3080130"/>
            <a:ext cx="4718290" cy="868387"/>
            <a:chOff x="1064741" y="1736376"/>
            <a:chExt cx="4718290" cy="868387"/>
          </a:xfrm>
        </p:grpSpPr>
        <p:sp>
          <p:nvSpPr>
            <p:cNvPr id="56" name="Oval 68"/>
            <p:cNvSpPr>
              <a:spLocks noChangeArrowheads="1"/>
            </p:cNvSpPr>
            <p:nvPr/>
          </p:nvSpPr>
          <p:spPr bwMode="auto">
            <a:xfrm flipH="1">
              <a:off x="1064741" y="1843186"/>
              <a:ext cx="752008" cy="750378"/>
            </a:xfrm>
            <a:prstGeom prst="ellipse">
              <a:avLst/>
            </a:prstGeom>
            <a:solidFill>
              <a:srgbClr val="595959"/>
            </a:solidFill>
            <a:ln w="57150">
              <a:noFill/>
              <a:round/>
              <a:headEnd/>
              <a:tailEnd/>
            </a:ln>
            <a:effectLst>
              <a:outerShdw blurRad="2540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a:lnSpc>
                  <a:spcPct val="130000"/>
                </a:lnSpc>
              </a:pPr>
              <a:endParaRPr lang="en-US" sz="1000" dirty="0">
                <a:solidFill>
                  <a:prstClr val="black"/>
                </a:solidFill>
                <a:latin typeface="思源黑体" panose="020B0500000000000000" pitchFamily="34" charset="-122"/>
                <a:ea typeface="思源黑体" panose="020B0500000000000000" pitchFamily="34" charset="-122"/>
                <a:cs typeface="+mn-ea"/>
                <a:sym typeface="+mn-lt"/>
              </a:endParaRPr>
            </a:p>
          </p:txBody>
        </p:sp>
        <p:sp>
          <p:nvSpPr>
            <p:cNvPr id="57" name="Rectangle 2"/>
            <p:cNvSpPr>
              <a:spLocks/>
            </p:cNvSpPr>
            <p:nvPr/>
          </p:nvSpPr>
          <p:spPr bwMode="auto">
            <a:xfrm>
              <a:off x="1200777" y="1887114"/>
              <a:ext cx="47993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a:lnSpc>
                  <a:spcPct val="130000"/>
                </a:lnSpc>
              </a:pPr>
              <a:r>
                <a:rPr lang="en-US" sz="4400" dirty="0">
                  <a:solidFill>
                    <a:prstClr val="white"/>
                  </a:solidFill>
                  <a:latin typeface="思源黑体" panose="020B0500000000000000" pitchFamily="34" charset="-122"/>
                  <a:ea typeface="思源黑体" panose="020B0500000000000000" pitchFamily="34" charset="-122"/>
                  <a:cs typeface="+mn-ea"/>
                  <a:sym typeface="+mn-lt"/>
                </a:rPr>
                <a:t>3</a:t>
              </a:r>
            </a:p>
          </p:txBody>
        </p:sp>
        <p:grpSp>
          <p:nvGrpSpPr>
            <p:cNvPr id="58" name="组合 57"/>
            <p:cNvGrpSpPr/>
            <p:nvPr/>
          </p:nvGrpSpPr>
          <p:grpSpPr>
            <a:xfrm>
              <a:off x="1816749" y="1736376"/>
              <a:ext cx="3966282" cy="868387"/>
              <a:chOff x="2697421" y="988328"/>
              <a:chExt cx="3966282" cy="868387"/>
            </a:xfrm>
          </p:grpSpPr>
          <p:sp>
            <p:nvSpPr>
              <p:cNvPr id="59" name="TextBox 58"/>
              <p:cNvSpPr txBox="1"/>
              <p:nvPr/>
            </p:nvSpPr>
            <p:spPr>
              <a:xfrm>
                <a:off x="2779299" y="1383316"/>
                <a:ext cx="3884404" cy="473399"/>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右键点击图片选择设置图片格式可直接替换图片。您的容打在这里，或者通过复制您的文本。</a:t>
                </a:r>
                <a:endPar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sp>
            <p:nvSpPr>
              <p:cNvPr id="60" name="TextBox 59"/>
              <p:cNvSpPr txBox="1"/>
              <p:nvPr/>
            </p:nvSpPr>
            <p:spPr>
              <a:xfrm>
                <a:off x="2697421" y="988328"/>
                <a:ext cx="3035275" cy="546652"/>
              </a:xfrm>
              <a:prstGeom prst="rect">
                <a:avLst/>
              </a:prstGeom>
              <a:noFill/>
            </p:spPr>
            <p:txBody>
              <a:bodyPr wrap="square" lIns="182843" tIns="91422" rIns="182843" bIns="91422" rtlCol="0">
                <a:spAutoFit/>
              </a:bodyPr>
              <a:lstStyle/>
              <a:p>
                <a:pPr>
                  <a:lnSpc>
                    <a:spcPct val="130000"/>
                  </a:lnSpc>
                </a:pPr>
                <a:r>
                  <a:rPr lang="zh-CN" altLang="en-US" sz="20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成功项目概述</a:t>
                </a:r>
              </a:p>
            </p:txBody>
          </p:sp>
        </p:grpSp>
      </p:grpSp>
      <p:grpSp>
        <p:nvGrpSpPr>
          <p:cNvPr id="61" name="组合 60"/>
          <p:cNvGrpSpPr/>
          <p:nvPr/>
        </p:nvGrpSpPr>
        <p:grpSpPr>
          <a:xfrm>
            <a:off x="6418555" y="3080130"/>
            <a:ext cx="4718290" cy="868387"/>
            <a:chOff x="1064741" y="1736376"/>
            <a:chExt cx="4718290" cy="868387"/>
          </a:xfrm>
        </p:grpSpPr>
        <p:sp>
          <p:nvSpPr>
            <p:cNvPr id="62" name="Oval 68"/>
            <p:cNvSpPr>
              <a:spLocks noChangeArrowheads="1"/>
            </p:cNvSpPr>
            <p:nvPr/>
          </p:nvSpPr>
          <p:spPr bwMode="auto">
            <a:xfrm flipH="1">
              <a:off x="1064741" y="1843186"/>
              <a:ext cx="752008" cy="750378"/>
            </a:xfrm>
            <a:prstGeom prst="ellipse">
              <a:avLst/>
            </a:prstGeom>
            <a:solidFill>
              <a:srgbClr val="E53238"/>
            </a:solidFill>
            <a:ln w="57150">
              <a:noFill/>
              <a:round/>
              <a:headEnd/>
              <a:tailEnd/>
            </a:ln>
            <a:effectLst>
              <a:outerShdw blurRad="2540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a:lnSpc>
                  <a:spcPct val="130000"/>
                </a:lnSpc>
              </a:pPr>
              <a:endParaRPr lang="en-US" sz="1000" dirty="0">
                <a:solidFill>
                  <a:prstClr val="black"/>
                </a:solidFill>
                <a:latin typeface="思源黑体" panose="020B0500000000000000" pitchFamily="34" charset="-122"/>
                <a:ea typeface="思源黑体" panose="020B0500000000000000" pitchFamily="34" charset="-122"/>
                <a:cs typeface="+mn-ea"/>
                <a:sym typeface="+mn-lt"/>
              </a:endParaRPr>
            </a:p>
          </p:txBody>
        </p:sp>
        <p:sp>
          <p:nvSpPr>
            <p:cNvPr id="63" name="Rectangle 2"/>
            <p:cNvSpPr>
              <a:spLocks/>
            </p:cNvSpPr>
            <p:nvPr/>
          </p:nvSpPr>
          <p:spPr bwMode="auto">
            <a:xfrm>
              <a:off x="1200777" y="1887114"/>
              <a:ext cx="47993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a:lnSpc>
                  <a:spcPct val="130000"/>
                </a:lnSpc>
              </a:pPr>
              <a:r>
                <a:rPr lang="en-US" sz="4400" dirty="0">
                  <a:solidFill>
                    <a:prstClr val="white"/>
                  </a:solidFill>
                  <a:latin typeface="思源黑体" panose="020B0500000000000000" pitchFamily="34" charset="-122"/>
                  <a:ea typeface="思源黑体" panose="020B0500000000000000" pitchFamily="34" charset="-122"/>
                  <a:cs typeface="+mn-ea"/>
                  <a:sym typeface="+mn-lt"/>
                </a:rPr>
                <a:t>4</a:t>
              </a:r>
            </a:p>
          </p:txBody>
        </p:sp>
        <p:grpSp>
          <p:nvGrpSpPr>
            <p:cNvPr id="64" name="组合 63"/>
            <p:cNvGrpSpPr/>
            <p:nvPr/>
          </p:nvGrpSpPr>
          <p:grpSpPr>
            <a:xfrm>
              <a:off x="1816749" y="1736376"/>
              <a:ext cx="3966282" cy="868387"/>
              <a:chOff x="2697421" y="988328"/>
              <a:chExt cx="3966282" cy="868387"/>
            </a:xfrm>
          </p:grpSpPr>
          <p:sp>
            <p:nvSpPr>
              <p:cNvPr id="65" name="TextBox 64"/>
              <p:cNvSpPr txBox="1"/>
              <p:nvPr/>
            </p:nvSpPr>
            <p:spPr>
              <a:xfrm>
                <a:off x="2779299" y="1383316"/>
                <a:ext cx="3884404" cy="473399"/>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右键点击图片选择设置图片格式可直接替换图片。您的容打在这里，或者通过复制您的文本。</a:t>
                </a:r>
                <a:endPar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sp>
            <p:nvSpPr>
              <p:cNvPr id="66" name="TextBox 65"/>
              <p:cNvSpPr txBox="1"/>
              <p:nvPr/>
            </p:nvSpPr>
            <p:spPr>
              <a:xfrm>
                <a:off x="2697421" y="988328"/>
                <a:ext cx="3035275" cy="546652"/>
              </a:xfrm>
              <a:prstGeom prst="rect">
                <a:avLst/>
              </a:prstGeom>
              <a:noFill/>
            </p:spPr>
            <p:txBody>
              <a:bodyPr wrap="square" lIns="182843" tIns="91422" rIns="182843" bIns="91422" rtlCol="0">
                <a:spAutoFit/>
              </a:bodyPr>
              <a:lstStyle/>
              <a:p>
                <a:pPr>
                  <a:lnSpc>
                    <a:spcPct val="130000"/>
                  </a:lnSpc>
                </a:pPr>
                <a:r>
                  <a:rPr lang="zh-CN" altLang="en-US" sz="20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成功项目概述</a:t>
                </a:r>
              </a:p>
            </p:txBody>
          </p:sp>
        </p:grpSp>
      </p:grpSp>
      <p:grpSp>
        <p:nvGrpSpPr>
          <p:cNvPr id="67" name="组合 66"/>
          <p:cNvGrpSpPr/>
          <p:nvPr/>
        </p:nvGrpSpPr>
        <p:grpSpPr>
          <a:xfrm>
            <a:off x="1126654" y="4370689"/>
            <a:ext cx="4718290" cy="868387"/>
            <a:chOff x="1064741" y="1736376"/>
            <a:chExt cx="4718290" cy="868387"/>
          </a:xfrm>
        </p:grpSpPr>
        <p:sp>
          <p:nvSpPr>
            <p:cNvPr id="68" name="Oval 68"/>
            <p:cNvSpPr>
              <a:spLocks noChangeArrowheads="1"/>
            </p:cNvSpPr>
            <p:nvPr/>
          </p:nvSpPr>
          <p:spPr bwMode="auto">
            <a:xfrm flipH="1">
              <a:off x="1064741" y="1843186"/>
              <a:ext cx="752008" cy="750378"/>
            </a:xfrm>
            <a:prstGeom prst="ellipse">
              <a:avLst/>
            </a:prstGeom>
            <a:solidFill>
              <a:srgbClr val="E53238"/>
            </a:solidFill>
            <a:ln w="57150">
              <a:noFill/>
              <a:round/>
              <a:headEnd/>
              <a:tailEnd/>
            </a:ln>
            <a:effectLst>
              <a:outerShdw blurRad="2540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a:lnSpc>
                  <a:spcPct val="130000"/>
                </a:lnSpc>
              </a:pPr>
              <a:endParaRPr lang="en-US" sz="1000" dirty="0">
                <a:solidFill>
                  <a:prstClr val="black"/>
                </a:solidFill>
                <a:latin typeface="思源黑体" panose="020B0500000000000000" pitchFamily="34" charset="-122"/>
                <a:ea typeface="思源黑体" panose="020B0500000000000000" pitchFamily="34" charset="-122"/>
                <a:cs typeface="+mn-ea"/>
                <a:sym typeface="+mn-lt"/>
              </a:endParaRPr>
            </a:p>
          </p:txBody>
        </p:sp>
        <p:sp>
          <p:nvSpPr>
            <p:cNvPr id="69" name="Rectangle 2"/>
            <p:cNvSpPr>
              <a:spLocks/>
            </p:cNvSpPr>
            <p:nvPr/>
          </p:nvSpPr>
          <p:spPr bwMode="auto">
            <a:xfrm>
              <a:off x="1200777" y="1887114"/>
              <a:ext cx="47993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a:lnSpc>
                  <a:spcPct val="130000"/>
                </a:lnSpc>
              </a:pPr>
              <a:r>
                <a:rPr lang="en-US" sz="4400" dirty="0">
                  <a:solidFill>
                    <a:prstClr val="white"/>
                  </a:solidFill>
                  <a:latin typeface="思源黑体" panose="020B0500000000000000" pitchFamily="34" charset="-122"/>
                  <a:ea typeface="思源黑体" panose="020B0500000000000000" pitchFamily="34" charset="-122"/>
                  <a:cs typeface="+mn-ea"/>
                  <a:sym typeface="+mn-lt"/>
                </a:rPr>
                <a:t>5</a:t>
              </a:r>
            </a:p>
          </p:txBody>
        </p:sp>
        <p:grpSp>
          <p:nvGrpSpPr>
            <p:cNvPr id="70" name="组合 69"/>
            <p:cNvGrpSpPr/>
            <p:nvPr/>
          </p:nvGrpSpPr>
          <p:grpSpPr>
            <a:xfrm>
              <a:off x="1816749" y="1736376"/>
              <a:ext cx="3966282" cy="868387"/>
              <a:chOff x="2697421" y="988328"/>
              <a:chExt cx="3966282" cy="868387"/>
            </a:xfrm>
          </p:grpSpPr>
          <p:sp>
            <p:nvSpPr>
              <p:cNvPr id="71" name="TextBox 70"/>
              <p:cNvSpPr txBox="1"/>
              <p:nvPr/>
            </p:nvSpPr>
            <p:spPr>
              <a:xfrm>
                <a:off x="2779299" y="1383316"/>
                <a:ext cx="3884404" cy="473399"/>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右键点击图片选择设置图片格式可直接替换图片。您的容打在这里，或者通过复制您的文本。</a:t>
                </a:r>
                <a:endPar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sp>
            <p:nvSpPr>
              <p:cNvPr id="72" name="TextBox 71"/>
              <p:cNvSpPr txBox="1"/>
              <p:nvPr/>
            </p:nvSpPr>
            <p:spPr>
              <a:xfrm>
                <a:off x="2697421" y="988328"/>
                <a:ext cx="3035275" cy="546652"/>
              </a:xfrm>
              <a:prstGeom prst="rect">
                <a:avLst/>
              </a:prstGeom>
              <a:noFill/>
            </p:spPr>
            <p:txBody>
              <a:bodyPr wrap="square" lIns="182843" tIns="91422" rIns="182843" bIns="91422" rtlCol="0">
                <a:spAutoFit/>
              </a:bodyPr>
              <a:lstStyle/>
              <a:p>
                <a:pPr>
                  <a:lnSpc>
                    <a:spcPct val="130000"/>
                  </a:lnSpc>
                </a:pPr>
                <a:r>
                  <a:rPr lang="zh-CN" altLang="en-US" sz="20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成功项目概述</a:t>
                </a:r>
              </a:p>
            </p:txBody>
          </p:sp>
        </p:grpSp>
      </p:grpSp>
      <p:grpSp>
        <p:nvGrpSpPr>
          <p:cNvPr id="73" name="组合 72"/>
          <p:cNvGrpSpPr/>
          <p:nvPr/>
        </p:nvGrpSpPr>
        <p:grpSpPr>
          <a:xfrm>
            <a:off x="6418555" y="4370689"/>
            <a:ext cx="4718290" cy="868387"/>
            <a:chOff x="1064741" y="1736376"/>
            <a:chExt cx="4718290" cy="868387"/>
          </a:xfrm>
        </p:grpSpPr>
        <p:sp>
          <p:nvSpPr>
            <p:cNvPr id="74" name="Oval 68"/>
            <p:cNvSpPr>
              <a:spLocks noChangeArrowheads="1"/>
            </p:cNvSpPr>
            <p:nvPr/>
          </p:nvSpPr>
          <p:spPr bwMode="auto">
            <a:xfrm flipH="1">
              <a:off x="1064741" y="1843186"/>
              <a:ext cx="752008" cy="750378"/>
            </a:xfrm>
            <a:prstGeom prst="ellipse">
              <a:avLst/>
            </a:prstGeom>
            <a:solidFill>
              <a:srgbClr val="595959"/>
            </a:solidFill>
            <a:ln w="57150">
              <a:noFill/>
              <a:round/>
              <a:headEnd/>
              <a:tailEnd/>
            </a:ln>
            <a:effectLst>
              <a:outerShdw blurRad="2540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a:lnSpc>
                  <a:spcPct val="130000"/>
                </a:lnSpc>
              </a:pPr>
              <a:endParaRPr lang="en-US" sz="1000" dirty="0">
                <a:solidFill>
                  <a:prstClr val="black"/>
                </a:solidFill>
                <a:latin typeface="思源黑体" panose="020B0500000000000000" pitchFamily="34" charset="-122"/>
                <a:ea typeface="思源黑体" panose="020B0500000000000000" pitchFamily="34" charset="-122"/>
                <a:cs typeface="+mn-ea"/>
                <a:sym typeface="+mn-lt"/>
              </a:endParaRPr>
            </a:p>
          </p:txBody>
        </p:sp>
        <p:sp>
          <p:nvSpPr>
            <p:cNvPr id="75" name="Rectangle 2"/>
            <p:cNvSpPr>
              <a:spLocks/>
            </p:cNvSpPr>
            <p:nvPr/>
          </p:nvSpPr>
          <p:spPr bwMode="auto">
            <a:xfrm>
              <a:off x="1200777" y="1887114"/>
              <a:ext cx="47993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a:lnSpc>
                  <a:spcPct val="130000"/>
                </a:lnSpc>
              </a:pPr>
              <a:r>
                <a:rPr lang="en-US" sz="4400" dirty="0">
                  <a:solidFill>
                    <a:prstClr val="white"/>
                  </a:solidFill>
                  <a:latin typeface="思源黑体" panose="020B0500000000000000" pitchFamily="34" charset="-122"/>
                  <a:ea typeface="思源黑体" panose="020B0500000000000000" pitchFamily="34" charset="-122"/>
                  <a:cs typeface="+mn-ea"/>
                  <a:sym typeface="+mn-lt"/>
                </a:rPr>
                <a:t>6</a:t>
              </a:r>
            </a:p>
          </p:txBody>
        </p:sp>
        <p:grpSp>
          <p:nvGrpSpPr>
            <p:cNvPr id="76" name="组合 75"/>
            <p:cNvGrpSpPr/>
            <p:nvPr/>
          </p:nvGrpSpPr>
          <p:grpSpPr>
            <a:xfrm>
              <a:off x="1816749" y="1736376"/>
              <a:ext cx="3966282" cy="868387"/>
              <a:chOff x="2697421" y="988328"/>
              <a:chExt cx="3966282" cy="868387"/>
            </a:xfrm>
          </p:grpSpPr>
          <p:sp>
            <p:nvSpPr>
              <p:cNvPr id="77" name="TextBox 76"/>
              <p:cNvSpPr txBox="1"/>
              <p:nvPr/>
            </p:nvSpPr>
            <p:spPr>
              <a:xfrm>
                <a:off x="2779299" y="1383316"/>
                <a:ext cx="3884404" cy="473399"/>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右键点击图片选择设置图片格式可直接替换图片。您的容打在这里，或者通过复制您的文本。</a:t>
                </a:r>
                <a:endPar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sp>
            <p:nvSpPr>
              <p:cNvPr id="78" name="TextBox 77"/>
              <p:cNvSpPr txBox="1"/>
              <p:nvPr/>
            </p:nvSpPr>
            <p:spPr>
              <a:xfrm>
                <a:off x="2697421" y="988328"/>
                <a:ext cx="3035275" cy="546652"/>
              </a:xfrm>
              <a:prstGeom prst="rect">
                <a:avLst/>
              </a:prstGeom>
              <a:noFill/>
            </p:spPr>
            <p:txBody>
              <a:bodyPr wrap="square" lIns="182843" tIns="91422" rIns="182843" bIns="91422" rtlCol="0">
                <a:spAutoFit/>
              </a:bodyPr>
              <a:lstStyle/>
              <a:p>
                <a:pPr>
                  <a:lnSpc>
                    <a:spcPct val="130000"/>
                  </a:lnSpc>
                </a:pPr>
                <a:r>
                  <a:rPr lang="zh-CN" altLang="en-US" sz="20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成功项目概述</a:t>
                </a:r>
              </a:p>
            </p:txBody>
          </p:sp>
        </p:grpSp>
      </p:grpSp>
      <p:grpSp>
        <p:nvGrpSpPr>
          <p:cNvPr id="82" name="组合 81"/>
          <p:cNvGrpSpPr/>
          <p:nvPr/>
        </p:nvGrpSpPr>
        <p:grpSpPr>
          <a:xfrm>
            <a:off x="3960903" y="266662"/>
            <a:ext cx="4268606" cy="919077"/>
            <a:chOff x="3925680" y="337337"/>
            <a:chExt cx="4269162" cy="919197"/>
          </a:xfrm>
        </p:grpSpPr>
        <p:sp>
          <p:nvSpPr>
            <p:cNvPr id="83" name="文本框 82"/>
            <p:cNvSpPr txBox="1"/>
            <p:nvPr/>
          </p:nvSpPr>
          <p:spPr>
            <a:xfrm>
              <a:off x="3925680" y="337337"/>
              <a:ext cx="4269162"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r>
                <a:rPr lang="zh-CN" altLang="en-US" sz="3200" dirty="0">
                  <a:ea typeface="思源黑体" panose="020B0500000000000000" pitchFamily="34" charset="-122"/>
                </a:rPr>
                <a:t>成功项目展示</a:t>
              </a:r>
            </a:p>
          </p:txBody>
        </p:sp>
        <p:sp>
          <p:nvSpPr>
            <p:cNvPr id="84" name="文本框 83"/>
            <p:cNvSpPr txBox="1"/>
            <p:nvPr/>
          </p:nvSpPr>
          <p:spPr>
            <a:xfrm>
              <a:off x="3925680" y="868736"/>
              <a:ext cx="4269162" cy="387798"/>
            </a:xfrm>
            <a:prstGeom prst="rect">
              <a:avLst/>
            </a:prstGeom>
            <a:noFill/>
          </p:spPr>
          <p:txBody>
            <a:bodyPr wrap="square" rtlCol="0">
              <a:spAutoFit/>
              <a:scene3d>
                <a:camera prst="orthographicFront"/>
                <a:lightRig rig="threePt" dir="t"/>
              </a:scene3d>
              <a:sp3d contourW="12700"/>
            </a:bodyPr>
            <a:lstStyle>
              <a:defPPr>
                <a:defRPr lang="en-US"/>
              </a:defPPr>
              <a:lvl1pPr algn="ctr">
                <a:lnSpc>
                  <a:spcPct val="120000"/>
                </a:lnSpc>
                <a:defRPr sz="1100">
                  <a:solidFill>
                    <a:schemeClr val="bg1">
                      <a:lumMod val="65000"/>
                    </a:schemeClr>
                  </a:solidFill>
                  <a:latin typeface="Century Gothic" panose="020B0502020202020204" pitchFamily="34" charset="0"/>
                </a:defRPr>
              </a:lvl1pPr>
            </a:lstStyle>
            <a:p>
              <a:r>
                <a:rPr lang="en-US" altLang="zh-CN" sz="800" dirty="0">
                  <a:solidFill>
                    <a:schemeClr val="tx1">
                      <a:lumMod val="50000"/>
                      <a:lumOff val="50000"/>
                    </a:schemeClr>
                  </a:solidFill>
                  <a:ea typeface="思源黑体" panose="020B0500000000000000" pitchFamily="34" charset="-122"/>
                </a:rPr>
                <a:t>print the presentation and make it into a film to be used in a wider field The user can demonstrate on a projector or computer</a:t>
              </a:r>
            </a:p>
          </p:txBody>
        </p:sp>
      </p:grpSp>
    </p:spTree>
    <p:extLst>
      <p:ext uri="{BB962C8B-B14F-4D97-AF65-F5344CB8AC3E}">
        <p14:creationId xmlns:p14="http://schemas.microsoft.com/office/powerpoint/2010/main" val="2198315735"/>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1000"/>
                                        <p:tgtEl>
                                          <p:spTgt spid="49"/>
                                        </p:tgtEl>
                                      </p:cBhvr>
                                    </p:animEffect>
                                    <p:anim calcmode="lin" valueType="num">
                                      <p:cBhvr>
                                        <p:cTn id="14" dur="1000" fill="hold"/>
                                        <p:tgtEl>
                                          <p:spTgt spid="49"/>
                                        </p:tgtEl>
                                        <p:attrNameLst>
                                          <p:attrName>ppt_x</p:attrName>
                                        </p:attrNameLst>
                                      </p:cBhvr>
                                      <p:tavLst>
                                        <p:tav tm="0">
                                          <p:val>
                                            <p:strVal val="#ppt_x"/>
                                          </p:val>
                                        </p:tav>
                                        <p:tav tm="100000">
                                          <p:val>
                                            <p:strVal val="#ppt_x"/>
                                          </p:val>
                                        </p:tav>
                                      </p:tavLst>
                                    </p:anim>
                                    <p:anim calcmode="lin" valueType="num">
                                      <p:cBhvr>
                                        <p:cTn id="15" dur="1000" fill="hold"/>
                                        <p:tgtEl>
                                          <p:spTgt spid="4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anim calcmode="lin" valueType="num">
                                      <p:cBhvr>
                                        <p:cTn id="20" dur="1000" fill="hold"/>
                                        <p:tgtEl>
                                          <p:spTgt spid="55"/>
                                        </p:tgtEl>
                                        <p:attrNameLst>
                                          <p:attrName>ppt_x</p:attrName>
                                        </p:attrNameLst>
                                      </p:cBhvr>
                                      <p:tavLst>
                                        <p:tav tm="0">
                                          <p:val>
                                            <p:strVal val="#ppt_x"/>
                                          </p:val>
                                        </p:tav>
                                        <p:tav tm="100000">
                                          <p:val>
                                            <p:strVal val="#ppt_x"/>
                                          </p:val>
                                        </p:tav>
                                      </p:tavLst>
                                    </p:anim>
                                    <p:anim calcmode="lin" valueType="num">
                                      <p:cBhvr>
                                        <p:cTn id="21" dur="1000" fill="hold"/>
                                        <p:tgtEl>
                                          <p:spTgt spid="5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1000"/>
                                        <p:tgtEl>
                                          <p:spTgt spid="61"/>
                                        </p:tgtEl>
                                      </p:cBhvr>
                                    </p:animEffect>
                                    <p:anim calcmode="lin" valueType="num">
                                      <p:cBhvr>
                                        <p:cTn id="26" dur="1000" fill="hold"/>
                                        <p:tgtEl>
                                          <p:spTgt spid="61"/>
                                        </p:tgtEl>
                                        <p:attrNameLst>
                                          <p:attrName>ppt_x</p:attrName>
                                        </p:attrNameLst>
                                      </p:cBhvr>
                                      <p:tavLst>
                                        <p:tav tm="0">
                                          <p:val>
                                            <p:strVal val="#ppt_x"/>
                                          </p:val>
                                        </p:tav>
                                        <p:tav tm="100000">
                                          <p:val>
                                            <p:strVal val="#ppt_x"/>
                                          </p:val>
                                        </p:tav>
                                      </p:tavLst>
                                    </p:anim>
                                    <p:anim calcmode="lin" valueType="num">
                                      <p:cBhvr>
                                        <p:cTn id="27" dur="1000" fill="hold"/>
                                        <p:tgtEl>
                                          <p:spTgt spid="61"/>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fade">
                                      <p:cBhvr>
                                        <p:cTn id="31" dur="1000"/>
                                        <p:tgtEl>
                                          <p:spTgt spid="67"/>
                                        </p:tgtEl>
                                      </p:cBhvr>
                                    </p:animEffect>
                                    <p:anim calcmode="lin" valueType="num">
                                      <p:cBhvr>
                                        <p:cTn id="32" dur="1000" fill="hold"/>
                                        <p:tgtEl>
                                          <p:spTgt spid="67"/>
                                        </p:tgtEl>
                                        <p:attrNameLst>
                                          <p:attrName>ppt_x</p:attrName>
                                        </p:attrNameLst>
                                      </p:cBhvr>
                                      <p:tavLst>
                                        <p:tav tm="0">
                                          <p:val>
                                            <p:strVal val="#ppt_x"/>
                                          </p:val>
                                        </p:tav>
                                        <p:tav tm="100000">
                                          <p:val>
                                            <p:strVal val="#ppt_x"/>
                                          </p:val>
                                        </p:tav>
                                      </p:tavLst>
                                    </p:anim>
                                    <p:anim calcmode="lin" valueType="num">
                                      <p:cBhvr>
                                        <p:cTn id="33" dur="1000" fill="hold"/>
                                        <p:tgtEl>
                                          <p:spTgt spid="67"/>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1000"/>
                                        <p:tgtEl>
                                          <p:spTgt spid="73"/>
                                        </p:tgtEl>
                                      </p:cBhvr>
                                    </p:animEffect>
                                    <p:anim calcmode="lin" valueType="num">
                                      <p:cBhvr>
                                        <p:cTn id="38" dur="1000" fill="hold"/>
                                        <p:tgtEl>
                                          <p:spTgt spid="73"/>
                                        </p:tgtEl>
                                        <p:attrNameLst>
                                          <p:attrName>ppt_x</p:attrName>
                                        </p:attrNameLst>
                                      </p:cBhvr>
                                      <p:tavLst>
                                        <p:tav tm="0">
                                          <p:val>
                                            <p:strVal val="#ppt_x"/>
                                          </p:val>
                                        </p:tav>
                                        <p:tav tm="100000">
                                          <p:val>
                                            <p:strVal val="#ppt_x"/>
                                          </p:val>
                                        </p:tav>
                                      </p:tavLst>
                                    </p:anim>
                                    <p:anim calcmode="lin" valueType="num">
                                      <p:cBhvr>
                                        <p:cTn id="39"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5022868" y="1381904"/>
            <a:ext cx="5353586" cy="1069160"/>
          </a:xfrm>
          <a:prstGeom prst="rect">
            <a:avLst/>
          </a:prstGeom>
          <a:solidFill>
            <a:schemeClr val="bg1">
              <a:lumMod val="95000"/>
            </a:scheme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思源黑体" panose="020B0500000000000000" pitchFamily="34" charset="-122"/>
              <a:ea typeface="思源黑体" panose="020B0500000000000000" pitchFamily="34" charset="-122"/>
              <a:cs typeface="+mn-ea"/>
              <a:sym typeface="+mn-lt"/>
            </a:endParaRPr>
          </a:p>
        </p:txBody>
      </p:sp>
      <p:sp>
        <p:nvSpPr>
          <p:cNvPr id="26" name="TextBox 25"/>
          <p:cNvSpPr txBox="1"/>
          <p:nvPr/>
        </p:nvSpPr>
        <p:spPr>
          <a:xfrm>
            <a:off x="5112916" y="1700808"/>
            <a:ext cx="5025494"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sp>
        <p:nvSpPr>
          <p:cNvPr id="42" name="矩形 41"/>
          <p:cNvSpPr/>
          <p:nvPr/>
        </p:nvSpPr>
        <p:spPr>
          <a:xfrm>
            <a:off x="4939623" y="1376868"/>
            <a:ext cx="2536177" cy="310877"/>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思源黑体" panose="020B0500000000000000" pitchFamily="34" charset="-122"/>
              <a:ea typeface="思源黑体" panose="020B0500000000000000" pitchFamily="34" charset="-122"/>
              <a:cs typeface="+mn-ea"/>
              <a:sym typeface="+mn-lt"/>
            </a:endParaRPr>
          </a:p>
        </p:txBody>
      </p:sp>
      <p:grpSp>
        <p:nvGrpSpPr>
          <p:cNvPr id="7" name="组合 6"/>
          <p:cNvGrpSpPr/>
          <p:nvPr/>
        </p:nvGrpSpPr>
        <p:grpSpPr>
          <a:xfrm>
            <a:off x="2563219" y="1791910"/>
            <a:ext cx="2007643" cy="1619867"/>
            <a:chOff x="2707235" y="1647894"/>
            <a:chExt cx="2007643" cy="1619867"/>
          </a:xfrm>
          <a:solidFill>
            <a:srgbClr val="595959"/>
          </a:solidFill>
          <a:effectLst>
            <a:outerShdw blurRad="254000" dist="63500" dir="2700000" algn="tl" rotWithShape="0">
              <a:prstClr val="black">
                <a:alpha val="30000"/>
              </a:prstClr>
            </a:outerShdw>
          </a:effectLst>
        </p:grpSpPr>
        <p:sp>
          <p:nvSpPr>
            <p:cNvPr id="8" name="Freeform 6"/>
            <p:cNvSpPr>
              <a:spLocks/>
            </p:cNvSpPr>
            <p:nvPr/>
          </p:nvSpPr>
          <p:spPr bwMode="auto">
            <a:xfrm>
              <a:off x="2707235" y="1867569"/>
              <a:ext cx="175740" cy="1400192"/>
            </a:xfrm>
            <a:custGeom>
              <a:avLst/>
              <a:gdLst>
                <a:gd name="T0" fmla="*/ 669 w 669"/>
                <a:gd name="T1" fmla="*/ 182 h 5308"/>
                <a:gd name="T2" fmla="*/ 256 w 669"/>
                <a:gd name="T3" fmla="*/ 1160 h 5308"/>
                <a:gd name="T4" fmla="*/ 256 w 669"/>
                <a:gd name="T5" fmla="*/ 5308 h 5308"/>
                <a:gd name="T6" fmla="*/ 0 w 669"/>
                <a:gd name="T7" fmla="*/ 5308 h 5308"/>
                <a:gd name="T8" fmla="*/ 0 w 669"/>
                <a:gd name="T9" fmla="*/ 1148 h 5308"/>
                <a:gd name="T10" fmla="*/ 486 w 669"/>
                <a:gd name="T11" fmla="*/ 0 h 5308"/>
                <a:gd name="T12" fmla="*/ 669 w 669"/>
                <a:gd name="T13" fmla="*/ 182 h 5308"/>
              </a:gdLst>
              <a:ahLst/>
              <a:cxnLst>
                <a:cxn ang="0">
                  <a:pos x="T0" y="T1"/>
                </a:cxn>
                <a:cxn ang="0">
                  <a:pos x="T2" y="T3"/>
                </a:cxn>
                <a:cxn ang="0">
                  <a:pos x="T4" y="T5"/>
                </a:cxn>
                <a:cxn ang="0">
                  <a:pos x="T6" y="T7"/>
                </a:cxn>
                <a:cxn ang="0">
                  <a:pos x="T8" y="T9"/>
                </a:cxn>
                <a:cxn ang="0">
                  <a:pos x="T10" y="T11"/>
                </a:cxn>
                <a:cxn ang="0">
                  <a:pos x="T12" y="T13"/>
                </a:cxn>
              </a:cxnLst>
              <a:rect l="0" t="0" r="r" b="b"/>
              <a:pathLst>
                <a:path w="669" h="5308">
                  <a:moveTo>
                    <a:pt x="669" y="182"/>
                  </a:moveTo>
                  <a:cubicBezTo>
                    <a:pt x="415" y="431"/>
                    <a:pt x="256" y="778"/>
                    <a:pt x="256" y="1160"/>
                  </a:cubicBezTo>
                  <a:lnTo>
                    <a:pt x="256" y="5308"/>
                  </a:lnTo>
                  <a:lnTo>
                    <a:pt x="0" y="5308"/>
                  </a:lnTo>
                  <a:lnTo>
                    <a:pt x="0" y="1148"/>
                  </a:lnTo>
                  <a:cubicBezTo>
                    <a:pt x="0" y="699"/>
                    <a:pt x="187" y="292"/>
                    <a:pt x="486" y="0"/>
                  </a:cubicBezTo>
                  <a:lnTo>
                    <a:pt x="669" y="182"/>
                  </a:lnTo>
                  <a:close/>
                </a:path>
              </a:pathLst>
            </a:custGeom>
            <a:grpFill/>
            <a:ln>
              <a:noFill/>
            </a:ln>
          </p:spPr>
          <p:txBody>
            <a:bodyPr vert="horz" wrap="square" lIns="91440" tIns="45720" rIns="91440" bIns="45720" numCol="1" anchor="t" anchorCtr="0" compatLnSpc="1">
              <a:prstTxWarp prst="textNoShape">
                <a:avLst/>
              </a:prstTxWarp>
            </a:bodyPr>
            <a:lstStyle/>
            <a:p>
              <a:pPr>
                <a:lnSpc>
                  <a:spcPct val="130000"/>
                </a:lnSpc>
              </a:pPr>
              <a:endParaRPr lang="zh-CN" altLang="en-US" dirty="0">
                <a:latin typeface="思源黑体" panose="020B0500000000000000" pitchFamily="34" charset="-122"/>
                <a:ea typeface="思源黑体" panose="020B0500000000000000" pitchFamily="34" charset="-122"/>
                <a:cs typeface="+mn-ea"/>
                <a:sym typeface="+mn-lt"/>
              </a:endParaRPr>
            </a:p>
          </p:txBody>
        </p:sp>
        <p:sp>
          <p:nvSpPr>
            <p:cNvPr id="9" name="Freeform 8"/>
            <p:cNvSpPr>
              <a:spLocks/>
            </p:cNvSpPr>
            <p:nvPr/>
          </p:nvSpPr>
          <p:spPr bwMode="auto">
            <a:xfrm>
              <a:off x="2835220" y="1647894"/>
              <a:ext cx="1879658" cy="267431"/>
            </a:xfrm>
            <a:custGeom>
              <a:avLst/>
              <a:gdLst>
                <a:gd name="T0" fmla="*/ 6397 w 7145"/>
                <a:gd name="T1" fmla="*/ 375 h 1015"/>
                <a:gd name="T2" fmla="*/ 6279 w 7145"/>
                <a:gd name="T3" fmla="*/ 0 h 1015"/>
                <a:gd name="T4" fmla="*/ 7145 w 7145"/>
                <a:gd name="T5" fmla="*/ 499 h 1015"/>
                <a:gd name="T6" fmla="*/ 6279 w 7145"/>
                <a:gd name="T7" fmla="*/ 997 h 1015"/>
                <a:gd name="T8" fmla="*/ 6397 w 7145"/>
                <a:gd name="T9" fmla="*/ 623 h 1015"/>
                <a:gd name="T10" fmla="*/ 1140 w 7145"/>
                <a:gd name="T11" fmla="*/ 623 h 1015"/>
                <a:gd name="T12" fmla="*/ 183 w 7145"/>
                <a:gd name="T13" fmla="*/ 1015 h 1015"/>
                <a:gd name="T14" fmla="*/ 0 w 7145"/>
                <a:gd name="T15" fmla="*/ 833 h 1015"/>
                <a:gd name="T16" fmla="*/ 1120 w 7145"/>
                <a:gd name="T17" fmla="*/ 375 h 1015"/>
                <a:gd name="T18" fmla="*/ 6397 w 7145"/>
                <a:gd name="T19" fmla="*/ 375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45" h="1015">
                  <a:moveTo>
                    <a:pt x="6397" y="375"/>
                  </a:moveTo>
                  <a:lnTo>
                    <a:pt x="6279" y="0"/>
                  </a:lnTo>
                  <a:lnTo>
                    <a:pt x="7145" y="499"/>
                  </a:lnTo>
                  <a:lnTo>
                    <a:pt x="6279" y="997"/>
                  </a:lnTo>
                  <a:lnTo>
                    <a:pt x="6397" y="623"/>
                  </a:lnTo>
                  <a:lnTo>
                    <a:pt x="1140" y="623"/>
                  </a:lnTo>
                  <a:cubicBezTo>
                    <a:pt x="769" y="623"/>
                    <a:pt x="430" y="773"/>
                    <a:pt x="183" y="1015"/>
                  </a:cubicBezTo>
                  <a:lnTo>
                    <a:pt x="0" y="833"/>
                  </a:lnTo>
                  <a:cubicBezTo>
                    <a:pt x="290" y="550"/>
                    <a:pt x="686" y="375"/>
                    <a:pt x="1120" y="375"/>
                  </a:cubicBezTo>
                  <a:lnTo>
                    <a:pt x="6397" y="375"/>
                  </a:lnTo>
                  <a:close/>
                </a:path>
              </a:pathLst>
            </a:custGeom>
            <a:grpFill/>
            <a:ln>
              <a:noFill/>
            </a:ln>
          </p:spPr>
          <p:txBody>
            <a:bodyPr vert="horz" wrap="square" lIns="91440" tIns="45720" rIns="91440" bIns="45720" numCol="1" anchor="t" anchorCtr="0" compatLnSpc="1">
              <a:prstTxWarp prst="textNoShape">
                <a:avLst/>
              </a:prstTxWarp>
            </a:bodyPr>
            <a:lstStyle/>
            <a:p>
              <a:pPr>
                <a:lnSpc>
                  <a:spcPct val="130000"/>
                </a:lnSpc>
              </a:pPr>
              <a:endParaRPr lang="zh-CN" altLang="en-US" dirty="0">
                <a:latin typeface="思源黑体" panose="020B0500000000000000" pitchFamily="34" charset="-122"/>
                <a:ea typeface="思源黑体" panose="020B0500000000000000" pitchFamily="34" charset="-122"/>
                <a:cs typeface="+mn-ea"/>
                <a:sym typeface="+mn-lt"/>
              </a:endParaRPr>
            </a:p>
          </p:txBody>
        </p:sp>
      </p:grpSp>
      <p:sp>
        <p:nvSpPr>
          <p:cNvPr id="11" name="Freeform 7"/>
          <p:cNvSpPr>
            <a:spLocks/>
          </p:cNvSpPr>
          <p:nvPr/>
        </p:nvSpPr>
        <p:spPr bwMode="auto">
          <a:xfrm>
            <a:off x="2563219" y="2947242"/>
            <a:ext cx="2007643" cy="261700"/>
          </a:xfrm>
          <a:custGeom>
            <a:avLst/>
            <a:gdLst>
              <a:gd name="T0" fmla="*/ 0 w 7631"/>
              <a:gd name="T1" fmla="*/ 374 h 997"/>
              <a:gd name="T2" fmla="*/ 6883 w 7631"/>
              <a:gd name="T3" fmla="*/ 374 h 997"/>
              <a:gd name="T4" fmla="*/ 6765 w 7631"/>
              <a:gd name="T5" fmla="*/ 0 h 997"/>
              <a:gd name="T6" fmla="*/ 7631 w 7631"/>
              <a:gd name="T7" fmla="*/ 498 h 997"/>
              <a:gd name="T8" fmla="*/ 6765 w 7631"/>
              <a:gd name="T9" fmla="*/ 997 h 997"/>
              <a:gd name="T10" fmla="*/ 6883 w 7631"/>
              <a:gd name="T11" fmla="*/ 622 h 997"/>
              <a:gd name="T12" fmla="*/ 0 w 7631"/>
              <a:gd name="T13" fmla="*/ 622 h 997"/>
              <a:gd name="T14" fmla="*/ 0 w 7631"/>
              <a:gd name="T15" fmla="*/ 374 h 9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31" h="997">
                <a:moveTo>
                  <a:pt x="0" y="374"/>
                </a:moveTo>
                <a:lnTo>
                  <a:pt x="6883" y="374"/>
                </a:lnTo>
                <a:lnTo>
                  <a:pt x="6765" y="0"/>
                </a:lnTo>
                <a:lnTo>
                  <a:pt x="7631" y="498"/>
                </a:lnTo>
                <a:lnTo>
                  <a:pt x="6765" y="997"/>
                </a:lnTo>
                <a:lnTo>
                  <a:pt x="6883" y="622"/>
                </a:lnTo>
                <a:lnTo>
                  <a:pt x="0" y="622"/>
                </a:lnTo>
                <a:lnTo>
                  <a:pt x="0" y="374"/>
                </a:lnTo>
                <a:close/>
              </a:path>
            </a:pathLst>
          </a:custGeom>
          <a:solidFill>
            <a:srgbClr val="E53238"/>
          </a:solidFill>
          <a:ln>
            <a:noFill/>
          </a:ln>
          <a:effectLst>
            <a:outerShdw blurRad="2540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a:lnSpc>
                <a:spcPct val="130000"/>
              </a:lnSpc>
            </a:pPr>
            <a:endParaRPr lang="zh-CN" altLang="en-US" dirty="0">
              <a:latin typeface="思源黑体" panose="020B0500000000000000" pitchFamily="34" charset="-122"/>
              <a:ea typeface="思源黑体" panose="020B0500000000000000" pitchFamily="34" charset="-122"/>
              <a:cs typeface="+mn-ea"/>
              <a:sym typeface="+mn-lt"/>
            </a:endParaRPr>
          </a:p>
        </p:txBody>
      </p:sp>
      <p:sp>
        <p:nvSpPr>
          <p:cNvPr id="12" name="Freeform 9"/>
          <p:cNvSpPr>
            <a:spLocks/>
          </p:cNvSpPr>
          <p:nvPr/>
        </p:nvSpPr>
        <p:spPr bwMode="auto">
          <a:xfrm>
            <a:off x="2563219" y="4185651"/>
            <a:ext cx="2007643" cy="263611"/>
          </a:xfrm>
          <a:custGeom>
            <a:avLst/>
            <a:gdLst>
              <a:gd name="T0" fmla="*/ 6883 w 7631"/>
              <a:gd name="T1" fmla="*/ 375 h 997"/>
              <a:gd name="T2" fmla="*/ 6765 w 7631"/>
              <a:gd name="T3" fmla="*/ 0 h 997"/>
              <a:gd name="T4" fmla="*/ 7631 w 7631"/>
              <a:gd name="T5" fmla="*/ 499 h 997"/>
              <a:gd name="T6" fmla="*/ 6765 w 7631"/>
              <a:gd name="T7" fmla="*/ 997 h 997"/>
              <a:gd name="T8" fmla="*/ 6883 w 7631"/>
              <a:gd name="T9" fmla="*/ 623 h 997"/>
              <a:gd name="T10" fmla="*/ 0 w 7631"/>
              <a:gd name="T11" fmla="*/ 623 h 997"/>
              <a:gd name="T12" fmla="*/ 0 w 7631"/>
              <a:gd name="T13" fmla="*/ 375 h 997"/>
              <a:gd name="T14" fmla="*/ 6883 w 7631"/>
              <a:gd name="T15" fmla="*/ 375 h 9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31" h="997">
                <a:moveTo>
                  <a:pt x="6883" y="375"/>
                </a:moveTo>
                <a:lnTo>
                  <a:pt x="6765" y="0"/>
                </a:lnTo>
                <a:lnTo>
                  <a:pt x="7631" y="499"/>
                </a:lnTo>
                <a:lnTo>
                  <a:pt x="6765" y="997"/>
                </a:lnTo>
                <a:lnTo>
                  <a:pt x="6883" y="623"/>
                </a:lnTo>
                <a:lnTo>
                  <a:pt x="0" y="623"/>
                </a:lnTo>
                <a:lnTo>
                  <a:pt x="0" y="375"/>
                </a:lnTo>
                <a:lnTo>
                  <a:pt x="6883" y="375"/>
                </a:lnTo>
                <a:close/>
              </a:path>
            </a:pathLst>
          </a:custGeom>
          <a:solidFill>
            <a:srgbClr val="595959"/>
          </a:solidFill>
          <a:ln>
            <a:noFill/>
          </a:ln>
          <a:effectLst>
            <a:outerShdw blurRad="2540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a:lnSpc>
                <a:spcPct val="130000"/>
              </a:lnSpc>
            </a:pPr>
            <a:endParaRPr lang="zh-CN" altLang="en-US" dirty="0">
              <a:latin typeface="思源黑体" panose="020B0500000000000000" pitchFamily="34" charset="-122"/>
              <a:ea typeface="思源黑体" panose="020B0500000000000000" pitchFamily="34" charset="-122"/>
              <a:cs typeface="+mn-ea"/>
              <a:sym typeface="+mn-lt"/>
            </a:endParaRPr>
          </a:p>
        </p:txBody>
      </p:sp>
      <p:grpSp>
        <p:nvGrpSpPr>
          <p:cNvPr id="13" name="组合 12"/>
          <p:cNvGrpSpPr/>
          <p:nvPr/>
        </p:nvGrpSpPr>
        <p:grpSpPr>
          <a:xfrm>
            <a:off x="2563219" y="3984487"/>
            <a:ext cx="2007643" cy="1619867"/>
            <a:chOff x="2707235" y="3840471"/>
            <a:chExt cx="2007643" cy="1619867"/>
          </a:xfrm>
          <a:solidFill>
            <a:srgbClr val="E53238"/>
          </a:solidFill>
          <a:effectLst>
            <a:outerShdw blurRad="254000" dist="63500" dir="2700000" algn="tl" rotWithShape="0">
              <a:prstClr val="black">
                <a:alpha val="30000"/>
              </a:prstClr>
            </a:outerShdw>
          </a:effectLst>
        </p:grpSpPr>
        <p:sp>
          <p:nvSpPr>
            <p:cNvPr id="14" name="Freeform 5"/>
            <p:cNvSpPr>
              <a:spLocks/>
            </p:cNvSpPr>
            <p:nvPr/>
          </p:nvSpPr>
          <p:spPr bwMode="auto">
            <a:xfrm>
              <a:off x="2707235" y="3840471"/>
              <a:ext cx="175740" cy="1400192"/>
            </a:xfrm>
            <a:custGeom>
              <a:avLst/>
              <a:gdLst>
                <a:gd name="T0" fmla="*/ 256 w 669"/>
                <a:gd name="T1" fmla="*/ 0 h 5309"/>
                <a:gd name="T2" fmla="*/ 256 w 669"/>
                <a:gd name="T3" fmla="*/ 4149 h 5309"/>
                <a:gd name="T4" fmla="*/ 669 w 669"/>
                <a:gd name="T5" fmla="*/ 5127 h 5309"/>
                <a:gd name="T6" fmla="*/ 486 w 669"/>
                <a:gd name="T7" fmla="*/ 5309 h 5309"/>
                <a:gd name="T8" fmla="*/ 0 w 669"/>
                <a:gd name="T9" fmla="*/ 4161 h 5309"/>
                <a:gd name="T10" fmla="*/ 0 w 669"/>
                <a:gd name="T11" fmla="*/ 0 h 5309"/>
                <a:gd name="T12" fmla="*/ 256 w 669"/>
                <a:gd name="T13" fmla="*/ 0 h 5309"/>
              </a:gdLst>
              <a:ahLst/>
              <a:cxnLst>
                <a:cxn ang="0">
                  <a:pos x="T0" y="T1"/>
                </a:cxn>
                <a:cxn ang="0">
                  <a:pos x="T2" y="T3"/>
                </a:cxn>
                <a:cxn ang="0">
                  <a:pos x="T4" y="T5"/>
                </a:cxn>
                <a:cxn ang="0">
                  <a:pos x="T6" y="T7"/>
                </a:cxn>
                <a:cxn ang="0">
                  <a:pos x="T8" y="T9"/>
                </a:cxn>
                <a:cxn ang="0">
                  <a:pos x="T10" y="T11"/>
                </a:cxn>
                <a:cxn ang="0">
                  <a:pos x="T12" y="T13"/>
                </a:cxn>
              </a:cxnLst>
              <a:rect l="0" t="0" r="r" b="b"/>
              <a:pathLst>
                <a:path w="669" h="5309">
                  <a:moveTo>
                    <a:pt x="256" y="0"/>
                  </a:moveTo>
                  <a:lnTo>
                    <a:pt x="256" y="4149"/>
                  </a:lnTo>
                  <a:cubicBezTo>
                    <a:pt x="256" y="4531"/>
                    <a:pt x="415" y="4878"/>
                    <a:pt x="669" y="5127"/>
                  </a:cubicBezTo>
                  <a:lnTo>
                    <a:pt x="486" y="5309"/>
                  </a:lnTo>
                  <a:cubicBezTo>
                    <a:pt x="187" y="5017"/>
                    <a:pt x="0" y="4610"/>
                    <a:pt x="0" y="4161"/>
                  </a:cubicBezTo>
                  <a:lnTo>
                    <a:pt x="0" y="0"/>
                  </a:lnTo>
                  <a:lnTo>
                    <a:pt x="256" y="0"/>
                  </a:lnTo>
                  <a:close/>
                </a:path>
              </a:pathLst>
            </a:custGeom>
            <a:grpFill/>
            <a:ln>
              <a:noFill/>
            </a:ln>
          </p:spPr>
          <p:txBody>
            <a:bodyPr vert="horz" wrap="square" lIns="91440" tIns="45720" rIns="91440" bIns="45720" numCol="1" anchor="t" anchorCtr="0" compatLnSpc="1">
              <a:prstTxWarp prst="textNoShape">
                <a:avLst/>
              </a:prstTxWarp>
            </a:bodyPr>
            <a:lstStyle/>
            <a:p>
              <a:pPr>
                <a:lnSpc>
                  <a:spcPct val="130000"/>
                </a:lnSpc>
              </a:pPr>
              <a:endParaRPr lang="zh-CN" altLang="en-US" dirty="0">
                <a:latin typeface="思源黑体" panose="020B0500000000000000" pitchFamily="34" charset="-122"/>
                <a:ea typeface="思源黑体" panose="020B0500000000000000" pitchFamily="34" charset="-122"/>
                <a:cs typeface="+mn-ea"/>
                <a:sym typeface="+mn-lt"/>
              </a:endParaRPr>
            </a:p>
          </p:txBody>
        </p:sp>
        <p:sp>
          <p:nvSpPr>
            <p:cNvPr id="15" name="Freeform 10"/>
            <p:cNvSpPr>
              <a:spLocks/>
            </p:cNvSpPr>
            <p:nvPr/>
          </p:nvSpPr>
          <p:spPr bwMode="auto">
            <a:xfrm>
              <a:off x="2835220" y="5190997"/>
              <a:ext cx="1879658" cy="269341"/>
            </a:xfrm>
            <a:custGeom>
              <a:avLst/>
              <a:gdLst>
                <a:gd name="T0" fmla="*/ 6397 w 7145"/>
                <a:gd name="T1" fmla="*/ 392 h 1015"/>
                <a:gd name="T2" fmla="*/ 6279 w 7145"/>
                <a:gd name="T3" fmla="*/ 18 h 1015"/>
                <a:gd name="T4" fmla="*/ 7145 w 7145"/>
                <a:gd name="T5" fmla="*/ 516 h 1015"/>
                <a:gd name="T6" fmla="*/ 6279 w 7145"/>
                <a:gd name="T7" fmla="*/ 1015 h 1015"/>
                <a:gd name="T8" fmla="*/ 6397 w 7145"/>
                <a:gd name="T9" fmla="*/ 640 h 1015"/>
                <a:gd name="T10" fmla="*/ 1120 w 7145"/>
                <a:gd name="T11" fmla="*/ 640 h 1015"/>
                <a:gd name="T12" fmla="*/ 0 w 7145"/>
                <a:gd name="T13" fmla="*/ 182 h 1015"/>
                <a:gd name="T14" fmla="*/ 183 w 7145"/>
                <a:gd name="T15" fmla="*/ 0 h 1015"/>
                <a:gd name="T16" fmla="*/ 1140 w 7145"/>
                <a:gd name="T17" fmla="*/ 392 h 1015"/>
                <a:gd name="T18" fmla="*/ 6397 w 7145"/>
                <a:gd name="T19" fmla="*/ 392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45" h="1015">
                  <a:moveTo>
                    <a:pt x="6397" y="392"/>
                  </a:moveTo>
                  <a:lnTo>
                    <a:pt x="6279" y="18"/>
                  </a:lnTo>
                  <a:lnTo>
                    <a:pt x="7145" y="516"/>
                  </a:lnTo>
                  <a:lnTo>
                    <a:pt x="6279" y="1015"/>
                  </a:lnTo>
                  <a:lnTo>
                    <a:pt x="6397" y="640"/>
                  </a:lnTo>
                  <a:lnTo>
                    <a:pt x="1120" y="640"/>
                  </a:lnTo>
                  <a:cubicBezTo>
                    <a:pt x="686" y="640"/>
                    <a:pt x="290" y="465"/>
                    <a:pt x="0" y="182"/>
                  </a:cubicBezTo>
                  <a:lnTo>
                    <a:pt x="183" y="0"/>
                  </a:lnTo>
                  <a:cubicBezTo>
                    <a:pt x="430" y="242"/>
                    <a:pt x="769" y="392"/>
                    <a:pt x="1140" y="392"/>
                  </a:cubicBezTo>
                  <a:lnTo>
                    <a:pt x="6397" y="392"/>
                  </a:lnTo>
                  <a:close/>
                </a:path>
              </a:pathLst>
            </a:custGeom>
            <a:grpFill/>
            <a:ln>
              <a:noFill/>
            </a:ln>
          </p:spPr>
          <p:txBody>
            <a:bodyPr vert="horz" wrap="square" lIns="91440" tIns="45720" rIns="91440" bIns="45720" numCol="1" anchor="t" anchorCtr="0" compatLnSpc="1">
              <a:prstTxWarp prst="textNoShape">
                <a:avLst/>
              </a:prstTxWarp>
            </a:bodyPr>
            <a:lstStyle/>
            <a:p>
              <a:pPr>
                <a:lnSpc>
                  <a:spcPct val="130000"/>
                </a:lnSpc>
              </a:pPr>
              <a:endParaRPr lang="zh-CN" altLang="en-US" dirty="0">
                <a:latin typeface="思源黑体" panose="020B0500000000000000" pitchFamily="34" charset="-122"/>
                <a:ea typeface="思源黑体" panose="020B0500000000000000" pitchFamily="34" charset="-122"/>
                <a:cs typeface="+mn-ea"/>
                <a:sym typeface="+mn-lt"/>
              </a:endParaRPr>
            </a:p>
          </p:txBody>
        </p:sp>
      </p:grpSp>
      <p:grpSp>
        <p:nvGrpSpPr>
          <p:cNvPr id="16" name="组合 15"/>
          <p:cNvGrpSpPr/>
          <p:nvPr/>
        </p:nvGrpSpPr>
        <p:grpSpPr>
          <a:xfrm>
            <a:off x="1558702" y="2672162"/>
            <a:ext cx="2052178" cy="2052178"/>
            <a:chOff x="878699" y="1945606"/>
            <a:chExt cx="1705474" cy="1705474"/>
          </a:xfrm>
          <a:solidFill>
            <a:srgbClr val="E53238"/>
          </a:solidFill>
        </p:grpSpPr>
        <p:sp>
          <p:nvSpPr>
            <p:cNvPr id="17" name="椭圆 16"/>
            <p:cNvSpPr/>
            <p:nvPr/>
          </p:nvSpPr>
          <p:spPr>
            <a:xfrm>
              <a:off x="878699" y="1945606"/>
              <a:ext cx="1705474" cy="1705474"/>
            </a:xfrm>
            <a:prstGeom prst="ellipse">
              <a:avLst/>
            </a:prstGeom>
            <a:gr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思源黑体" panose="020B0500000000000000" pitchFamily="34" charset="-122"/>
                <a:ea typeface="思源黑体" panose="020B0500000000000000" pitchFamily="34" charset="-122"/>
                <a:cs typeface="+mn-ea"/>
                <a:sym typeface="+mn-lt"/>
              </a:endParaRPr>
            </a:p>
          </p:txBody>
        </p:sp>
        <p:sp>
          <p:nvSpPr>
            <p:cNvPr id="18" name="Rectangle 11"/>
            <p:cNvSpPr>
              <a:spLocks noChangeArrowheads="1"/>
            </p:cNvSpPr>
            <p:nvPr/>
          </p:nvSpPr>
          <p:spPr bwMode="gray">
            <a:xfrm>
              <a:off x="1195986" y="2337622"/>
              <a:ext cx="1070900" cy="895228"/>
            </a:xfrm>
            <a:prstGeom prst="rect">
              <a:avLst/>
            </a:prstGeom>
            <a:grpFill/>
            <a:ln>
              <a:noFill/>
            </a:ln>
          </p:spPr>
          <p:txBody>
            <a:bodyPr wrap="square">
              <a:spAutoFit/>
            </a:bodyPr>
            <a:lstStyle/>
            <a:p>
              <a:pPr algn="ctr"/>
              <a:r>
                <a:rPr lang="zh-CN" altLang="en-US" sz="3200" dirty="0">
                  <a:solidFill>
                    <a:schemeClr val="bg1"/>
                  </a:solidFill>
                  <a:latin typeface="思源黑体" panose="020B0500000000000000" pitchFamily="34" charset="-122"/>
                  <a:ea typeface="思源黑体" panose="020B0500000000000000" pitchFamily="34" charset="-122"/>
                  <a:cs typeface="+mn-ea"/>
                  <a:sym typeface="+mn-lt"/>
                </a:rPr>
                <a:t>成功项目</a:t>
              </a:r>
            </a:p>
          </p:txBody>
        </p:sp>
      </p:grpSp>
      <p:sp>
        <p:nvSpPr>
          <p:cNvPr id="20" name="矩形 19"/>
          <p:cNvSpPr/>
          <p:nvPr/>
        </p:nvSpPr>
        <p:spPr>
          <a:xfrm>
            <a:off x="5022868" y="2595982"/>
            <a:ext cx="5353586" cy="1069160"/>
          </a:xfrm>
          <a:prstGeom prst="rect">
            <a:avLst/>
          </a:prstGeom>
          <a:solidFill>
            <a:schemeClr val="bg1">
              <a:lumMod val="95000"/>
            </a:scheme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思源黑体" panose="020B0500000000000000" pitchFamily="34" charset="-122"/>
              <a:ea typeface="思源黑体" panose="020B0500000000000000" pitchFamily="34" charset="-122"/>
              <a:cs typeface="+mn-ea"/>
              <a:sym typeface="+mn-lt"/>
            </a:endParaRPr>
          </a:p>
        </p:txBody>
      </p:sp>
      <p:sp>
        <p:nvSpPr>
          <p:cNvPr id="21" name="矩形 20"/>
          <p:cNvSpPr/>
          <p:nvPr/>
        </p:nvSpPr>
        <p:spPr>
          <a:xfrm>
            <a:off x="4939623" y="2581511"/>
            <a:ext cx="2536177" cy="310877"/>
          </a:xfrm>
          <a:prstGeom prst="rect">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思源黑体" panose="020B0500000000000000" pitchFamily="34" charset="-122"/>
              <a:ea typeface="思源黑体" panose="020B0500000000000000" pitchFamily="34" charset="-122"/>
              <a:cs typeface="+mn-ea"/>
              <a:sym typeface="+mn-lt"/>
            </a:endParaRPr>
          </a:p>
        </p:txBody>
      </p:sp>
      <p:sp>
        <p:nvSpPr>
          <p:cNvPr id="22" name="矩形 21"/>
          <p:cNvSpPr/>
          <p:nvPr/>
        </p:nvSpPr>
        <p:spPr>
          <a:xfrm>
            <a:off x="5022868" y="3810060"/>
            <a:ext cx="5353586" cy="1069160"/>
          </a:xfrm>
          <a:prstGeom prst="rect">
            <a:avLst/>
          </a:prstGeom>
          <a:solidFill>
            <a:schemeClr val="bg1">
              <a:lumMod val="95000"/>
            </a:scheme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思源黑体" panose="020B0500000000000000" pitchFamily="34" charset="-122"/>
              <a:ea typeface="思源黑体" panose="020B0500000000000000" pitchFamily="34" charset="-122"/>
              <a:cs typeface="+mn-ea"/>
              <a:sym typeface="+mn-lt"/>
            </a:endParaRPr>
          </a:p>
        </p:txBody>
      </p:sp>
      <p:sp>
        <p:nvSpPr>
          <p:cNvPr id="23" name="矩形 22"/>
          <p:cNvSpPr/>
          <p:nvPr/>
        </p:nvSpPr>
        <p:spPr>
          <a:xfrm>
            <a:off x="4939623" y="3795589"/>
            <a:ext cx="2536177" cy="310877"/>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思源黑体" panose="020B0500000000000000" pitchFamily="34" charset="-122"/>
              <a:ea typeface="思源黑体" panose="020B0500000000000000" pitchFamily="34" charset="-122"/>
              <a:cs typeface="+mn-ea"/>
              <a:sym typeface="+mn-lt"/>
            </a:endParaRPr>
          </a:p>
        </p:txBody>
      </p:sp>
      <p:sp>
        <p:nvSpPr>
          <p:cNvPr id="24" name="矩形 23"/>
          <p:cNvSpPr/>
          <p:nvPr/>
        </p:nvSpPr>
        <p:spPr>
          <a:xfrm>
            <a:off x="5022868" y="5024136"/>
            <a:ext cx="5353586" cy="1069160"/>
          </a:xfrm>
          <a:prstGeom prst="rect">
            <a:avLst/>
          </a:prstGeom>
          <a:solidFill>
            <a:schemeClr val="bg1">
              <a:lumMod val="95000"/>
            </a:scheme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思源黑体" panose="020B0500000000000000" pitchFamily="34" charset="-122"/>
              <a:ea typeface="思源黑体" panose="020B0500000000000000" pitchFamily="34" charset="-122"/>
              <a:cs typeface="+mn-ea"/>
              <a:sym typeface="+mn-lt"/>
            </a:endParaRPr>
          </a:p>
        </p:txBody>
      </p:sp>
      <p:sp>
        <p:nvSpPr>
          <p:cNvPr id="25" name="矩形 24"/>
          <p:cNvSpPr/>
          <p:nvPr/>
        </p:nvSpPr>
        <p:spPr>
          <a:xfrm>
            <a:off x="4939623" y="5024136"/>
            <a:ext cx="2536177" cy="310877"/>
          </a:xfrm>
          <a:prstGeom prst="rect">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思源黑体" panose="020B0500000000000000" pitchFamily="34" charset="-122"/>
              <a:ea typeface="思源黑体" panose="020B0500000000000000" pitchFamily="34" charset="-122"/>
              <a:cs typeface="+mn-ea"/>
              <a:sym typeface="+mn-lt"/>
            </a:endParaRPr>
          </a:p>
        </p:txBody>
      </p:sp>
      <p:sp>
        <p:nvSpPr>
          <p:cNvPr id="28" name="TextBox 27"/>
          <p:cNvSpPr txBox="1"/>
          <p:nvPr/>
        </p:nvSpPr>
        <p:spPr>
          <a:xfrm>
            <a:off x="5018878" y="1294470"/>
            <a:ext cx="2044517" cy="418191"/>
          </a:xfrm>
          <a:prstGeom prst="rect">
            <a:avLst/>
          </a:prstGeom>
          <a:noFill/>
        </p:spPr>
        <p:txBody>
          <a:bodyPr wrap="square" rtlCol="0">
            <a:spAutoFit/>
          </a:bodyPr>
          <a:lstStyle/>
          <a:p>
            <a:pPr>
              <a:lnSpc>
                <a:spcPct val="130000"/>
              </a:lnSpc>
            </a:pPr>
            <a:r>
              <a:rPr lang="zh-CN" altLang="en-US" dirty="0">
                <a:solidFill>
                  <a:schemeClr val="bg1"/>
                </a:solidFill>
                <a:latin typeface="思源黑体" panose="020B0500000000000000" pitchFamily="34" charset="-122"/>
                <a:ea typeface="思源黑体" panose="020B0500000000000000" pitchFamily="34" charset="-122"/>
                <a:cs typeface="+mn-ea"/>
                <a:sym typeface="+mn-lt"/>
              </a:rPr>
              <a:t>成功项目汇总</a:t>
            </a:r>
          </a:p>
        </p:txBody>
      </p:sp>
      <p:sp>
        <p:nvSpPr>
          <p:cNvPr id="29" name="TextBox 28"/>
          <p:cNvSpPr txBox="1"/>
          <p:nvPr/>
        </p:nvSpPr>
        <p:spPr>
          <a:xfrm>
            <a:off x="5112916" y="2916981"/>
            <a:ext cx="5025494"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sp>
        <p:nvSpPr>
          <p:cNvPr id="30" name="TextBox 29"/>
          <p:cNvSpPr txBox="1"/>
          <p:nvPr/>
        </p:nvSpPr>
        <p:spPr>
          <a:xfrm>
            <a:off x="5112916" y="2510643"/>
            <a:ext cx="1569660" cy="418191"/>
          </a:xfrm>
          <a:prstGeom prst="rect">
            <a:avLst/>
          </a:prstGeom>
          <a:noFill/>
        </p:spPr>
        <p:txBody>
          <a:bodyPr wrap="none" rtlCol="0">
            <a:spAutoFit/>
          </a:bodyPr>
          <a:lstStyle/>
          <a:p>
            <a:pPr>
              <a:lnSpc>
                <a:spcPct val="130000"/>
              </a:lnSpc>
            </a:pPr>
            <a:r>
              <a:rPr lang="zh-CN" altLang="en-US" dirty="0">
                <a:solidFill>
                  <a:schemeClr val="bg1"/>
                </a:solidFill>
                <a:latin typeface="思源黑体" panose="020B0500000000000000" pitchFamily="34" charset="-122"/>
                <a:ea typeface="思源黑体" panose="020B0500000000000000" pitchFamily="34" charset="-122"/>
                <a:cs typeface="+mn-ea"/>
                <a:sym typeface="+mn-lt"/>
              </a:rPr>
              <a:t>成功项目汇总</a:t>
            </a:r>
          </a:p>
        </p:txBody>
      </p:sp>
      <p:sp>
        <p:nvSpPr>
          <p:cNvPr id="31" name="TextBox 30"/>
          <p:cNvSpPr txBox="1"/>
          <p:nvPr/>
        </p:nvSpPr>
        <p:spPr>
          <a:xfrm>
            <a:off x="5112916" y="4134255"/>
            <a:ext cx="5025494"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sp>
        <p:nvSpPr>
          <p:cNvPr id="32" name="TextBox 31"/>
          <p:cNvSpPr txBox="1"/>
          <p:nvPr/>
        </p:nvSpPr>
        <p:spPr>
          <a:xfrm>
            <a:off x="5112916" y="3727916"/>
            <a:ext cx="1569660" cy="418191"/>
          </a:xfrm>
          <a:prstGeom prst="rect">
            <a:avLst/>
          </a:prstGeom>
          <a:noFill/>
        </p:spPr>
        <p:txBody>
          <a:bodyPr wrap="none" rtlCol="0">
            <a:spAutoFit/>
          </a:bodyPr>
          <a:lstStyle/>
          <a:p>
            <a:pPr>
              <a:lnSpc>
                <a:spcPct val="130000"/>
              </a:lnSpc>
            </a:pPr>
            <a:r>
              <a:rPr lang="zh-CN" altLang="en-US" dirty="0">
                <a:solidFill>
                  <a:schemeClr val="bg1"/>
                </a:solidFill>
                <a:latin typeface="思源黑体" panose="020B0500000000000000" pitchFamily="34" charset="-122"/>
                <a:ea typeface="思源黑体" panose="020B0500000000000000" pitchFamily="34" charset="-122"/>
                <a:cs typeface="+mn-ea"/>
                <a:sym typeface="+mn-lt"/>
              </a:rPr>
              <a:t>成功项目汇总</a:t>
            </a:r>
          </a:p>
        </p:txBody>
      </p:sp>
      <p:sp>
        <p:nvSpPr>
          <p:cNvPr id="33" name="TextBox 32"/>
          <p:cNvSpPr txBox="1"/>
          <p:nvPr/>
        </p:nvSpPr>
        <p:spPr>
          <a:xfrm>
            <a:off x="5112916" y="5347509"/>
            <a:ext cx="5025494"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sp>
        <p:nvSpPr>
          <p:cNvPr id="34" name="TextBox 33"/>
          <p:cNvSpPr txBox="1"/>
          <p:nvPr/>
        </p:nvSpPr>
        <p:spPr>
          <a:xfrm>
            <a:off x="5112916" y="4941170"/>
            <a:ext cx="1569660" cy="418191"/>
          </a:xfrm>
          <a:prstGeom prst="rect">
            <a:avLst/>
          </a:prstGeom>
          <a:noFill/>
        </p:spPr>
        <p:txBody>
          <a:bodyPr wrap="none" rtlCol="0">
            <a:spAutoFit/>
          </a:bodyPr>
          <a:lstStyle/>
          <a:p>
            <a:pPr>
              <a:lnSpc>
                <a:spcPct val="130000"/>
              </a:lnSpc>
            </a:pPr>
            <a:r>
              <a:rPr lang="zh-CN" altLang="en-US" dirty="0">
                <a:solidFill>
                  <a:schemeClr val="bg1"/>
                </a:solidFill>
                <a:latin typeface="思源黑体" panose="020B0500000000000000" pitchFamily="34" charset="-122"/>
                <a:ea typeface="思源黑体" panose="020B0500000000000000" pitchFamily="34" charset="-122"/>
                <a:cs typeface="+mn-ea"/>
                <a:sym typeface="+mn-lt"/>
              </a:rPr>
              <a:t>成功项目汇总</a:t>
            </a:r>
          </a:p>
        </p:txBody>
      </p:sp>
      <p:grpSp>
        <p:nvGrpSpPr>
          <p:cNvPr id="39" name="组合 38"/>
          <p:cNvGrpSpPr/>
          <p:nvPr/>
        </p:nvGrpSpPr>
        <p:grpSpPr>
          <a:xfrm>
            <a:off x="3960903" y="266662"/>
            <a:ext cx="4268606" cy="919077"/>
            <a:chOff x="3925680" y="337337"/>
            <a:chExt cx="4269162" cy="919197"/>
          </a:xfrm>
        </p:grpSpPr>
        <p:sp>
          <p:nvSpPr>
            <p:cNvPr id="40" name="文本框 39"/>
            <p:cNvSpPr txBox="1"/>
            <p:nvPr/>
          </p:nvSpPr>
          <p:spPr>
            <a:xfrm>
              <a:off x="3925680" y="337337"/>
              <a:ext cx="4269162"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r>
                <a:rPr lang="zh-CN" altLang="en-US" sz="3200" dirty="0">
                  <a:ea typeface="思源黑体" panose="020B0500000000000000" pitchFamily="34" charset="-122"/>
                </a:rPr>
                <a:t>成功项目展示</a:t>
              </a:r>
            </a:p>
          </p:txBody>
        </p:sp>
        <p:sp>
          <p:nvSpPr>
            <p:cNvPr id="41" name="文本框 40"/>
            <p:cNvSpPr txBox="1"/>
            <p:nvPr/>
          </p:nvSpPr>
          <p:spPr>
            <a:xfrm>
              <a:off x="3925680" y="868736"/>
              <a:ext cx="4269162" cy="387798"/>
            </a:xfrm>
            <a:prstGeom prst="rect">
              <a:avLst/>
            </a:prstGeom>
            <a:noFill/>
          </p:spPr>
          <p:txBody>
            <a:bodyPr wrap="square" rtlCol="0">
              <a:spAutoFit/>
              <a:scene3d>
                <a:camera prst="orthographicFront"/>
                <a:lightRig rig="threePt" dir="t"/>
              </a:scene3d>
              <a:sp3d contourW="12700"/>
            </a:bodyPr>
            <a:lstStyle>
              <a:defPPr>
                <a:defRPr lang="en-US"/>
              </a:defPPr>
              <a:lvl1pPr algn="ctr">
                <a:lnSpc>
                  <a:spcPct val="120000"/>
                </a:lnSpc>
                <a:defRPr sz="1100">
                  <a:solidFill>
                    <a:schemeClr val="bg1">
                      <a:lumMod val="65000"/>
                    </a:schemeClr>
                  </a:solidFill>
                  <a:latin typeface="Century Gothic" panose="020B0502020202020204" pitchFamily="34" charset="0"/>
                </a:defRPr>
              </a:lvl1pPr>
            </a:lstStyle>
            <a:p>
              <a:r>
                <a:rPr lang="en-US" altLang="zh-CN" sz="800" dirty="0">
                  <a:solidFill>
                    <a:schemeClr val="tx1">
                      <a:lumMod val="50000"/>
                      <a:lumOff val="50000"/>
                    </a:schemeClr>
                  </a:solidFill>
                  <a:ea typeface="思源黑体" panose="020B0500000000000000" pitchFamily="34" charset="-122"/>
                </a:rPr>
                <a:t>print the presentation and make it into a film to be used in a wider field The user can demonstrate on a projector or computer</a:t>
              </a:r>
            </a:p>
          </p:txBody>
        </p:sp>
      </p:grpSp>
    </p:spTree>
    <p:extLst>
      <p:ext uri="{BB962C8B-B14F-4D97-AF65-F5344CB8AC3E}">
        <p14:creationId xmlns:p14="http://schemas.microsoft.com/office/powerpoint/2010/main" val="1828799279"/>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22" presetClass="entr" presetSubtype="8" fill="hold" nodeType="with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22" presetClass="entr" presetSubtype="8" fill="hold" grpId="0" nodeType="with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22" presetClass="entr" presetSubtype="8" fill="hold" grpId="0" nodeType="withEffect">
                                  <p:stCondLst>
                                    <p:cond delay="50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par>
                                <p:cTn id="19" presetID="22" presetClass="entr" presetSubtype="8" fill="hold"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par>
                                <p:cTn id="22" presetID="16" presetClass="entr" presetSubtype="21" fill="hold" grpId="0" nodeType="withEffect">
                                  <p:stCondLst>
                                    <p:cond delay="1250"/>
                                  </p:stCondLst>
                                  <p:childTnLst>
                                    <p:set>
                                      <p:cBhvr>
                                        <p:cTn id="23" dur="1" fill="hold">
                                          <p:stCondLst>
                                            <p:cond delay="0"/>
                                          </p:stCondLst>
                                        </p:cTn>
                                        <p:tgtEl>
                                          <p:spTgt spid="28"/>
                                        </p:tgtEl>
                                        <p:attrNameLst>
                                          <p:attrName>style.visibility</p:attrName>
                                        </p:attrNameLst>
                                      </p:cBhvr>
                                      <p:to>
                                        <p:strVal val="visible"/>
                                      </p:to>
                                    </p:set>
                                    <p:animEffect transition="in" filter="barn(inVertical)">
                                      <p:cBhvr>
                                        <p:cTn id="24" dur="500"/>
                                        <p:tgtEl>
                                          <p:spTgt spid="28"/>
                                        </p:tgtEl>
                                      </p:cBhvr>
                                    </p:animEffect>
                                  </p:childTnLst>
                                </p:cTn>
                              </p:par>
                              <p:par>
                                <p:cTn id="25" presetID="16" presetClass="entr" presetSubtype="21" fill="hold" grpId="0" nodeType="withEffect">
                                  <p:stCondLst>
                                    <p:cond delay="125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par>
                                <p:cTn id="28" presetID="16" presetClass="entr" presetSubtype="21" fill="hold" grpId="0" nodeType="withEffect">
                                  <p:stCondLst>
                                    <p:cond delay="1250"/>
                                  </p:stCondLst>
                                  <p:childTnLst>
                                    <p:set>
                                      <p:cBhvr>
                                        <p:cTn id="29" dur="1" fill="hold">
                                          <p:stCondLst>
                                            <p:cond delay="0"/>
                                          </p:stCondLst>
                                        </p:cTn>
                                        <p:tgtEl>
                                          <p:spTgt spid="30"/>
                                        </p:tgtEl>
                                        <p:attrNameLst>
                                          <p:attrName>style.visibility</p:attrName>
                                        </p:attrNameLst>
                                      </p:cBhvr>
                                      <p:to>
                                        <p:strVal val="visible"/>
                                      </p:to>
                                    </p:set>
                                    <p:animEffect transition="in" filter="barn(inVertical)">
                                      <p:cBhvr>
                                        <p:cTn id="30" dur="500"/>
                                        <p:tgtEl>
                                          <p:spTgt spid="30"/>
                                        </p:tgtEl>
                                      </p:cBhvr>
                                    </p:animEffect>
                                  </p:childTnLst>
                                </p:cTn>
                              </p:par>
                              <p:par>
                                <p:cTn id="31" presetID="16" presetClass="entr" presetSubtype="21" fill="hold" grpId="0" nodeType="withEffect">
                                  <p:stCondLst>
                                    <p:cond delay="125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par>
                                <p:cTn id="34" presetID="16" presetClass="entr" presetSubtype="21" fill="hold" grpId="0" nodeType="withEffect">
                                  <p:stCondLst>
                                    <p:cond delay="1250"/>
                                  </p:stCondLst>
                                  <p:childTnLst>
                                    <p:set>
                                      <p:cBhvr>
                                        <p:cTn id="35" dur="1" fill="hold">
                                          <p:stCondLst>
                                            <p:cond delay="0"/>
                                          </p:stCondLst>
                                        </p:cTn>
                                        <p:tgtEl>
                                          <p:spTgt spid="32"/>
                                        </p:tgtEl>
                                        <p:attrNameLst>
                                          <p:attrName>style.visibility</p:attrName>
                                        </p:attrNameLst>
                                      </p:cBhvr>
                                      <p:to>
                                        <p:strVal val="visible"/>
                                      </p:to>
                                    </p:set>
                                    <p:animEffect transition="in" filter="barn(inVertical)">
                                      <p:cBhvr>
                                        <p:cTn id="36" dur="500"/>
                                        <p:tgtEl>
                                          <p:spTgt spid="32"/>
                                        </p:tgtEl>
                                      </p:cBhvr>
                                    </p:animEffect>
                                  </p:childTnLst>
                                </p:cTn>
                              </p:par>
                              <p:par>
                                <p:cTn id="37" presetID="16" presetClass="entr" presetSubtype="21" fill="hold" grpId="0" nodeType="withEffect">
                                  <p:stCondLst>
                                    <p:cond delay="1250"/>
                                  </p:stCondLst>
                                  <p:childTnLst>
                                    <p:set>
                                      <p:cBhvr>
                                        <p:cTn id="38" dur="1" fill="hold">
                                          <p:stCondLst>
                                            <p:cond delay="0"/>
                                          </p:stCondLst>
                                        </p:cTn>
                                        <p:tgtEl>
                                          <p:spTgt spid="25"/>
                                        </p:tgtEl>
                                        <p:attrNameLst>
                                          <p:attrName>style.visibility</p:attrName>
                                        </p:attrNameLst>
                                      </p:cBhvr>
                                      <p:to>
                                        <p:strVal val="visible"/>
                                      </p:to>
                                    </p:set>
                                    <p:animEffect transition="in" filter="barn(inVertical)">
                                      <p:cBhvr>
                                        <p:cTn id="39" dur="500"/>
                                        <p:tgtEl>
                                          <p:spTgt spid="25"/>
                                        </p:tgtEl>
                                      </p:cBhvr>
                                    </p:animEffect>
                                  </p:childTnLst>
                                </p:cTn>
                              </p:par>
                              <p:par>
                                <p:cTn id="40" presetID="16" presetClass="entr" presetSubtype="21" fill="hold" grpId="0" nodeType="withEffect">
                                  <p:stCondLst>
                                    <p:cond delay="1250"/>
                                  </p:stCondLst>
                                  <p:childTnLst>
                                    <p:set>
                                      <p:cBhvr>
                                        <p:cTn id="41" dur="1" fill="hold">
                                          <p:stCondLst>
                                            <p:cond delay="0"/>
                                          </p:stCondLst>
                                        </p:cTn>
                                        <p:tgtEl>
                                          <p:spTgt spid="34"/>
                                        </p:tgtEl>
                                        <p:attrNameLst>
                                          <p:attrName>style.visibility</p:attrName>
                                        </p:attrNameLst>
                                      </p:cBhvr>
                                      <p:to>
                                        <p:strVal val="visible"/>
                                      </p:to>
                                    </p:set>
                                    <p:animEffect transition="in" filter="barn(inVertical)">
                                      <p:cBhvr>
                                        <p:cTn id="42" dur="500"/>
                                        <p:tgtEl>
                                          <p:spTgt spid="34"/>
                                        </p:tgtEl>
                                      </p:cBhvr>
                                    </p:animEffect>
                                  </p:childTnLst>
                                </p:cTn>
                              </p:par>
                              <p:par>
                                <p:cTn id="43" presetID="10" presetClass="entr" presetSubtype="0" fill="hold" grpId="0" nodeType="withEffect">
                                  <p:stCondLst>
                                    <p:cond delay="175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175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grpId="0" nodeType="withEffect">
                                  <p:stCondLst>
                                    <p:cond delay="175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par>
                                <p:cTn id="52" presetID="10" presetClass="entr" presetSubtype="0" fill="hold" grpId="0" nodeType="withEffect">
                                  <p:stCondLst>
                                    <p:cond delay="175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par>
                                <p:cTn id="55" presetID="10" presetClass="entr" presetSubtype="0" fill="hold" grpId="0" nodeType="withEffect">
                                  <p:stCondLst>
                                    <p:cond delay="225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par>
                                <p:cTn id="58" presetID="10" presetClass="entr" presetSubtype="0" fill="hold" grpId="0" nodeType="withEffect">
                                  <p:stCondLst>
                                    <p:cond delay="225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childTnLst>
                                </p:cTn>
                              </p:par>
                              <p:par>
                                <p:cTn id="61" presetID="10" presetClass="entr" presetSubtype="0" fill="hold" grpId="0" nodeType="withEffect">
                                  <p:stCondLst>
                                    <p:cond delay="225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cTn>
                              </p:par>
                              <p:par>
                                <p:cTn id="64" presetID="10" presetClass="entr" presetSubtype="0" fill="hold" grpId="0" nodeType="withEffect">
                                  <p:stCondLst>
                                    <p:cond delay="225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500"/>
                                        <p:tgtEl>
                                          <p:spTgt spid="33"/>
                                        </p:tgtEl>
                                      </p:cBhvr>
                                    </p:animEffect>
                                  </p:childTnLst>
                                </p:cTn>
                              </p:par>
                              <p:par>
                                <p:cTn id="67" presetID="16" presetClass="entr" presetSubtype="21" fill="hold" grpId="0" nodeType="withEffect">
                                  <p:stCondLst>
                                    <p:cond delay="1250"/>
                                  </p:stCondLst>
                                  <p:childTnLst>
                                    <p:set>
                                      <p:cBhvr>
                                        <p:cTn id="68" dur="1" fill="hold">
                                          <p:stCondLst>
                                            <p:cond delay="0"/>
                                          </p:stCondLst>
                                        </p:cTn>
                                        <p:tgtEl>
                                          <p:spTgt spid="42"/>
                                        </p:tgtEl>
                                        <p:attrNameLst>
                                          <p:attrName>style.visibility</p:attrName>
                                        </p:attrNameLst>
                                      </p:cBhvr>
                                      <p:to>
                                        <p:strVal val="visible"/>
                                      </p:to>
                                    </p:set>
                                    <p:animEffect transition="in" filter="barn(inVertical)">
                                      <p:cBhvr>
                                        <p:cTn id="6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6" grpId="0"/>
      <p:bldP spid="42" grpId="0" animBg="1"/>
      <p:bldP spid="11" grpId="0" animBg="1"/>
      <p:bldP spid="12" grpId="0" animBg="1"/>
      <p:bldP spid="20" grpId="0" animBg="1"/>
      <p:bldP spid="21" grpId="0" animBg="1"/>
      <p:bldP spid="22" grpId="0" animBg="1"/>
      <p:bldP spid="23" grpId="0" animBg="1"/>
      <p:bldP spid="24" grpId="0" animBg="1"/>
      <p:bldP spid="25" grpId="0" animBg="1"/>
      <p:bldP spid="28" grpId="0"/>
      <p:bldP spid="29" grpId="0"/>
      <p:bldP spid="30" grpId="0"/>
      <p:bldP spid="31" grpId="0"/>
      <p:bldP spid="32" grpId="0"/>
      <p:bldP spid="33" grpId="0"/>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a:off x="622598" y="1847587"/>
            <a:ext cx="4085782" cy="1100555"/>
          </a:xfrm>
          <a:custGeom>
            <a:avLst/>
            <a:gdLst>
              <a:gd name="T0" fmla="*/ 86 w 743"/>
              <a:gd name="T1" fmla="*/ 103 h 103"/>
              <a:gd name="T2" fmla="*/ 86 w 743"/>
              <a:gd name="T3" fmla="*/ 103 h 103"/>
              <a:gd name="T4" fmla="*/ 75 w 743"/>
              <a:gd name="T5" fmla="*/ 100 h 103"/>
              <a:gd name="T6" fmla="*/ 18 w 743"/>
              <a:gd name="T7" fmla="*/ 69 h 103"/>
              <a:gd name="T8" fmla="*/ 18 w 743"/>
              <a:gd name="T9" fmla="*/ 35 h 103"/>
              <a:gd name="T10" fmla="*/ 75 w 743"/>
              <a:gd name="T11" fmla="*/ 4 h 103"/>
              <a:gd name="T12" fmla="*/ 86 w 743"/>
              <a:gd name="T13" fmla="*/ 0 h 103"/>
              <a:gd name="T14" fmla="*/ 86 w 743"/>
              <a:gd name="T15" fmla="*/ 0 h 103"/>
              <a:gd name="T16" fmla="*/ 743 w 743"/>
              <a:gd name="T17" fmla="*/ 0 h 103"/>
              <a:gd name="T18" fmla="*/ 673 w 743"/>
              <a:gd name="T19" fmla="*/ 103 h 103"/>
              <a:gd name="T20" fmla="*/ 86 w 743"/>
              <a:gd name="T21"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3" h="103">
                <a:moveTo>
                  <a:pt x="86" y="103"/>
                </a:moveTo>
                <a:cubicBezTo>
                  <a:pt x="86" y="103"/>
                  <a:pt x="86" y="103"/>
                  <a:pt x="86" y="103"/>
                </a:cubicBezTo>
                <a:cubicBezTo>
                  <a:pt x="83" y="103"/>
                  <a:pt x="79" y="102"/>
                  <a:pt x="75" y="100"/>
                </a:cubicBezTo>
                <a:cubicBezTo>
                  <a:pt x="18" y="69"/>
                  <a:pt x="18" y="69"/>
                  <a:pt x="18" y="69"/>
                </a:cubicBezTo>
                <a:cubicBezTo>
                  <a:pt x="0" y="60"/>
                  <a:pt x="0" y="44"/>
                  <a:pt x="18" y="35"/>
                </a:cubicBezTo>
                <a:cubicBezTo>
                  <a:pt x="75" y="4"/>
                  <a:pt x="75" y="4"/>
                  <a:pt x="75" y="4"/>
                </a:cubicBezTo>
                <a:cubicBezTo>
                  <a:pt x="79" y="2"/>
                  <a:pt x="83" y="1"/>
                  <a:pt x="86" y="0"/>
                </a:cubicBezTo>
                <a:cubicBezTo>
                  <a:pt x="86" y="0"/>
                  <a:pt x="86" y="0"/>
                  <a:pt x="86" y="0"/>
                </a:cubicBezTo>
                <a:cubicBezTo>
                  <a:pt x="743" y="0"/>
                  <a:pt x="743" y="0"/>
                  <a:pt x="743" y="0"/>
                </a:cubicBezTo>
                <a:cubicBezTo>
                  <a:pt x="673" y="103"/>
                  <a:pt x="673" y="103"/>
                  <a:pt x="673" y="103"/>
                </a:cubicBezTo>
                <a:lnTo>
                  <a:pt x="86" y="103"/>
                </a:lnTo>
                <a:close/>
              </a:path>
            </a:pathLst>
          </a:custGeom>
          <a:solidFill>
            <a:srgbClr val="E53238"/>
          </a:solidFill>
          <a:ln>
            <a:noFill/>
          </a:ln>
          <a:effectLst>
            <a:outerShdw blurRad="2540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a:lnSpc>
                <a:spcPct val="130000"/>
              </a:lnSpc>
            </a:pPr>
            <a:endParaRPr lang="zh-CN" altLang="en-US" sz="1200" dirty="0">
              <a:latin typeface="思源黑体" panose="020B0500000000000000" pitchFamily="34" charset="-122"/>
              <a:ea typeface="思源黑体" panose="020B0500000000000000" pitchFamily="34" charset="-122"/>
              <a:cs typeface="+mn-ea"/>
              <a:sym typeface="+mn-lt"/>
            </a:endParaRPr>
          </a:p>
        </p:txBody>
      </p:sp>
      <p:sp>
        <p:nvSpPr>
          <p:cNvPr id="8" name="文本框 29"/>
          <p:cNvSpPr txBox="1"/>
          <p:nvPr/>
        </p:nvSpPr>
        <p:spPr>
          <a:xfrm flipH="1">
            <a:off x="910630" y="1905943"/>
            <a:ext cx="724878" cy="887166"/>
          </a:xfrm>
          <a:prstGeom prst="rect">
            <a:avLst/>
          </a:prstGeom>
          <a:noFill/>
        </p:spPr>
        <p:txBody>
          <a:bodyPr wrap="none" rtlCol="0">
            <a:spAutoFit/>
          </a:bodyPr>
          <a:lstStyle/>
          <a:p>
            <a:pPr>
              <a:lnSpc>
                <a:spcPct val="130000"/>
              </a:lnSpc>
            </a:pPr>
            <a:r>
              <a:rPr lang="en-US" altLang="zh-CN" sz="4400" dirty="0">
                <a:solidFill>
                  <a:schemeClr val="bg1"/>
                </a:solidFill>
                <a:latin typeface="思源黑体" panose="020B0500000000000000" pitchFamily="34" charset="-122"/>
                <a:ea typeface="思源黑体" panose="020B0500000000000000" pitchFamily="34" charset="-122"/>
                <a:cs typeface="+mn-ea"/>
                <a:sym typeface="+mn-lt"/>
              </a:rPr>
              <a:t>1</a:t>
            </a:r>
            <a:r>
              <a:rPr lang="en-US" altLang="zh-CN" sz="4800" baseline="30000" dirty="0">
                <a:solidFill>
                  <a:schemeClr val="bg1"/>
                </a:solidFill>
                <a:latin typeface="思源黑体" panose="020B0500000000000000" pitchFamily="34" charset="-122"/>
                <a:ea typeface="思源黑体" panose="020B0500000000000000" pitchFamily="34" charset="-122"/>
                <a:cs typeface="+mn-ea"/>
                <a:sym typeface="+mn-lt"/>
              </a:rPr>
              <a:t>#</a:t>
            </a:r>
            <a:endParaRPr lang="zh-CN" altLang="en-US" sz="4400" baseline="30000" dirty="0">
              <a:solidFill>
                <a:schemeClr val="bg1"/>
              </a:solidFill>
              <a:latin typeface="思源黑体" panose="020B0500000000000000" pitchFamily="34" charset="-122"/>
              <a:ea typeface="思源黑体" panose="020B0500000000000000" pitchFamily="34" charset="-122"/>
              <a:cs typeface="+mn-ea"/>
              <a:sym typeface="+mn-lt"/>
            </a:endParaRPr>
          </a:p>
        </p:txBody>
      </p:sp>
      <p:sp>
        <p:nvSpPr>
          <p:cNvPr id="9" name="Freeform 6"/>
          <p:cNvSpPr>
            <a:spLocks/>
          </p:cNvSpPr>
          <p:nvPr/>
        </p:nvSpPr>
        <p:spPr bwMode="auto">
          <a:xfrm flipH="1">
            <a:off x="7451552" y="1840346"/>
            <a:ext cx="4116262" cy="1115036"/>
          </a:xfrm>
          <a:custGeom>
            <a:avLst/>
            <a:gdLst>
              <a:gd name="T0" fmla="*/ 88 w 754"/>
              <a:gd name="T1" fmla="*/ 104 h 104"/>
              <a:gd name="T2" fmla="*/ 88 w 754"/>
              <a:gd name="T3" fmla="*/ 104 h 104"/>
              <a:gd name="T4" fmla="*/ 76 w 754"/>
              <a:gd name="T5" fmla="*/ 100 h 104"/>
              <a:gd name="T6" fmla="*/ 18 w 754"/>
              <a:gd name="T7" fmla="*/ 69 h 104"/>
              <a:gd name="T8" fmla="*/ 18 w 754"/>
              <a:gd name="T9" fmla="*/ 35 h 104"/>
              <a:gd name="T10" fmla="*/ 75 w 754"/>
              <a:gd name="T11" fmla="*/ 4 h 104"/>
              <a:gd name="T12" fmla="*/ 88 w 754"/>
              <a:gd name="T13" fmla="*/ 1 h 104"/>
              <a:gd name="T14" fmla="*/ 88 w 754"/>
              <a:gd name="T15" fmla="*/ 0 h 104"/>
              <a:gd name="T16" fmla="*/ 754 w 754"/>
              <a:gd name="T17" fmla="*/ 0 h 104"/>
              <a:gd name="T18" fmla="*/ 684 w 754"/>
              <a:gd name="T19" fmla="*/ 104 h 104"/>
              <a:gd name="T20" fmla="*/ 88 w 754"/>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4" h="104">
                <a:moveTo>
                  <a:pt x="88" y="104"/>
                </a:moveTo>
                <a:cubicBezTo>
                  <a:pt x="88" y="104"/>
                  <a:pt x="88" y="104"/>
                  <a:pt x="88" y="104"/>
                </a:cubicBezTo>
                <a:cubicBezTo>
                  <a:pt x="84" y="104"/>
                  <a:pt x="80" y="103"/>
                  <a:pt x="76" y="100"/>
                </a:cubicBezTo>
                <a:cubicBezTo>
                  <a:pt x="18" y="69"/>
                  <a:pt x="18" y="69"/>
                  <a:pt x="18" y="69"/>
                </a:cubicBezTo>
                <a:cubicBezTo>
                  <a:pt x="0" y="60"/>
                  <a:pt x="0" y="45"/>
                  <a:pt x="18" y="35"/>
                </a:cubicBezTo>
                <a:cubicBezTo>
                  <a:pt x="75" y="4"/>
                  <a:pt x="75" y="4"/>
                  <a:pt x="75" y="4"/>
                </a:cubicBezTo>
                <a:cubicBezTo>
                  <a:pt x="80" y="2"/>
                  <a:pt x="84" y="1"/>
                  <a:pt x="88" y="1"/>
                </a:cubicBezTo>
                <a:cubicBezTo>
                  <a:pt x="88" y="0"/>
                  <a:pt x="88" y="0"/>
                  <a:pt x="88" y="0"/>
                </a:cubicBezTo>
                <a:cubicBezTo>
                  <a:pt x="754" y="0"/>
                  <a:pt x="754" y="0"/>
                  <a:pt x="754" y="0"/>
                </a:cubicBezTo>
                <a:cubicBezTo>
                  <a:pt x="684" y="104"/>
                  <a:pt x="684" y="104"/>
                  <a:pt x="684" y="104"/>
                </a:cubicBezTo>
                <a:lnTo>
                  <a:pt x="88" y="104"/>
                </a:lnTo>
                <a:close/>
              </a:path>
            </a:pathLst>
          </a:custGeom>
          <a:solidFill>
            <a:srgbClr val="595959"/>
          </a:solidFill>
          <a:ln>
            <a:noFill/>
          </a:ln>
          <a:effectLst>
            <a:outerShdw blurRad="2540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a:lnSpc>
                <a:spcPct val="130000"/>
              </a:lnSpc>
            </a:pPr>
            <a:endParaRPr lang="zh-CN" altLang="en-US" sz="1200" dirty="0">
              <a:latin typeface="思源黑体" panose="020B0500000000000000" pitchFamily="34" charset="-122"/>
              <a:ea typeface="思源黑体" panose="020B0500000000000000" pitchFamily="34" charset="-122"/>
              <a:cs typeface="+mn-ea"/>
              <a:sym typeface="+mn-lt"/>
            </a:endParaRPr>
          </a:p>
        </p:txBody>
      </p:sp>
      <p:sp>
        <p:nvSpPr>
          <p:cNvPr id="11" name="文本框 32"/>
          <p:cNvSpPr txBox="1"/>
          <p:nvPr/>
        </p:nvSpPr>
        <p:spPr>
          <a:xfrm>
            <a:off x="10575615" y="1931480"/>
            <a:ext cx="724878" cy="887166"/>
          </a:xfrm>
          <a:prstGeom prst="rect">
            <a:avLst/>
          </a:prstGeom>
          <a:noFill/>
        </p:spPr>
        <p:txBody>
          <a:bodyPr wrap="none" rtlCol="0">
            <a:spAutoFit/>
          </a:bodyPr>
          <a:lstStyle/>
          <a:p>
            <a:pPr>
              <a:lnSpc>
                <a:spcPct val="130000"/>
              </a:lnSpc>
            </a:pPr>
            <a:r>
              <a:rPr lang="en-US" altLang="zh-CN" sz="4400" dirty="0">
                <a:solidFill>
                  <a:schemeClr val="bg1"/>
                </a:solidFill>
                <a:latin typeface="思源黑体" panose="020B0500000000000000" pitchFamily="34" charset="-122"/>
                <a:ea typeface="思源黑体" panose="020B0500000000000000" pitchFamily="34" charset="-122"/>
                <a:cs typeface="+mn-ea"/>
                <a:sym typeface="+mn-lt"/>
              </a:rPr>
              <a:t>2</a:t>
            </a:r>
            <a:r>
              <a:rPr lang="en-US" altLang="zh-CN" sz="4800" baseline="30000" dirty="0">
                <a:solidFill>
                  <a:schemeClr val="bg1"/>
                </a:solidFill>
                <a:latin typeface="思源黑体" panose="020B0500000000000000" pitchFamily="34" charset="-122"/>
                <a:ea typeface="思源黑体" panose="020B0500000000000000" pitchFamily="34" charset="-122"/>
                <a:cs typeface="+mn-ea"/>
                <a:sym typeface="+mn-lt"/>
              </a:rPr>
              <a:t>#</a:t>
            </a:r>
            <a:endParaRPr lang="zh-CN" altLang="en-US" sz="4400" baseline="30000" dirty="0">
              <a:solidFill>
                <a:schemeClr val="bg1"/>
              </a:solidFill>
              <a:latin typeface="思源黑体" panose="020B0500000000000000" pitchFamily="34" charset="-122"/>
              <a:ea typeface="思源黑体" panose="020B0500000000000000" pitchFamily="34" charset="-122"/>
              <a:cs typeface="+mn-ea"/>
              <a:sym typeface="+mn-lt"/>
            </a:endParaRPr>
          </a:p>
        </p:txBody>
      </p:sp>
      <p:sp>
        <p:nvSpPr>
          <p:cNvPr id="12" name="Freeform 7"/>
          <p:cNvSpPr>
            <a:spLocks/>
          </p:cNvSpPr>
          <p:nvPr/>
        </p:nvSpPr>
        <p:spPr bwMode="auto">
          <a:xfrm>
            <a:off x="622598" y="2995760"/>
            <a:ext cx="4195334" cy="1100555"/>
          </a:xfrm>
          <a:custGeom>
            <a:avLst/>
            <a:gdLst>
              <a:gd name="T0" fmla="*/ 17 w 763"/>
              <a:gd name="T1" fmla="*/ 35 h 103"/>
              <a:gd name="T2" fmla="*/ 75 w 763"/>
              <a:gd name="T3" fmla="*/ 4 h 103"/>
              <a:gd name="T4" fmla="*/ 86 w 763"/>
              <a:gd name="T5" fmla="*/ 0 h 103"/>
              <a:gd name="T6" fmla="*/ 86 w 763"/>
              <a:gd name="T7" fmla="*/ 0 h 103"/>
              <a:gd name="T8" fmla="*/ 167 w 763"/>
              <a:gd name="T9" fmla="*/ 0 h 103"/>
              <a:gd name="T10" fmla="*/ 167 w 763"/>
              <a:gd name="T11" fmla="*/ 0 h 103"/>
              <a:gd name="T12" fmla="*/ 763 w 763"/>
              <a:gd name="T13" fmla="*/ 0 h 103"/>
              <a:gd name="T14" fmla="*/ 693 w 763"/>
              <a:gd name="T15" fmla="*/ 103 h 103"/>
              <a:gd name="T16" fmla="*/ 86 w 763"/>
              <a:gd name="T17" fmla="*/ 103 h 103"/>
              <a:gd name="T18" fmla="*/ 86 w 763"/>
              <a:gd name="T19" fmla="*/ 103 h 103"/>
              <a:gd name="T20" fmla="*/ 75 w 763"/>
              <a:gd name="T21" fmla="*/ 100 h 103"/>
              <a:gd name="T22" fmla="*/ 17 w 763"/>
              <a:gd name="T23" fmla="*/ 69 h 103"/>
              <a:gd name="T24" fmla="*/ 17 w 763"/>
              <a:gd name="T25" fmla="*/ 3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3" h="103">
                <a:moveTo>
                  <a:pt x="17" y="35"/>
                </a:moveTo>
                <a:cubicBezTo>
                  <a:pt x="75" y="4"/>
                  <a:pt x="75" y="4"/>
                  <a:pt x="75" y="4"/>
                </a:cubicBezTo>
                <a:cubicBezTo>
                  <a:pt x="79" y="2"/>
                  <a:pt x="82" y="1"/>
                  <a:pt x="86" y="0"/>
                </a:cubicBezTo>
                <a:cubicBezTo>
                  <a:pt x="86" y="0"/>
                  <a:pt x="86" y="0"/>
                  <a:pt x="86" y="0"/>
                </a:cubicBezTo>
                <a:cubicBezTo>
                  <a:pt x="167" y="0"/>
                  <a:pt x="167" y="0"/>
                  <a:pt x="167" y="0"/>
                </a:cubicBezTo>
                <a:cubicBezTo>
                  <a:pt x="167" y="0"/>
                  <a:pt x="167" y="0"/>
                  <a:pt x="167" y="0"/>
                </a:cubicBezTo>
                <a:cubicBezTo>
                  <a:pt x="763" y="0"/>
                  <a:pt x="763" y="0"/>
                  <a:pt x="763" y="0"/>
                </a:cubicBezTo>
                <a:cubicBezTo>
                  <a:pt x="693" y="103"/>
                  <a:pt x="693" y="103"/>
                  <a:pt x="693" y="103"/>
                </a:cubicBezTo>
                <a:cubicBezTo>
                  <a:pt x="86" y="103"/>
                  <a:pt x="86" y="103"/>
                  <a:pt x="86" y="103"/>
                </a:cubicBezTo>
                <a:cubicBezTo>
                  <a:pt x="86" y="103"/>
                  <a:pt x="86" y="103"/>
                  <a:pt x="86" y="103"/>
                </a:cubicBezTo>
                <a:cubicBezTo>
                  <a:pt x="82" y="103"/>
                  <a:pt x="79" y="102"/>
                  <a:pt x="75" y="100"/>
                </a:cubicBezTo>
                <a:cubicBezTo>
                  <a:pt x="17" y="69"/>
                  <a:pt x="17" y="69"/>
                  <a:pt x="17" y="69"/>
                </a:cubicBezTo>
                <a:cubicBezTo>
                  <a:pt x="0" y="60"/>
                  <a:pt x="0" y="44"/>
                  <a:pt x="17" y="35"/>
                </a:cubicBezTo>
                <a:close/>
              </a:path>
            </a:pathLst>
          </a:custGeom>
          <a:solidFill>
            <a:srgbClr val="595959"/>
          </a:solidFill>
          <a:ln>
            <a:noFill/>
          </a:ln>
          <a:effectLst>
            <a:outerShdw blurRad="2540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a:lnSpc>
                <a:spcPct val="130000"/>
              </a:lnSpc>
            </a:pPr>
            <a:endParaRPr lang="zh-CN" altLang="en-US" sz="1200" dirty="0">
              <a:latin typeface="思源黑体" panose="020B0500000000000000" pitchFamily="34" charset="-122"/>
              <a:ea typeface="思源黑体" panose="020B0500000000000000" pitchFamily="34" charset="-122"/>
              <a:cs typeface="+mn-ea"/>
              <a:sym typeface="+mn-lt"/>
            </a:endParaRPr>
          </a:p>
        </p:txBody>
      </p:sp>
      <p:sp>
        <p:nvSpPr>
          <p:cNvPr id="13" name="文本框 31"/>
          <p:cNvSpPr txBox="1"/>
          <p:nvPr/>
        </p:nvSpPr>
        <p:spPr>
          <a:xfrm flipH="1">
            <a:off x="988323" y="3105191"/>
            <a:ext cx="724878" cy="887166"/>
          </a:xfrm>
          <a:prstGeom prst="rect">
            <a:avLst/>
          </a:prstGeom>
          <a:noFill/>
        </p:spPr>
        <p:txBody>
          <a:bodyPr wrap="none" rtlCol="0">
            <a:spAutoFit/>
          </a:bodyPr>
          <a:lstStyle/>
          <a:p>
            <a:pPr>
              <a:lnSpc>
                <a:spcPct val="130000"/>
              </a:lnSpc>
            </a:pPr>
            <a:r>
              <a:rPr lang="en-US" altLang="zh-CN" sz="4400" dirty="0">
                <a:solidFill>
                  <a:schemeClr val="bg1"/>
                </a:solidFill>
                <a:latin typeface="思源黑体" panose="020B0500000000000000" pitchFamily="34" charset="-122"/>
                <a:ea typeface="思源黑体" panose="020B0500000000000000" pitchFamily="34" charset="-122"/>
                <a:cs typeface="+mn-ea"/>
                <a:sym typeface="+mn-lt"/>
              </a:rPr>
              <a:t>3</a:t>
            </a:r>
            <a:r>
              <a:rPr lang="en-US" altLang="zh-CN" sz="4800" baseline="30000" dirty="0">
                <a:solidFill>
                  <a:schemeClr val="bg1"/>
                </a:solidFill>
                <a:latin typeface="思源黑体" panose="020B0500000000000000" pitchFamily="34" charset="-122"/>
                <a:ea typeface="思源黑体" panose="020B0500000000000000" pitchFamily="34" charset="-122"/>
                <a:cs typeface="+mn-ea"/>
                <a:sym typeface="+mn-lt"/>
              </a:rPr>
              <a:t>#</a:t>
            </a:r>
            <a:endParaRPr lang="zh-CN" altLang="en-US" sz="4400" baseline="30000" dirty="0">
              <a:solidFill>
                <a:schemeClr val="bg1"/>
              </a:solidFill>
              <a:latin typeface="思源黑体" panose="020B0500000000000000" pitchFamily="34" charset="-122"/>
              <a:ea typeface="思源黑体" panose="020B0500000000000000" pitchFamily="34" charset="-122"/>
              <a:cs typeface="+mn-ea"/>
              <a:sym typeface="+mn-lt"/>
            </a:endParaRPr>
          </a:p>
        </p:txBody>
      </p:sp>
      <p:sp>
        <p:nvSpPr>
          <p:cNvPr id="14" name="Freeform 8"/>
          <p:cNvSpPr>
            <a:spLocks/>
          </p:cNvSpPr>
          <p:nvPr/>
        </p:nvSpPr>
        <p:spPr bwMode="auto">
          <a:xfrm flipH="1">
            <a:off x="7395926" y="3008001"/>
            <a:ext cx="4171888" cy="1115036"/>
          </a:xfrm>
          <a:custGeom>
            <a:avLst/>
            <a:gdLst>
              <a:gd name="T0" fmla="*/ 18 w 764"/>
              <a:gd name="T1" fmla="*/ 35 h 104"/>
              <a:gd name="T2" fmla="*/ 75 w 764"/>
              <a:gd name="T3" fmla="*/ 4 h 104"/>
              <a:gd name="T4" fmla="*/ 86 w 764"/>
              <a:gd name="T5" fmla="*/ 1 h 104"/>
              <a:gd name="T6" fmla="*/ 86 w 764"/>
              <a:gd name="T7" fmla="*/ 0 h 104"/>
              <a:gd name="T8" fmla="*/ 168 w 764"/>
              <a:gd name="T9" fmla="*/ 0 h 104"/>
              <a:gd name="T10" fmla="*/ 168 w 764"/>
              <a:gd name="T11" fmla="*/ 0 h 104"/>
              <a:gd name="T12" fmla="*/ 764 w 764"/>
              <a:gd name="T13" fmla="*/ 0 h 104"/>
              <a:gd name="T14" fmla="*/ 694 w 764"/>
              <a:gd name="T15" fmla="*/ 104 h 104"/>
              <a:gd name="T16" fmla="*/ 86 w 764"/>
              <a:gd name="T17" fmla="*/ 104 h 104"/>
              <a:gd name="T18" fmla="*/ 86 w 764"/>
              <a:gd name="T19" fmla="*/ 104 h 104"/>
              <a:gd name="T20" fmla="*/ 76 w 764"/>
              <a:gd name="T21" fmla="*/ 100 h 104"/>
              <a:gd name="T22" fmla="*/ 18 w 764"/>
              <a:gd name="T23" fmla="*/ 69 h 104"/>
              <a:gd name="T24" fmla="*/ 18 w 764"/>
              <a:gd name="T25" fmla="*/ 3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4" h="104">
                <a:moveTo>
                  <a:pt x="18" y="35"/>
                </a:moveTo>
                <a:cubicBezTo>
                  <a:pt x="75" y="4"/>
                  <a:pt x="75" y="4"/>
                  <a:pt x="75" y="4"/>
                </a:cubicBezTo>
                <a:cubicBezTo>
                  <a:pt x="79" y="2"/>
                  <a:pt x="83" y="1"/>
                  <a:pt x="86" y="1"/>
                </a:cubicBezTo>
                <a:cubicBezTo>
                  <a:pt x="86" y="0"/>
                  <a:pt x="86" y="0"/>
                  <a:pt x="86" y="0"/>
                </a:cubicBezTo>
                <a:cubicBezTo>
                  <a:pt x="168" y="0"/>
                  <a:pt x="168" y="0"/>
                  <a:pt x="168" y="0"/>
                </a:cubicBezTo>
                <a:cubicBezTo>
                  <a:pt x="168" y="0"/>
                  <a:pt x="168" y="0"/>
                  <a:pt x="168" y="0"/>
                </a:cubicBezTo>
                <a:cubicBezTo>
                  <a:pt x="764" y="0"/>
                  <a:pt x="764" y="0"/>
                  <a:pt x="764" y="0"/>
                </a:cubicBezTo>
                <a:cubicBezTo>
                  <a:pt x="694" y="104"/>
                  <a:pt x="694" y="104"/>
                  <a:pt x="694" y="104"/>
                </a:cubicBezTo>
                <a:cubicBezTo>
                  <a:pt x="86" y="104"/>
                  <a:pt x="86" y="104"/>
                  <a:pt x="86" y="104"/>
                </a:cubicBezTo>
                <a:cubicBezTo>
                  <a:pt x="86" y="104"/>
                  <a:pt x="86" y="104"/>
                  <a:pt x="86" y="104"/>
                </a:cubicBezTo>
                <a:cubicBezTo>
                  <a:pt x="83" y="103"/>
                  <a:pt x="79" y="102"/>
                  <a:pt x="76" y="100"/>
                </a:cubicBezTo>
                <a:cubicBezTo>
                  <a:pt x="18" y="69"/>
                  <a:pt x="18" y="69"/>
                  <a:pt x="18" y="69"/>
                </a:cubicBezTo>
                <a:cubicBezTo>
                  <a:pt x="0" y="60"/>
                  <a:pt x="0" y="45"/>
                  <a:pt x="18" y="35"/>
                </a:cubicBezTo>
                <a:close/>
              </a:path>
            </a:pathLst>
          </a:custGeom>
          <a:solidFill>
            <a:srgbClr val="E53238"/>
          </a:solidFill>
          <a:ln>
            <a:noFill/>
          </a:ln>
          <a:effectLst>
            <a:outerShdw blurRad="2540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a:lnSpc>
                <a:spcPct val="130000"/>
              </a:lnSpc>
            </a:pPr>
            <a:endParaRPr lang="zh-CN" altLang="en-US" sz="1200" dirty="0">
              <a:latin typeface="思源黑体" panose="020B0500000000000000" pitchFamily="34" charset="-122"/>
              <a:ea typeface="思源黑体" panose="020B0500000000000000" pitchFamily="34" charset="-122"/>
              <a:cs typeface="+mn-ea"/>
              <a:sym typeface="+mn-lt"/>
            </a:endParaRPr>
          </a:p>
        </p:txBody>
      </p:sp>
      <p:sp>
        <p:nvSpPr>
          <p:cNvPr id="15" name="文本框 30"/>
          <p:cNvSpPr txBox="1"/>
          <p:nvPr/>
        </p:nvSpPr>
        <p:spPr>
          <a:xfrm>
            <a:off x="10556566" y="3105191"/>
            <a:ext cx="724878" cy="887166"/>
          </a:xfrm>
          <a:prstGeom prst="rect">
            <a:avLst/>
          </a:prstGeom>
          <a:noFill/>
          <a:effectLst>
            <a:outerShdw blurRad="254000" dist="63500" dir="2700000" algn="tl" rotWithShape="0">
              <a:prstClr val="black">
                <a:alpha val="30000"/>
              </a:prstClr>
            </a:outerShdw>
          </a:effectLst>
        </p:spPr>
        <p:txBody>
          <a:bodyPr wrap="none" rtlCol="0">
            <a:spAutoFit/>
          </a:bodyPr>
          <a:lstStyle/>
          <a:p>
            <a:pPr>
              <a:lnSpc>
                <a:spcPct val="130000"/>
              </a:lnSpc>
            </a:pPr>
            <a:r>
              <a:rPr lang="en-US" altLang="zh-CN" sz="4400" dirty="0">
                <a:solidFill>
                  <a:schemeClr val="bg1"/>
                </a:solidFill>
                <a:latin typeface="思源黑体" panose="020B0500000000000000" pitchFamily="34" charset="-122"/>
                <a:ea typeface="思源黑体" panose="020B0500000000000000" pitchFamily="34" charset="-122"/>
                <a:cs typeface="+mn-ea"/>
                <a:sym typeface="+mn-lt"/>
              </a:rPr>
              <a:t>4</a:t>
            </a:r>
            <a:r>
              <a:rPr lang="en-US" altLang="zh-CN" sz="4800" baseline="30000" dirty="0">
                <a:solidFill>
                  <a:schemeClr val="bg1"/>
                </a:solidFill>
                <a:latin typeface="思源黑体" panose="020B0500000000000000" pitchFamily="34" charset="-122"/>
                <a:ea typeface="思源黑体" panose="020B0500000000000000" pitchFamily="34" charset="-122"/>
                <a:cs typeface="+mn-ea"/>
                <a:sym typeface="+mn-lt"/>
              </a:rPr>
              <a:t>#</a:t>
            </a:r>
            <a:endParaRPr lang="zh-CN" altLang="en-US" sz="4400" baseline="30000" dirty="0">
              <a:solidFill>
                <a:schemeClr val="bg1"/>
              </a:solidFill>
              <a:latin typeface="思源黑体" panose="020B0500000000000000" pitchFamily="34" charset="-122"/>
              <a:ea typeface="思源黑体" panose="020B0500000000000000" pitchFamily="34" charset="-122"/>
              <a:cs typeface="+mn-ea"/>
              <a:sym typeface="+mn-lt"/>
            </a:endParaRPr>
          </a:p>
        </p:txBody>
      </p:sp>
      <p:grpSp>
        <p:nvGrpSpPr>
          <p:cNvPr id="16" name="Group 21"/>
          <p:cNvGrpSpPr/>
          <p:nvPr/>
        </p:nvGrpSpPr>
        <p:grpSpPr>
          <a:xfrm>
            <a:off x="3100247" y="1556792"/>
            <a:ext cx="5947287" cy="3325345"/>
            <a:chOff x="1091650" y="2292968"/>
            <a:chExt cx="5947287" cy="3325345"/>
          </a:xfrm>
        </p:grpSpPr>
        <p:grpSp>
          <p:nvGrpSpPr>
            <p:cNvPr id="17" name="Group 22"/>
            <p:cNvGrpSpPr/>
            <p:nvPr/>
          </p:nvGrpSpPr>
          <p:grpSpPr>
            <a:xfrm>
              <a:off x="1091650" y="2292968"/>
              <a:ext cx="5947287" cy="3325345"/>
              <a:chOff x="1763688" y="1124744"/>
              <a:chExt cx="5652564" cy="3166095"/>
            </a:xfrm>
          </p:grpSpPr>
          <p:sp>
            <p:nvSpPr>
              <p:cNvPr id="19" name="Rectangle 26"/>
              <p:cNvSpPr/>
              <p:nvPr/>
            </p:nvSpPr>
            <p:spPr>
              <a:xfrm>
                <a:off x="2699792" y="1397918"/>
                <a:ext cx="3744416" cy="230425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dirty="0">
                  <a:solidFill>
                    <a:prstClr val="white"/>
                  </a:solidFill>
                  <a:latin typeface="思源黑体" panose="020B0500000000000000" pitchFamily="34" charset="-122"/>
                  <a:ea typeface="思源黑体" panose="020B0500000000000000" pitchFamily="34" charset="-122"/>
                  <a:cs typeface="+mn-ea"/>
                  <a:sym typeface="+mn-lt"/>
                </a:endParaRPr>
              </a:p>
            </p:txBody>
          </p:sp>
          <p:pic>
            <p:nvPicPr>
              <p:cNvPr id="20" name="Picture 3" descr="F:\Trabajos\Envato\Graphic River\Duckson\Elements\lapt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124744"/>
                <a:ext cx="5652564" cy="3166095"/>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Rectangle 23"/>
            <p:cNvSpPr/>
            <p:nvPr/>
          </p:nvSpPr>
          <p:spPr>
            <a:xfrm>
              <a:off x="2278239" y="2601770"/>
              <a:ext cx="3574107" cy="2266065"/>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dirty="0">
                <a:solidFill>
                  <a:prstClr val="white"/>
                </a:solidFill>
                <a:latin typeface="思源黑体" panose="020B0500000000000000" pitchFamily="34" charset="-122"/>
                <a:ea typeface="思源黑体" panose="020B0500000000000000" pitchFamily="34" charset="-122"/>
                <a:cs typeface="+mn-ea"/>
                <a:sym typeface="+mn-lt"/>
              </a:endParaRPr>
            </a:p>
          </p:txBody>
        </p:sp>
      </p:grpSp>
      <p:grpSp>
        <p:nvGrpSpPr>
          <p:cNvPr id="21" name="Group 30"/>
          <p:cNvGrpSpPr/>
          <p:nvPr/>
        </p:nvGrpSpPr>
        <p:grpSpPr>
          <a:xfrm>
            <a:off x="1846734" y="1900758"/>
            <a:ext cx="2016224" cy="964244"/>
            <a:chOff x="1315498" y="910971"/>
            <a:chExt cx="1776844" cy="964244"/>
          </a:xfrm>
        </p:grpSpPr>
        <p:sp>
          <p:nvSpPr>
            <p:cNvPr id="22" name="Text Placeholder 3"/>
            <p:cNvSpPr txBox="1">
              <a:spLocks/>
            </p:cNvSpPr>
            <p:nvPr/>
          </p:nvSpPr>
          <p:spPr>
            <a:xfrm>
              <a:off x="1315499" y="910971"/>
              <a:ext cx="1356176" cy="36202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30000"/>
                </a:lnSpc>
                <a:spcBef>
                  <a:spcPct val="0"/>
                </a:spcBef>
                <a:defRPr/>
              </a:pPr>
              <a:r>
                <a:rPr lang="zh-CN" altLang="en-US" sz="2000" dirty="0">
                  <a:solidFill>
                    <a:schemeClr val="bg1"/>
                  </a:solidFill>
                  <a:latin typeface="思源黑体" panose="020B0500000000000000" pitchFamily="34" charset="-122"/>
                  <a:ea typeface="思源黑体" panose="020B0500000000000000" pitchFamily="34" charset="-122"/>
                  <a:cs typeface="+mn-ea"/>
                  <a:sym typeface="+mn-lt"/>
                </a:rPr>
                <a:t>重点项目简要</a:t>
              </a:r>
            </a:p>
          </p:txBody>
        </p:sp>
        <p:sp>
          <p:nvSpPr>
            <p:cNvPr id="23" name="Text Placeholder 3"/>
            <p:cNvSpPr txBox="1">
              <a:spLocks/>
            </p:cNvSpPr>
            <p:nvPr/>
          </p:nvSpPr>
          <p:spPr>
            <a:xfrm>
              <a:off x="1315498" y="1275051"/>
              <a:ext cx="1776844" cy="60016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30000"/>
                </a:lnSpc>
                <a:spcBef>
                  <a:spcPct val="0"/>
                </a:spcBef>
                <a:defRPr/>
              </a:pPr>
              <a:r>
                <a:rPr lang="zh-CN" altLang="en-US" sz="1000" dirty="0">
                  <a:solidFill>
                    <a:schemeClr val="bg1"/>
                  </a:solidFill>
                  <a:latin typeface="思源黑体" panose="020B0500000000000000" pitchFamily="34" charset="-122"/>
                  <a:ea typeface="思源黑体" panose="020B0500000000000000" pitchFamily="34" charset="-122"/>
                  <a:cs typeface="+mn-ea"/>
                  <a:sym typeface="+mn-lt"/>
                </a:rPr>
                <a:t>在此录入上述图表的综合描述说明，此录此录入上述图表的综合描述说明。</a:t>
              </a:r>
              <a:endParaRPr lang="en-US" sz="1000" dirty="0">
                <a:solidFill>
                  <a:schemeClr val="bg1"/>
                </a:solidFill>
                <a:latin typeface="思源黑体" panose="020B0500000000000000" pitchFamily="34" charset="-122"/>
                <a:ea typeface="思源黑体" panose="020B0500000000000000" pitchFamily="34" charset="-122"/>
                <a:cs typeface="+mn-ea"/>
                <a:sym typeface="+mn-lt"/>
              </a:endParaRPr>
            </a:p>
          </p:txBody>
        </p:sp>
      </p:grpSp>
      <p:grpSp>
        <p:nvGrpSpPr>
          <p:cNvPr id="24" name="Group 30"/>
          <p:cNvGrpSpPr/>
          <p:nvPr/>
        </p:nvGrpSpPr>
        <p:grpSpPr>
          <a:xfrm>
            <a:off x="1846734" y="3052886"/>
            <a:ext cx="2016224" cy="964244"/>
            <a:chOff x="1315498" y="910971"/>
            <a:chExt cx="1776844" cy="964244"/>
          </a:xfrm>
        </p:grpSpPr>
        <p:sp>
          <p:nvSpPr>
            <p:cNvPr id="25" name="Text Placeholder 3"/>
            <p:cNvSpPr txBox="1">
              <a:spLocks/>
            </p:cNvSpPr>
            <p:nvPr/>
          </p:nvSpPr>
          <p:spPr>
            <a:xfrm>
              <a:off x="1315499" y="910971"/>
              <a:ext cx="1356176" cy="36202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30000"/>
                </a:lnSpc>
                <a:spcBef>
                  <a:spcPct val="0"/>
                </a:spcBef>
                <a:defRPr/>
              </a:pPr>
              <a:r>
                <a:rPr lang="zh-CN" altLang="en-US" sz="2000" dirty="0">
                  <a:solidFill>
                    <a:schemeClr val="bg1"/>
                  </a:solidFill>
                  <a:latin typeface="思源黑体" panose="020B0500000000000000" pitchFamily="34" charset="-122"/>
                  <a:ea typeface="思源黑体" panose="020B0500000000000000" pitchFamily="34" charset="-122"/>
                  <a:cs typeface="+mn-ea"/>
                  <a:sym typeface="+mn-lt"/>
                </a:rPr>
                <a:t>重点项目简要</a:t>
              </a:r>
            </a:p>
          </p:txBody>
        </p:sp>
        <p:sp>
          <p:nvSpPr>
            <p:cNvPr id="26" name="Text Placeholder 3"/>
            <p:cNvSpPr txBox="1">
              <a:spLocks/>
            </p:cNvSpPr>
            <p:nvPr/>
          </p:nvSpPr>
          <p:spPr>
            <a:xfrm>
              <a:off x="1315498" y="1275051"/>
              <a:ext cx="1776844" cy="60016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30000"/>
                </a:lnSpc>
                <a:spcBef>
                  <a:spcPct val="0"/>
                </a:spcBef>
                <a:defRPr/>
              </a:pPr>
              <a:r>
                <a:rPr lang="zh-CN" altLang="en-US" sz="1000" dirty="0">
                  <a:solidFill>
                    <a:schemeClr val="bg1"/>
                  </a:solidFill>
                  <a:latin typeface="思源黑体" panose="020B0500000000000000" pitchFamily="34" charset="-122"/>
                  <a:ea typeface="思源黑体" panose="020B0500000000000000" pitchFamily="34" charset="-122"/>
                  <a:cs typeface="+mn-ea"/>
                  <a:sym typeface="+mn-lt"/>
                </a:rPr>
                <a:t>在此录入上述图表的综合描述说明，此录此录入上述图表的综合描述说明。</a:t>
              </a:r>
              <a:endParaRPr lang="en-US" sz="1000" dirty="0">
                <a:solidFill>
                  <a:schemeClr val="bg1"/>
                </a:solidFill>
                <a:latin typeface="思源黑体" panose="020B0500000000000000" pitchFamily="34" charset="-122"/>
                <a:ea typeface="思源黑体" panose="020B0500000000000000" pitchFamily="34" charset="-122"/>
                <a:cs typeface="+mn-ea"/>
                <a:sym typeface="+mn-lt"/>
              </a:endParaRPr>
            </a:p>
          </p:txBody>
        </p:sp>
      </p:grpSp>
      <p:grpSp>
        <p:nvGrpSpPr>
          <p:cNvPr id="27" name="Group 30"/>
          <p:cNvGrpSpPr/>
          <p:nvPr/>
        </p:nvGrpSpPr>
        <p:grpSpPr>
          <a:xfrm>
            <a:off x="8327454" y="1900758"/>
            <a:ext cx="2016224" cy="964244"/>
            <a:chOff x="1315498" y="910971"/>
            <a:chExt cx="1776844" cy="964244"/>
          </a:xfrm>
        </p:grpSpPr>
        <p:sp>
          <p:nvSpPr>
            <p:cNvPr id="28" name="Text Placeholder 3"/>
            <p:cNvSpPr txBox="1">
              <a:spLocks/>
            </p:cNvSpPr>
            <p:nvPr/>
          </p:nvSpPr>
          <p:spPr>
            <a:xfrm>
              <a:off x="1315499" y="910971"/>
              <a:ext cx="1356176" cy="36202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30000"/>
                </a:lnSpc>
                <a:spcBef>
                  <a:spcPct val="0"/>
                </a:spcBef>
                <a:defRPr/>
              </a:pPr>
              <a:r>
                <a:rPr lang="zh-CN" altLang="en-US" sz="2000" dirty="0">
                  <a:solidFill>
                    <a:schemeClr val="bg1"/>
                  </a:solidFill>
                  <a:latin typeface="思源黑体" panose="020B0500000000000000" pitchFamily="34" charset="-122"/>
                  <a:ea typeface="思源黑体" panose="020B0500000000000000" pitchFamily="34" charset="-122"/>
                  <a:cs typeface="+mn-ea"/>
                  <a:sym typeface="+mn-lt"/>
                </a:rPr>
                <a:t>重点项目简要</a:t>
              </a:r>
            </a:p>
          </p:txBody>
        </p:sp>
        <p:sp>
          <p:nvSpPr>
            <p:cNvPr id="29" name="Text Placeholder 3"/>
            <p:cNvSpPr txBox="1">
              <a:spLocks/>
            </p:cNvSpPr>
            <p:nvPr/>
          </p:nvSpPr>
          <p:spPr>
            <a:xfrm>
              <a:off x="1315498" y="1275051"/>
              <a:ext cx="1776844" cy="60016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30000"/>
                </a:lnSpc>
                <a:spcBef>
                  <a:spcPct val="0"/>
                </a:spcBef>
                <a:defRPr/>
              </a:pPr>
              <a:r>
                <a:rPr lang="zh-CN" altLang="en-US" sz="1000" dirty="0">
                  <a:solidFill>
                    <a:schemeClr val="bg1"/>
                  </a:solidFill>
                  <a:latin typeface="思源黑体" panose="020B0500000000000000" pitchFamily="34" charset="-122"/>
                  <a:ea typeface="思源黑体" panose="020B0500000000000000" pitchFamily="34" charset="-122"/>
                  <a:cs typeface="+mn-ea"/>
                  <a:sym typeface="+mn-lt"/>
                </a:rPr>
                <a:t>在此录入上述图表的综合描述说明，此录此录入上述图表的综合描述说明。</a:t>
              </a:r>
              <a:endParaRPr lang="en-US" sz="1000" dirty="0">
                <a:solidFill>
                  <a:schemeClr val="bg1"/>
                </a:solidFill>
                <a:latin typeface="思源黑体" panose="020B0500000000000000" pitchFamily="34" charset="-122"/>
                <a:ea typeface="思源黑体" panose="020B0500000000000000" pitchFamily="34" charset="-122"/>
                <a:cs typeface="+mn-ea"/>
                <a:sym typeface="+mn-lt"/>
              </a:endParaRPr>
            </a:p>
          </p:txBody>
        </p:sp>
      </p:grpSp>
      <p:grpSp>
        <p:nvGrpSpPr>
          <p:cNvPr id="30" name="Group 30"/>
          <p:cNvGrpSpPr/>
          <p:nvPr/>
        </p:nvGrpSpPr>
        <p:grpSpPr>
          <a:xfrm>
            <a:off x="8327454" y="3052886"/>
            <a:ext cx="2016224" cy="964244"/>
            <a:chOff x="1315498" y="910971"/>
            <a:chExt cx="1776844" cy="964244"/>
          </a:xfrm>
        </p:grpSpPr>
        <p:sp>
          <p:nvSpPr>
            <p:cNvPr id="31" name="Text Placeholder 3"/>
            <p:cNvSpPr txBox="1">
              <a:spLocks/>
            </p:cNvSpPr>
            <p:nvPr/>
          </p:nvSpPr>
          <p:spPr>
            <a:xfrm>
              <a:off x="1315499" y="910971"/>
              <a:ext cx="1356176" cy="36202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30000"/>
                </a:lnSpc>
                <a:spcBef>
                  <a:spcPct val="0"/>
                </a:spcBef>
                <a:defRPr/>
              </a:pPr>
              <a:r>
                <a:rPr lang="zh-CN" altLang="en-US" sz="2000" dirty="0">
                  <a:solidFill>
                    <a:schemeClr val="bg1"/>
                  </a:solidFill>
                  <a:latin typeface="思源黑体" panose="020B0500000000000000" pitchFamily="34" charset="-122"/>
                  <a:ea typeface="思源黑体" panose="020B0500000000000000" pitchFamily="34" charset="-122"/>
                  <a:cs typeface="+mn-ea"/>
                  <a:sym typeface="+mn-lt"/>
                </a:rPr>
                <a:t>重点项目简要</a:t>
              </a:r>
            </a:p>
          </p:txBody>
        </p:sp>
        <p:sp>
          <p:nvSpPr>
            <p:cNvPr id="32" name="Text Placeholder 3"/>
            <p:cNvSpPr txBox="1">
              <a:spLocks/>
            </p:cNvSpPr>
            <p:nvPr/>
          </p:nvSpPr>
          <p:spPr>
            <a:xfrm>
              <a:off x="1315498" y="1275051"/>
              <a:ext cx="1776844" cy="60016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30000"/>
                </a:lnSpc>
                <a:spcBef>
                  <a:spcPct val="0"/>
                </a:spcBef>
                <a:defRPr/>
              </a:pPr>
              <a:r>
                <a:rPr lang="zh-CN" altLang="en-US" sz="1000" dirty="0">
                  <a:solidFill>
                    <a:schemeClr val="bg1"/>
                  </a:solidFill>
                  <a:latin typeface="思源黑体" panose="020B0500000000000000" pitchFamily="34" charset="-122"/>
                  <a:ea typeface="思源黑体" panose="020B0500000000000000" pitchFamily="34" charset="-122"/>
                  <a:cs typeface="+mn-ea"/>
                  <a:sym typeface="+mn-lt"/>
                </a:rPr>
                <a:t>在此录入上述图表的综合描述说明，此录此录入上述图表的综合描述说明。</a:t>
              </a:r>
              <a:endParaRPr lang="en-US" sz="1000" dirty="0">
                <a:solidFill>
                  <a:schemeClr val="bg1"/>
                </a:solidFill>
                <a:latin typeface="思源黑体" panose="020B0500000000000000" pitchFamily="34" charset="-122"/>
                <a:ea typeface="思源黑体" panose="020B0500000000000000" pitchFamily="34" charset="-122"/>
                <a:cs typeface="+mn-ea"/>
                <a:sym typeface="+mn-lt"/>
              </a:endParaRPr>
            </a:p>
          </p:txBody>
        </p:sp>
      </p:grpSp>
      <p:sp>
        <p:nvSpPr>
          <p:cNvPr id="33" name="矩形 32"/>
          <p:cNvSpPr/>
          <p:nvPr/>
        </p:nvSpPr>
        <p:spPr>
          <a:xfrm>
            <a:off x="1990750" y="4953942"/>
            <a:ext cx="8233937" cy="473015"/>
          </a:xfrm>
          <a:prstGeom prst="rect">
            <a:avLst/>
          </a:prstGeom>
          <a:noFill/>
        </p:spPr>
        <p:txBody>
          <a:bodyPr wrap="square" rtlCol="0">
            <a:spAutoFit/>
          </a:bodyPr>
          <a:lstStyle/>
          <a:p>
            <a:pPr fontAlgn="base">
              <a:lnSpc>
                <a:spcPct val="130000"/>
              </a:lnSpc>
              <a:spcBef>
                <a:spcPct val="0"/>
              </a:spcBef>
              <a:spcAft>
                <a:spcPct val="0"/>
              </a:spcAft>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添加详细文本描述，建议与标题相关并符合整体语言风格，语言描述尽量简洁生动。尽量将每页幻灯片的字数控制在  </a:t>
            </a:r>
            <a:r>
              <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200</a:t>
            </a: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字以内，据统计每页幻灯片的最好控制在</a:t>
            </a:r>
            <a:r>
              <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5</a:t>
            </a: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分钟之内。</a:t>
            </a:r>
            <a:r>
              <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 </a:t>
            </a: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此处添加详细文本描述</a:t>
            </a:r>
            <a:r>
              <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 </a:t>
            </a: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，建议与标题相关并符合整体语言风格，语言描述尽量简洁生动。</a:t>
            </a:r>
            <a:endPar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grpSp>
        <p:nvGrpSpPr>
          <p:cNvPr id="38" name="组合 37"/>
          <p:cNvGrpSpPr/>
          <p:nvPr/>
        </p:nvGrpSpPr>
        <p:grpSpPr>
          <a:xfrm>
            <a:off x="3960903" y="266662"/>
            <a:ext cx="4268606" cy="919077"/>
            <a:chOff x="3925680" y="337337"/>
            <a:chExt cx="4269162" cy="919197"/>
          </a:xfrm>
        </p:grpSpPr>
        <p:sp>
          <p:nvSpPr>
            <p:cNvPr id="39" name="文本框 38"/>
            <p:cNvSpPr txBox="1"/>
            <p:nvPr/>
          </p:nvSpPr>
          <p:spPr>
            <a:xfrm>
              <a:off x="3925680" y="337337"/>
              <a:ext cx="4269162"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r>
                <a:rPr lang="zh-CN" altLang="en-US" sz="3200" dirty="0">
                  <a:ea typeface="思源黑体" panose="020B0500000000000000" pitchFamily="34" charset="-122"/>
                </a:rPr>
                <a:t>重点项目展示</a:t>
              </a:r>
            </a:p>
          </p:txBody>
        </p:sp>
        <p:sp>
          <p:nvSpPr>
            <p:cNvPr id="40" name="文本框 39"/>
            <p:cNvSpPr txBox="1"/>
            <p:nvPr/>
          </p:nvSpPr>
          <p:spPr>
            <a:xfrm>
              <a:off x="3925680" y="868736"/>
              <a:ext cx="4269162" cy="387798"/>
            </a:xfrm>
            <a:prstGeom prst="rect">
              <a:avLst/>
            </a:prstGeom>
            <a:noFill/>
          </p:spPr>
          <p:txBody>
            <a:bodyPr wrap="square" rtlCol="0">
              <a:spAutoFit/>
              <a:scene3d>
                <a:camera prst="orthographicFront"/>
                <a:lightRig rig="threePt" dir="t"/>
              </a:scene3d>
              <a:sp3d contourW="12700"/>
            </a:bodyPr>
            <a:lstStyle>
              <a:defPPr>
                <a:defRPr lang="en-US"/>
              </a:defPPr>
              <a:lvl1pPr algn="ctr">
                <a:lnSpc>
                  <a:spcPct val="120000"/>
                </a:lnSpc>
                <a:defRPr sz="1100">
                  <a:solidFill>
                    <a:schemeClr val="bg1">
                      <a:lumMod val="65000"/>
                    </a:schemeClr>
                  </a:solidFill>
                  <a:latin typeface="Century Gothic" panose="020B0502020202020204" pitchFamily="34" charset="0"/>
                </a:defRPr>
              </a:lvl1pPr>
            </a:lstStyle>
            <a:p>
              <a:r>
                <a:rPr lang="en-US" altLang="zh-CN" sz="800" dirty="0">
                  <a:solidFill>
                    <a:schemeClr val="tx1">
                      <a:lumMod val="50000"/>
                      <a:lumOff val="50000"/>
                    </a:schemeClr>
                  </a:solidFill>
                  <a:ea typeface="思源黑体" panose="020B0500000000000000" pitchFamily="34" charset="-122"/>
                </a:rPr>
                <a:t>print the presentation and make it into a film to be used in a wider field The user can demonstrate on a projector or computer</a:t>
              </a:r>
            </a:p>
          </p:txBody>
        </p:sp>
      </p:grpSp>
    </p:spTree>
    <p:extLst>
      <p:ext uri="{BB962C8B-B14F-4D97-AF65-F5344CB8AC3E}">
        <p14:creationId xmlns:p14="http://schemas.microsoft.com/office/powerpoint/2010/main" val="2621811043"/>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12" presetClass="entr" presetSubtype="2" fill="hold" grpId="0" nodeType="withEffect">
                                  <p:stCondLst>
                                    <p:cond delay="5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left)">
                                      <p:cBhvr>
                                        <p:cTn id="13" dur="500"/>
                                        <p:tgtEl>
                                          <p:spTgt spid="7"/>
                                        </p:tgtEl>
                                      </p:cBhvr>
                                    </p:animEffect>
                                  </p:childTnLst>
                                </p:cTn>
                              </p:par>
                              <p:par>
                                <p:cTn id="14" presetID="12" presetClass="entr" presetSubtype="2" fill="hold" grpId="0" nodeType="withEffect">
                                  <p:stCondLst>
                                    <p:cond delay="50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p:tgtEl>
                                          <p:spTgt spid="12"/>
                                        </p:tgtEl>
                                        <p:attrNameLst>
                                          <p:attrName>ppt_x</p:attrName>
                                        </p:attrNameLst>
                                      </p:cBhvr>
                                      <p:tavLst>
                                        <p:tav tm="0">
                                          <p:val>
                                            <p:strVal val="#ppt_x+#ppt_w*1.125000"/>
                                          </p:val>
                                        </p:tav>
                                        <p:tav tm="100000">
                                          <p:val>
                                            <p:strVal val="#ppt_x"/>
                                          </p:val>
                                        </p:tav>
                                      </p:tavLst>
                                    </p:anim>
                                    <p:animEffect transition="in" filter="wipe(left)">
                                      <p:cBhvr>
                                        <p:cTn id="17" dur="500"/>
                                        <p:tgtEl>
                                          <p:spTgt spid="12"/>
                                        </p:tgtEl>
                                      </p:cBhvr>
                                    </p:animEffect>
                                  </p:childTnLst>
                                </p:cTn>
                              </p:par>
                              <p:par>
                                <p:cTn id="18" presetID="12" presetClass="entr" presetSubtype="8" fill="hold" grpId="0" nodeType="withEffect">
                                  <p:stCondLst>
                                    <p:cond delay="50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ppt_x</p:attrName>
                                        </p:attrNameLst>
                                      </p:cBhvr>
                                      <p:tavLst>
                                        <p:tav tm="0">
                                          <p:val>
                                            <p:strVal val="#ppt_x-#ppt_w*1.125000"/>
                                          </p:val>
                                        </p:tav>
                                        <p:tav tm="100000">
                                          <p:val>
                                            <p:strVal val="#ppt_x"/>
                                          </p:val>
                                        </p:tav>
                                      </p:tavLst>
                                    </p:anim>
                                    <p:animEffect transition="in" filter="wipe(right)">
                                      <p:cBhvr>
                                        <p:cTn id="21" dur="500"/>
                                        <p:tgtEl>
                                          <p:spTgt spid="9"/>
                                        </p:tgtEl>
                                      </p:cBhvr>
                                    </p:animEffect>
                                  </p:childTnLst>
                                </p:cTn>
                              </p:par>
                              <p:par>
                                <p:cTn id="22" presetID="12" presetClass="entr" presetSubtype="8" fill="hold" grpId="0" nodeType="withEffect">
                                  <p:stCondLst>
                                    <p:cond delay="50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p:tgtEl>
                                          <p:spTgt spid="14"/>
                                        </p:tgtEl>
                                        <p:attrNameLst>
                                          <p:attrName>ppt_x</p:attrName>
                                        </p:attrNameLst>
                                      </p:cBhvr>
                                      <p:tavLst>
                                        <p:tav tm="0">
                                          <p:val>
                                            <p:strVal val="#ppt_x-#ppt_w*1.125000"/>
                                          </p:val>
                                        </p:tav>
                                        <p:tav tm="100000">
                                          <p:val>
                                            <p:strVal val="#ppt_x"/>
                                          </p:val>
                                        </p:tav>
                                      </p:tavLst>
                                    </p:anim>
                                    <p:animEffect transition="in" filter="wipe(right)">
                                      <p:cBhvr>
                                        <p:cTn id="25" dur="500"/>
                                        <p:tgtEl>
                                          <p:spTgt spid="14"/>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par>
                          <p:cTn id="38" fill="hold">
                            <p:stCondLst>
                              <p:cond delay="1500"/>
                            </p:stCondLst>
                            <p:childTnLst>
                              <p:par>
                                <p:cTn id="39" presetID="42" presetClass="entr" presetSubtype="0"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1000"/>
                                        <p:tgtEl>
                                          <p:spTgt spid="21"/>
                                        </p:tgtEl>
                                      </p:cBhvr>
                                    </p:animEffect>
                                    <p:anim calcmode="lin" valueType="num">
                                      <p:cBhvr>
                                        <p:cTn id="42" dur="1000" fill="hold"/>
                                        <p:tgtEl>
                                          <p:spTgt spid="21"/>
                                        </p:tgtEl>
                                        <p:attrNameLst>
                                          <p:attrName>ppt_x</p:attrName>
                                        </p:attrNameLst>
                                      </p:cBhvr>
                                      <p:tavLst>
                                        <p:tav tm="0">
                                          <p:val>
                                            <p:strVal val="#ppt_x"/>
                                          </p:val>
                                        </p:tav>
                                        <p:tav tm="100000">
                                          <p:val>
                                            <p:strVal val="#ppt_x"/>
                                          </p:val>
                                        </p:tav>
                                      </p:tavLst>
                                    </p:anim>
                                    <p:anim calcmode="lin" valueType="num">
                                      <p:cBhvr>
                                        <p:cTn id="43" dur="1000" fill="hold"/>
                                        <p:tgtEl>
                                          <p:spTgt spid="21"/>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42" presetClass="entr" presetSubtype="0"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42" presetClass="entr" presetSubtype="0"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1000"/>
                                        <p:tgtEl>
                                          <p:spTgt spid="27"/>
                                        </p:tgtEl>
                                      </p:cBhvr>
                                    </p:animEffect>
                                    <p:anim calcmode="lin" valueType="num">
                                      <p:cBhvr>
                                        <p:cTn id="54" dur="1000" fill="hold"/>
                                        <p:tgtEl>
                                          <p:spTgt spid="27"/>
                                        </p:tgtEl>
                                        <p:attrNameLst>
                                          <p:attrName>ppt_x</p:attrName>
                                        </p:attrNameLst>
                                      </p:cBhvr>
                                      <p:tavLst>
                                        <p:tav tm="0">
                                          <p:val>
                                            <p:strVal val="#ppt_x"/>
                                          </p:val>
                                        </p:tav>
                                        <p:tav tm="100000">
                                          <p:val>
                                            <p:strVal val="#ppt_x"/>
                                          </p:val>
                                        </p:tav>
                                      </p:tavLst>
                                    </p:anim>
                                    <p:anim calcmode="lin" valueType="num">
                                      <p:cBhvr>
                                        <p:cTn id="55" dur="1000" fill="hold"/>
                                        <p:tgtEl>
                                          <p:spTgt spid="27"/>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1000"/>
                                        <p:tgtEl>
                                          <p:spTgt spid="30"/>
                                        </p:tgtEl>
                                      </p:cBhvr>
                                    </p:animEffect>
                                    <p:anim calcmode="lin" valueType="num">
                                      <p:cBhvr>
                                        <p:cTn id="60" dur="1000" fill="hold"/>
                                        <p:tgtEl>
                                          <p:spTgt spid="30"/>
                                        </p:tgtEl>
                                        <p:attrNameLst>
                                          <p:attrName>ppt_x</p:attrName>
                                        </p:attrNameLst>
                                      </p:cBhvr>
                                      <p:tavLst>
                                        <p:tav tm="0">
                                          <p:val>
                                            <p:strVal val="#ppt_x"/>
                                          </p:val>
                                        </p:tav>
                                        <p:tav tm="100000">
                                          <p:val>
                                            <p:strVal val="#ppt_x"/>
                                          </p:val>
                                        </p:tav>
                                      </p:tavLst>
                                    </p:anim>
                                    <p:anim calcmode="lin" valueType="num">
                                      <p:cBhvr>
                                        <p:cTn id="61" dur="1000" fill="hold"/>
                                        <p:tgtEl>
                                          <p:spTgt spid="30"/>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1000"/>
                                        <p:tgtEl>
                                          <p:spTgt spid="33"/>
                                        </p:tgtEl>
                                      </p:cBhvr>
                                    </p:animEffect>
                                    <p:anim calcmode="lin" valueType="num">
                                      <p:cBhvr>
                                        <p:cTn id="66" dur="1000" fill="hold"/>
                                        <p:tgtEl>
                                          <p:spTgt spid="33"/>
                                        </p:tgtEl>
                                        <p:attrNameLst>
                                          <p:attrName>ppt_x</p:attrName>
                                        </p:attrNameLst>
                                      </p:cBhvr>
                                      <p:tavLst>
                                        <p:tav tm="0">
                                          <p:val>
                                            <p:strVal val="#ppt_x"/>
                                          </p:val>
                                        </p:tav>
                                        <p:tav tm="100000">
                                          <p:val>
                                            <p:strVal val="#ppt_x"/>
                                          </p:val>
                                        </p:tav>
                                      </p:tavLst>
                                    </p:anim>
                                    <p:anim calcmode="lin" valueType="num">
                                      <p:cBhvr>
                                        <p:cTn id="6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1" grpId="0"/>
      <p:bldP spid="12" grpId="0" animBg="1"/>
      <p:bldP spid="13" grpId="0"/>
      <p:bldP spid="14" grpId="0" animBg="1"/>
      <p:bldP spid="15"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ardrop 8"/>
          <p:cNvSpPr/>
          <p:nvPr/>
        </p:nvSpPr>
        <p:spPr>
          <a:xfrm rot="13500000">
            <a:off x="5988862" y="2060732"/>
            <a:ext cx="164306" cy="164306"/>
          </a:xfrm>
          <a:prstGeom prst="teardrop">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dirty="0">
              <a:latin typeface="思源黑体" panose="020B0500000000000000" pitchFamily="34" charset="-122"/>
              <a:ea typeface="思源黑体" panose="020B0500000000000000" pitchFamily="34" charset="-122"/>
              <a:cs typeface="+mn-ea"/>
              <a:sym typeface="+mn-lt"/>
            </a:endParaRPr>
          </a:p>
        </p:txBody>
      </p:sp>
      <p:sp>
        <p:nvSpPr>
          <p:cNvPr id="8" name="Rounded Rectangle 9"/>
          <p:cNvSpPr/>
          <p:nvPr/>
        </p:nvSpPr>
        <p:spPr>
          <a:xfrm>
            <a:off x="531941" y="1850951"/>
            <a:ext cx="4691920" cy="583867"/>
          </a:xfrm>
          <a:prstGeom prst="roundRect">
            <a:avLst>
              <a:gd name="adj" fmla="val 50000"/>
            </a:avLst>
          </a:prstGeom>
          <a:solidFill>
            <a:srgbClr val="E53238"/>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dirty="0">
              <a:latin typeface="思源黑体" panose="020B0500000000000000" pitchFamily="34" charset="-122"/>
              <a:ea typeface="思源黑体" panose="020B0500000000000000" pitchFamily="34" charset="-122"/>
              <a:cs typeface="+mn-ea"/>
              <a:sym typeface="+mn-lt"/>
            </a:endParaRPr>
          </a:p>
        </p:txBody>
      </p:sp>
      <p:cxnSp>
        <p:nvCxnSpPr>
          <p:cNvPr id="9" name="Straight Connector 15"/>
          <p:cNvCxnSpPr/>
          <p:nvPr/>
        </p:nvCxnSpPr>
        <p:spPr>
          <a:xfrm>
            <a:off x="5250409" y="2142884"/>
            <a:ext cx="730972" cy="0"/>
          </a:xfrm>
          <a:prstGeom prst="line">
            <a:avLst/>
          </a:prstGeom>
          <a:ln w="4445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82050" y="1912051"/>
            <a:ext cx="2485696" cy="454355"/>
          </a:xfrm>
          <a:prstGeom prst="rect">
            <a:avLst/>
          </a:prstGeom>
          <a:noFill/>
        </p:spPr>
        <p:txBody>
          <a:bodyPr wrap="square" rtlCol="0">
            <a:spAutoFit/>
          </a:bodyPr>
          <a:lstStyle/>
          <a:p>
            <a:pPr>
              <a:lnSpc>
                <a:spcPct val="130000"/>
              </a:lnSpc>
            </a:pPr>
            <a:r>
              <a:rPr lang="zh-CN" altLang="en-US" sz="20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第一步</a:t>
            </a:r>
            <a:endParaRPr lang="en-US" sz="20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endParaRPr>
          </a:p>
        </p:txBody>
      </p:sp>
      <p:sp>
        <p:nvSpPr>
          <p:cNvPr id="12" name="Rectangle 28"/>
          <p:cNvSpPr/>
          <p:nvPr/>
        </p:nvSpPr>
        <p:spPr>
          <a:xfrm>
            <a:off x="478582" y="1958217"/>
            <a:ext cx="4294459" cy="418191"/>
          </a:xfrm>
          <a:prstGeom prst="rect">
            <a:avLst/>
          </a:prstGeom>
        </p:spPr>
        <p:txBody>
          <a:bodyPr wrap="square">
            <a:spAutoFit/>
          </a:bodyPr>
          <a:lstStyle/>
          <a:p>
            <a:pPr algn="r" defTabSz="914294">
              <a:lnSpc>
                <a:spcPct val="130000"/>
              </a:lnSpc>
            </a:pPr>
            <a:r>
              <a:rPr lang="zh-CN" altLang="en-US" dirty="0">
                <a:solidFill>
                  <a:schemeClr val="bg1"/>
                </a:solidFill>
                <a:latin typeface="思源黑体" panose="020B0500000000000000" pitchFamily="34" charset="-122"/>
                <a:ea typeface="思源黑体" panose="020B0500000000000000" pitchFamily="34" charset="-122"/>
                <a:cs typeface="+mn-ea"/>
                <a:sym typeface="+mn-lt"/>
              </a:rPr>
              <a:t>项目完成步骤</a:t>
            </a:r>
          </a:p>
        </p:txBody>
      </p:sp>
      <p:sp>
        <p:nvSpPr>
          <p:cNvPr id="13" name="Teardrop 30"/>
          <p:cNvSpPr/>
          <p:nvPr/>
        </p:nvSpPr>
        <p:spPr>
          <a:xfrm rot="2700000">
            <a:off x="5988861" y="3707800"/>
            <a:ext cx="164306" cy="164306"/>
          </a:xfrm>
          <a:prstGeom prst="teardrop">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dirty="0">
              <a:latin typeface="思源黑体" panose="020B0500000000000000" pitchFamily="34" charset="-122"/>
              <a:ea typeface="思源黑体" panose="020B0500000000000000" pitchFamily="34" charset="-122"/>
              <a:cs typeface="+mn-ea"/>
              <a:sym typeface="+mn-lt"/>
            </a:endParaRPr>
          </a:p>
        </p:txBody>
      </p:sp>
      <p:sp>
        <p:nvSpPr>
          <p:cNvPr id="14" name="Rounded Rectangle 31"/>
          <p:cNvSpPr/>
          <p:nvPr/>
        </p:nvSpPr>
        <p:spPr>
          <a:xfrm>
            <a:off x="6891625" y="3498019"/>
            <a:ext cx="4691920" cy="583867"/>
          </a:xfrm>
          <a:prstGeom prst="roundRect">
            <a:avLst>
              <a:gd name="adj" fmla="val 50000"/>
            </a:avLst>
          </a:prstGeom>
          <a:solidFill>
            <a:srgbClr val="59595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dirty="0">
              <a:latin typeface="思源黑体" panose="020B0500000000000000" pitchFamily="34" charset="-122"/>
              <a:ea typeface="思源黑体" panose="020B0500000000000000" pitchFamily="34" charset="-122"/>
              <a:cs typeface="+mn-ea"/>
              <a:sym typeface="+mn-lt"/>
            </a:endParaRPr>
          </a:p>
        </p:txBody>
      </p:sp>
      <p:cxnSp>
        <p:nvCxnSpPr>
          <p:cNvPr id="15" name="Straight Connector 32"/>
          <p:cNvCxnSpPr/>
          <p:nvPr/>
        </p:nvCxnSpPr>
        <p:spPr>
          <a:xfrm>
            <a:off x="6187196" y="3789953"/>
            <a:ext cx="730972" cy="0"/>
          </a:xfrm>
          <a:prstGeom prst="line">
            <a:avLst/>
          </a:prstGeom>
          <a:ln w="4445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95685" y="3557267"/>
            <a:ext cx="2485696" cy="454355"/>
          </a:xfrm>
          <a:prstGeom prst="rect">
            <a:avLst/>
          </a:prstGeom>
          <a:noFill/>
        </p:spPr>
        <p:txBody>
          <a:bodyPr wrap="square" rtlCol="0">
            <a:spAutoFit/>
          </a:bodyPr>
          <a:lstStyle/>
          <a:p>
            <a:pPr algn="r">
              <a:lnSpc>
                <a:spcPct val="130000"/>
              </a:lnSpc>
            </a:pPr>
            <a:r>
              <a:rPr lang="zh-CN" altLang="en-US" sz="20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第二步</a:t>
            </a:r>
            <a:endParaRPr lang="en-US" altLang="zh-CN" sz="20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endParaRPr>
          </a:p>
        </p:txBody>
      </p:sp>
      <p:sp>
        <p:nvSpPr>
          <p:cNvPr id="17" name="Rectangle 34"/>
          <p:cNvSpPr/>
          <p:nvPr/>
        </p:nvSpPr>
        <p:spPr>
          <a:xfrm>
            <a:off x="7708999" y="3605285"/>
            <a:ext cx="1569660" cy="418191"/>
          </a:xfrm>
          <a:prstGeom prst="rect">
            <a:avLst/>
          </a:prstGeom>
        </p:spPr>
        <p:txBody>
          <a:bodyPr wrap="none">
            <a:spAutoFit/>
          </a:bodyPr>
          <a:lstStyle/>
          <a:p>
            <a:pPr algn="r" defTabSz="914294">
              <a:lnSpc>
                <a:spcPct val="130000"/>
              </a:lnSpc>
            </a:pPr>
            <a:r>
              <a:rPr lang="zh-CN" altLang="en-US" dirty="0">
                <a:solidFill>
                  <a:schemeClr val="bg1"/>
                </a:solidFill>
                <a:latin typeface="思源黑体" panose="020B0500000000000000" pitchFamily="34" charset="-122"/>
                <a:ea typeface="思源黑体" panose="020B0500000000000000" pitchFamily="34" charset="-122"/>
                <a:cs typeface="+mn-ea"/>
                <a:sym typeface="+mn-lt"/>
              </a:rPr>
              <a:t>项目完成步骤</a:t>
            </a:r>
          </a:p>
        </p:txBody>
      </p:sp>
      <p:sp>
        <p:nvSpPr>
          <p:cNvPr id="18" name="Teardrop 37"/>
          <p:cNvSpPr/>
          <p:nvPr/>
        </p:nvSpPr>
        <p:spPr>
          <a:xfrm rot="13500000">
            <a:off x="5988862" y="5227857"/>
            <a:ext cx="164306" cy="164306"/>
          </a:xfrm>
          <a:prstGeom prst="teardrop">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dirty="0">
              <a:latin typeface="思源黑体" panose="020B0500000000000000" pitchFamily="34" charset="-122"/>
              <a:ea typeface="思源黑体" panose="020B0500000000000000" pitchFamily="34" charset="-122"/>
              <a:cs typeface="+mn-ea"/>
              <a:sym typeface="+mn-lt"/>
            </a:endParaRPr>
          </a:p>
        </p:txBody>
      </p:sp>
      <p:sp>
        <p:nvSpPr>
          <p:cNvPr id="19" name="Rounded Rectangle 38"/>
          <p:cNvSpPr/>
          <p:nvPr/>
        </p:nvSpPr>
        <p:spPr>
          <a:xfrm>
            <a:off x="531941" y="5018076"/>
            <a:ext cx="4691920" cy="583867"/>
          </a:xfrm>
          <a:prstGeom prst="roundRect">
            <a:avLst>
              <a:gd name="adj" fmla="val 50000"/>
            </a:avLst>
          </a:prstGeom>
          <a:solidFill>
            <a:srgbClr val="E53238"/>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dirty="0">
              <a:latin typeface="思源黑体" panose="020B0500000000000000" pitchFamily="34" charset="-122"/>
              <a:ea typeface="思源黑体" panose="020B0500000000000000" pitchFamily="34" charset="-122"/>
              <a:cs typeface="+mn-ea"/>
              <a:sym typeface="+mn-lt"/>
            </a:endParaRPr>
          </a:p>
        </p:txBody>
      </p:sp>
      <p:cxnSp>
        <p:nvCxnSpPr>
          <p:cNvPr id="20" name="Straight Connector 39"/>
          <p:cNvCxnSpPr/>
          <p:nvPr/>
        </p:nvCxnSpPr>
        <p:spPr>
          <a:xfrm>
            <a:off x="5250409" y="5310009"/>
            <a:ext cx="730972" cy="0"/>
          </a:xfrm>
          <a:prstGeom prst="line">
            <a:avLst/>
          </a:prstGeom>
          <a:ln w="4445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182050" y="5079176"/>
            <a:ext cx="2485696" cy="454355"/>
          </a:xfrm>
          <a:prstGeom prst="rect">
            <a:avLst/>
          </a:prstGeom>
          <a:noFill/>
        </p:spPr>
        <p:txBody>
          <a:bodyPr wrap="square" rtlCol="0">
            <a:spAutoFit/>
          </a:bodyPr>
          <a:lstStyle/>
          <a:p>
            <a:pPr>
              <a:lnSpc>
                <a:spcPct val="130000"/>
              </a:lnSpc>
            </a:pPr>
            <a:r>
              <a:rPr lang="zh-CN" altLang="en-US" sz="20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第三步</a:t>
            </a:r>
            <a:endParaRPr lang="en-US" altLang="zh-CN" sz="20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endParaRPr>
          </a:p>
        </p:txBody>
      </p:sp>
      <p:sp>
        <p:nvSpPr>
          <p:cNvPr id="22" name="Rectangle 41"/>
          <p:cNvSpPr/>
          <p:nvPr/>
        </p:nvSpPr>
        <p:spPr>
          <a:xfrm>
            <a:off x="478582" y="5125342"/>
            <a:ext cx="4294459" cy="431657"/>
          </a:xfrm>
          <a:prstGeom prst="rect">
            <a:avLst/>
          </a:prstGeom>
        </p:spPr>
        <p:txBody>
          <a:bodyPr wrap="square">
            <a:spAutoFit/>
          </a:bodyPr>
          <a:lstStyle/>
          <a:p>
            <a:pPr algn="r" defTabSz="914294">
              <a:lnSpc>
                <a:spcPct val="130000"/>
              </a:lnSpc>
            </a:pPr>
            <a:r>
              <a:rPr lang="zh-CN" altLang="en-US" dirty="0">
                <a:solidFill>
                  <a:schemeClr val="bg1"/>
                </a:solidFill>
                <a:latin typeface="思源黑体" panose="020B0500000000000000" pitchFamily="34" charset="-122"/>
                <a:ea typeface="思源黑体" panose="020B0500000000000000" pitchFamily="34" charset="-122"/>
                <a:cs typeface="+mn-ea"/>
                <a:sym typeface="+mn-lt"/>
              </a:rPr>
              <a:t>项目完成步骤</a:t>
            </a:r>
          </a:p>
        </p:txBody>
      </p:sp>
      <p:sp>
        <p:nvSpPr>
          <p:cNvPr id="23" name="Rectangle 5"/>
          <p:cNvSpPr>
            <a:spLocks/>
          </p:cNvSpPr>
          <p:nvPr/>
        </p:nvSpPr>
        <p:spPr bwMode="auto">
          <a:xfrm>
            <a:off x="7247333" y="1772816"/>
            <a:ext cx="4336211" cy="6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just" fontAlgn="base">
              <a:lnSpc>
                <a:spcPct val="130000"/>
              </a:lnSpc>
              <a:spcBef>
                <a:spcPct val="0"/>
              </a:spcBef>
              <a:spcAft>
                <a:spcPct val="0"/>
              </a:spcAft>
            </a:pPr>
            <a:r>
              <a:rPr lang="zh-CN" altLang="en-US" sz="1200" dirty="0">
                <a:solidFill>
                  <a:schemeClr val="bg1">
                    <a:lumMod val="65000"/>
                  </a:schemeClr>
                </a:solidFill>
                <a:latin typeface="思源黑体" panose="020B0500000000000000" pitchFamily="34" charset="-122"/>
                <a:ea typeface="思源黑体" panose="020B0500000000000000" pitchFamily="34" charset="-122"/>
                <a:cs typeface="+mn-ea"/>
                <a:sym typeface="+mn-lt"/>
              </a:rPr>
              <a:t>此处添加详细文本描述，建议与标题相关并符合整体语言风格，语言描述尽量简洁生动。</a:t>
            </a:r>
            <a:endParaRPr lang="en-US" sz="1200" dirty="0">
              <a:solidFill>
                <a:schemeClr val="bg1">
                  <a:lumMod val="65000"/>
                </a:schemeClr>
              </a:solidFill>
              <a:latin typeface="思源黑体" panose="020B0500000000000000" pitchFamily="34" charset="-122"/>
              <a:ea typeface="思源黑体" panose="020B0500000000000000" pitchFamily="34" charset="-122"/>
              <a:cs typeface="+mn-ea"/>
              <a:sym typeface="+mn-lt"/>
            </a:endParaRPr>
          </a:p>
        </p:txBody>
      </p:sp>
      <p:sp>
        <p:nvSpPr>
          <p:cNvPr id="24" name="Rectangle 5"/>
          <p:cNvSpPr>
            <a:spLocks/>
          </p:cNvSpPr>
          <p:nvPr/>
        </p:nvSpPr>
        <p:spPr bwMode="auto">
          <a:xfrm>
            <a:off x="606867" y="3544058"/>
            <a:ext cx="4336211" cy="6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just" fontAlgn="base">
              <a:lnSpc>
                <a:spcPct val="130000"/>
              </a:lnSpc>
              <a:spcBef>
                <a:spcPct val="0"/>
              </a:spcBef>
              <a:spcAft>
                <a:spcPct val="0"/>
              </a:spcAft>
            </a:pPr>
            <a:r>
              <a:rPr lang="zh-CN" altLang="en-US" sz="1200" dirty="0">
                <a:solidFill>
                  <a:schemeClr val="bg1">
                    <a:lumMod val="65000"/>
                  </a:schemeClr>
                </a:solidFill>
                <a:latin typeface="思源黑体" panose="020B0500000000000000" pitchFamily="34" charset="-122"/>
                <a:ea typeface="思源黑体" panose="020B0500000000000000" pitchFamily="34" charset="-122"/>
                <a:cs typeface="+mn-ea"/>
                <a:sym typeface="+mn-lt"/>
              </a:rPr>
              <a:t>此处添加详细文本描述，建议与标题相关并符合整体语言风格，语言描述尽量简洁生动。</a:t>
            </a:r>
            <a:endParaRPr lang="en-US" sz="1200" dirty="0">
              <a:solidFill>
                <a:schemeClr val="bg1">
                  <a:lumMod val="65000"/>
                </a:schemeClr>
              </a:solidFill>
              <a:latin typeface="思源黑体" panose="020B0500000000000000" pitchFamily="34" charset="-122"/>
              <a:ea typeface="思源黑体" panose="020B0500000000000000" pitchFamily="34" charset="-122"/>
              <a:cs typeface="+mn-ea"/>
              <a:sym typeface="+mn-lt"/>
            </a:endParaRPr>
          </a:p>
        </p:txBody>
      </p:sp>
      <p:sp>
        <p:nvSpPr>
          <p:cNvPr id="25" name="Rectangle 5"/>
          <p:cNvSpPr>
            <a:spLocks/>
          </p:cNvSpPr>
          <p:nvPr/>
        </p:nvSpPr>
        <p:spPr bwMode="auto">
          <a:xfrm>
            <a:off x="7247334" y="4984218"/>
            <a:ext cx="4336211" cy="6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just" fontAlgn="base">
              <a:lnSpc>
                <a:spcPct val="130000"/>
              </a:lnSpc>
              <a:spcBef>
                <a:spcPct val="0"/>
              </a:spcBef>
              <a:spcAft>
                <a:spcPct val="0"/>
              </a:spcAft>
            </a:pPr>
            <a:r>
              <a:rPr lang="zh-CN" altLang="en-US" sz="1200" dirty="0">
                <a:solidFill>
                  <a:schemeClr val="bg1">
                    <a:lumMod val="65000"/>
                  </a:schemeClr>
                </a:solidFill>
                <a:latin typeface="思源黑体" panose="020B0500000000000000" pitchFamily="34" charset="-122"/>
                <a:ea typeface="思源黑体" panose="020B0500000000000000" pitchFamily="34" charset="-122"/>
                <a:cs typeface="+mn-ea"/>
                <a:sym typeface="+mn-lt"/>
              </a:rPr>
              <a:t>此处添加详细文本描述，建议与标题相关并符合整体语言风格，语言描述尽量简洁生动。</a:t>
            </a:r>
            <a:endParaRPr lang="en-US" sz="1200" dirty="0">
              <a:solidFill>
                <a:schemeClr val="bg1">
                  <a:lumMod val="65000"/>
                </a:schemeClr>
              </a:solidFill>
              <a:latin typeface="思源黑体" panose="020B0500000000000000" pitchFamily="34" charset="-122"/>
              <a:ea typeface="思源黑体" panose="020B0500000000000000" pitchFamily="34" charset="-122"/>
              <a:cs typeface="+mn-ea"/>
              <a:sym typeface="+mn-lt"/>
            </a:endParaRPr>
          </a:p>
        </p:txBody>
      </p:sp>
      <p:grpSp>
        <p:nvGrpSpPr>
          <p:cNvPr id="30" name="组合 29"/>
          <p:cNvGrpSpPr/>
          <p:nvPr/>
        </p:nvGrpSpPr>
        <p:grpSpPr>
          <a:xfrm>
            <a:off x="3960903" y="266662"/>
            <a:ext cx="4268606" cy="919077"/>
            <a:chOff x="3925680" y="337337"/>
            <a:chExt cx="4269162" cy="919197"/>
          </a:xfrm>
        </p:grpSpPr>
        <p:sp>
          <p:nvSpPr>
            <p:cNvPr id="31" name="文本框 30"/>
            <p:cNvSpPr txBox="1"/>
            <p:nvPr/>
          </p:nvSpPr>
          <p:spPr>
            <a:xfrm>
              <a:off x="3925680" y="337337"/>
              <a:ext cx="4269162"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r>
                <a:rPr lang="zh-CN" altLang="en-US" sz="3200" dirty="0">
                  <a:ea typeface="思源黑体" panose="020B0500000000000000" pitchFamily="34" charset="-122"/>
                </a:rPr>
                <a:t>重点项目展示</a:t>
              </a:r>
            </a:p>
          </p:txBody>
        </p:sp>
        <p:sp>
          <p:nvSpPr>
            <p:cNvPr id="32" name="文本框 31"/>
            <p:cNvSpPr txBox="1"/>
            <p:nvPr/>
          </p:nvSpPr>
          <p:spPr>
            <a:xfrm>
              <a:off x="3925680" y="868736"/>
              <a:ext cx="4269162" cy="387798"/>
            </a:xfrm>
            <a:prstGeom prst="rect">
              <a:avLst/>
            </a:prstGeom>
            <a:noFill/>
          </p:spPr>
          <p:txBody>
            <a:bodyPr wrap="square" rtlCol="0">
              <a:spAutoFit/>
              <a:scene3d>
                <a:camera prst="orthographicFront"/>
                <a:lightRig rig="threePt" dir="t"/>
              </a:scene3d>
              <a:sp3d contourW="12700"/>
            </a:bodyPr>
            <a:lstStyle>
              <a:defPPr>
                <a:defRPr lang="en-US"/>
              </a:defPPr>
              <a:lvl1pPr algn="ctr">
                <a:lnSpc>
                  <a:spcPct val="120000"/>
                </a:lnSpc>
                <a:defRPr sz="1100">
                  <a:solidFill>
                    <a:schemeClr val="bg1">
                      <a:lumMod val="65000"/>
                    </a:schemeClr>
                  </a:solidFill>
                  <a:latin typeface="Century Gothic" panose="020B0502020202020204" pitchFamily="34" charset="0"/>
                </a:defRPr>
              </a:lvl1pPr>
            </a:lstStyle>
            <a:p>
              <a:r>
                <a:rPr lang="en-US" altLang="zh-CN" sz="800" dirty="0">
                  <a:solidFill>
                    <a:schemeClr val="tx1">
                      <a:lumMod val="50000"/>
                      <a:lumOff val="50000"/>
                    </a:schemeClr>
                  </a:solidFill>
                  <a:ea typeface="思源黑体" panose="020B0500000000000000" pitchFamily="34" charset="-122"/>
                </a:rPr>
                <a:t>print the presentation and make it into a film to be used in a wider field The user can demonstrate on a projector or computer</a:t>
              </a:r>
            </a:p>
          </p:txBody>
        </p:sp>
      </p:grpSp>
    </p:spTree>
    <p:extLst>
      <p:ext uri="{BB962C8B-B14F-4D97-AF65-F5344CB8AC3E}">
        <p14:creationId xmlns:p14="http://schemas.microsoft.com/office/powerpoint/2010/main" val="1205784585"/>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2" fill="hold" nodeType="withEffect">
                                  <p:stCondLst>
                                    <p:cond delay="50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22" presetClass="entr" presetSubtype="2" fill="hold" grpId="0" nodeType="withEffect">
                                  <p:stCondLst>
                                    <p:cond delay="75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par>
                                <p:cTn id="19" presetID="22" presetClass="entr" presetSubtype="2" fill="hold" grpId="0" nodeType="withEffect">
                                  <p:stCondLst>
                                    <p:cond delay="750"/>
                                  </p:stCondLst>
                                  <p:childTnLst>
                                    <p:set>
                                      <p:cBhvr>
                                        <p:cTn id="20" dur="1" fill="hold">
                                          <p:stCondLst>
                                            <p:cond delay="0"/>
                                          </p:stCondLst>
                                        </p:cTn>
                                        <p:tgtEl>
                                          <p:spTgt spid="12"/>
                                        </p:tgtEl>
                                        <p:attrNameLst>
                                          <p:attrName>style.visibility</p:attrName>
                                        </p:attrNameLst>
                                      </p:cBhvr>
                                      <p:to>
                                        <p:strVal val="visible"/>
                                      </p:to>
                                    </p:set>
                                    <p:animEffect transition="in" filter="wipe(right)">
                                      <p:cBhvr>
                                        <p:cTn id="21" dur="500"/>
                                        <p:tgtEl>
                                          <p:spTgt spid="12"/>
                                        </p:tgtEl>
                                      </p:cBhvr>
                                    </p:animEffect>
                                  </p:childTnLst>
                                </p:cTn>
                              </p:par>
                              <p:par>
                                <p:cTn id="22" presetID="53" presetClass="entr" presetSubtype="16" fill="hold" grpId="0" nodeType="withEffect">
                                  <p:stCondLst>
                                    <p:cond delay="125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par>
                                <p:cTn id="27" presetID="22" presetClass="entr" presetSubtype="8" fill="hold" nodeType="withEffect">
                                  <p:stCondLst>
                                    <p:cond delay="150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22" presetClass="entr" presetSubtype="8" fill="hold" grpId="0" nodeType="withEffect">
                                  <p:stCondLst>
                                    <p:cond delay="175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par>
                                <p:cTn id="36" presetID="22" presetClass="entr" presetSubtype="8" fill="hold" grpId="0" nodeType="withEffect">
                                  <p:stCondLst>
                                    <p:cond delay="175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par>
                                <p:cTn id="39" presetID="53" presetClass="entr" presetSubtype="16" fill="hold" grpId="0" nodeType="withEffect">
                                  <p:stCondLst>
                                    <p:cond delay="225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par>
                                <p:cTn id="44" presetID="22" presetClass="entr" presetSubtype="2" fill="hold" nodeType="withEffect">
                                  <p:stCondLst>
                                    <p:cond delay="2500"/>
                                  </p:stCondLst>
                                  <p:childTnLst>
                                    <p:set>
                                      <p:cBhvr>
                                        <p:cTn id="45" dur="1" fill="hold">
                                          <p:stCondLst>
                                            <p:cond delay="0"/>
                                          </p:stCondLst>
                                        </p:cTn>
                                        <p:tgtEl>
                                          <p:spTgt spid="20"/>
                                        </p:tgtEl>
                                        <p:attrNameLst>
                                          <p:attrName>style.visibility</p:attrName>
                                        </p:attrNameLst>
                                      </p:cBhvr>
                                      <p:to>
                                        <p:strVal val="visible"/>
                                      </p:to>
                                    </p:set>
                                    <p:animEffect transition="in" filter="wipe(right)">
                                      <p:cBhvr>
                                        <p:cTn id="46" dur="500"/>
                                        <p:tgtEl>
                                          <p:spTgt spid="20"/>
                                        </p:tgtEl>
                                      </p:cBhvr>
                                    </p:animEffect>
                                  </p:childTnLst>
                                </p:cTn>
                              </p:par>
                              <p:par>
                                <p:cTn id="47" presetID="10" presetClass="entr" presetSubtype="0" fill="hold" grpId="0" nodeType="withEffect">
                                  <p:stCondLst>
                                    <p:cond delay="250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22" presetClass="entr" presetSubtype="2" fill="hold" grpId="0" nodeType="withEffect">
                                  <p:stCondLst>
                                    <p:cond delay="2750"/>
                                  </p:stCondLst>
                                  <p:childTnLst>
                                    <p:set>
                                      <p:cBhvr>
                                        <p:cTn id="51" dur="1" fill="hold">
                                          <p:stCondLst>
                                            <p:cond delay="0"/>
                                          </p:stCondLst>
                                        </p:cTn>
                                        <p:tgtEl>
                                          <p:spTgt spid="19"/>
                                        </p:tgtEl>
                                        <p:attrNameLst>
                                          <p:attrName>style.visibility</p:attrName>
                                        </p:attrNameLst>
                                      </p:cBhvr>
                                      <p:to>
                                        <p:strVal val="visible"/>
                                      </p:to>
                                    </p:set>
                                    <p:animEffect transition="in" filter="wipe(right)">
                                      <p:cBhvr>
                                        <p:cTn id="52" dur="500"/>
                                        <p:tgtEl>
                                          <p:spTgt spid="19"/>
                                        </p:tgtEl>
                                      </p:cBhvr>
                                    </p:animEffect>
                                  </p:childTnLst>
                                </p:cTn>
                              </p:par>
                              <p:par>
                                <p:cTn id="53" presetID="22" presetClass="entr" presetSubtype="2" fill="hold" grpId="0" nodeType="withEffect">
                                  <p:stCondLst>
                                    <p:cond delay="2750"/>
                                  </p:stCondLst>
                                  <p:childTnLst>
                                    <p:set>
                                      <p:cBhvr>
                                        <p:cTn id="54" dur="1" fill="hold">
                                          <p:stCondLst>
                                            <p:cond delay="0"/>
                                          </p:stCondLst>
                                        </p:cTn>
                                        <p:tgtEl>
                                          <p:spTgt spid="22"/>
                                        </p:tgtEl>
                                        <p:attrNameLst>
                                          <p:attrName>style.visibility</p:attrName>
                                        </p:attrNameLst>
                                      </p:cBhvr>
                                      <p:to>
                                        <p:strVal val="visible"/>
                                      </p:to>
                                    </p:set>
                                    <p:animEffect transition="in" filter="wipe(right)">
                                      <p:cBhvr>
                                        <p:cTn id="55" dur="500"/>
                                        <p:tgtEl>
                                          <p:spTgt spid="22"/>
                                        </p:tgtEl>
                                      </p:cBhvr>
                                    </p:animEffect>
                                  </p:childTnLst>
                                </p:cTn>
                              </p:par>
                              <p:par>
                                <p:cTn id="56" presetID="42" presetClass="entr" presetSubtype="0" fill="hold" grpId="0" nodeType="withEffect">
                                  <p:stCondLst>
                                    <p:cond delay="300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300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1000"/>
                                        <p:tgtEl>
                                          <p:spTgt spid="24"/>
                                        </p:tgtEl>
                                      </p:cBhvr>
                                    </p:animEffect>
                                    <p:anim calcmode="lin" valueType="num">
                                      <p:cBhvr>
                                        <p:cTn id="64" dur="1000" fill="hold"/>
                                        <p:tgtEl>
                                          <p:spTgt spid="24"/>
                                        </p:tgtEl>
                                        <p:attrNameLst>
                                          <p:attrName>ppt_x</p:attrName>
                                        </p:attrNameLst>
                                      </p:cBhvr>
                                      <p:tavLst>
                                        <p:tav tm="0">
                                          <p:val>
                                            <p:strVal val="#ppt_x"/>
                                          </p:val>
                                        </p:tav>
                                        <p:tav tm="100000">
                                          <p:val>
                                            <p:strVal val="#ppt_x"/>
                                          </p:val>
                                        </p:tav>
                                      </p:tavLst>
                                    </p:anim>
                                    <p:anim calcmode="lin" valueType="num">
                                      <p:cBhvr>
                                        <p:cTn id="65" dur="1000" fill="hold"/>
                                        <p:tgtEl>
                                          <p:spTgt spid="24"/>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300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p:bldP spid="12" grpId="0"/>
      <p:bldP spid="13" grpId="0" animBg="1"/>
      <p:bldP spid="14" grpId="0" animBg="1"/>
      <p:bldP spid="16" grpId="0"/>
      <p:bldP spid="17" grpId="0"/>
      <p:bldP spid="18" grpId="0" animBg="1"/>
      <p:bldP spid="19" grpId="0" animBg="1"/>
      <p:bldP spid="21" grpId="0"/>
      <p:bldP spid="22" grpId="0"/>
      <p:bldP spid="23" grpId="0"/>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481" y="-8632"/>
            <a:ext cx="3478344" cy="6857554"/>
          </a:xfrm>
          <a:prstGeom prst="rect">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a:off x="1072132" y="-8632"/>
            <a:ext cx="10639698" cy="6866632"/>
          </a:xfrm>
          <a:custGeom>
            <a:avLst/>
            <a:gdLst>
              <a:gd name="connsiteX0" fmla="*/ 1572046 w 10639698"/>
              <a:gd name="connsiteY0" fmla="*/ 0 h 6866632"/>
              <a:gd name="connsiteX1" fmla="*/ 5264571 w 10639698"/>
              <a:gd name="connsiteY1" fmla="*/ 0 h 6866632"/>
              <a:gd name="connsiteX2" fmla="*/ 7486457 w 10639698"/>
              <a:gd name="connsiteY2" fmla="*/ 0 h 6866632"/>
              <a:gd name="connsiteX3" fmla="*/ 10639698 w 10639698"/>
              <a:gd name="connsiteY3" fmla="*/ 0 h 6866632"/>
              <a:gd name="connsiteX4" fmla="*/ 10639698 w 10639698"/>
              <a:gd name="connsiteY4" fmla="*/ 6857554 h 6866632"/>
              <a:gd name="connsiteX5" fmla="*/ 7496924 w 10639698"/>
              <a:gd name="connsiteY5" fmla="*/ 6857554 h 6866632"/>
              <a:gd name="connsiteX6" fmla="*/ 7486457 w 10639698"/>
              <a:gd name="connsiteY6" fmla="*/ 6866632 h 6866632"/>
              <a:gd name="connsiteX7" fmla="*/ 1572046 w 10639698"/>
              <a:gd name="connsiteY7" fmla="*/ 6866632 h 6866632"/>
              <a:gd name="connsiteX8" fmla="*/ 1483885 w 10639698"/>
              <a:gd name="connsiteY8" fmla="*/ 6790170 h 6866632"/>
              <a:gd name="connsiteX9" fmla="*/ 0 w 10639698"/>
              <a:gd name="connsiteY9" fmla="*/ 3433316 h 6866632"/>
              <a:gd name="connsiteX10" fmla="*/ 1483885 w 10639698"/>
              <a:gd name="connsiteY10" fmla="*/ 76463 h 686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39698" h="6866632">
                <a:moveTo>
                  <a:pt x="1572046" y="0"/>
                </a:moveTo>
                <a:lnTo>
                  <a:pt x="5264571" y="0"/>
                </a:lnTo>
                <a:lnTo>
                  <a:pt x="7486457" y="0"/>
                </a:lnTo>
                <a:lnTo>
                  <a:pt x="10639698" y="0"/>
                </a:lnTo>
                <a:lnTo>
                  <a:pt x="10639698" y="6857554"/>
                </a:lnTo>
                <a:lnTo>
                  <a:pt x="7496924" y="6857554"/>
                </a:lnTo>
                <a:lnTo>
                  <a:pt x="7486457" y="6866632"/>
                </a:lnTo>
                <a:lnTo>
                  <a:pt x="1572046" y="6866632"/>
                </a:lnTo>
                <a:lnTo>
                  <a:pt x="1483885" y="6790170"/>
                </a:lnTo>
                <a:cubicBezTo>
                  <a:pt x="572304" y="5960601"/>
                  <a:pt x="0" y="4763877"/>
                  <a:pt x="0" y="3433316"/>
                </a:cubicBezTo>
                <a:cubicBezTo>
                  <a:pt x="0" y="2102756"/>
                  <a:pt x="572304" y="906032"/>
                  <a:pt x="1483885" y="76463"/>
                </a:cubicBezTo>
                <a:close/>
              </a:path>
            </a:pathLst>
          </a:custGeom>
          <a:gradFill>
            <a:gsLst>
              <a:gs pos="0">
                <a:srgbClr val="C00000">
                  <a:alpha val="41000"/>
                </a:srgbClr>
              </a:gs>
              <a:gs pos="100000">
                <a:srgbClr val="AC2125">
                  <a:alpha val="10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panose="020B0500000000000000" pitchFamily="34" charset="-122"/>
            </a:endParaRPr>
          </a:p>
        </p:txBody>
      </p:sp>
      <p:sp>
        <p:nvSpPr>
          <p:cNvPr id="39" name="任意多边形 38"/>
          <p:cNvSpPr/>
          <p:nvPr/>
        </p:nvSpPr>
        <p:spPr>
          <a:xfrm>
            <a:off x="1550715" y="-8632"/>
            <a:ext cx="10639698" cy="6866632"/>
          </a:xfrm>
          <a:custGeom>
            <a:avLst/>
            <a:gdLst>
              <a:gd name="connsiteX0" fmla="*/ 1572046 w 10639698"/>
              <a:gd name="connsiteY0" fmla="*/ 0 h 6866632"/>
              <a:gd name="connsiteX1" fmla="*/ 5264571 w 10639698"/>
              <a:gd name="connsiteY1" fmla="*/ 0 h 6866632"/>
              <a:gd name="connsiteX2" fmla="*/ 7486457 w 10639698"/>
              <a:gd name="connsiteY2" fmla="*/ 0 h 6866632"/>
              <a:gd name="connsiteX3" fmla="*/ 10639698 w 10639698"/>
              <a:gd name="connsiteY3" fmla="*/ 0 h 6866632"/>
              <a:gd name="connsiteX4" fmla="*/ 10639698 w 10639698"/>
              <a:gd name="connsiteY4" fmla="*/ 6857554 h 6866632"/>
              <a:gd name="connsiteX5" fmla="*/ 7496924 w 10639698"/>
              <a:gd name="connsiteY5" fmla="*/ 6857554 h 6866632"/>
              <a:gd name="connsiteX6" fmla="*/ 7486457 w 10639698"/>
              <a:gd name="connsiteY6" fmla="*/ 6866632 h 6866632"/>
              <a:gd name="connsiteX7" fmla="*/ 1572046 w 10639698"/>
              <a:gd name="connsiteY7" fmla="*/ 6866632 h 6866632"/>
              <a:gd name="connsiteX8" fmla="*/ 1483885 w 10639698"/>
              <a:gd name="connsiteY8" fmla="*/ 6790170 h 6866632"/>
              <a:gd name="connsiteX9" fmla="*/ 0 w 10639698"/>
              <a:gd name="connsiteY9" fmla="*/ 3433316 h 6866632"/>
              <a:gd name="connsiteX10" fmla="*/ 1483885 w 10639698"/>
              <a:gd name="connsiteY10" fmla="*/ 76463 h 686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39698" h="6866632">
                <a:moveTo>
                  <a:pt x="1572046" y="0"/>
                </a:moveTo>
                <a:lnTo>
                  <a:pt x="5264571" y="0"/>
                </a:lnTo>
                <a:lnTo>
                  <a:pt x="7486457" y="0"/>
                </a:lnTo>
                <a:lnTo>
                  <a:pt x="10639698" y="0"/>
                </a:lnTo>
                <a:lnTo>
                  <a:pt x="10639698" y="6857554"/>
                </a:lnTo>
                <a:lnTo>
                  <a:pt x="7496924" y="6857554"/>
                </a:lnTo>
                <a:lnTo>
                  <a:pt x="7486457" y="6866632"/>
                </a:lnTo>
                <a:lnTo>
                  <a:pt x="1572046" y="6866632"/>
                </a:lnTo>
                <a:lnTo>
                  <a:pt x="1483885" y="6790170"/>
                </a:lnTo>
                <a:cubicBezTo>
                  <a:pt x="572304" y="5960601"/>
                  <a:pt x="0" y="4763877"/>
                  <a:pt x="0" y="3433316"/>
                </a:cubicBezTo>
                <a:cubicBezTo>
                  <a:pt x="0" y="2102756"/>
                  <a:pt x="572304" y="906032"/>
                  <a:pt x="1483885" y="76463"/>
                </a:cubicBezTo>
                <a:close/>
              </a:path>
            </a:pathLst>
          </a:custGeom>
          <a:solidFill>
            <a:schemeClr val="bg1"/>
          </a:solidFill>
          <a:ln>
            <a:noFill/>
          </a:ln>
          <a:effectLst>
            <a:outerShdw blurRad="3683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panose="020B0500000000000000" pitchFamily="34" charset="-122"/>
            </a:endParaRPr>
          </a:p>
        </p:txBody>
      </p:sp>
      <p:sp>
        <p:nvSpPr>
          <p:cNvPr id="36" name="文本框 35"/>
          <p:cNvSpPr txBox="1"/>
          <p:nvPr/>
        </p:nvSpPr>
        <p:spPr>
          <a:xfrm rot="5400000">
            <a:off x="946220" y="3061106"/>
            <a:ext cx="4172395" cy="830889"/>
          </a:xfrm>
          <a:prstGeom prst="rect">
            <a:avLst/>
          </a:prstGeom>
          <a:noFill/>
        </p:spPr>
        <p:txBody>
          <a:bodyPr wrap="none" rtlCol="0">
            <a:spAutoFit/>
            <a:scene3d>
              <a:camera prst="orthographicFront"/>
              <a:lightRig rig="threePt" dir="t"/>
            </a:scene3d>
            <a:sp3d contourW="12700"/>
          </a:bodyPr>
          <a:lstStyle/>
          <a:p>
            <a:pPr algn="ctr"/>
            <a:r>
              <a:rPr lang="en-US" altLang="zh-CN" sz="4800" b="1" dirty="0">
                <a:solidFill>
                  <a:srgbClr val="595959">
                    <a:alpha val="29000"/>
                  </a:srgbClr>
                </a:solidFill>
                <a:ea typeface="思源黑体" panose="020B0500000000000000" pitchFamily="34" charset="-122"/>
              </a:rPr>
              <a:t>CONTENTS</a:t>
            </a:r>
            <a:endParaRPr lang="zh-CN" altLang="en-US" sz="4800" b="1" dirty="0">
              <a:solidFill>
                <a:srgbClr val="595959">
                  <a:alpha val="29000"/>
                </a:srgbClr>
              </a:solidFill>
              <a:ea typeface="思源黑体" panose="020B0500000000000000" pitchFamily="34" charset="-122"/>
            </a:endParaRPr>
          </a:p>
        </p:txBody>
      </p:sp>
      <p:sp>
        <p:nvSpPr>
          <p:cNvPr id="40" name="文本框 39"/>
          <p:cNvSpPr txBox="1"/>
          <p:nvPr/>
        </p:nvSpPr>
        <p:spPr>
          <a:xfrm>
            <a:off x="3286894" y="2414721"/>
            <a:ext cx="909515" cy="2123658"/>
          </a:xfrm>
          <a:prstGeom prst="rect">
            <a:avLst/>
          </a:prstGeom>
          <a:noFill/>
        </p:spPr>
        <p:txBody>
          <a:bodyPr wrap="square" rtlCol="0">
            <a:spAutoFit/>
            <a:scene3d>
              <a:camera prst="orthographicFront"/>
              <a:lightRig rig="threePt" dir="t"/>
            </a:scene3d>
            <a:sp3d contourW="12700"/>
          </a:bodyPr>
          <a:lstStyle/>
          <a:p>
            <a:pPr algn="ctr"/>
            <a:r>
              <a:rPr lang="zh-CN" altLang="en-US" sz="6600" b="1" dirty="0">
                <a:solidFill>
                  <a:schemeClr val="tx1">
                    <a:lumMod val="75000"/>
                    <a:lumOff val="25000"/>
                  </a:schemeClr>
                </a:solidFill>
                <a:ea typeface="思源黑体" panose="020B0500000000000000" pitchFamily="34" charset="-122"/>
              </a:rPr>
              <a:t>目录</a:t>
            </a:r>
          </a:p>
        </p:txBody>
      </p:sp>
      <p:grpSp>
        <p:nvGrpSpPr>
          <p:cNvPr id="35" name="组合 34"/>
          <p:cNvGrpSpPr/>
          <p:nvPr/>
        </p:nvGrpSpPr>
        <p:grpSpPr>
          <a:xfrm>
            <a:off x="6023198" y="1196543"/>
            <a:ext cx="4678806" cy="709923"/>
            <a:chOff x="5591150" y="1307383"/>
            <a:chExt cx="4678806" cy="709923"/>
          </a:xfrm>
        </p:grpSpPr>
        <p:grpSp>
          <p:nvGrpSpPr>
            <p:cNvPr id="10" name="组合 9"/>
            <p:cNvGrpSpPr/>
            <p:nvPr/>
          </p:nvGrpSpPr>
          <p:grpSpPr>
            <a:xfrm>
              <a:off x="6503455" y="1307383"/>
              <a:ext cx="3766501" cy="709923"/>
              <a:chOff x="6299634" y="1672225"/>
              <a:chExt cx="3766991" cy="710015"/>
            </a:xfrm>
          </p:grpSpPr>
          <p:sp>
            <p:nvSpPr>
              <p:cNvPr id="7" name="文本框 6"/>
              <p:cNvSpPr txBox="1"/>
              <p:nvPr/>
            </p:nvSpPr>
            <p:spPr>
              <a:xfrm>
                <a:off x="6299634" y="2136019"/>
                <a:ext cx="3766991" cy="246221"/>
              </a:xfrm>
              <a:prstGeom prst="rect">
                <a:avLst/>
              </a:prstGeom>
              <a:noFill/>
            </p:spPr>
            <p:txBody>
              <a:bodyPr wrap="square" rtlCol="0">
                <a:spAutoFit/>
                <a:scene3d>
                  <a:camera prst="orthographicFront"/>
                  <a:lightRig rig="threePt" dir="t"/>
                </a:scene3d>
                <a:sp3d contourW="12700"/>
              </a:bodyPr>
              <a:lstStyle/>
              <a:p>
                <a:r>
                  <a:rPr lang="en-US" altLang="zh-CN" sz="1000" dirty="0">
                    <a:solidFill>
                      <a:schemeClr val="tx1">
                        <a:lumMod val="65000"/>
                        <a:lumOff val="35000"/>
                      </a:schemeClr>
                    </a:solidFill>
                    <a:latin typeface="Century Gothic" panose="020B0502020202020204" pitchFamily="34" charset="0"/>
                    <a:ea typeface="思源黑体" panose="020B0500000000000000" pitchFamily="34" charset="-122"/>
                  </a:rPr>
                  <a:t>The user can demonstrate on a projector or computer</a:t>
                </a:r>
              </a:p>
            </p:txBody>
          </p:sp>
          <p:sp>
            <p:nvSpPr>
              <p:cNvPr id="8" name="文本框 7"/>
              <p:cNvSpPr txBox="1"/>
              <p:nvPr/>
            </p:nvSpPr>
            <p:spPr>
              <a:xfrm>
                <a:off x="6299634" y="1672225"/>
                <a:ext cx="2349026" cy="523288"/>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ea typeface="思源黑体" panose="020B0500000000000000" pitchFamily="34" charset="-122"/>
                  </a:rPr>
                  <a:t>年度工作概述</a:t>
                </a:r>
              </a:p>
            </p:txBody>
          </p:sp>
        </p:grpSp>
        <p:sp>
          <p:nvSpPr>
            <p:cNvPr id="41" name="椭圆 40"/>
            <p:cNvSpPr/>
            <p:nvPr/>
          </p:nvSpPr>
          <p:spPr>
            <a:xfrm>
              <a:off x="5591150" y="1338211"/>
              <a:ext cx="663726" cy="663726"/>
            </a:xfrm>
            <a:prstGeom prst="ellipse">
              <a:avLst/>
            </a:prstGeom>
            <a:gradFill>
              <a:gsLst>
                <a:gs pos="0">
                  <a:srgbClr val="E53238"/>
                </a:gs>
                <a:gs pos="100000">
                  <a:srgbClr val="AC2125"/>
                </a:gs>
              </a:gsLst>
              <a:lin ang="42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400" dirty="0">
                  <a:latin typeface="Aa楷体" panose="02000500000000000000" pitchFamily="2" charset="-122"/>
                  <a:ea typeface="思源黑体" panose="020B0500000000000000" pitchFamily="34" charset="-122"/>
                </a:rPr>
                <a:t>01</a:t>
              </a:r>
              <a:endParaRPr lang="zh-CN" altLang="en-US" sz="2400" dirty="0">
                <a:latin typeface="Aa楷体" panose="02000500000000000000" pitchFamily="2" charset="-122"/>
                <a:ea typeface="思源黑体" panose="020B0500000000000000" pitchFamily="34" charset="-122"/>
              </a:endParaRPr>
            </a:p>
          </p:txBody>
        </p:sp>
      </p:grpSp>
      <p:grpSp>
        <p:nvGrpSpPr>
          <p:cNvPr id="42" name="组合 41"/>
          <p:cNvGrpSpPr/>
          <p:nvPr/>
        </p:nvGrpSpPr>
        <p:grpSpPr>
          <a:xfrm>
            <a:off x="6023198" y="2161535"/>
            <a:ext cx="4678806" cy="709923"/>
            <a:chOff x="5591150" y="1307383"/>
            <a:chExt cx="4678806" cy="709923"/>
          </a:xfrm>
        </p:grpSpPr>
        <p:grpSp>
          <p:nvGrpSpPr>
            <p:cNvPr id="43" name="组合 42"/>
            <p:cNvGrpSpPr/>
            <p:nvPr/>
          </p:nvGrpSpPr>
          <p:grpSpPr>
            <a:xfrm>
              <a:off x="6503455" y="1307383"/>
              <a:ext cx="3766501" cy="709923"/>
              <a:chOff x="6299634" y="1672225"/>
              <a:chExt cx="3766991" cy="710015"/>
            </a:xfrm>
          </p:grpSpPr>
          <p:sp>
            <p:nvSpPr>
              <p:cNvPr id="45" name="文本框 44"/>
              <p:cNvSpPr txBox="1"/>
              <p:nvPr/>
            </p:nvSpPr>
            <p:spPr>
              <a:xfrm>
                <a:off x="6299634" y="2136019"/>
                <a:ext cx="3766991" cy="246221"/>
              </a:xfrm>
              <a:prstGeom prst="rect">
                <a:avLst/>
              </a:prstGeom>
              <a:noFill/>
            </p:spPr>
            <p:txBody>
              <a:bodyPr wrap="square" rtlCol="0">
                <a:spAutoFit/>
                <a:scene3d>
                  <a:camera prst="orthographicFront"/>
                  <a:lightRig rig="threePt" dir="t"/>
                </a:scene3d>
                <a:sp3d contourW="12700"/>
              </a:bodyPr>
              <a:lstStyle/>
              <a:p>
                <a:r>
                  <a:rPr lang="en-US" altLang="zh-CN" sz="1000" dirty="0">
                    <a:solidFill>
                      <a:schemeClr val="tx1">
                        <a:lumMod val="65000"/>
                        <a:lumOff val="35000"/>
                      </a:schemeClr>
                    </a:solidFill>
                    <a:latin typeface="Century Gothic" panose="020B0502020202020204" pitchFamily="34" charset="0"/>
                    <a:ea typeface="思源黑体" panose="020B0500000000000000" pitchFamily="34" charset="-122"/>
                  </a:rPr>
                  <a:t>The user can demonstrate on a projector or computer</a:t>
                </a:r>
              </a:p>
            </p:txBody>
          </p:sp>
          <p:sp>
            <p:nvSpPr>
              <p:cNvPr id="46" name="文本框 45"/>
              <p:cNvSpPr txBox="1"/>
              <p:nvPr/>
            </p:nvSpPr>
            <p:spPr>
              <a:xfrm>
                <a:off x="6299634" y="1672225"/>
                <a:ext cx="2349026" cy="523288"/>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ea typeface="思源黑体" panose="020B0500000000000000" pitchFamily="34" charset="-122"/>
                  </a:rPr>
                  <a:t>工作完成情况</a:t>
                </a:r>
              </a:p>
            </p:txBody>
          </p:sp>
        </p:grpSp>
        <p:sp>
          <p:nvSpPr>
            <p:cNvPr id="44" name="椭圆 43"/>
            <p:cNvSpPr/>
            <p:nvPr/>
          </p:nvSpPr>
          <p:spPr>
            <a:xfrm>
              <a:off x="5591150" y="1338211"/>
              <a:ext cx="663726" cy="663726"/>
            </a:xfrm>
            <a:prstGeom prst="ellipse">
              <a:avLst/>
            </a:prstGeom>
            <a:gradFill>
              <a:gsLst>
                <a:gs pos="0">
                  <a:srgbClr val="E53238"/>
                </a:gs>
                <a:gs pos="100000">
                  <a:srgbClr val="AC2125"/>
                </a:gs>
              </a:gsLst>
              <a:lin ang="42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400" dirty="0">
                  <a:latin typeface="Aa楷体" panose="02000500000000000000" pitchFamily="2" charset="-122"/>
                  <a:ea typeface="思源黑体" panose="020B0500000000000000" pitchFamily="34" charset="-122"/>
                </a:rPr>
                <a:t>02</a:t>
              </a:r>
              <a:endParaRPr lang="zh-CN" altLang="en-US" sz="2400" dirty="0">
                <a:latin typeface="Aa楷体" panose="02000500000000000000" pitchFamily="2" charset="-122"/>
                <a:ea typeface="思源黑体" panose="020B0500000000000000" pitchFamily="34" charset="-122"/>
              </a:endParaRPr>
            </a:p>
          </p:txBody>
        </p:sp>
      </p:grpSp>
      <p:grpSp>
        <p:nvGrpSpPr>
          <p:cNvPr id="47" name="组合 46"/>
          <p:cNvGrpSpPr/>
          <p:nvPr/>
        </p:nvGrpSpPr>
        <p:grpSpPr>
          <a:xfrm>
            <a:off x="6023198" y="3126527"/>
            <a:ext cx="4678806" cy="709923"/>
            <a:chOff x="5591150" y="1307383"/>
            <a:chExt cx="4678806" cy="709923"/>
          </a:xfrm>
        </p:grpSpPr>
        <p:grpSp>
          <p:nvGrpSpPr>
            <p:cNvPr id="48" name="组合 47"/>
            <p:cNvGrpSpPr/>
            <p:nvPr/>
          </p:nvGrpSpPr>
          <p:grpSpPr>
            <a:xfrm>
              <a:off x="6503455" y="1307383"/>
              <a:ext cx="3766501" cy="709923"/>
              <a:chOff x="6299634" y="1672225"/>
              <a:chExt cx="3766991" cy="710015"/>
            </a:xfrm>
          </p:grpSpPr>
          <p:sp>
            <p:nvSpPr>
              <p:cNvPr id="50" name="文本框 49"/>
              <p:cNvSpPr txBox="1"/>
              <p:nvPr/>
            </p:nvSpPr>
            <p:spPr>
              <a:xfrm>
                <a:off x="6299634" y="2136019"/>
                <a:ext cx="3766991" cy="246221"/>
              </a:xfrm>
              <a:prstGeom prst="rect">
                <a:avLst/>
              </a:prstGeom>
              <a:noFill/>
            </p:spPr>
            <p:txBody>
              <a:bodyPr wrap="square" rtlCol="0">
                <a:spAutoFit/>
                <a:scene3d>
                  <a:camera prst="orthographicFront"/>
                  <a:lightRig rig="threePt" dir="t"/>
                </a:scene3d>
                <a:sp3d contourW="12700"/>
              </a:bodyPr>
              <a:lstStyle/>
              <a:p>
                <a:r>
                  <a:rPr lang="en-US" altLang="zh-CN" sz="1000" dirty="0">
                    <a:solidFill>
                      <a:schemeClr val="tx1">
                        <a:lumMod val="65000"/>
                        <a:lumOff val="35000"/>
                      </a:schemeClr>
                    </a:solidFill>
                    <a:latin typeface="Century Gothic" panose="020B0502020202020204" pitchFamily="34" charset="0"/>
                    <a:ea typeface="思源黑体" panose="020B0500000000000000" pitchFamily="34" charset="-122"/>
                  </a:rPr>
                  <a:t>The user can demonstrate on a projector or computer</a:t>
                </a:r>
              </a:p>
            </p:txBody>
          </p:sp>
          <p:sp>
            <p:nvSpPr>
              <p:cNvPr id="51" name="文本框 50"/>
              <p:cNvSpPr txBox="1"/>
              <p:nvPr/>
            </p:nvSpPr>
            <p:spPr>
              <a:xfrm>
                <a:off x="6299634" y="1672225"/>
                <a:ext cx="2349026" cy="523288"/>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ea typeface="思源黑体" panose="020B0500000000000000" pitchFamily="34" charset="-122"/>
                  </a:rPr>
                  <a:t>成功项目展示</a:t>
                </a:r>
              </a:p>
            </p:txBody>
          </p:sp>
        </p:grpSp>
        <p:sp>
          <p:nvSpPr>
            <p:cNvPr id="49" name="椭圆 48"/>
            <p:cNvSpPr/>
            <p:nvPr/>
          </p:nvSpPr>
          <p:spPr>
            <a:xfrm>
              <a:off x="5591150" y="1338211"/>
              <a:ext cx="663726" cy="663726"/>
            </a:xfrm>
            <a:prstGeom prst="ellipse">
              <a:avLst/>
            </a:prstGeom>
            <a:gradFill>
              <a:gsLst>
                <a:gs pos="0">
                  <a:srgbClr val="E53238"/>
                </a:gs>
                <a:gs pos="100000">
                  <a:srgbClr val="AC2125"/>
                </a:gs>
              </a:gsLst>
              <a:lin ang="42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400" dirty="0">
                  <a:latin typeface="Aa楷体" panose="02000500000000000000" pitchFamily="2" charset="-122"/>
                  <a:ea typeface="思源黑体" panose="020B0500000000000000" pitchFamily="34" charset="-122"/>
                </a:rPr>
                <a:t>03</a:t>
              </a:r>
              <a:endParaRPr lang="zh-CN" altLang="en-US" sz="2400" dirty="0">
                <a:latin typeface="Aa楷体" panose="02000500000000000000" pitchFamily="2" charset="-122"/>
                <a:ea typeface="思源黑体" panose="020B0500000000000000" pitchFamily="34" charset="-122"/>
              </a:endParaRPr>
            </a:p>
          </p:txBody>
        </p:sp>
      </p:grpSp>
      <p:grpSp>
        <p:nvGrpSpPr>
          <p:cNvPr id="52" name="组合 51"/>
          <p:cNvGrpSpPr/>
          <p:nvPr/>
        </p:nvGrpSpPr>
        <p:grpSpPr>
          <a:xfrm>
            <a:off x="6023198" y="4091519"/>
            <a:ext cx="4678806" cy="709923"/>
            <a:chOff x="5591150" y="1307383"/>
            <a:chExt cx="4678806" cy="709923"/>
          </a:xfrm>
        </p:grpSpPr>
        <p:grpSp>
          <p:nvGrpSpPr>
            <p:cNvPr id="53" name="组合 52"/>
            <p:cNvGrpSpPr/>
            <p:nvPr/>
          </p:nvGrpSpPr>
          <p:grpSpPr>
            <a:xfrm>
              <a:off x="6503455" y="1307383"/>
              <a:ext cx="3766501" cy="709923"/>
              <a:chOff x="6299634" y="1672225"/>
              <a:chExt cx="3766991" cy="710015"/>
            </a:xfrm>
          </p:grpSpPr>
          <p:sp>
            <p:nvSpPr>
              <p:cNvPr id="55" name="文本框 54"/>
              <p:cNvSpPr txBox="1"/>
              <p:nvPr/>
            </p:nvSpPr>
            <p:spPr>
              <a:xfrm>
                <a:off x="6299634" y="2136019"/>
                <a:ext cx="3766991" cy="246221"/>
              </a:xfrm>
              <a:prstGeom prst="rect">
                <a:avLst/>
              </a:prstGeom>
              <a:noFill/>
            </p:spPr>
            <p:txBody>
              <a:bodyPr wrap="square" rtlCol="0">
                <a:spAutoFit/>
                <a:scene3d>
                  <a:camera prst="orthographicFront"/>
                  <a:lightRig rig="threePt" dir="t"/>
                </a:scene3d>
                <a:sp3d contourW="12700"/>
              </a:bodyPr>
              <a:lstStyle/>
              <a:p>
                <a:r>
                  <a:rPr lang="en-US" altLang="zh-CN" sz="1000" dirty="0">
                    <a:solidFill>
                      <a:schemeClr val="tx1">
                        <a:lumMod val="65000"/>
                        <a:lumOff val="35000"/>
                      </a:schemeClr>
                    </a:solidFill>
                    <a:latin typeface="Century Gothic" panose="020B0502020202020204" pitchFamily="34" charset="0"/>
                    <a:ea typeface="思源黑体" panose="020B0500000000000000" pitchFamily="34" charset="-122"/>
                  </a:rPr>
                  <a:t>The user can demonstrate on a projector or computer</a:t>
                </a:r>
              </a:p>
            </p:txBody>
          </p:sp>
          <p:sp>
            <p:nvSpPr>
              <p:cNvPr id="56" name="文本框 55"/>
              <p:cNvSpPr txBox="1"/>
              <p:nvPr/>
            </p:nvSpPr>
            <p:spPr>
              <a:xfrm>
                <a:off x="6299634" y="1672225"/>
                <a:ext cx="2349026" cy="523288"/>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ea typeface="思源黑体" panose="020B0500000000000000" pitchFamily="34" charset="-122"/>
                  </a:rPr>
                  <a:t>工作不足之处</a:t>
                </a:r>
              </a:p>
            </p:txBody>
          </p:sp>
        </p:grpSp>
        <p:sp>
          <p:nvSpPr>
            <p:cNvPr id="54" name="椭圆 53"/>
            <p:cNvSpPr/>
            <p:nvPr/>
          </p:nvSpPr>
          <p:spPr>
            <a:xfrm>
              <a:off x="5591150" y="1338211"/>
              <a:ext cx="663726" cy="663726"/>
            </a:xfrm>
            <a:prstGeom prst="ellipse">
              <a:avLst/>
            </a:prstGeom>
            <a:gradFill>
              <a:gsLst>
                <a:gs pos="0">
                  <a:srgbClr val="E53238"/>
                </a:gs>
                <a:gs pos="100000">
                  <a:srgbClr val="AC2125"/>
                </a:gs>
              </a:gsLst>
              <a:lin ang="42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400" dirty="0">
                  <a:latin typeface="Aa楷体" panose="02000500000000000000" pitchFamily="2" charset="-122"/>
                  <a:ea typeface="思源黑体" panose="020B0500000000000000" pitchFamily="34" charset="-122"/>
                </a:rPr>
                <a:t>04</a:t>
              </a:r>
              <a:endParaRPr lang="zh-CN" altLang="en-US" sz="2400" dirty="0">
                <a:latin typeface="Aa楷体" panose="02000500000000000000" pitchFamily="2" charset="-122"/>
                <a:ea typeface="思源黑体" panose="020B0500000000000000" pitchFamily="34" charset="-122"/>
              </a:endParaRPr>
            </a:p>
          </p:txBody>
        </p:sp>
      </p:grpSp>
      <p:grpSp>
        <p:nvGrpSpPr>
          <p:cNvPr id="57" name="组合 56"/>
          <p:cNvGrpSpPr/>
          <p:nvPr/>
        </p:nvGrpSpPr>
        <p:grpSpPr>
          <a:xfrm>
            <a:off x="6023198" y="5056509"/>
            <a:ext cx="4678806" cy="709923"/>
            <a:chOff x="5591150" y="1307383"/>
            <a:chExt cx="4678806" cy="709923"/>
          </a:xfrm>
        </p:grpSpPr>
        <p:grpSp>
          <p:nvGrpSpPr>
            <p:cNvPr id="58" name="组合 57"/>
            <p:cNvGrpSpPr/>
            <p:nvPr/>
          </p:nvGrpSpPr>
          <p:grpSpPr>
            <a:xfrm>
              <a:off x="6503455" y="1307383"/>
              <a:ext cx="3766501" cy="709923"/>
              <a:chOff x="6299634" y="1672225"/>
              <a:chExt cx="3766991" cy="710015"/>
            </a:xfrm>
          </p:grpSpPr>
          <p:sp>
            <p:nvSpPr>
              <p:cNvPr id="60" name="文本框 59"/>
              <p:cNvSpPr txBox="1"/>
              <p:nvPr/>
            </p:nvSpPr>
            <p:spPr>
              <a:xfrm>
                <a:off x="6299634" y="2136019"/>
                <a:ext cx="3766991" cy="246221"/>
              </a:xfrm>
              <a:prstGeom prst="rect">
                <a:avLst/>
              </a:prstGeom>
              <a:noFill/>
            </p:spPr>
            <p:txBody>
              <a:bodyPr wrap="square" rtlCol="0">
                <a:spAutoFit/>
                <a:scene3d>
                  <a:camera prst="orthographicFront"/>
                  <a:lightRig rig="threePt" dir="t"/>
                </a:scene3d>
                <a:sp3d contourW="12700"/>
              </a:bodyPr>
              <a:lstStyle/>
              <a:p>
                <a:r>
                  <a:rPr lang="en-US" altLang="zh-CN" sz="1000" dirty="0">
                    <a:solidFill>
                      <a:schemeClr val="tx1">
                        <a:lumMod val="65000"/>
                        <a:lumOff val="35000"/>
                      </a:schemeClr>
                    </a:solidFill>
                    <a:latin typeface="Century Gothic" panose="020B0502020202020204" pitchFamily="34" charset="0"/>
                    <a:ea typeface="思源黑体" panose="020B0500000000000000" pitchFamily="34" charset="-122"/>
                  </a:rPr>
                  <a:t>The user can demonstrate on a projector or computer</a:t>
                </a:r>
              </a:p>
            </p:txBody>
          </p:sp>
          <p:sp>
            <p:nvSpPr>
              <p:cNvPr id="61" name="文本框 60"/>
              <p:cNvSpPr txBox="1"/>
              <p:nvPr/>
            </p:nvSpPr>
            <p:spPr>
              <a:xfrm>
                <a:off x="6299634" y="1672225"/>
                <a:ext cx="2349026" cy="523288"/>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ea typeface="思源黑体" panose="020B0500000000000000" pitchFamily="34" charset="-122"/>
                  </a:rPr>
                  <a:t>未来工作计划</a:t>
                </a:r>
              </a:p>
            </p:txBody>
          </p:sp>
        </p:grpSp>
        <p:sp>
          <p:nvSpPr>
            <p:cNvPr id="59" name="椭圆 58"/>
            <p:cNvSpPr/>
            <p:nvPr/>
          </p:nvSpPr>
          <p:spPr>
            <a:xfrm>
              <a:off x="5591150" y="1338211"/>
              <a:ext cx="663726" cy="663726"/>
            </a:xfrm>
            <a:prstGeom prst="ellipse">
              <a:avLst/>
            </a:prstGeom>
            <a:gradFill>
              <a:gsLst>
                <a:gs pos="0">
                  <a:srgbClr val="E53238"/>
                </a:gs>
                <a:gs pos="100000">
                  <a:srgbClr val="AC2125"/>
                </a:gs>
              </a:gsLst>
              <a:lin ang="42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400" dirty="0">
                  <a:latin typeface="Aa楷体" panose="02000500000000000000" pitchFamily="2" charset="-122"/>
                  <a:ea typeface="思源黑体" panose="020B0500000000000000" pitchFamily="34" charset="-122"/>
                </a:rPr>
                <a:t>05</a:t>
              </a:r>
              <a:endParaRPr lang="zh-CN" altLang="en-US" sz="2400" dirty="0">
                <a:latin typeface="Aa楷体" panose="02000500000000000000" pitchFamily="2" charset="-122"/>
                <a:ea typeface="思源黑体" panose="020B0500000000000000" pitchFamily="34" charset="-122"/>
              </a:endParaRPr>
            </a:p>
          </p:txBody>
        </p:sp>
      </p:grpSp>
    </p:spTree>
    <p:extLst>
      <p:ext uri="{BB962C8B-B14F-4D97-AF65-F5344CB8AC3E}">
        <p14:creationId xmlns:p14="http://schemas.microsoft.com/office/powerpoint/2010/main" val="2502426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750" fill="hold"/>
                                            <p:tgtEl>
                                              <p:spTgt spid="39"/>
                                            </p:tgtEl>
                                            <p:attrNameLst>
                                              <p:attrName>ppt_x</p:attrName>
                                            </p:attrNameLst>
                                          </p:cBhvr>
                                          <p:tavLst>
                                            <p:tav tm="0">
                                              <p:val>
                                                <p:strVal val="1+#ppt_w/2"/>
                                              </p:val>
                                            </p:tav>
                                            <p:tav tm="100000">
                                              <p:val>
                                                <p:strVal val="#ppt_x"/>
                                              </p:val>
                                            </p:tav>
                                          </p:tavLst>
                                        </p:anim>
                                        <p:anim calcmode="lin" valueType="num">
                                          <p:cBhvr additive="base">
                                            <p:cTn id="8" dur="750" fill="hold"/>
                                            <p:tgtEl>
                                              <p:spTgt spid="3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fill="hold"/>
                                            <p:tgtEl>
                                              <p:spTgt spid="62"/>
                                            </p:tgtEl>
                                            <p:attrNameLst>
                                              <p:attrName>ppt_x</p:attrName>
                                            </p:attrNameLst>
                                          </p:cBhvr>
                                          <p:tavLst>
                                            <p:tav tm="0">
                                              <p:val>
                                                <p:strVal val="1+#ppt_w/2"/>
                                              </p:val>
                                            </p:tav>
                                            <p:tav tm="100000">
                                              <p:val>
                                                <p:strVal val="#ppt_x"/>
                                              </p:val>
                                            </p:tav>
                                          </p:tavLst>
                                        </p:anim>
                                        <p:anim calcmode="lin" valueType="num">
                                          <p:cBhvr additive="base">
                                            <p:cTn id="12" dur="500" fill="hold"/>
                                            <p:tgtEl>
                                              <p:spTgt spid="62"/>
                                            </p:tgtEl>
                                            <p:attrNameLst>
                                              <p:attrName>ppt_y</p:attrName>
                                            </p:attrNameLst>
                                          </p:cBhvr>
                                          <p:tavLst>
                                            <p:tav tm="0">
                                              <p:val>
                                                <p:strVal val="#ppt_y"/>
                                              </p:val>
                                            </p:tav>
                                            <p:tav tm="100000">
                                              <p:val>
                                                <p:strVal val="#ppt_y"/>
                                              </p:val>
                                            </p:tav>
                                          </p:tavLst>
                                        </p:anim>
                                      </p:childTnLst>
                                    </p:cTn>
                                  </p:par>
                                  <p:par>
                                    <p:cTn id="13" presetID="14" presetClass="entr" presetSubtype="5"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vertical)">
                                          <p:cBhvr>
                                            <p:cTn id="15" dur="500"/>
                                            <p:tgtEl>
                                              <p:spTgt spid="2"/>
                                            </p:tgtEl>
                                          </p:cBhvr>
                                        </p:animEffect>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strVal val="#ppt_x"/>
                                              </p:val>
                                            </p:tav>
                                            <p:tav tm="100000">
                                              <p:val>
                                                <p:strVal val="#ppt_x"/>
                                              </p:val>
                                            </p:tav>
                                          </p:tavLst>
                                        </p:anim>
                                        <p:anim calcmode="lin" valueType="num">
                                          <p:cBhvr>
                                            <p:cTn id="21" dur="1000" fill="hold"/>
                                            <p:tgtEl>
                                              <p:spTgt spid="36"/>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50" presetClass="entr" presetSubtype="0" decel="10000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1000" fill="hold"/>
                                            <p:tgtEl>
                                              <p:spTgt spid="40"/>
                                            </p:tgtEl>
                                            <p:attrNameLst>
                                              <p:attrName>ppt_w</p:attrName>
                                            </p:attrNameLst>
                                          </p:cBhvr>
                                          <p:tavLst>
                                            <p:tav tm="0">
                                              <p:val>
                                                <p:strVal val="#ppt_w+.3"/>
                                              </p:val>
                                            </p:tav>
                                            <p:tav tm="100000">
                                              <p:val>
                                                <p:strVal val="#ppt_w"/>
                                              </p:val>
                                            </p:tav>
                                          </p:tavLst>
                                        </p:anim>
                                        <p:anim calcmode="lin" valueType="num">
                                          <p:cBhvr>
                                            <p:cTn id="26" dur="1000" fill="hold"/>
                                            <p:tgtEl>
                                              <p:spTgt spid="40"/>
                                            </p:tgtEl>
                                            <p:attrNameLst>
                                              <p:attrName>ppt_h</p:attrName>
                                            </p:attrNameLst>
                                          </p:cBhvr>
                                          <p:tavLst>
                                            <p:tav tm="0">
                                              <p:val>
                                                <p:strVal val="#ppt_h"/>
                                              </p:val>
                                            </p:tav>
                                            <p:tav tm="100000">
                                              <p:val>
                                                <p:strVal val="#ppt_h"/>
                                              </p:val>
                                            </p:tav>
                                          </p:tavLst>
                                        </p:anim>
                                        <p:animEffect transition="in" filter="fade">
                                          <p:cBhvr>
                                            <p:cTn id="27" dur="1000"/>
                                            <p:tgtEl>
                                              <p:spTgt spid="40"/>
                                            </p:tgtEl>
                                          </p:cBhvr>
                                        </p:animEffect>
                                      </p:childTnLst>
                                    </p:cTn>
                                  </p:par>
                                  <p:par>
                                    <p:cTn id="28" presetID="2" presetClass="entr" presetSubtype="2" fill="hold" nodeType="withEffect" p14:presetBounceEnd="40000">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14:bounceEnd="40000">
                                          <p:cBhvr additive="base">
                                            <p:cTn id="30" dur="750" fill="hold"/>
                                            <p:tgtEl>
                                              <p:spTgt spid="35"/>
                                            </p:tgtEl>
                                            <p:attrNameLst>
                                              <p:attrName>ppt_x</p:attrName>
                                            </p:attrNameLst>
                                          </p:cBhvr>
                                          <p:tavLst>
                                            <p:tav tm="0">
                                              <p:val>
                                                <p:strVal val="1+#ppt_w/2"/>
                                              </p:val>
                                            </p:tav>
                                            <p:tav tm="100000">
                                              <p:val>
                                                <p:strVal val="#ppt_x"/>
                                              </p:val>
                                            </p:tav>
                                          </p:tavLst>
                                        </p:anim>
                                        <p:anim calcmode="lin" valueType="num" p14:bounceEnd="40000">
                                          <p:cBhvr additive="base">
                                            <p:cTn id="31" dur="750" fill="hold"/>
                                            <p:tgtEl>
                                              <p:spTgt spid="35"/>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14:presetBounceEnd="40000">
                                      <p:stCondLst>
                                        <p:cond delay="250"/>
                                      </p:stCondLst>
                                      <p:childTnLst>
                                        <p:set>
                                          <p:cBhvr>
                                            <p:cTn id="33" dur="1" fill="hold">
                                              <p:stCondLst>
                                                <p:cond delay="0"/>
                                              </p:stCondLst>
                                            </p:cTn>
                                            <p:tgtEl>
                                              <p:spTgt spid="42"/>
                                            </p:tgtEl>
                                            <p:attrNameLst>
                                              <p:attrName>style.visibility</p:attrName>
                                            </p:attrNameLst>
                                          </p:cBhvr>
                                          <p:to>
                                            <p:strVal val="visible"/>
                                          </p:to>
                                        </p:set>
                                        <p:anim calcmode="lin" valueType="num" p14:bounceEnd="40000">
                                          <p:cBhvr additive="base">
                                            <p:cTn id="34" dur="750" fill="hold"/>
                                            <p:tgtEl>
                                              <p:spTgt spid="42"/>
                                            </p:tgtEl>
                                            <p:attrNameLst>
                                              <p:attrName>ppt_x</p:attrName>
                                            </p:attrNameLst>
                                          </p:cBhvr>
                                          <p:tavLst>
                                            <p:tav tm="0">
                                              <p:val>
                                                <p:strVal val="1+#ppt_w/2"/>
                                              </p:val>
                                            </p:tav>
                                            <p:tav tm="100000">
                                              <p:val>
                                                <p:strVal val="#ppt_x"/>
                                              </p:val>
                                            </p:tav>
                                          </p:tavLst>
                                        </p:anim>
                                        <p:anim calcmode="lin" valueType="num" p14:bounceEnd="40000">
                                          <p:cBhvr additive="base">
                                            <p:cTn id="35" dur="750" fill="hold"/>
                                            <p:tgtEl>
                                              <p:spTgt spid="42"/>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14:presetBounceEnd="40000">
                                      <p:stCondLst>
                                        <p:cond delay="500"/>
                                      </p:stCondLst>
                                      <p:childTnLst>
                                        <p:set>
                                          <p:cBhvr>
                                            <p:cTn id="37" dur="1" fill="hold">
                                              <p:stCondLst>
                                                <p:cond delay="0"/>
                                              </p:stCondLst>
                                            </p:cTn>
                                            <p:tgtEl>
                                              <p:spTgt spid="47"/>
                                            </p:tgtEl>
                                            <p:attrNameLst>
                                              <p:attrName>style.visibility</p:attrName>
                                            </p:attrNameLst>
                                          </p:cBhvr>
                                          <p:to>
                                            <p:strVal val="visible"/>
                                          </p:to>
                                        </p:set>
                                        <p:anim calcmode="lin" valueType="num" p14:bounceEnd="40000">
                                          <p:cBhvr additive="base">
                                            <p:cTn id="38" dur="750" fill="hold"/>
                                            <p:tgtEl>
                                              <p:spTgt spid="47"/>
                                            </p:tgtEl>
                                            <p:attrNameLst>
                                              <p:attrName>ppt_x</p:attrName>
                                            </p:attrNameLst>
                                          </p:cBhvr>
                                          <p:tavLst>
                                            <p:tav tm="0">
                                              <p:val>
                                                <p:strVal val="1+#ppt_w/2"/>
                                              </p:val>
                                            </p:tav>
                                            <p:tav tm="100000">
                                              <p:val>
                                                <p:strVal val="#ppt_x"/>
                                              </p:val>
                                            </p:tav>
                                          </p:tavLst>
                                        </p:anim>
                                        <p:anim calcmode="lin" valueType="num" p14:bounceEnd="40000">
                                          <p:cBhvr additive="base">
                                            <p:cTn id="39" dur="750" fill="hold"/>
                                            <p:tgtEl>
                                              <p:spTgt spid="47"/>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14:presetBounceEnd="40000">
                                      <p:stCondLst>
                                        <p:cond delay="750"/>
                                      </p:stCondLst>
                                      <p:childTnLst>
                                        <p:set>
                                          <p:cBhvr>
                                            <p:cTn id="41" dur="1" fill="hold">
                                              <p:stCondLst>
                                                <p:cond delay="0"/>
                                              </p:stCondLst>
                                            </p:cTn>
                                            <p:tgtEl>
                                              <p:spTgt spid="52"/>
                                            </p:tgtEl>
                                            <p:attrNameLst>
                                              <p:attrName>style.visibility</p:attrName>
                                            </p:attrNameLst>
                                          </p:cBhvr>
                                          <p:to>
                                            <p:strVal val="visible"/>
                                          </p:to>
                                        </p:set>
                                        <p:anim calcmode="lin" valueType="num" p14:bounceEnd="40000">
                                          <p:cBhvr additive="base">
                                            <p:cTn id="42" dur="750" fill="hold"/>
                                            <p:tgtEl>
                                              <p:spTgt spid="52"/>
                                            </p:tgtEl>
                                            <p:attrNameLst>
                                              <p:attrName>ppt_x</p:attrName>
                                            </p:attrNameLst>
                                          </p:cBhvr>
                                          <p:tavLst>
                                            <p:tav tm="0">
                                              <p:val>
                                                <p:strVal val="1+#ppt_w/2"/>
                                              </p:val>
                                            </p:tav>
                                            <p:tav tm="100000">
                                              <p:val>
                                                <p:strVal val="#ppt_x"/>
                                              </p:val>
                                            </p:tav>
                                          </p:tavLst>
                                        </p:anim>
                                        <p:anim calcmode="lin" valueType="num" p14:bounceEnd="40000">
                                          <p:cBhvr additive="base">
                                            <p:cTn id="43" dur="750" fill="hold"/>
                                            <p:tgtEl>
                                              <p:spTgt spid="52"/>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14:presetBounceEnd="40000">
                                      <p:stCondLst>
                                        <p:cond delay="1000"/>
                                      </p:stCondLst>
                                      <p:childTnLst>
                                        <p:set>
                                          <p:cBhvr>
                                            <p:cTn id="45" dur="1" fill="hold">
                                              <p:stCondLst>
                                                <p:cond delay="0"/>
                                              </p:stCondLst>
                                            </p:cTn>
                                            <p:tgtEl>
                                              <p:spTgt spid="57"/>
                                            </p:tgtEl>
                                            <p:attrNameLst>
                                              <p:attrName>style.visibility</p:attrName>
                                            </p:attrNameLst>
                                          </p:cBhvr>
                                          <p:to>
                                            <p:strVal val="visible"/>
                                          </p:to>
                                        </p:set>
                                        <p:anim calcmode="lin" valueType="num" p14:bounceEnd="40000">
                                          <p:cBhvr additive="base">
                                            <p:cTn id="46" dur="750" fill="hold"/>
                                            <p:tgtEl>
                                              <p:spTgt spid="57"/>
                                            </p:tgtEl>
                                            <p:attrNameLst>
                                              <p:attrName>ppt_x</p:attrName>
                                            </p:attrNameLst>
                                          </p:cBhvr>
                                          <p:tavLst>
                                            <p:tav tm="0">
                                              <p:val>
                                                <p:strVal val="1+#ppt_w/2"/>
                                              </p:val>
                                            </p:tav>
                                            <p:tav tm="100000">
                                              <p:val>
                                                <p:strVal val="#ppt_x"/>
                                              </p:val>
                                            </p:tav>
                                          </p:tavLst>
                                        </p:anim>
                                        <p:anim calcmode="lin" valueType="num" p14:bounceEnd="40000">
                                          <p:cBhvr additive="base">
                                            <p:cTn id="47" dur="75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2" grpId="0" animBg="1"/>
          <p:bldP spid="39" grpId="0" animBg="1"/>
          <p:bldP spid="36" grpId="0"/>
          <p:bldP spid="4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750" fill="hold"/>
                                            <p:tgtEl>
                                              <p:spTgt spid="39"/>
                                            </p:tgtEl>
                                            <p:attrNameLst>
                                              <p:attrName>ppt_x</p:attrName>
                                            </p:attrNameLst>
                                          </p:cBhvr>
                                          <p:tavLst>
                                            <p:tav tm="0">
                                              <p:val>
                                                <p:strVal val="1+#ppt_w/2"/>
                                              </p:val>
                                            </p:tav>
                                            <p:tav tm="100000">
                                              <p:val>
                                                <p:strVal val="#ppt_x"/>
                                              </p:val>
                                            </p:tav>
                                          </p:tavLst>
                                        </p:anim>
                                        <p:anim calcmode="lin" valueType="num">
                                          <p:cBhvr additive="base">
                                            <p:cTn id="8" dur="750" fill="hold"/>
                                            <p:tgtEl>
                                              <p:spTgt spid="3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fill="hold"/>
                                            <p:tgtEl>
                                              <p:spTgt spid="62"/>
                                            </p:tgtEl>
                                            <p:attrNameLst>
                                              <p:attrName>ppt_x</p:attrName>
                                            </p:attrNameLst>
                                          </p:cBhvr>
                                          <p:tavLst>
                                            <p:tav tm="0">
                                              <p:val>
                                                <p:strVal val="1+#ppt_w/2"/>
                                              </p:val>
                                            </p:tav>
                                            <p:tav tm="100000">
                                              <p:val>
                                                <p:strVal val="#ppt_x"/>
                                              </p:val>
                                            </p:tav>
                                          </p:tavLst>
                                        </p:anim>
                                        <p:anim calcmode="lin" valueType="num">
                                          <p:cBhvr additive="base">
                                            <p:cTn id="12" dur="500" fill="hold"/>
                                            <p:tgtEl>
                                              <p:spTgt spid="62"/>
                                            </p:tgtEl>
                                            <p:attrNameLst>
                                              <p:attrName>ppt_y</p:attrName>
                                            </p:attrNameLst>
                                          </p:cBhvr>
                                          <p:tavLst>
                                            <p:tav tm="0">
                                              <p:val>
                                                <p:strVal val="#ppt_y"/>
                                              </p:val>
                                            </p:tav>
                                            <p:tav tm="100000">
                                              <p:val>
                                                <p:strVal val="#ppt_y"/>
                                              </p:val>
                                            </p:tav>
                                          </p:tavLst>
                                        </p:anim>
                                      </p:childTnLst>
                                    </p:cTn>
                                  </p:par>
                                  <p:par>
                                    <p:cTn id="13" presetID="14" presetClass="entr" presetSubtype="5"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vertical)">
                                          <p:cBhvr>
                                            <p:cTn id="15" dur="500"/>
                                            <p:tgtEl>
                                              <p:spTgt spid="2"/>
                                            </p:tgtEl>
                                          </p:cBhvr>
                                        </p:animEffect>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strVal val="#ppt_x"/>
                                              </p:val>
                                            </p:tav>
                                            <p:tav tm="100000">
                                              <p:val>
                                                <p:strVal val="#ppt_x"/>
                                              </p:val>
                                            </p:tav>
                                          </p:tavLst>
                                        </p:anim>
                                        <p:anim calcmode="lin" valueType="num">
                                          <p:cBhvr>
                                            <p:cTn id="21" dur="1000" fill="hold"/>
                                            <p:tgtEl>
                                              <p:spTgt spid="36"/>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50" presetClass="entr" presetSubtype="0" decel="10000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1000" fill="hold"/>
                                            <p:tgtEl>
                                              <p:spTgt spid="40"/>
                                            </p:tgtEl>
                                            <p:attrNameLst>
                                              <p:attrName>ppt_w</p:attrName>
                                            </p:attrNameLst>
                                          </p:cBhvr>
                                          <p:tavLst>
                                            <p:tav tm="0">
                                              <p:val>
                                                <p:strVal val="#ppt_w+.3"/>
                                              </p:val>
                                            </p:tav>
                                            <p:tav tm="100000">
                                              <p:val>
                                                <p:strVal val="#ppt_w"/>
                                              </p:val>
                                            </p:tav>
                                          </p:tavLst>
                                        </p:anim>
                                        <p:anim calcmode="lin" valueType="num">
                                          <p:cBhvr>
                                            <p:cTn id="26" dur="1000" fill="hold"/>
                                            <p:tgtEl>
                                              <p:spTgt spid="40"/>
                                            </p:tgtEl>
                                            <p:attrNameLst>
                                              <p:attrName>ppt_h</p:attrName>
                                            </p:attrNameLst>
                                          </p:cBhvr>
                                          <p:tavLst>
                                            <p:tav tm="0">
                                              <p:val>
                                                <p:strVal val="#ppt_h"/>
                                              </p:val>
                                            </p:tav>
                                            <p:tav tm="100000">
                                              <p:val>
                                                <p:strVal val="#ppt_h"/>
                                              </p:val>
                                            </p:tav>
                                          </p:tavLst>
                                        </p:anim>
                                        <p:animEffect transition="in" filter="fade">
                                          <p:cBhvr>
                                            <p:cTn id="27" dur="1000"/>
                                            <p:tgtEl>
                                              <p:spTgt spid="40"/>
                                            </p:tgtEl>
                                          </p:cBhvr>
                                        </p:animEffect>
                                      </p:childTnLst>
                                    </p:cTn>
                                  </p:par>
                                  <p:par>
                                    <p:cTn id="28" presetID="2" presetClass="entr" presetSubtype="2"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750" fill="hold"/>
                                            <p:tgtEl>
                                              <p:spTgt spid="35"/>
                                            </p:tgtEl>
                                            <p:attrNameLst>
                                              <p:attrName>ppt_x</p:attrName>
                                            </p:attrNameLst>
                                          </p:cBhvr>
                                          <p:tavLst>
                                            <p:tav tm="0">
                                              <p:val>
                                                <p:strVal val="1+#ppt_w/2"/>
                                              </p:val>
                                            </p:tav>
                                            <p:tav tm="100000">
                                              <p:val>
                                                <p:strVal val="#ppt_x"/>
                                              </p:val>
                                            </p:tav>
                                          </p:tavLst>
                                        </p:anim>
                                        <p:anim calcmode="lin" valueType="num">
                                          <p:cBhvr additive="base">
                                            <p:cTn id="31" dur="750" fill="hold"/>
                                            <p:tgtEl>
                                              <p:spTgt spid="35"/>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250"/>
                                      </p:stCondLst>
                                      <p:childTnLst>
                                        <p:set>
                                          <p:cBhvr>
                                            <p:cTn id="33" dur="1" fill="hold">
                                              <p:stCondLst>
                                                <p:cond delay="0"/>
                                              </p:stCondLst>
                                            </p:cTn>
                                            <p:tgtEl>
                                              <p:spTgt spid="42"/>
                                            </p:tgtEl>
                                            <p:attrNameLst>
                                              <p:attrName>style.visibility</p:attrName>
                                            </p:attrNameLst>
                                          </p:cBhvr>
                                          <p:to>
                                            <p:strVal val="visible"/>
                                          </p:to>
                                        </p:set>
                                        <p:anim calcmode="lin" valueType="num">
                                          <p:cBhvr additive="base">
                                            <p:cTn id="34" dur="750" fill="hold"/>
                                            <p:tgtEl>
                                              <p:spTgt spid="42"/>
                                            </p:tgtEl>
                                            <p:attrNameLst>
                                              <p:attrName>ppt_x</p:attrName>
                                            </p:attrNameLst>
                                          </p:cBhvr>
                                          <p:tavLst>
                                            <p:tav tm="0">
                                              <p:val>
                                                <p:strVal val="1+#ppt_w/2"/>
                                              </p:val>
                                            </p:tav>
                                            <p:tav tm="100000">
                                              <p:val>
                                                <p:strVal val="#ppt_x"/>
                                              </p:val>
                                            </p:tav>
                                          </p:tavLst>
                                        </p:anim>
                                        <p:anim calcmode="lin" valueType="num">
                                          <p:cBhvr additive="base">
                                            <p:cTn id="35" dur="750" fill="hold"/>
                                            <p:tgtEl>
                                              <p:spTgt spid="42"/>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500"/>
                                      </p:stCondLst>
                                      <p:childTnLst>
                                        <p:set>
                                          <p:cBhvr>
                                            <p:cTn id="37" dur="1" fill="hold">
                                              <p:stCondLst>
                                                <p:cond delay="0"/>
                                              </p:stCondLst>
                                            </p:cTn>
                                            <p:tgtEl>
                                              <p:spTgt spid="47"/>
                                            </p:tgtEl>
                                            <p:attrNameLst>
                                              <p:attrName>style.visibility</p:attrName>
                                            </p:attrNameLst>
                                          </p:cBhvr>
                                          <p:to>
                                            <p:strVal val="visible"/>
                                          </p:to>
                                        </p:set>
                                        <p:anim calcmode="lin" valueType="num">
                                          <p:cBhvr additive="base">
                                            <p:cTn id="38" dur="750" fill="hold"/>
                                            <p:tgtEl>
                                              <p:spTgt spid="47"/>
                                            </p:tgtEl>
                                            <p:attrNameLst>
                                              <p:attrName>ppt_x</p:attrName>
                                            </p:attrNameLst>
                                          </p:cBhvr>
                                          <p:tavLst>
                                            <p:tav tm="0">
                                              <p:val>
                                                <p:strVal val="1+#ppt_w/2"/>
                                              </p:val>
                                            </p:tav>
                                            <p:tav tm="100000">
                                              <p:val>
                                                <p:strVal val="#ppt_x"/>
                                              </p:val>
                                            </p:tav>
                                          </p:tavLst>
                                        </p:anim>
                                        <p:anim calcmode="lin" valueType="num">
                                          <p:cBhvr additive="base">
                                            <p:cTn id="39" dur="750" fill="hold"/>
                                            <p:tgtEl>
                                              <p:spTgt spid="47"/>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750"/>
                                      </p:stCondLst>
                                      <p:childTnLst>
                                        <p:set>
                                          <p:cBhvr>
                                            <p:cTn id="41" dur="1" fill="hold">
                                              <p:stCondLst>
                                                <p:cond delay="0"/>
                                              </p:stCondLst>
                                            </p:cTn>
                                            <p:tgtEl>
                                              <p:spTgt spid="52"/>
                                            </p:tgtEl>
                                            <p:attrNameLst>
                                              <p:attrName>style.visibility</p:attrName>
                                            </p:attrNameLst>
                                          </p:cBhvr>
                                          <p:to>
                                            <p:strVal val="visible"/>
                                          </p:to>
                                        </p:set>
                                        <p:anim calcmode="lin" valueType="num">
                                          <p:cBhvr additive="base">
                                            <p:cTn id="42" dur="750" fill="hold"/>
                                            <p:tgtEl>
                                              <p:spTgt spid="52"/>
                                            </p:tgtEl>
                                            <p:attrNameLst>
                                              <p:attrName>ppt_x</p:attrName>
                                            </p:attrNameLst>
                                          </p:cBhvr>
                                          <p:tavLst>
                                            <p:tav tm="0">
                                              <p:val>
                                                <p:strVal val="1+#ppt_w/2"/>
                                              </p:val>
                                            </p:tav>
                                            <p:tav tm="100000">
                                              <p:val>
                                                <p:strVal val="#ppt_x"/>
                                              </p:val>
                                            </p:tav>
                                          </p:tavLst>
                                        </p:anim>
                                        <p:anim calcmode="lin" valueType="num">
                                          <p:cBhvr additive="base">
                                            <p:cTn id="43" dur="750" fill="hold"/>
                                            <p:tgtEl>
                                              <p:spTgt spid="52"/>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100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750" fill="hold"/>
                                            <p:tgtEl>
                                              <p:spTgt spid="57"/>
                                            </p:tgtEl>
                                            <p:attrNameLst>
                                              <p:attrName>ppt_x</p:attrName>
                                            </p:attrNameLst>
                                          </p:cBhvr>
                                          <p:tavLst>
                                            <p:tav tm="0">
                                              <p:val>
                                                <p:strVal val="1+#ppt_w/2"/>
                                              </p:val>
                                            </p:tav>
                                            <p:tav tm="100000">
                                              <p:val>
                                                <p:strVal val="#ppt_x"/>
                                              </p:val>
                                            </p:tav>
                                          </p:tavLst>
                                        </p:anim>
                                        <p:anim calcmode="lin" valueType="num">
                                          <p:cBhvr additive="base">
                                            <p:cTn id="47" dur="75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2" grpId="0" animBg="1"/>
          <p:bldP spid="39" grpId="0" animBg="1"/>
          <p:bldP spid="36" grpId="0"/>
          <p:bldP spid="40"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5483333" y="2246069"/>
            <a:ext cx="2326250" cy="3235518"/>
            <a:chOff x="5483333" y="2159159"/>
            <a:chExt cx="2326250" cy="3235518"/>
          </a:xfrm>
          <a:effectLst>
            <a:outerShdw blurRad="254000" dist="63500" dir="2700000" algn="tl" rotWithShape="0">
              <a:prstClr val="black">
                <a:alpha val="30000"/>
              </a:prstClr>
            </a:outerShdw>
          </a:effectLst>
        </p:grpSpPr>
        <p:grpSp>
          <p:nvGrpSpPr>
            <p:cNvPr id="36" name="组合 35"/>
            <p:cNvGrpSpPr/>
            <p:nvPr/>
          </p:nvGrpSpPr>
          <p:grpSpPr>
            <a:xfrm>
              <a:off x="5483333" y="2159159"/>
              <a:ext cx="2326250" cy="3235518"/>
              <a:chOff x="2052297" y="2876660"/>
              <a:chExt cx="1822023" cy="2534202"/>
            </a:xfrm>
          </p:grpSpPr>
          <p:sp>
            <p:nvSpPr>
              <p:cNvPr id="41" name="Rounded Rectangle 3"/>
              <p:cNvSpPr/>
              <p:nvPr/>
            </p:nvSpPr>
            <p:spPr>
              <a:xfrm rot="2900928">
                <a:off x="1763180" y="3314973"/>
                <a:ext cx="1218314" cy="640080"/>
              </a:xfrm>
              <a:prstGeom prst="round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2400" dirty="0">
                  <a:latin typeface="思源黑体" panose="020B0500000000000000" pitchFamily="34" charset="-122"/>
                  <a:ea typeface="思源黑体" panose="020B0500000000000000" pitchFamily="34" charset="-122"/>
                  <a:cs typeface="+mn-ea"/>
                  <a:sym typeface="+mn-lt"/>
                </a:endParaRPr>
              </a:p>
            </p:txBody>
          </p:sp>
          <p:sp>
            <p:nvSpPr>
              <p:cNvPr id="42" name="Rounded Rectangle 18"/>
              <p:cNvSpPr/>
              <p:nvPr/>
            </p:nvSpPr>
            <p:spPr>
              <a:xfrm rot="2900928">
                <a:off x="2596909" y="4373710"/>
                <a:ext cx="1434225" cy="640080"/>
              </a:xfrm>
              <a:prstGeom prst="roundRect">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2400" dirty="0">
                  <a:latin typeface="思源黑体" panose="020B0500000000000000" pitchFamily="34" charset="-122"/>
                  <a:ea typeface="思源黑体" panose="020B0500000000000000" pitchFamily="34" charset="-122"/>
                  <a:cs typeface="+mn-ea"/>
                  <a:sym typeface="+mn-lt"/>
                </a:endParaRPr>
              </a:p>
            </p:txBody>
          </p:sp>
          <p:sp>
            <p:nvSpPr>
              <p:cNvPr id="43" name="Rounded Rectangle 4"/>
              <p:cNvSpPr/>
              <p:nvPr/>
            </p:nvSpPr>
            <p:spPr>
              <a:xfrm rot="2900928">
                <a:off x="2980121" y="2622541"/>
                <a:ext cx="640080" cy="1148318"/>
              </a:xfrm>
              <a:prstGeom prst="roundRect">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2400" dirty="0">
                  <a:latin typeface="思源黑体" panose="020B0500000000000000" pitchFamily="34" charset="-122"/>
                  <a:ea typeface="思源黑体" panose="020B0500000000000000" pitchFamily="34" charset="-122"/>
                  <a:cs typeface="+mn-ea"/>
                  <a:sym typeface="+mn-lt"/>
                </a:endParaRPr>
              </a:p>
            </p:txBody>
          </p:sp>
          <p:sp>
            <p:nvSpPr>
              <p:cNvPr id="44" name="Rounded Rectangle 19"/>
              <p:cNvSpPr/>
              <p:nvPr/>
            </p:nvSpPr>
            <p:spPr>
              <a:xfrm rot="2900928">
                <a:off x="3255076" y="3637925"/>
                <a:ext cx="640080" cy="584372"/>
              </a:xfrm>
              <a:prstGeom prst="round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2400" dirty="0">
                  <a:latin typeface="思源黑体" panose="020B0500000000000000" pitchFamily="34" charset="-122"/>
                  <a:ea typeface="思源黑体" panose="020B0500000000000000" pitchFamily="34" charset="-122"/>
                  <a:cs typeface="+mn-ea"/>
                  <a:sym typeface="+mn-lt"/>
                </a:endParaRPr>
              </a:p>
            </p:txBody>
          </p:sp>
        </p:grpSp>
        <p:sp>
          <p:nvSpPr>
            <p:cNvPr id="37" name="TextBox 36"/>
            <p:cNvSpPr txBox="1"/>
            <p:nvPr/>
          </p:nvSpPr>
          <p:spPr>
            <a:xfrm>
              <a:off x="5998124" y="3227010"/>
              <a:ext cx="441146" cy="418191"/>
            </a:xfrm>
            <a:prstGeom prst="rect">
              <a:avLst/>
            </a:prstGeom>
            <a:noFill/>
          </p:spPr>
          <p:txBody>
            <a:bodyPr wrap="none" rtlCol="0">
              <a:spAutoFit/>
            </a:bodyPr>
            <a:lstStyle/>
            <a:p>
              <a:pPr>
                <a:lnSpc>
                  <a:spcPct val="130000"/>
                </a:lnSpc>
              </a:pPr>
              <a:r>
                <a:rPr lang="en-US" dirty="0">
                  <a:solidFill>
                    <a:schemeClr val="bg1"/>
                  </a:solidFill>
                  <a:latin typeface="思源黑体" panose="020B0500000000000000" pitchFamily="34" charset="-122"/>
                  <a:ea typeface="思源黑体" panose="020B0500000000000000" pitchFamily="34" charset="-122"/>
                  <a:cs typeface="+mn-ea"/>
                  <a:sym typeface="+mn-lt"/>
                </a:rPr>
                <a:t>04</a:t>
              </a:r>
            </a:p>
          </p:txBody>
        </p:sp>
        <p:sp>
          <p:nvSpPr>
            <p:cNvPr id="38" name="TextBox 37"/>
            <p:cNvSpPr txBox="1"/>
            <p:nvPr/>
          </p:nvSpPr>
          <p:spPr>
            <a:xfrm>
              <a:off x="6478749" y="3768123"/>
              <a:ext cx="441146" cy="418191"/>
            </a:xfrm>
            <a:prstGeom prst="rect">
              <a:avLst/>
            </a:prstGeom>
            <a:noFill/>
          </p:spPr>
          <p:txBody>
            <a:bodyPr wrap="none" rtlCol="0">
              <a:spAutoFit/>
            </a:bodyPr>
            <a:lstStyle/>
            <a:p>
              <a:pPr>
                <a:lnSpc>
                  <a:spcPct val="130000"/>
                </a:lnSpc>
              </a:pPr>
              <a:r>
                <a:rPr lang="en-US" dirty="0">
                  <a:solidFill>
                    <a:schemeClr val="bg1"/>
                  </a:solidFill>
                  <a:latin typeface="思源黑体" panose="020B0500000000000000" pitchFamily="34" charset="-122"/>
                  <a:ea typeface="思源黑体" panose="020B0500000000000000" pitchFamily="34" charset="-122"/>
                  <a:cs typeface="+mn-ea"/>
                  <a:sym typeface="+mn-lt"/>
                </a:rPr>
                <a:t>03</a:t>
              </a:r>
            </a:p>
          </p:txBody>
        </p:sp>
        <p:sp>
          <p:nvSpPr>
            <p:cNvPr id="39" name="TextBox 38"/>
            <p:cNvSpPr txBox="1"/>
            <p:nvPr/>
          </p:nvSpPr>
          <p:spPr>
            <a:xfrm>
              <a:off x="7108808" y="3181996"/>
              <a:ext cx="441146" cy="418191"/>
            </a:xfrm>
            <a:prstGeom prst="rect">
              <a:avLst/>
            </a:prstGeom>
            <a:noFill/>
          </p:spPr>
          <p:txBody>
            <a:bodyPr wrap="none" rtlCol="0">
              <a:spAutoFit/>
            </a:bodyPr>
            <a:lstStyle/>
            <a:p>
              <a:pPr>
                <a:lnSpc>
                  <a:spcPct val="130000"/>
                </a:lnSpc>
              </a:pPr>
              <a:r>
                <a:rPr lang="en-US" dirty="0">
                  <a:solidFill>
                    <a:schemeClr val="bg1"/>
                  </a:solidFill>
                  <a:latin typeface="思源黑体" panose="020B0500000000000000" pitchFamily="34" charset="-122"/>
                  <a:ea typeface="思源黑体" panose="020B0500000000000000" pitchFamily="34" charset="-122"/>
                  <a:cs typeface="+mn-ea"/>
                  <a:sym typeface="+mn-lt"/>
                </a:rPr>
                <a:t>02</a:t>
              </a:r>
            </a:p>
          </p:txBody>
        </p:sp>
        <p:sp>
          <p:nvSpPr>
            <p:cNvPr id="40" name="TextBox 39"/>
            <p:cNvSpPr txBox="1"/>
            <p:nvPr/>
          </p:nvSpPr>
          <p:spPr>
            <a:xfrm>
              <a:off x="6505023" y="2721252"/>
              <a:ext cx="441146" cy="418191"/>
            </a:xfrm>
            <a:prstGeom prst="rect">
              <a:avLst/>
            </a:prstGeom>
            <a:noFill/>
          </p:spPr>
          <p:txBody>
            <a:bodyPr wrap="none" rtlCol="0">
              <a:spAutoFit/>
            </a:bodyPr>
            <a:lstStyle/>
            <a:p>
              <a:pPr>
                <a:lnSpc>
                  <a:spcPct val="130000"/>
                </a:lnSpc>
              </a:pPr>
              <a:r>
                <a:rPr lang="en-US" dirty="0">
                  <a:solidFill>
                    <a:schemeClr val="bg1"/>
                  </a:solidFill>
                  <a:latin typeface="思源黑体" panose="020B0500000000000000" pitchFamily="34" charset="-122"/>
                  <a:ea typeface="思源黑体" panose="020B0500000000000000" pitchFamily="34" charset="-122"/>
                  <a:cs typeface="+mn-ea"/>
                  <a:sym typeface="+mn-lt"/>
                </a:rPr>
                <a:t>01</a:t>
              </a:r>
            </a:p>
          </p:txBody>
        </p:sp>
      </p:grpSp>
      <p:sp>
        <p:nvSpPr>
          <p:cNvPr id="45" name="Freeform 200"/>
          <p:cNvSpPr>
            <a:spLocks noEditPoints="1"/>
          </p:cNvSpPr>
          <p:nvPr/>
        </p:nvSpPr>
        <p:spPr bwMode="auto">
          <a:xfrm>
            <a:off x="4171262" y="3255115"/>
            <a:ext cx="771816" cy="2438826"/>
          </a:xfrm>
          <a:custGeom>
            <a:avLst/>
            <a:gdLst>
              <a:gd name="T0" fmla="*/ 412 w 463"/>
              <a:gd name="T1" fmla="*/ 379 h 1470"/>
              <a:gd name="T2" fmla="*/ 323 w 463"/>
              <a:gd name="T3" fmla="*/ 262 h 1470"/>
              <a:gd name="T4" fmla="*/ 285 w 463"/>
              <a:gd name="T5" fmla="*/ 285 h 1470"/>
              <a:gd name="T6" fmla="*/ 267 w 463"/>
              <a:gd name="T7" fmla="*/ 261 h 1470"/>
              <a:gd name="T8" fmla="*/ 184 w 463"/>
              <a:gd name="T9" fmla="*/ 204 h 1470"/>
              <a:gd name="T10" fmla="*/ 217 w 463"/>
              <a:gd name="T11" fmla="*/ 229 h 1470"/>
              <a:gd name="T12" fmla="*/ 275 w 463"/>
              <a:gd name="T13" fmla="*/ 231 h 1470"/>
              <a:gd name="T14" fmla="*/ 275 w 463"/>
              <a:gd name="T15" fmla="*/ 231 h 1470"/>
              <a:gd name="T16" fmla="*/ 280 w 463"/>
              <a:gd name="T17" fmla="*/ 213 h 1470"/>
              <a:gd name="T18" fmla="*/ 313 w 463"/>
              <a:gd name="T19" fmla="*/ 121 h 1470"/>
              <a:gd name="T20" fmla="*/ 312 w 463"/>
              <a:gd name="T21" fmla="*/ 65 h 1470"/>
              <a:gd name="T22" fmla="*/ 194 w 463"/>
              <a:gd name="T23" fmla="*/ 42 h 1470"/>
              <a:gd name="T24" fmla="*/ 186 w 463"/>
              <a:gd name="T25" fmla="*/ 51 h 1470"/>
              <a:gd name="T26" fmla="*/ 175 w 463"/>
              <a:gd name="T27" fmla="*/ 119 h 1470"/>
              <a:gd name="T28" fmla="*/ 178 w 463"/>
              <a:gd name="T29" fmla="*/ 165 h 1470"/>
              <a:gd name="T30" fmla="*/ 181 w 463"/>
              <a:gd name="T31" fmla="*/ 201 h 1470"/>
              <a:gd name="T32" fmla="*/ 175 w 463"/>
              <a:gd name="T33" fmla="*/ 217 h 1470"/>
              <a:gd name="T34" fmla="*/ 79 w 463"/>
              <a:gd name="T35" fmla="*/ 333 h 1470"/>
              <a:gd name="T36" fmla="*/ 104 w 463"/>
              <a:gd name="T37" fmla="*/ 477 h 1470"/>
              <a:gd name="T38" fmla="*/ 99 w 463"/>
              <a:gd name="T39" fmla="*/ 610 h 1470"/>
              <a:gd name="T40" fmla="*/ 85 w 463"/>
              <a:gd name="T41" fmla="*/ 763 h 1470"/>
              <a:gd name="T42" fmla="*/ 69 w 463"/>
              <a:gd name="T43" fmla="*/ 975 h 1470"/>
              <a:gd name="T44" fmla="*/ 8 w 463"/>
              <a:gd name="T45" fmla="*/ 1383 h 1470"/>
              <a:gd name="T46" fmla="*/ 11 w 463"/>
              <a:gd name="T47" fmla="*/ 1423 h 1470"/>
              <a:gd name="T48" fmla="*/ 108 w 463"/>
              <a:gd name="T49" fmla="*/ 1468 h 1470"/>
              <a:gd name="T50" fmla="*/ 96 w 463"/>
              <a:gd name="T51" fmla="*/ 1398 h 1470"/>
              <a:gd name="T52" fmla="*/ 153 w 463"/>
              <a:gd name="T53" fmla="*/ 1231 h 1470"/>
              <a:gd name="T54" fmla="*/ 220 w 463"/>
              <a:gd name="T55" fmla="*/ 1100 h 1470"/>
              <a:gd name="T56" fmla="*/ 215 w 463"/>
              <a:gd name="T57" fmla="*/ 1363 h 1470"/>
              <a:gd name="T58" fmla="*/ 242 w 463"/>
              <a:gd name="T59" fmla="*/ 1391 h 1470"/>
              <a:gd name="T60" fmla="*/ 297 w 463"/>
              <a:gd name="T61" fmla="*/ 1388 h 1470"/>
              <a:gd name="T62" fmla="*/ 429 w 463"/>
              <a:gd name="T63" fmla="*/ 1397 h 1470"/>
              <a:gd name="T64" fmla="*/ 342 w 463"/>
              <a:gd name="T65" fmla="*/ 1344 h 1470"/>
              <a:gd name="T66" fmla="*/ 316 w 463"/>
              <a:gd name="T67" fmla="*/ 1300 h 1470"/>
              <a:gd name="T68" fmla="*/ 337 w 463"/>
              <a:gd name="T69" fmla="*/ 1080 h 1470"/>
              <a:gd name="T70" fmla="*/ 376 w 463"/>
              <a:gd name="T71" fmla="*/ 792 h 1470"/>
              <a:gd name="T72" fmla="*/ 388 w 463"/>
              <a:gd name="T73" fmla="*/ 747 h 1470"/>
              <a:gd name="T74" fmla="*/ 359 w 463"/>
              <a:gd name="T75" fmla="*/ 534 h 1470"/>
              <a:gd name="T76" fmla="*/ 385 w 463"/>
              <a:gd name="T77" fmla="*/ 500 h 1470"/>
              <a:gd name="T78" fmla="*/ 454 w 463"/>
              <a:gd name="T79" fmla="*/ 422 h 1470"/>
              <a:gd name="T80" fmla="*/ 330 w 463"/>
              <a:gd name="T81" fmla="*/ 437 h 1470"/>
              <a:gd name="T82" fmla="*/ 327 w 463"/>
              <a:gd name="T83" fmla="*/ 411 h 1470"/>
              <a:gd name="T84" fmla="*/ 311 w 463"/>
              <a:gd name="T85" fmla="*/ 458 h 1470"/>
              <a:gd name="T86" fmla="*/ 353 w 463"/>
              <a:gd name="T87" fmla="*/ 483 h 1470"/>
              <a:gd name="T88" fmla="*/ 350 w 463"/>
              <a:gd name="T89" fmla="*/ 54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1470">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solidFill>
            <a:srgbClr val="E53238"/>
          </a:solidFill>
          <a:ln>
            <a:noFill/>
          </a:ln>
          <a:effectLst>
            <a:outerShdw blurRad="254000" dist="63500" dir="2700000" algn="tl" rotWithShape="0">
              <a:prstClr val="black">
                <a:alpha val="30000"/>
              </a:prstClr>
            </a:outerShdw>
          </a:effectLst>
        </p:spPr>
        <p:txBody>
          <a:bodyPr vert="horz" wrap="square" lIns="121920" tIns="60960" rIns="121920" bIns="60960" numCol="1" anchor="t" anchorCtr="0" compatLnSpc="1">
            <a:prstTxWarp prst="textNoShape">
              <a:avLst/>
            </a:prstTxWarp>
          </a:bodyPr>
          <a:lstStyle/>
          <a:p>
            <a:pPr>
              <a:lnSpc>
                <a:spcPct val="130000"/>
              </a:lnSpc>
            </a:pPr>
            <a:endParaRPr lang="id-ID" sz="2400" dirty="0">
              <a:latin typeface="思源黑体" panose="020B0500000000000000" pitchFamily="34" charset="-122"/>
              <a:ea typeface="思源黑体" panose="020B0500000000000000" pitchFamily="34" charset="-122"/>
              <a:cs typeface="+mn-ea"/>
              <a:sym typeface="+mn-lt"/>
            </a:endParaRPr>
          </a:p>
        </p:txBody>
      </p:sp>
      <p:grpSp>
        <p:nvGrpSpPr>
          <p:cNvPr id="46" name="组合 45"/>
          <p:cNvGrpSpPr/>
          <p:nvPr/>
        </p:nvGrpSpPr>
        <p:grpSpPr>
          <a:xfrm>
            <a:off x="7237264" y="5502857"/>
            <a:ext cx="3153074" cy="829545"/>
            <a:chOff x="3806228" y="5432132"/>
            <a:chExt cx="3153074" cy="829545"/>
          </a:xfrm>
        </p:grpSpPr>
        <p:sp>
          <p:nvSpPr>
            <p:cNvPr id="47" name="TextBox 46"/>
            <p:cNvSpPr txBox="1"/>
            <p:nvPr/>
          </p:nvSpPr>
          <p:spPr>
            <a:xfrm>
              <a:off x="3806228" y="5518973"/>
              <a:ext cx="1122423" cy="742704"/>
            </a:xfrm>
            <a:prstGeom prst="rect">
              <a:avLst/>
            </a:prstGeom>
            <a:noFill/>
          </p:spPr>
          <p:txBody>
            <a:bodyPr wrap="none" rtlCol="0">
              <a:spAutoFit/>
            </a:bodyPr>
            <a:lstStyle/>
            <a:p>
              <a:pPr>
                <a:lnSpc>
                  <a:spcPct val="130000"/>
                </a:lnSpc>
              </a:pPr>
              <a:r>
                <a:rPr lang="en-US" sz="36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28%</a:t>
              </a:r>
            </a:p>
          </p:txBody>
        </p:sp>
        <p:grpSp>
          <p:nvGrpSpPr>
            <p:cNvPr id="48" name="Group 58"/>
            <p:cNvGrpSpPr/>
            <p:nvPr/>
          </p:nvGrpSpPr>
          <p:grpSpPr>
            <a:xfrm>
              <a:off x="4943078" y="5432132"/>
              <a:ext cx="2016224" cy="761450"/>
              <a:chOff x="7151326" y="1219627"/>
              <a:chExt cx="2016224" cy="761450"/>
            </a:xfrm>
          </p:grpSpPr>
          <p:sp>
            <p:nvSpPr>
              <p:cNvPr id="49" name="TextBox 48"/>
              <p:cNvSpPr txBox="1"/>
              <p:nvPr/>
            </p:nvSpPr>
            <p:spPr>
              <a:xfrm>
                <a:off x="7174425" y="1600395"/>
                <a:ext cx="1993125" cy="380682"/>
              </a:xfrm>
              <a:prstGeom prst="rect">
                <a:avLst/>
              </a:prstGeom>
              <a:noFill/>
            </p:spPr>
            <p:txBody>
              <a:bodyPr wrap="square" lIns="0" tIns="0" rIns="0" bIns="0" rtlCol="0">
                <a:spAutoFit/>
              </a:bodyPr>
              <a:lstStyle/>
              <a:p>
                <a:pPr>
                  <a:lnSpc>
                    <a:spcPct val="130000"/>
                  </a:lnSpc>
                  <a:spcBef>
                    <a:spcPct val="0"/>
                  </a:spcBef>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在此录入上述图表的综合描述说明，此录入上述图表的。</a:t>
                </a:r>
              </a:p>
            </p:txBody>
          </p:sp>
          <p:sp>
            <p:nvSpPr>
              <p:cNvPr id="50" name="Rectangle 47"/>
              <p:cNvSpPr/>
              <p:nvPr/>
            </p:nvSpPr>
            <p:spPr>
              <a:xfrm>
                <a:off x="7151326" y="1219627"/>
                <a:ext cx="1538883" cy="362022"/>
              </a:xfrm>
              <a:prstGeom prst="rect">
                <a:avLst/>
              </a:prstGeom>
            </p:spPr>
            <p:txBody>
              <a:bodyPr wrap="none" lIns="0" tIns="0" rIns="0" bIns="0">
                <a:spAutoFit/>
              </a:bodyPr>
              <a:lstStyle/>
              <a:p>
                <a:pPr algn="r">
                  <a:lnSpc>
                    <a:spcPct val="130000"/>
                  </a:lnSpc>
                </a:pPr>
                <a:r>
                  <a:rPr lang="zh-CN" altLang="en-US" sz="20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项目成果数据</a:t>
                </a:r>
                <a:endParaRPr lang="en-US" altLang="zh-CN" sz="20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endParaRPr>
              </a:p>
            </p:txBody>
          </p:sp>
        </p:grpSp>
      </p:grpSp>
      <p:grpSp>
        <p:nvGrpSpPr>
          <p:cNvPr id="51" name="组合 50"/>
          <p:cNvGrpSpPr/>
          <p:nvPr/>
        </p:nvGrpSpPr>
        <p:grpSpPr>
          <a:xfrm>
            <a:off x="7813328" y="3571733"/>
            <a:ext cx="3153074" cy="829545"/>
            <a:chOff x="3806228" y="5432132"/>
            <a:chExt cx="3153074" cy="829545"/>
          </a:xfrm>
        </p:grpSpPr>
        <p:sp>
          <p:nvSpPr>
            <p:cNvPr id="52" name="TextBox 51"/>
            <p:cNvSpPr txBox="1"/>
            <p:nvPr/>
          </p:nvSpPr>
          <p:spPr>
            <a:xfrm>
              <a:off x="3806228" y="5518973"/>
              <a:ext cx="1122423" cy="742704"/>
            </a:xfrm>
            <a:prstGeom prst="rect">
              <a:avLst/>
            </a:prstGeom>
            <a:noFill/>
          </p:spPr>
          <p:txBody>
            <a:bodyPr wrap="none" rtlCol="0">
              <a:spAutoFit/>
            </a:bodyPr>
            <a:lstStyle/>
            <a:p>
              <a:pPr>
                <a:lnSpc>
                  <a:spcPct val="130000"/>
                </a:lnSpc>
              </a:pPr>
              <a:r>
                <a:rPr lang="en-US" sz="36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18%</a:t>
              </a:r>
            </a:p>
          </p:txBody>
        </p:sp>
        <p:grpSp>
          <p:nvGrpSpPr>
            <p:cNvPr id="53" name="Group 58"/>
            <p:cNvGrpSpPr/>
            <p:nvPr/>
          </p:nvGrpSpPr>
          <p:grpSpPr>
            <a:xfrm>
              <a:off x="4943078" y="5432132"/>
              <a:ext cx="2016224" cy="761450"/>
              <a:chOff x="7151326" y="1219627"/>
              <a:chExt cx="2016224" cy="761450"/>
            </a:xfrm>
          </p:grpSpPr>
          <p:sp>
            <p:nvSpPr>
              <p:cNvPr id="54" name="TextBox 53"/>
              <p:cNvSpPr txBox="1"/>
              <p:nvPr/>
            </p:nvSpPr>
            <p:spPr>
              <a:xfrm>
                <a:off x="7174425" y="1600395"/>
                <a:ext cx="1993125" cy="380682"/>
              </a:xfrm>
              <a:prstGeom prst="rect">
                <a:avLst/>
              </a:prstGeom>
              <a:noFill/>
            </p:spPr>
            <p:txBody>
              <a:bodyPr wrap="square" lIns="0" tIns="0" rIns="0" bIns="0" rtlCol="0">
                <a:spAutoFit/>
              </a:bodyPr>
              <a:lstStyle/>
              <a:p>
                <a:pPr>
                  <a:lnSpc>
                    <a:spcPct val="130000"/>
                  </a:lnSpc>
                  <a:spcBef>
                    <a:spcPct val="0"/>
                  </a:spcBef>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在此录入上述图表的综合描述说明，此录入上述图表的。</a:t>
                </a:r>
              </a:p>
            </p:txBody>
          </p:sp>
          <p:sp>
            <p:nvSpPr>
              <p:cNvPr id="55" name="Rectangle 47"/>
              <p:cNvSpPr/>
              <p:nvPr/>
            </p:nvSpPr>
            <p:spPr>
              <a:xfrm>
                <a:off x="7151326" y="1219627"/>
                <a:ext cx="1538883" cy="362022"/>
              </a:xfrm>
              <a:prstGeom prst="rect">
                <a:avLst/>
              </a:prstGeom>
            </p:spPr>
            <p:txBody>
              <a:bodyPr wrap="none" lIns="0" tIns="0" rIns="0" bIns="0">
                <a:spAutoFit/>
              </a:bodyPr>
              <a:lstStyle/>
              <a:p>
                <a:pPr algn="r">
                  <a:lnSpc>
                    <a:spcPct val="130000"/>
                  </a:lnSpc>
                </a:pPr>
                <a:r>
                  <a:rPr lang="zh-CN" altLang="en-US" sz="20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项目成果数据</a:t>
                </a:r>
                <a:endParaRPr lang="en-US" altLang="zh-CN" sz="20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endParaRPr>
              </a:p>
            </p:txBody>
          </p:sp>
        </p:grpSp>
      </p:grpSp>
      <p:grpSp>
        <p:nvGrpSpPr>
          <p:cNvPr id="56" name="组合 55"/>
          <p:cNvGrpSpPr/>
          <p:nvPr/>
        </p:nvGrpSpPr>
        <p:grpSpPr>
          <a:xfrm>
            <a:off x="7870058" y="1627517"/>
            <a:ext cx="3153074" cy="829545"/>
            <a:chOff x="3806228" y="5432132"/>
            <a:chExt cx="3153074" cy="829545"/>
          </a:xfrm>
        </p:grpSpPr>
        <p:sp>
          <p:nvSpPr>
            <p:cNvPr id="57" name="TextBox 56"/>
            <p:cNvSpPr txBox="1"/>
            <p:nvPr/>
          </p:nvSpPr>
          <p:spPr>
            <a:xfrm>
              <a:off x="3806228" y="5518973"/>
              <a:ext cx="1122423" cy="742704"/>
            </a:xfrm>
            <a:prstGeom prst="rect">
              <a:avLst/>
            </a:prstGeom>
            <a:noFill/>
          </p:spPr>
          <p:txBody>
            <a:bodyPr wrap="none" rtlCol="0">
              <a:spAutoFit/>
            </a:bodyPr>
            <a:lstStyle/>
            <a:p>
              <a:pPr>
                <a:lnSpc>
                  <a:spcPct val="130000"/>
                </a:lnSpc>
              </a:pPr>
              <a:r>
                <a:rPr lang="en-US" sz="36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22%</a:t>
              </a:r>
            </a:p>
          </p:txBody>
        </p:sp>
        <p:grpSp>
          <p:nvGrpSpPr>
            <p:cNvPr id="58" name="Group 58"/>
            <p:cNvGrpSpPr/>
            <p:nvPr/>
          </p:nvGrpSpPr>
          <p:grpSpPr>
            <a:xfrm>
              <a:off x="4943078" y="5432132"/>
              <a:ext cx="2016224" cy="761450"/>
              <a:chOff x="7151326" y="1219627"/>
              <a:chExt cx="2016224" cy="761450"/>
            </a:xfrm>
          </p:grpSpPr>
          <p:sp>
            <p:nvSpPr>
              <p:cNvPr id="59" name="TextBox 58"/>
              <p:cNvSpPr txBox="1"/>
              <p:nvPr/>
            </p:nvSpPr>
            <p:spPr>
              <a:xfrm>
                <a:off x="7174425" y="1600395"/>
                <a:ext cx="1993125" cy="380682"/>
              </a:xfrm>
              <a:prstGeom prst="rect">
                <a:avLst/>
              </a:prstGeom>
              <a:noFill/>
            </p:spPr>
            <p:txBody>
              <a:bodyPr wrap="square" lIns="0" tIns="0" rIns="0" bIns="0" rtlCol="0">
                <a:spAutoFit/>
              </a:bodyPr>
              <a:lstStyle/>
              <a:p>
                <a:pPr>
                  <a:lnSpc>
                    <a:spcPct val="130000"/>
                  </a:lnSpc>
                  <a:spcBef>
                    <a:spcPct val="0"/>
                  </a:spcBef>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在此录入上述图表的综合描述说明，此录入上述图表的。</a:t>
                </a:r>
              </a:p>
            </p:txBody>
          </p:sp>
          <p:sp>
            <p:nvSpPr>
              <p:cNvPr id="60" name="Rectangle 47"/>
              <p:cNvSpPr/>
              <p:nvPr/>
            </p:nvSpPr>
            <p:spPr>
              <a:xfrm>
                <a:off x="7151326" y="1219627"/>
                <a:ext cx="1538883" cy="362022"/>
              </a:xfrm>
              <a:prstGeom prst="rect">
                <a:avLst/>
              </a:prstGeom>
            </p:spPr>
            <p:txBody>
              <a:bodyPr wrap="none" lIns="0" tIns="0" rIns="0" bIns="0">
                <a:spAutoFit/>
              </a:bodyPr>
              <a:lstStyle/>
              <a:p>
                <a:pPr algn="r">
                  <a:lnSpc>
                    <a:spcPct val="130000"/>
                  </a:lnSpc>
                </a:pPr>
                <a:r>
                  <a:rPr lang="zh-CN" altLang="en-US" sz="20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项目成果数据</a:t>
                </a:r>
                <a:endParaRPr lang="en-US" altLang="zh-CN" sz="20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endParaRPr>
              </a:p>
            </p:txBody>
          </p:sp>
        </p:grpSp>
      </p:grpSp>
      <p:grpSp>
        <p:nvGrpSpPr>
          <p:cNvPr id="61" name="组合 60"/>
          <p:cNvGrpSpPr/>
          <p:nvPr/>
        </p:nvGrpSpPr>
        <p:grpSpPr>
          <a:xfrm>
            <a:off x="3924896" y="1339485"/>
            <a:ext cx="3153074" cy="829545"/>
            <a:chOff x="3806228" y="5432132"/>
            <a:chExt cx="3153074" cy="829545"/>
          </a:xfrm>
        </p:grpSpPr>
        <p:sp>
          <p:nvSpPr>
            <p:cNvPr id="62" name="TextBox 61"/>
            <p:cNvSpPr txBox="1"/>
            <p:nvPr/>
          </p:nvSpPr>
          <p:spPr>
            <a:xfrm>
              <a:off x="3806228" y="5518973"/>
              <a:ext cx="1122423" cy="742704"/>
            </a:xfrm>
            <a:prstGeom prst="rect">
              <a:avLst/>
            </a:prstGeom>
            <a:noFill/>
          </p:spPr>
          <p:txBody>
            <a:bodyPr wrap="none" rtlCol="0">
              <a:spAutoFit/>
            </a:bodyPr>
            <a:lstStyle/>
            <a:p>
              <a:pPr>
                <a:lnSpc>
                  <a:spcPct val="130000"/>
                </a:lnSpc>
              </a:pPr>
              <a:r>
                <a:rPr lang="en-US" sz="36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24%</a:t>
              </a:r>
            </a:p>
          </p:txBody>
        </p:sp>
        <p:grpSp>
          <p:nvGrpSpPr>
            <p:cNvPr id="63" name="Group 58"/>
            <p:cNvGrpSpPr/>
            <p:nvPr/>
          </p:nvGrpSpPr>
          <p:grpSpPr>
            <a:xfrm>
              <a:off x="4943078" y="5432132"/>
              <a:ext cx="2016224" cy="761450"/>
              <a:chOff x="7151326" y="1219627"/>
              <a:chExt cx="2016224" cy="761450"/>
            </a:xfrm>
          </p:grpSpPr>
          <p:sp>
            <p:nvSpPr>
              <p:cNvPr id="64" name="TextBox 63"/>
              <p:cNvSpPr txBox="1"/>
              <p:nvPr/>
            </p:nvSpPr>
            <p:spPr>
              <a:xfrm>
                <a:off x="7174425" y="1600395"/>
                <a:ext cx="1993125" cy="380682"/>
              </a:xfrm>
              <a:prstGeom prst="rect">
                <a:avLst/>
              </a:prstGeom>
              <a:noFill/>
            </p:spPr>
            <p:txBody>
              <a:bodyPr wrap="square" lIns="0" tIns="0" rIns="0" bIns="0" rtlCol="0">
                <a:spAutoFit/>
              </a:bodyPr>
              <a:lstStyle/>
              <a:p>
                <a:pPr>
                  <a:lnSpc>
                    <a:spcPct val="130000"/>
                  </a:lnSpc>
                  <a:spcBef>
                    <a:spcPct val="0"/>
                  </a:spcBef>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在此录入上述图表的综合描述说明，此录入上述图表的。</a:t>
                </a:r>
              </a:p>
            </p:txBody>
          </p:sp>
          <p:sp>
            <p:nvSpPr>
              <p:cNvPr id="65" name="Rectangle 47"/>
              <p:cNvSpPr/>
              <p:nvPr/>
            </p:nvSpPr>
            <p:spPr>
              <a:xfrm>
                <a:off x="7151326" y="1219627"/>
                <a:ext cx="1538883" cy="362022"/>
              </a:xfrm>
              <a:prstGeom prst="rect">
                <a:avLst/>
              </a:prstGeom>
            </p:spPr>
            <p:txBody>
              <a:bodyPr wrap="none" lIns="0" tIns="0" rIns="0" bIns="0">
                <a:spAutoFit/>
              </a:bodyPr>
              <a:lstStyle/>
              <a:p>
                <a:pPr algn="r">
                  <a:lnSpc>
                    <a:spcPct val="130000"/>
                  </a:lnSpc>
                </a:pPr>
                <a:r>
                  <a:rPr lang="zh-CN" altLang="en-US" sz="20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项目成果数据</a:t>
                </a:r>
                <a:endParaRPr lang="en-US" altLang="zh-CN" sz="20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endParaRPr>
              </a:p>
            </p:txBody>
          </p:sp>
        </p:grpSp>
      </p:grpSp>
      <p:sp>
        <p:nvSpPr>
          <p:cNvPr id="66" name="Content Placeholder 2"/>
          <p:cNvSpPr txBox="1">
            <a:spLocks/>
          </p:cNvSpPr>
          <p:nvPr/>
        </p:nvSpPr>
        <p:spPr>
          <a:xfrm>
            <a:off x="550590" y="3587918"/>
            <a:ext cx="3548664" cy="1368152"/>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130000"/>
              </a:lnSpc>
              <a:spcBef>
                <a:spcPct val="0"/>
              </a:spcBef>
              <a:spcAft>
                <a:spcPts val="0"/>
              </a:spcAft>
            </a:pPr>
            <a:r>
              <a:rPr lang="zh-CN" altLang="en-US" sz="28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项目成果展示</a:t>
            </a:r>
            <a:endParaRPr lang="en-US" altLang="zh-CN" sz="28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endParaRPr>
          </a:p>
          <a:p>
            <a:pPr algn="l">
              <a:lnSpc>
                <a:spcPct val="130000"/>
              </a:lnSpc>
              <a:spcBef>
                <a:spcPct val="0"/>
              </a:spcBef>
              <a:spcAft>
                <a:spcPts val="0"/>
              </a:spcAft>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grpSp>
        <p:nvGrpSpPr>
          <p:cNvPr id="71" name="组合 70"/>
          <p:cNvGrpSpPr/>
          <p:nvPr/>
        </p:nvGrpSpPr>
        <p:grpSpPr>
          <a:xfrm>
            <a:off x="3960903" y="266662"/>
            <a:ext cx="4268606" cy="919077"/>
            <a:chOff x="3925680" y="337337"/>
            <a:chExt cx="4269162" cy="919197"/>
          </a:xfrm>
        </p:grpSpPr>
        <p:sp>
          <p:nvSpPr>
            <p:cNvPr id="72" name="文本框 71"/>
            <p:cNvSpPr txBox="1"/>
            <p:nvPr/>
          </p:nvSpPr>
          <p:spPr>
            <a:xfrm>
              <a:off x="3925680" y="337337"/>
              <a:ext cx="4269162"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r>
                <a:rPr lang="zh-CN" altLang="en-US" sz="3200" dirty="0">
                  <a:ea typeface="思源黑体" panose="020B0500000000000000" pitchFamily="34" charset="-122"/>
                </a:rPr>
                <a:t>项目成果数据</a:t>
              </a:r>
            </a:p>
          </p:txBody>
        </p:sp>
        <p:sp>
          <p:nvSpPr>
            <p:cNvPr id="73" name="文本框 72"/>
            <p:cNvSpPr txBox="1"/>
            <p:nvPr/>
          </p:nvSpPr>
          <p:spPr>
            <a:xfrm>
              <a:off x="3925680" y="868736"/>
              <a:ext cx="4269162" cy="387798"/>
            </a:xfrm>
            <a:prstGeom prst="rect">
              <a:avLst/>
            </a:prstGeom>
            <a:noFill/>
          </p:spPr>
          <p:txBody>
            <a:bodyPr wrap="square" rtlCol="0">
              <a:spAutoFit/>
              <a:scene3d>
                <a:camera prst="orthographicFront"/>
                <a:lightRig rig="threePt" dir="t"/>
              </a:scene3d>
              <a:sp3d contourW="12700"/>
            </a:bodyPr>
            <a:lstStyle>
              <a:defPPr>
                <a:defRPr lang="en-US"/>
              </a:defPPr>
              <a:lvl1pPr algn="ctr">
                <a:lnSpc>
                  <a:spcPct val="120000"/>
                </a:lnSpc>
                <a:defRPr sz="1100">
                  <a:solidFill>
                    <a:schemeClr val="bg1">
                      <a:lumMod val="65000"/>
                    </a:schemeClr>
                  </a:solidFill>
                  <a:latin typeface="Century Gothic" panose="020B0502020202020204" pitchFamily="34" charset="0"/>
                </a:defRPr>
              </a:lvl1pPr>
            </a:lstStyle>
            <a:p>
              <a:r>
                <a:rPr lang="en-US" altLang="zh-CN" sz="800" dirty="0">
                  <a:solidFill>
                    <a:schemeClr val="tx1">
                      <a:lumMod val="50000"/>
                      <a:lumOff val="50000"/>
                    </a:schemeClr>
                  </a:solidFill>
                  <a:ea typeface="思源黑体" panose="020B0500000000000000" pitchFamily="34" charset="-122"/>
                </a:rPr>
                <a:t>print the presentation and make it into a film to be used in a wider field The user can demonstrate on a projector or computer</a:t>
              </a:r>
            </a:p>
          </p:txBody>
        </p:sp>
      </p:grpSp>
    </p:spTree>
    <p:extLst>
      <p:ext uri="{BB962C8B-B14F-4D97-AF65-F5344CB8AC3E}">
        <p14:creationId xmlns:p14="http://schemas.microsoft.com/office/powerpoint/2010/main" val="2985176834"/>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par>
                                <p:cTn id="10" presetID="42" presetClass="entr" presetSubtype="0" fill="hold" nodeType="withEffect">
                                  <p:stCondLst>
                                    <p:cond delay="50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1000"/>
                                        <p:tgtEl>
                                          <p:spTgt spid="61"/>
                                        </p:tgtEl>
                                      </p:cBhvr>
                                    </p:animEffect>
                                    <p:anim calcmode="lin" valueType="num">
                                      <p:cBhvr>
                                        <p:cTn id="13" dur="1000" fill="hold"/>
                                        <p:tgtEl>
                                          <p:spTgt spid="61"/>
                                        </p:tgtEl>
                                        <p:attrNameLst>
                                          <p:attrName>ppt_x</p:attrName>
                                        </p:attrNameLst>
                                      </p:cBhvr>
                                      <p:tavLst>
                                        <p:tav tm="0">
                                          <p:val>
                                            <p:strVal val="#ppt_x"/>
                                          </p:val>
                                        </p:tav>
                                        <p:tav tm="100000">
                                          <p:val>
                                            <p:strVal val="#ppt_x"/>
                                          </p:val>
                                        </p:tav>
                                      </p:tavLst>
                                    </p:anim>
                                    <p:anim calcmode="lin" valueType="num">
                                      <p:cBhvr>
                                        <p:cTn id="14" dur="1000" fill="hold"/>
                                        <p:tgtEl>
                                          <p:spTgt spid="6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1000"/>
                                        <p:tgtEl>
                                          <p:spTgt spid="56"/>
                                        </p:tgtEl>
                                      </p:cBhvr>
                                    </p:animEffect>
                                    <p:anim calcmode="lin" valueType="num">
                                      <p:cBhvr>
                                        <p:cTn id="18" dur="1000" fill="hold"/>
                                        <p:tgtEl>
                                          <p:spTgt spid="56"/>
                                        </p:tgtEl>
                                        <p:attrNameLst>
                                          <p:attrName>ppt_x</p:attrName>
                                        </p:attrNameLst>
                                      </p:cBhvr>
                                      <p:tavLst>
                                        <p:tav tm="0">
                                          <p:val>
                                            <p:strVal val="#ppt_x"/>
                                          </p:val>
                                        </p:tav>
                                        <p:tav tm="100000">
                                          <p:val>
                                            <p:strVal val="#ppt_x"/>
                                          </p:val>
                                        </p:tav>
                                      </p:tavLst>
                                    </p:anim>
                                    <p:anim calcmode="lin" valueType="num">
                                      <p:cBhvr>
                                        <p:cTn id="19" dur="1000" fill="hold"/>
                                        <p:tgtEl>
                                          <p:spTgt spid="5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000"/>
                                        <p:tgtEl>
                                          <p:spTgt spid="51"/>
                                        </p:tgtEl>
                                      </p:cBhvr>
                                    </p:animEffect>
                                    <p:anim calcmode="lin" valueType="num">
                                      <p:cBhvr>
                                        <p:cTn id="23" dur="1000" fill="hold"/>
                                        <p:tgtEl>
                                          <p:spTgt spid="51"/>
                                        </p:tgtEl>
                                        <p:attrNameLst>
                                          <p:attrName>ppt_x</p:attrName>
                                        </p:attrNameLst>
                                      </p:cBhvr>
                                      <p:tavLst>
                                        <p:tav tm="0">
                                          <p:val>
                                            <p:strVal val="#ppt_x"/>
                                          </p:val>
                                        </p:tav>
                                        <p:tav tm="100000">
                                          <p:val>
                                            <p:strVal val="#ppt_x"/>
                                          </p:val>
                                        </p:tav>
                                      </p:tavLst>
                                    </p:anim>
                                    <p:anim calcmode="lin" valueType="num">
                                      <p:cBhvr>
                                        <p:cTn id="24" dur="1000" fill="hold"/>
                                        <p:tgtEl>
                                          <p:spTgt spid="5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2" presetClass="entr" presetSubtype="2"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additive="base">
                                        <p:cTn id="39" dur="500" fill="hold"/>
                                        <p:tgtEl>
                                          <p:spTgt spid="66"/>
                                        </p:tgtEl>
                                        <p:attrNameLst>
                                          <p:attrName>ppt_x</p:attrName>
                                        </p:attrNameLst>
                                      </p:cBhvr>
                                      <p:tavLst>
                                        <p:tav tm="0">
                                          <p:val>
                                            <p:strVal val="1+#ppt_w/2"/>
                                          </p:val>
                                        </p:tav>
                                        <p:tav tm="100000">
                                          <p:val>
                                            <p:strVal val="#ppt_x"/>
                                          </p:val>
                                        </p:tav>
                                      </p:tavLst>
                                    </p:anim>
                                    <p:anim calcmode="lin" valueType="num">
                                      <p:cBhvr additive="base">
                                        <p:cTn id="40" dur="50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6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Box 66"/>
          <p:cNvSpPr txBox="1"/>
          <p:nvPr/>
        </p:nvSpPr>
        <p:spPr>
          <a:xfrm>
            <a:off x="1630710" y="1475125"/>
            <a:ext cx="9001000" cy="842726"/>
          </a:xfrm>
          <a:prstGeom prst="rect">
            <a:avLst/>
          </a:prstGeom>
          <a:noFill/>
        </p:spPr>
        <p:txBody>
          <a:bodyPr wrap="square" rIns="144000" bIns="36000" numCol="1" spcCol="360000" rtlCol="0">
            <a:spAutoFit/>
          </a:bodyPr>
          <a:lstStyle/>
          <a:p>
            <a:pPr>
              <a:lnSpc>
                <a:spcPct val="130000"/>
              </a:lnSpc>
            </a:pP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项目成果展示概述</a:t>
            </a:r>
          </a:p>
          <a:p>
            <a:pPr>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右键点击图片选择设置图片格式可直接替换图片。您的容打在这里，或者通过复制您的文本后，在此框中选择粘贴，并选择只保留文字。右键点击图片选择设置图片格式可直接替换图片。您的容打在这里，或者通过复制您的文本后，在此框中选择粘贴，并选择只保留文字。</a:t>
            </a:r>
            <a:endPar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grpSp>
        <p:nvGrpSpPr>
          <p:cNvPr id="68" name="组合 67"/>
          <p:cNvGrpSpPr/>
          <p:nvPr/>
        </p:nvGrpSpPr>
        <p:grpSpPr>
          <a:xfrm>
            <a:off x="1688385" y="2599936"/>
            <a:ext cx="4478829" cy="838556"/>
            <a:chOff x="1361910" y="1894925"/>
            <a:chExt cx="4478829" cy="838556"/>
          </a:xfrm>
        </p:grpSpPr>
        <p:grpSp>
          <p:nvGrpSpPr>
            <p:cNvPr id="69" name="Group 332"/>
            <p:cNvGrpSpPr>
              <a:grpSpLocks noChangeAspect="1"/>
            </p:cNvGrpSpPr>
            <p:nvPr/>
          </p:nvGrpSpPr>
          <p:grpSpPr>
            <a:xfrm>
              <a:off x="1361910" y="2154848"/>
              <a:ext cx="540000" cy="540000"/>
              <a:chOff x="4643438" y="2786064"/>
              <a:chExt cx="288476" cy="288476"/>
            </a:xfrm>
          </p:grpSpPr>
          <p:sp>
            <p:nvSpPr>
              <p:cNvPr id="72" name="Oval 59"/>
              <p:cNvSpPr/>
              <p:nvPr/>
            </p:nvSpPr>
            <p:spPr>
              <a:xfrm>
                <a:off x="4643438" y="2786064"/>
                <a:ext cx="288476" cy="288476"/>
              </a:xfrm>
              <a:prstGeom prst="ellipse">
                <a:avLst/>
              </a:prstGeom>
              <a:solidFill>
                <a:srgbClr val="E53238"/>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solidFill>
                    <a:prstClr val="white"/>
                  </a:solidFill>
                  <a:latin typeface="思源黑体" panose="020B0500000000000000" pitchFamily="34" charset="-122"/>
                  <a:ea typeface="思源黑体" panose="020B0500000000000000" pitchFamily="34" charset="-122"/>
                  <a:cs typeface="+mn-ea"/>
                  <a:sym typeface="+mn-lt"/>
                </a:endParaRPr>
              </a:p>
            </p:txBody>
          </p:sp>
          <p:sp>
            <p:nvSpPr>
              <p:cNvPr id="73" name="Freeform 26"/>
              <p:cNvSpPr>
                <a:spLocks/>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nSpc>
                    <a:spcPct val="130000"/>
                  </a:lnSpc>
                </a:pPr>
                <a:endParaRPr lang="en-US" sz="1400" dirty="0">
                  <a:solidFill>
                    <a:prstClr val="black"/>
                  </a:solidFill>
                  <a:latin typeface="思源黑体" panose="020B0500000000000000" pitchFamily="34" charset="-122"/>
                  <a:ea typeface="思源黑体" panose="020B0500000000000000" pitchFamily="34" charset="-122"/>
                  <a:cs typeface="+mn-ea"/>
                  <a:sym typeface="+mn-lt"/>
                </a:endParaRPr>
              </a:p>
            </p:txBody>
          </p:sp>
        </p:grpSp>
        <p:sp>
          <p:nvSpPr>
            <p:cNvPr id="70" name="TextBox 69"/>
            <p:cNvSpPr txBox="1"/>
            <p:nvPr/>
          </p:nvSpPr>
          <p:spPr>
            <a:xfrm>
              <a:off x="1956335" y="2260466"/>
              <a:ext cx="3884404" cy="473015"/>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右键点击图片选择设置图片格式可直接替换图片。您的容打在这里，或者通过复制您的文本。</a:t>
              </a:r>
              <a:endParaRPr 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sp>
          <p:nvSpPr>
            <p:cNvPr id="71" name="TextBox 70"/>
            <p:cNvSpPr txBox="1"/>
            <p:nvPr/>
          </p:nvSpPr>
          <p:spPr>
            <a:xfrm>
              <a:off x="1874457" y="1894925"/>
              <a:ext cx="3035275" cy="510488"/>
            </a:xfrm>
            <a:prstGeom prst="rect">
              <a:avLst/>
            </a:prstGeom>
            <a:noFill/>
          </p:spPr>
          <p:txBody>
            <a:bodyPr wrap="square" lIns="182843" tIns="91422" rIns="182843" bIns="91422" rtlCol="0">
              <a:spAutoFit/>
            </a:bodyPr>
            <a:lstStyle/>
            <a:p>
              <a:pPr>
                <a:lnSpc>
                  <a:spcPct val="130000"/>
                </a:lnSpc>
              </a:pP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成果项目业绩回报</a:t>
              </a:r>
            </a:p>
          </p:txBody>
        </p:sp>
      </p:grpSp>
      <p:grpSp>
        <p:nvGrpSpPr>
          <p:cNvPr id="74" name="组合 73"/>
          <p:cNvGrpSpPr/>
          <p:nvPr/>
        </p:nvGrpSpPr>
        <p:grpSpPr>
          <a:xfrm>
            <a:off x="1688385" y="3536040"/>
            <a:ext cx="4478829" cy="838556"/>
            <a:chOff x="1361910" y="1894925"/>
            <a:chExt cx="4478829" cy="838556"/>
          </a:xfrm>
        </p:grpSpPr>
        <p:grpSp>
          <p:nvGrpSpPr>
            <p:cNvPr id="75" name="Group 332"/>
            <p:cNvGrpSpPr>
              <a:grpSpLocks noChangeAspect="1"/>
            </p:cNvGrpSpPr>
            <p:nvPr/>
          </p:nvGrpSpPr>
          <p:grpSpPr>
            <a:xfrm>
              <a:off x="1361910" y="2154848"/>
              <a:ext cx="540000" cy="540000"/>
              <a:chOff x="4643438" y="2786064"/>
              <a:chExt cx="288476" cy="288476"/>
            </a:xfrm>
          </p:grpSpPr>
          <p:sp>
            <p:nvSpPr>
              <p:cNvPr id="78" name="Oval 59"/>
              <p:cNvSpPr/>
              <p:nvPr/>
            </p:nvSpPr>
            <p:spPr>
              <a:xfrm>
                <a:off x="4643438" y="2786064"/>
                <a:ext cx="288476" cy="288476"/>
              </a:xfrm>
              <a:prstGeom prst="ellipse">
                <a:avLst/>
              </a:prstGeom>
              <a:solidFill>
                <a:srgbClr val="59595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solidFill>
                    <a:prstClr val="white"/>
                  </a:solidFill>
                  <a:latin typeface="思源黑体" panose="020B0500000000000000" pitchFamily="34" charset="-122"/>
                  <a:ea typeface="思源黑体" panose="020B0500000000000000" pitchFamily="34" charset="-122"/>
                  <a:cs typeface="+mn-ea"/>
                  <a:sym typeface="+mn-lt"/>
                </a:endParaRPr>
              </a:p>
            </p:txBody>
          </p:sp>
          <p:sp>
            <p:nvSpPr>
              <p:cNvPr id="79" name="Freeform 26"/>
              <p:cNvSpPr>
                <a:spLocks/>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nSpc>
                    <a:spcPct val="130000"/>
                  </a:lnSpc>
                </a:pPr>
                <a:endParaRPr lang="en-US" sz="1400" dirty="0">
                  <a:solidFill>
                    <a:prstClr val="black"/>
                  </a:solidFill>
                  <a:latin typeface="思源黑体" panose="020B0500000000000000" pitchFamily="34" charset="-122"/>
                  <a:ea typeface="思源黑体" panose="020B0500000000000000" pitchFamily="34" charset="-122"/>
                  <a:cs typeface="+mn-ea"/>
                  <a:sym typeface="+mn-lt"/>
                </a:endParaRPr>
              </a:p>
            </p:txBody>
          </p:sp>
        </p:grpSp>
        <p:sp>
          <p:nvSpPr>
            <p:cNvPr id="76" name="TextBox 75"/>
            <p:cNvSpPr txBox="1"/>
            <p:nvPr/>
          </p:nvSpPr>
          <p:spPr>
            <a:xfrm>
              <a:off x="1956335" y="2260466"/>
              <a:ext cx="3884404" cy="473015"/>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右键点击图片选择设置图片格式可直接替换图片。您的容打在这里，或者通过复制您的文本。</a:t>
              </a:r>
              <a:endParaRPr 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sp>
          <p:nvSpPr>
            <p:cNvPr id="77" name="TextBox 76"/>
            <p:cNvSpPr txBox="1"/>
            <p:nvPr/>
          </p:nvSpPr>
          <p:spPr>
            <a:xfrm>
              <a:off x="1874457" y="1894925"/>
              <a:ext cx="3035275" cy="510488"/>
            </a:xfrm>
            <a:prstGeom prst="rect">
              <a:avLst/>
            </a:prstGeom>
            <a:noFill/>
          </p:spPr>
          <p:txBody>
            <a:bodyPr wrap="square" lIns="182843" tIns="91422" rIns="182843" bIns="91422" rtlCol="0">
              <a:spAutoFit/>
            </a:bodyPr>
            <a:lstStyle/>
            <a:p>
              <a:pPr>
                <a:lnSpc>
                  <a:spcPct val="130000"/>
                </a:lnSpc>
              </a:pP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成果项目业绩回报</a:t>
              </a:r>
            </a:p>
          </p:txBody>
        </p:sp>
      </p:grpSp>
      <p:grpSp>
        <p:nvGrpSpPr>
          <p:cNvPr id="80" name="组合 79"/>
          <p:cNvGrpSpPr/>
          <p:nvPr/>
        </p:nvGrpSpPr>
        <p:grpSpPr>
          <a:xfrm>
            <a:off x="1688385" y="4544152"/>
            <a:ext cx="4478829" cy="838556"/>
            <a:chOff x="1361910" y="1894925"/>
            <a:chExt cx="4478829" cy="838556"/>
          </a:xfrm>
        </p:grpSpPr>
        <p:grpSp>
          <p:nvGrpSpPr>
            <p:cNvPr id="81" name="Group 332"/>
            <p:cNvGrpSpPr>
              <a:grpSpLocks noChangeAspect="1"/>
            </p:cNvGrpSpPr>
            <p:nvPr/>
          </p:nvGrpSpPr>
          <p:grpSpPr>
            <a:xfrm>
              <a:off x="1361910" y="2154848"/>
              <a:ext cx="540000" cy="540000"/>
              <a:chOff x="4643438" y="2786064"/>
              <a:chExt cx="288476" cy="288476"/>
            </a:xfrm>
          </p:grpSpPr>
          <p:sp>
            <p:nvSpPr>
              <p:cNvPr id="84" name="Oval 59"/>
              <p:cNvSpPr/>
              <p:nvPr/>
            </p:nvSpPr>
            <p:spPr>
              <a:xfrm>
                <a:off x="4643438" y="2786064"/>
                <a:ext cx="288476" cy="288476"/>
              </a:xfrm>
              <a:prstGeom prst="ellipse">
                <a:avLst/>
              </a:prstGeom>
              <a:solidFill>
                <a:srgbClr val="E53238"/>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solidFill>
                    <a:prstClr val="white"/>
                  </a:solidFill>
                  <a:latin typeface="思源黑体" panose="020B0500000000000000" pitchFamily="34" charset="-122"/>
                  <a:ea typeface="思源黑体" panose="020B0500000000000000" pitchFamily="34" charset="-122"/>
                  <a:cs typeface="+mn-ea"/>
                  <a:sym typeface="+mn-lt"/>
                </a:endParaRPr>
              </a:p>
            </p:txBody>
          </p:sp>
          <p:sp>
            <p:nvSpPr>
              <p:cNvPr id="85" name="Freeform 26"/>
              <p:cNvSpPr>
                <a:spLocks/>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nSpc>
                    <a:spcPct val="130000"/>
                  </a:lnSpc>
                </a:pPr>
                <a:endParaRPr lang="en-US" sz="1400" dirty="0">
                  <a:solidFill>
                    <a:prstClr val="black"/>
                  </a:solidFill>
                  <a:latin typeface="思源黑体" panose="020B0500000000000000" pitchFamily="34" charset="-122"/>
                  <a:ea typeface="思源黑体" panose="020B0500000000000000" pitchFamily="34" charset="-122"/>
                  <a:cs typeface="+mn-ea"/>
                  <a:sym typeface="+mn-lt"/>
                </a:endParaRPr>
              </a:p>
            </p:txBody>
          </p:sp>
        </p:grpSp>
        <p:sp>
          <p:nvSpPr>
            <p:cNvPr id="82" name="TextBox 81"/>
            <p:cNvSpPr txBox="1"/>
            <p:nvPr/>
          </p:nvSpPr>
          <p:spPr>
            <a:xfrm>
              <a:off x="1956335" y="2260466"/>
              <a:ext cx="3884404" cy="473015"/>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右键点击图片选择设置图片格式可直接替换图片。您的容打在这里，或者通过复制您的文本。</a:t>
              </a:r>
              <a:endParaRPr 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sp>
          <p:nvSpPr>
            <p:cNvPr id="83" name="TextBox 82"/>
            <p:cNvSpPr txBox="1"/>
            <p:nvPr/>
          </p:nvSpPr>
          <p:spPr>
            <a:xfrm>
              <a:off x="1874457" y="1894925"/>
              <a:ext cx="3035275" cy="510488"/>
            </a:xfrm>
            <a:prstGeom prst="rect">
              <a:avLst/>
            </a:prstGeom>
            <a:noFill/>
          </p:spPr>
          <p:txBody>
            <a:bodyPr wrap="square" lIns="182843" tIns="91422" rIns="182843" bIns="91422" rtlCol="0">
              <a:spAutoFit/>
            </a:bodyPr>
            <a:lstStyle/>
            <a:p>
              <a:pPr>
                <a:lnSpc>
                  <a:spcPct val="130000"/>
                </a:lnSpc>
              </a:pP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成果项目业绩回报</a:t>
              </a:r>
            </a:p>
          </p:txBody>
        </p:sp>
      </p:grpSp>
      <p:grpSp>
        <p:nvGrpSpPr>
          <p:cNvPr id="86" name="Group 21"/>
          <p:cNvGrpSpPr/>
          <p:nvPr/>
        </p:nvGrpSpPr>
        <p:grpSpPr>
          <a:xfrm>
            <a:off x="5519142" y="2506673"/>
            <a:ext cx="5947287" cy="3325345"/>
            <a:chOff x="1091650" y="2292968"/>
            <a:chExt cx="5947287" cy="3325345"/>
          </a:xfrm>
        </p:grpSpPr>
        <p:grpSp>
          <p:nvGrpSpPr>
            <p:cNvPr id="87" name="Group 22"/>
            <p:cNvGrpSpPr/>
            <p:nvPr/>
          </p:nvGrpSpPr>
          <p:grpSpPr>
            <a:xfrm>
              <a:off x="1091650" y="2292968"/>
              <a:ext cx="5947287" cy="3325345"/>
              <a:chOff x="1763688" y="1124744"/>
              <a:chExt cx="5652564" cy="3166095"/>
            </a:xfrm>
          </p:grpSpPr>
          <p:sp>
            <p:nvSpPr>
              <p:cNvPr id="89" name="Rectangle 26"/>
              <p:cNvSpPr/>
              <p:nvPr/>
            </p:nvSpPr>
            <p:spPr>
              <a:xfrm>
                <a:off x="2699792" y="1397918"/>
                <a:ext cx="3744416" cy="230425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dirty="0">
                  <a:solidFill>
                    <a:prstClr val="white"/>
                  </a:solidFill>
                  <a:latin typeface="思源黑体" panose="020B0500000000000000" pitchFamily="34" charset="-122"/>
                  <a:ea typeface="思源黑体" panose="020B0500000000000000" pitchFamily="34" charset="-122"/>
                  <a:cs typeface="+mn-ea"/>
                  <a:sym typeface="+mn-lt"/>
                </a:endParaRPr>
              </a:p>
            </p:txBody>
          </p:sp>
          <p:pic>
            <p:nvPicPr>
              <p:cNvPr id="90" name="Picture 3" descr="F:\Trabajos\Envato\Graphic River\Duckson\Elements\lapt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124744"/>
                <a:ext cx="5652564" cy="3166095"/>
              </a:xfrm>
              <a:prstGeom prst="rect">
                <a:avLst/>
              </a:prstGeom>
              <a:noFill/>
              <a:extLst>
                <a:ext uri="{909E8E84-426E-40DD-AFC4-6F175D3DCCD1}">
                  <a14:hiddenFill xmlns:a14="http://schemas.microsoft.com/office/drawing/2010/main">
                    <a:solidFill>
                      <a:srgbClr val="FFFFFF"/>
                    </a:solidFill>
                  </a14:hiddenFill>
                </a:ext>
              </a:extLst>
            </p:spPr>
          </p:pic>
        </p:grpSp>
        <p:sp>
          <p:nvSpPr>
            <p:cNvPr id="88" name="Rectangle 23"/>
            <p:cNvSpPr/>
            <p:nvPr/>
          </p:nvSpPr>
          <p:spPr>
            <a:xfrm>
              <a:off x="2278239" y="2601770"/>
              <a:ext cx="3574107" cy="2266065"/>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dirty="0">
                <a:solidFill>
                  <a:prstClr val="white"/>
                </a:solidFill>
                <a:latin typeface="思源黑体" panose="020B0500000000000000" pitchFamily="34" charset="-122"/>
                <a:ea typeface="思源黑体" panose="020B0500000000000000" pitchFamily="34" charset="-122"/>
                <a:cs typeface="+mn-ea"/>
                <a:sym typeface="+mn-lt"/>
              </a:endParaRPr>
            </a:p>
          </p:txBody>
        </p:sp>
      </p:grpSp>
      <p:grpSp>
        <p:nvGrpSpPr>
          <p:cNvPr id="31" name="组合 30"/>
          <p:cNvGrpSpPr/>
          <p:nvPr/>
        </p:nvGrpSpPr>
        <p:grpSpPr>
          <a:xfrm>
            <a:off x="3960903" y="266662"/>
            <a:ext cx="4268606" cy="919077"/>
            <a:chOff x="3925680" y="337337"/>
            <a:chExt cx="4269162" cy="919197"/>
          </a:xfrm>
        </p:grpSpPr>
        <p:sp>
          <p:nvSpPr>
            <p:cNvPr id="34" name="文本框 33"/>
            <p:cNvSpPr txBox="1"/>
            <p:nvPr/>
          </p:nvSpPr>
          <p:spPr>
            <a:xfrm>
              <a:off x="3925680" y="337337"/>
              <a:ext cx="4269162"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r>
                <a:rPr lang="zh-CN" altLang="en-US" sz="3200" dirty="0">
                  <a:ea typeface="思源黑体" panose="020B0500000000000000" pitchFamily="34" charset="-122"/>
                </a:rPr>
                <a:t>项目成果展示</a:t>
              </a:r>
            </a:p>
          </p:txBody>
        </p:sp>
        <p:sp>
          <p:nvSpPr>
            <p:cNvPr id="35" name="文本框 34"/>
            <p:cNvSpPr txBox="1"/>
            <p:nvPr/>
          </p:nvSpPr>
          <p:spPr>
            <a:xfrm>
              <a:off x="3925680" y="868736"/>
              <a:ext cx="4269162" cy="387798"/>
            </a:xfrm>
            <a:prstGeom prst="rect">
              <a:avLst/>
            </a:prstGeom>
            <a:noFill/>
          </p:spPr>
          <p:txBody>
            <a:bodyPr wrap="square" rtlCol="0">
              <a:spAutoFit/>
              <a:scene3d>
                <a:camera prst="orthographicFront"/>
                <a:lightRig rig="threePt" dir="t"/>
              </a:scene3d>
              <a:sp3d contourW="12700"/>
            </a:bodyPr>
            <a:lstStyle>
              <a:defPPr>
                <a:defRPr lang="en-US"/>
              </a:defPPr>
              <a:lvl1pPr algn="ctr">
                <a:lnSpc>
                  <a:spcPct val="120000"/>
                </a:lnSpc>
                <a:defRPr sz="1100">
                  <a:solidFill>
                    <a:schemeClr val="bg1">
                      <a:lumMod val="65000"/>
                    </a:schemeClr>
                  </a:solidFill>
                  <a:latin typeface="Century Gothic" panose="020B0502020202020204" pitchFamily="34" charset="0"/>
                </a:defRPr>
              </a:lvl1pPr>
            </a:lstStyle>
            <a:p>
              <a:r>
                <a:rPr lang="en-US" altLang="zh-CN" sz="800" dirty="0">
                  <a:solidFill>
                    <a:schemeClr val="tx1">
                      <a:lumMod val="50000"/>
                      <a:lumOff val="50000"/>
                    </a:schemeClr>
                  </a:solidFill>
                  <a:ea typeface="思源黑体" panose="020B0500000000000000" pitchFamily="34" charset="-122"/>
                </a:rPr>
                <a:t>print the presentation and make it into a film to be used in a wider field The user can demonstrate on a projector or computer</a:t>
              </a:r>
            </a:p>
          </p:txBody>
        </p:sp>
      </p:grpSp>
    </p:spTree>
    <p:extLst>
      <p:ext uri="{BB962C8B-B14F-4D97-AF65-F5344CB8AC3E}">
        <p14:creationId xmlns:p14="http://schemas.microsoft.com/office/powerpoint/2010/main" val="1221224001"/>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1000" fill="hold"/>
                                        <p:tgtEl>
                                          <p:spTgt spid="67"/>
                                        </p:tgtEl>
                                        <p:attrNameLst>
                                          <p:attrName>ppt_x</p:attrName>
                                        </p:attrNameLst>
                                      </p:cBhvr>
                                      <p:tavLst>
                                        <p:tav tm="0">
                                          <p:val>
                                            <p:strVal val="#ppt_x"/>
                                          </p:val>
                                        </p:tav>
                                        <p:tav tm="100000">
                                          <p:val>
                                            <p:strVal val="#ppt_x"/>
                                          </p:val>
                                        </p:tav>
                                      </p:tavLst>
                                    </p:anim>
                                    <p:anim calcmode="lin" valueType="num">
                                      <p:cBhvr additive="base">
                                        <p:cTn id="8" dur="1000" fill="hold"/>
                                        <p:tgtEl>
                                          <p:spTgt spid="67"/>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50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1000"/>
                                        <p:tgtEl>
                                          <p:spTgt spid="68"/>
                                        </p:tgtEl>
                                      </p:cBhvr>
                                    </p:animEffect>
                                    <p:anim calcmode="lin" valueType="num">
                                      <p:cBhvr>
                                        <p:cTn id="12" dur="1000" fill="hold"/>
                                        <p:tgtEl>
                                          <p:spTgt spid="68"/>
                                        </p:tgtEl>
                                        <p:attrNameLst>
                                          <p:attrName>ppt_x</p:attrName>
                                        </p:attrNameLst>
                                      </p:cBhvr>
                                      <p:tavLst>
                                        <p:tav tm="0">
                                          <p:val>
                                            <p:strVal val="#ppt_x"/>
                                          </p:val>
                                        </p:tav>
                                        <p:tav tm="100000">
                                          <p:val>
                                            <p:strVal val="#ppt_x"/>
                                          </p:val>
                                        </p:tav>
                                      </p:tavLst>
                                    </p:anim>
                                    <p:anim calcmode="lin" valueType="num">
                                      <p:cBhvr>
                                        <p:cTn id="13" dur="1000" fill="hold"/>
                                        <p:tgtEl>
                                          <p:spTgt spid="6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500"/>
                                  </p:stCondLst>
                                  <p:childTnLst>
                                    <p:set>
                                      <p:cBhvr>
                                        <p:cTn id="15" dur="1" fill="hold">
                                          <p:stCondLst>
                                            <p:cond delay="0"/>
                                          </p:stCondLst>
                                        </p:cTn>
                                        <p:tgtEl>
                                          <p:spTgt spid="74"/>
                                        </p:tgtEl>
                                        <p:attrNameLst>
                                          <p:attrName>style.visibility</p:attrName>
                                        </p:attrNameLst>
                                      </p:cBhvr>
                                      <p:to>
                                        <p:strVal val="visible"/>
                                      </p:to>
                                    </p:set>
                                    <p:animEffect transition="in" filter="fade">
                                      <p:cBhvr>
                                        <p:cTn id="16" dur="1000"/>
                                        <p:tgtEl>
                                          <p:spTgt spid="74"/>
                                        </p:tgtEl>
                                      </p:cBhvr>
                                    </p:animEffect>
                                    <p:anim calcmode="lin" valueType="num">
                                      <p:cBhvr>
                                        <p:cTn id="17" dur="1000" fill="hold"/>
                                        <p:tgtEl>
                                          <p:spTgt spid="74"/>
                                        </p:tgtEl>
                                        <p:attrNameLst>
                                          <p:attrName>ppt_x</p:attrName>
                                        </p:attrNameLst>
                                      </p:cBhvr>
                                      <p:tavLst>
                                        <p:tav tm="0">
                                          <p:val>
                                            <p:strVal val="#ppt_x"/>
                                          </p:val>
                                        </p:tav>
                                        <p:tav tm="100000">
                                          <p:val>
                                            <p:strVal val="#ppt_x"/>
                                          </p:val>
                                        </p:tav>
                                      </p:tavLst>
                                    </p:anim>
                                    <p:anim calcmode="lin" valueType="num">
                                      <p:cBhvr>
                                        <p:cTn id="18" dur="1000" fill="hold"/>
                                        <p:tgtEl>
                                          <p:spTgt spid="7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500"/>
                                  </p:stCondLst>
                                  <p:childTnLst>
                                    <p:set>
                                      <p:cBhvr>
                                        <p:cTn id="20" dur="1" fill="hold">
                                          <p:stCondLst>
                                            <p:cond delay="0"/>
                                          </p:stCondLst>
                                        </p:cTn>
                                        <p:tgtEl>
                                          <p:spTgt spid="80"/>
                                        </p:tgtEl>
                                        <p:attrNameLst>
                                          <p:attrName>style.visibility</p:attrName>
                                        </p:attrNameLst>
                                      </p:cBhvr>
                                      <p:to>
                                        <p:strVal val="visible"/>
                                      </p:to>
                                    </p:set>
                                    <p:animEffect transition="in" filter="fade">
                                      <p:cBhvr>
                                        <p:cTn id="21" dur="1000"/>
                                        <p:tgtEl>
                                          <p:spTgt spid="80"/>
                                        </p:tgtEl>
                                      </p:cBhvr>
                                    </p:animEffect>
                                    <p:anim calcmode="lin" valueType="num">
                                      <p:cBhvr>
                                        <p:cTn id="22" dur="1000" fill="hold"/>
                                        <p:tgtEl>
                                          <p:spTgt spid="80"/>
                                        </p:tgtEl>
                                        <p:attrNameLst>
                                          <p:attrName>ppt_x</p:attrName>
                                        </p:attrNameLst>
                                      </p:cBhvr>
                                      <p:tavLst>
                                        <p:tav tm="0">
                                          <p:val>
                                            <p:strVal val="#ppt_x"/>
                                          </p:val>
                                        </p:tav>
                                        <p:tav tm="100000">
                                          <p:val>
                                            <p:strVal val="#ppt_x"/>
                                          </p:val>
                                        </p:tav>
                                      </p:tavLst>
                                    </p:anim>
                                    <p:anim calcmode="lin" valueType="num">
                                      <p:cBhvr>
                                        <p:cTn id="23" dur="1000" fill="hold"/>
                                        <p:tgtEl>
                                          <p:spTgt spid="80"/>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86"/>
                                        </p:tgtEl>
                                        <p:attrNameLst>
                                          <p:attrName>style.visibility</p:attrName>
                                        </p:attrNameLst>
                                      </p:cBhvr>
                                      <p:to>
                                        <p:strVal val="visible"/>
                                      </p:to>
                                    </p:set>
                                    <p:animEffect transition="in" filter="fade">
                                      <p:cBhvr>
                                        <p:cTn id="27" dur="1000"/>
                                        <p:tgtEl>
                                          <p:spTgt spid="86"/>
                                        </p:tgtEl>
                                      </p:cBhvr>
                                    </p:animEffect>
                                    <p:anim calcmode="lin" valueType="num">
                                      <p:cBhvr>
                                        <p:cTn id="28" dur="1000" fill="hold"/>
                                        <p:tgtEl>
                                          <p:spTgt spid="86"/>
                                        </p:tgtEl>
                                        <p:attrNameLst>
                                          <p:attrName>ppt_x</p:attrName>
                                        </p:attrNameLst>
                                      </p:cBhvr>
                                      <p:tavLst>
                                        <p:tav tm="0">
                                          <p:val>
                                            <p:strVal val="#ppt_x"/>
                                          </p:val>
                                        </p:tav>
                                        <p:tav tm="100000">
                                          <p:val>
                                            <p:strVal val="#ppt_x"/>
                                          </p:val>
                                        </p:tav>
                                      </p:tavLst>
                                    </p:anim>
                                    <p:anim calcmode="lin" valueType="num">
                                      <p:cBhvr>
                                        <p:cTn id="29"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flipH="1">
            <a:off x="8712069" y="-8632"/>
            <a:ext cx="3478344" cy="6857554"/>
          </a:xfrm>
          <a:prstGeom prst="rect">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flipH="1">
            <a:off x="395594" y="-8632"/>
            <a:ext cx="10639698" cy="6866632"/>
          </a:xfrm>
          <a:custGeom>
            <a:avLst/>
            <a:gdLst>
              <a:gd name="connsiteX0" fmla="*/ 1572046 w 10639698"/>
              <a:gd name="connsiteY0" fmla="*/ 0 h 6866632"/>
              <a:gd name="connsiteX1" fmla="*/ 5264571 w 10639698"/>
              <a:gd name="connsiteY1" fmla="*/ 0 h 6866632"/>
              <a:gd name="connsiteX2" fmla="*/ 7486457 w 10639698"/>
              <a:gd name="connsiteY2" fmla="*/ 0 h 6866632"/>
              <a:gd name="connsiteX3" fmla="*/ 10639698 w 10639698"/>
              <a:gd name="connsiteY3" fmla="*/ 0 h 6866632"/>
              <a:gd name="connsiteX4" fmla="*/ 10639698 w 10639698"/>
              <a:gd name="connsiteY4" fmla="*/ 6857554 h 6866632"/>
              <a:gd name="connsiteX5" fmla="*/ 7496924 w 10639698"/>
              <a:gd name="connsiteY5" fmla="*/ 6857554 h 6866632"/>
              <a:gd name="connsiteX6" fmla="*/ 7486457 w 10639698"/>
              <a:gd name="connsiteY6" fmla="*/ 6866632 h 6866632"/>
              <a:gd name="connsiteX7" fmla="*/ 1572046 w 10639698"/>
              <a:gd name="connsiteY7" fmla="*/ 6866632 h 6866632"/>
              <a:gd name="connsiteX8" fmla="*/ 1483885 w 10639698"/>
              <a:gd name="connsiteY8" fmla="*/ 6790170 h 6866632"/>
              <a:gd name="connsiteX9" fmla="*/ 0 w 10639698"/>
              <a:gd name="connsiteY9" fmla="*/ 3433316 h 6866632"/>
              <a:gd name="connsiteX10" fmla="*/ 1483885 w 10639698"/>
              <a:gd name="connsiteY10" fmla="*/ 76463 h 686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39698" h="6866632">
                <a:moveTo>
                  <a:pt x="1572046" y="0"/>
                </a:moveTo>
                <a:lnTo>
                  <a:pt x="5264571" y="0"/>
                </a:lnTo>
                <a:lnTo>
                  <a:pt x="7486457" y="0"/>
                </a:lnTo>
                <a:lnTo>
                  <a:pt x="10639698" y="0"/>
                </a:lnTo>
                <a:lnTo>
                  <a:pt x="10639698" y="6857554"/>
                </a:lnTo>
                <a:lnTo>
                  <a:pt x="7496924" y="6857554"/>
                </a:lnTo>
                <a:lnTo>
                  <a:pt x="7486457" y="6866632"/>
                </a:lnTo>
                <a:lnTo>
                  <a:pt x="1572046" y="6866632"/>
                </a:lnTo>
                <a:lnTo>
                  <a:pt x="1483885" y="6790170"/>
                </a:lnTo>
                <a:cubicBezTo>
                  <a:pt x="572304" y="5960601"/>
                  <a:pt x="0" y="4763877"/>
                  <a:pt x="0" y="3433316"/>
                </a:cubicBezTo>
                <a:cubicBezTo>
                  <a:pt x="0" y="2102756"/>
                  <a:pt x="572304" y="906032"/>
                  <a:pt x="1483885" y="76463"/>
                </a:cubicBezTo>
                <a:close/>
              </a:path>
            </a:pathLst>
          </a:custGeom>
          <a:gradFill>
            <a:gsLst>
              <a:gs pos="0">
                <a:srgbClr val="C00000">
                  <a:alpha val="41000"/>
                </a:srgbClr>
              </a:gs>
              <a:gs pos="100000">
                <a:srgbClr val="AC2125">
                  <a:alpha val="10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panose="020B0500000000000000" pitchFamily="34" charset="-122"/>
            </a:endParaRPr>
          </a:p>
        </p:txBody>
      </p:sp>
      <p:sp>
        <p:nvSpPr>
          <p:cNvPr id="19" name="任意多边形 18"/>
          <p:cNvSpPr/>
          <p:nvPr/>
        </p:nvSpPr>
        <p:spPr>
          <a:xfrm flipH="1">
            <a:off x="-14514" y="-8632"/>
            <a:ext cx="10639698" cy="6866632"/>
          </a:xfrm>
          <a:custGeom>
            <a:avLst/>
            <a:gdLst>
              <a:gd name="connsiteX0" fmla="*/ 1572046 w 10639698"/>
              <a:gd name="connsiteY0" fmla="*/ 0 h 6866632"/>
              <a:gd name="connsiteX1" fmla="*/ 5264571 w 10639698"/>
              <a:gd name="connsiteY1" fmla="*/ 0 h 6866632"/>
              <a:gd name="connsiteX2" fmla="*/ 7486457 w 10639698"/>
              <a:gd name="connsiteY2" fmla="*/ 0 h 6866632"/>
              <a:gd name="connsiteX3" fmla="*/ 10639698 w 10639698"/>
              <a:gd name="connsiteY3" fmla="*/ 0 h 6866632"/>
              <a:gd name="connsiteX4" fmla="*/ 10639698 w 10639698"/>
              <a:gd name="connsiteY4" fmla="*/ 6857554 h 6866632"/>
              <a:gd name="connsiteX5" fmla="*/ 7496924 w 10639698"/>
              <a:gd name="connsiteY5" fmla="*/ 6857554 h 6866632"/>
              <a:gd name="connsiteX6" fmla="*/ 7486457 w 10639698"/>
              <a:gd name="connsiteY6" fmla="*/ 6866632 h 6866632"/>
              <a:gd name="connsiteX7" fmla="*/ 1572046 w 10639698"/>
              <a:gd name="connsiteY7" fmla="*/ 6866632 h 6866632"/>
              <a:gd name="connsiteX8" fmla="*/ 1483885 w 10639698"/>
              <a:gd name="connsiteY8" fmla="*/ 6790170 h 6866632"/>
              <a:gd name="connsiteX9" fmla="*/ 0 w 10639698"/>
              <a:gd name="connsiteY9" fmla="*/ 3433316 h 6866632"/>
              <a:gd name="connsiteX10" fmla="*/ 1483885 w 10639698"/>
              <a:gd name="connsiteY10" fmla="*/ 76463 h 686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39698" h="6866632">
                <a:moveTo>
                  <a:pt x="1572046" y="0"/>
                </a:moveTo>
                <a:lnTo>
                  <a:pt x="5264571" y="0"/>
                </a:lnTo>
                <a:lnTo>
                  <a:pt x="7486457" y="0"/>
                </a:lnTo>
                <a:lnTo>
                  <a:pt x="10639698" y="0"/>
                </a:lnTo>
                <a:lnTo>
                  <a:pt x="10639698" y="6857554"/>
                </a:lnTo>
                <a:lnTo>
                  <a:pt x="7496924" y="6857554"/>
                </a:lnTo>
                <a:lnTo>
                  <a:pt x="7486457" y="6866632"/>
                </a:lnTo>
                <a:lnTo>
                  <a:pt x="1572046" y="6866632"/>
                </a:lnTo>
                <a:lnTo>
                  <a:pt x="1483885" y="6790170"/>
                </a:lnTo>
                <a:cubicBezTo>
                  <a:pt x="572304" y="5960601"/>
                  <a:pt x="0" y="4763877"/>
                  <a:pt x="0" y="3433316"/>
                </a:cubicBezTo>
                <a:cubicBezTo>
                  <a:pt x="0" y="2102756"/>
                  <a:pt x="572304" y="906032"/>
                  <a:pt x="1483885" y="76463"/>
                </a:cubicBezTo>
                <a:close/>
              </a:path>
            </a:pathLst>
          </a:custGeom>
          <a:solidFill>
            <a:schemeClr val="bg1"/>
          </a:solidFill>
          <a:ln>
            <a:noFill/>
          </a:ln>
          <a:effectLst>
            <a:outerShdw blurRad="3683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panose="020B0500000000000000" pitchFamily="34" charset="-122"/>
            </a:endParaRPr>
          </a:p>
        </p:txBody>
      </p:sp>
      <p:sp>
        <p:nvSpPr>
          <p:cNvPr id="4" name="文本框 3"/>
          <p:cNvSpPr txBox="1"/>
          <p:nvPr/>
        </p:nvSpPr>
        <p:spPr>
          <a:xfrm>
            <a:off x="3286233" y="4211243"/>
            <a:ext cx="5977325" cy="461605"/>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思源黑体" panose="020B0500000000000000" pitchFamily="34" charset="-122"/>
              </a:rPr>
              <a:t>The user can demonstrate on a projector or computer, or print the presentation and make it into used in a wider field</a:t>
            </a:r>
          </a:p>
        </p:txBody>
      </p:sp>
      <p:sp>
        <p:nvSpPr>
          <p:cNvPr id="5" name="文本框 4"/>
          <p:cNvSpPr txBox="1"/>
          <p:nvPr/>
        </p:nvSpPr>
        <p:spPr>
          <a:xfrm>
            <a:off x="3256696" y="2342141"/>
            <a:ext cx="3272050" cy="707886"/>
          </a:xfrm>
          <a:prstGeom prst="rect">
            <a:avLst/>
          </a:prstGeom>
          <a:noFill/>
        </p:spPr>
        <p:txBody>
          <a:bodyPr wrap="none" rtlCol="0">
            <a:spAutoFit/>
            <a:scene3d>
              <a:camera prst="orthographicFront"/>
              <a:lightRig rig="threePt" dir="t"/>
            </a:scene3d>
            <a:sp3d contourW="12700"/>
          </a:bodyPr>
          <a:lstStyle/>
          <a:p>
            <a:r>
              <a:rPr lang="zh-CN" altLang="en-US" sz="4000" b="1" dirty="0">
                <a:solidFill>
                  <a:schemeClr val="tx1">
                    <a:lumMod val="75000"/>
                    <a:lumOff val="25000"/>
                  </a:schemeClr>
                </a:solidFill>
                <a:ea typeface="思源黑体" panose="020B0500000000000000" pitchFamily="34" charset="-122"/>
              </a:rPr>
              <a:t>工作不足之处</a:t>
            </a:r>
          </a:p>
        </p:txBody>
      </p:sp>
      <p:cxnSp>
        <p:nvCxnSpPr>
          <p:cNvPr id="11" name="直接连接符 10"/>
          <p:cNvCxnSpPr/>
          <p:nvPr/>
        </p:nvCxnSpPr>
        <p:spPr>
          <a:xfrm>
            <a:off x="3256696" y="3126697"/>
            <a:ext cx="4886086"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3046810" y="3302899"/>
            <a:ext cx="1992594" cy="338510"/>
          </a:xfrm>
          <a:prstGeom prst="rect">
            <a:avLst/>
          </a:prstGeom>
          <a:noFill/>
        </p:spPr>
        <p:txBody>
          <a:bodyPr wrap="none" rtlCol="0">
            <a:spAutoFit/>
            <a:scene3d>
              <a:camera prst="orthographicFront"/>
              <a:lightRig rig="threePt" dir="t"/>
            </a:scene3d>
            <a:sp3d contourW="12700"/>
          </a:bodyPr>
          <a:lstStyle/>
          <a:p>
            <a:pPr marL="571443" indent="-323968">
              <a:buFont typeface="Wingdings" panose="05000000000000000000" pitchFamily="2" charset="2"/>
              <a:buChar char="l"/>
            </a:pPr>
            <a:r>
              <a:rPr lang="zh-CN" altLang="en-US" sz="1600" dirty="0">
                <a:solidFill>
                  <a:schemeClr val="bg1">
                    <a:lumMod val="50000"/>
                  </a:schemeClr>
                </a:solidFill>
                <a:ea typeface="思源黑体" panose="020B0500000000000000" pitchFamily="34" charset="-122"/>
              </a:rPr>
              <a:t>此处添加标题</a:t>
            </a:r>
          </a:p>
        </p:txBody>
      </p:sp>
      <p:sp>
        <p:nvSpPr>
          <p:cNvPr id="14" name="文本框 13"/>
          <p:cNvSpPr txBox="1"/>
          <p:nvPr/>
        </p:nvSpPr>
        <p:spPr>
          <a:xfrm>
            <a:off x="3046810" y="3711297"/>
            <a:ext cx="1992594" cy="338510"/>
          </a:xfrm>
          <a:prstGeom prst="rect">
            <a:avLst/>
          </a:prstGeom>
          <a:noFill/>
        </p:spPr>
        <p:txBody>
          <a:bodyPr wrap="none" rtlCol="0">
            <a:spAutoFit/>
            <a:scene3d>
              <a:camera prst="orthographicFront"/>
              <a:lightRig rig="threePt" dir="t"/>
            </a:scene3d>
            <a:sp3d contourW="12700"/>
          </a:bodyPr>
          <a:lstStyle/>
          <a:p>
            <a:pPr marL="571443" indent="-323968">
              <a:buFont typeface="Wingdings" panose="05000000000000000000" pitchFamily="2" charset="2"/>
              <a:buChar char="l"/>
            </a:pPr>
            <a:r>
              <a:rPr lang="zh-CN" altLang="en-US" sz="1600" dirty="0">
                <a:solidFill>
                  <a:schemeClr val="bg1">
                    <a:lumMod val="50000"/>
                  </a:schemeClr>
                </a:solidFill>
                <a:ea typeface="思源黑体" panose="020B0500000000000000" pitchFamily="34" charset="-122"/>
              </a:rPr>
              <a:t>此处添加标题</a:t>
            </a:r>
          </a:p>
        </p:txBody>
      </p:sp>
      <p:sp>
        <p:nvSpPr>
          <p:cNvPr id="15" name="文本框 14"/>
          <p:cNvSpPr txBox="1"/>
          <p:nvPr/>
        </p:nvSpPr>
        <p:spPr>
          <a:xfrm>
            <a:off x="5033193" y="3302899"/>
            <a:ext cx="1992594" cy="338510"/>
          </a:xfrm>
          <a:prstGeom prst="rect">
            <a:avLst/>
          </a:prstGeom>
          <a:noFill/>
        </p:spPr>
        <p:txBody>
          <a:bodyPr wrap="none" rtlCol="0">
            <a:spAutoFit/>
            <a:scene3d>
              <a:camera prst="orthographicFront"/>
              <a:lightRig rig="threePt" dir="t"/>
            </a:scene3d>
            <a:sp3d contourW="12700"/>
          </a:bodyPr>
          <a:lstStyle/>
          <a:p>
            <a:pPr marL="571443" indent="-323968">
              <a:buFont typeface="Wingdings" panose="05000000000000000000" pitchFamily="2" charset="2"/>
              <a:buChar char="l"/>
            </a:pPr>
            <a:r>
              <a:rPr lang="zh-CN" altLang="en-US" sz="1600" dirty="0">
                <a:solidFill>
                  <a:schemeClr val="bg1">
                    <a:lumMod val="50000"/>
                  </a:schemeClr>
                </a:solidFill>
                <a:ea typeface="思源黑体" panose="020B0500000000000000" pitchFamily="34" charset="-122"/>
              </a:rPr>
              <a:t>此处添加标题</a:t>
            </a:r>
          </a:p>
        </p:txBody>
      </p:sp>
      <p:sp>
        <p:nvSpPr>
          <p:cNvPr id="16" name="文本框 15"/>
          <p:cNvSpPr txBox="1"/>
          <p:nvPr/>
        </p:nvSpPr>
        <p:spPr>
          <a:xfrm>
            <a:off x="5033193" y="3711297"/>
            <a:ext cx="1992594" cy="338510"/>
          </a:xfrm>
          <a:prstGeom prst="rect">
            <a:avLst/>
          </a:prstGeom>
          <a:noFill/>
        </p:spPr>
        <p:txBody>
          <a:bodyPr wrap="none" rtlCol="0">
            <a:spAutoFit/>
            <a:scene3d>
              <a:camera prst="orthographicFront"/>
              <a:lightRig rig="threePt" dir="t"/>
            </a:scene3d>
            <a:sp3d contourW="12700"/>
          </a:bodyPr>
          <a:lstStyle/>
          <a:p>
            <a:pPr marL="571443" indent="-323968">
              <a:buFont typeface="Wingdings" panose="05000000000000000000" pitchFamily="2" charset="2"/>
              <a:buChar char="l"/>
            </a:pPr>
            <a:r>
              <a:rPr lang="zh-CN" altLang="en-US" sz="1600" dirty="0">
                <a:solidFill>
                  <a:schemeClr val="bg1">
                    <a:lumMod val="50000"/>
                  </a:schemeClr>
                </a:solidFill>
                <a:ea typeface="思源黑体" panose="020B0500000000000000" pitchFamily="34" charset="-122"/>
              </a:rPr>
              <a:t>此处添加标题</a:t>
            </a:r>
          </a:p>
        </p:txBody>
      </p:sp>
      <p:sp>
        <p:nvSpPr>
          <p:cNvPr id="20" name="椭圆 19"/>
          <p:cNvSpPr/>
          <p:nvPr/>
        </p:nvSpPr>
        <p:spPr>
          <a:xfrm>
            <a:off x="1267609" y="2581347"/>
            <a:ext cx="1299205" cy="1299205"/>
          </a:xfrm>
          <a:prstGeom prst="ellipse">
            <a:avLst/>
          </a:prstGeom>
          <a:gradFill>
            <a:gsLst>
              <a:gs pos="0">
                <a:srgbClr val="E53238"/>
              </a:gs>
              <a:gs pos="100000">
                <a:srgbClr val="AC2125"/>
              </a:gs>
            </a:gsLst>
            <a:lin ang="42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6600" dirty="0">
                <a:latin typeface="Aa楷体" panose="02000500000000000000" pitchFamily="2" charset="-122"/>
                <a:ea typeface="思源黑体" panose="020B0500000000000000" pitchFamily="34" charset="-122"/>
              </a:rPr>
              <a:t>04</a:t>
            </a:r>
            <a:endParaRPr lang="zh-CN" altLang="en-US" sz="6600" dirty="0">
              <a:latin typeface="Aa楷体" panose="02000500000000000000" pitchFamily="2" charset="-122"/>
              <a:ea typeface="思源黑体" panose="020B0500000000000000" pitchFamily="34" charset="-122"/>
            </a:endParaRPr>
          </a:p>
        </p:txBody>
      </p:sp>
      <p:sp>
        <p:nvSpPr>
          <p:cNvPr id="23" name="文本框 22"/>
          <p:cNvSpPr txBox="1"/>
          <p:nvPr/>
        </p:nvSpPr>
        <p:spPr>
          <a:xfrm>
            <a:off x="1295712" y="4063404"/>
            <a:ext cx="1242999" cy="523220"/>
          </a:xfrm>
          <a:prstGeom prst="rect">
            <a:avLst/>
          </a:prstGeom>
          <a:noFill/>
        </p:spPr>
        <p:txBody>
          <a:bodyPr wrap="square" rtlCol="0">
            <a:spAutoFit/>
            <a:scene3d>
              <a:camera prst="orthographicFront"/>
              <a:lightRig rig="threePt" dir="t"/>
            </a:scene3d>
            <a:sp3d contourW="12700"/>
          </a:bodyPr>
          <a:lstStyle/>
          <a:p>
            <a:pPr algn="dist"/>
            <a:r>
              <a:rPr lang="en-US" altLang="zh-CN" sz="2800" b="1" spc="300" dirty="0">
                <a:solidFill>
                  <a:srgbClr val="595959"/>
                </a:solidFill>
                <a:latin typeface="Aa楷体" panose="02000500000000000000" pitchFamily="2" charset="-122"/>
                <a:ea typeface="思源黑体" panose="020B0500000000000000" pitchFamily="34" charset="-122"/>
              </a:rPr>
              <a:t>PART</a:t>
            </a:r>
            <a:endParaRPr lang="zh-CN" altLang="en-US" sz="2800" b="1" spc="300" dirty="0">
              <a:solidFill>
                <a:srgbClr val="595959"/>
              </a:solidFill>
              <a:latin typeface="Aa楷体" panose="02000500000000000000" pitchFamily="2" charset="-122"/>
              <a:ea typeface="思源黑体" panose="020B0500000000000000" pitchFamily="34" charset="-122"/>
            </a:endParaRPr>
          </a:p>
        </p:txBody>
      </p:sp>
    </p:spTree>
    <p:extLst>
      <p:ext uri="{BB962C8B-B14F-4D97-AF65-F5344CB8AC3E}">
        <p14:creationId xmlns:p14="http://schemas.microsoft.com/office/powerpoint/2010/main" val="3182682125"/>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vertical)">
                                      <p:cBhvr>
                                        <p:cTn id="7" dur="500"/>
                                        <p:tgtEl>
                                          <p:spTgt spid="17"/>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0-#ppt_w/2"/>
                                          </p:val>
                                        </p:tav>
                                        <p:tav tm="100000">
                                          <p:val>
                                            <p:strVal val="#ppt_x"/>
                                          </p:val>
                                        </p:tav>
                                      </p:tavLst>
                                    </p:anim>
                                    <p:anim calcmode="lin" valueType="num">
                                      <p:cBhvr additive="base">
                                        <p:cTn id="11" dur="500" fill="hold"/>
                                        <p:tgtEl>
                                          <p:spTgt spid="18"/>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750" fill="hold"/>
                                        <p:tgtEl>
                                          <p:spTgt spid="19"/>
                                        </p:tgtEl>
                                        <p:attrNameLst>
                                          <p:attrName>ppt_x</p:attrName>
                                        </p:attrNameLst>
                                      </p:cBhvr>
                                      <p:tavLst>
                                        <p:tav tm="0">
                                          <p:val>
                                            <p:strVal val="0-#ppt_w/2"/>
                                          </p:val>
                                        </p:tav>
                                        <p:tav tm="100000">
                                          <p:val>
                                            <p:strVal val="#ppt_x"/>
                                          </p:val>
                                        </p:tav>
                                      </p:tavLst>
                                    </p:anim>
                                    <p:anim calcmode="lin" valueType="num">
                                      <p:cBhvr additive="base">
                                        <p:cTn id="15" dur="750" fill="hold"/>
                                        <p:tgtEl>
                                          <p:spTgt spid="19"/>
                                        </p:tgtEl>
                                        <p:attrNameLst>
                                          <p:attrName>ppt_y</p:attrName>
                                        </p:attrNameLst>
                                      </p:cBhvr>
                                      <p:tavLst>
                                        <p:tav tm="0">
                                          <p:val>
                                            <p:strVal val="#ppt_y"/>
                                          </p:val>
                                        </p:tav>
                                        <p:tav tm="100000">
                                          <p:val>
                                            <p:strVal val="#ppt_y"/>
                                          </p:val>
                                        </p:tav>
                                      </p:tavLst>
                                    </p:anim>
                                  </p:childTnLst>
                                </p:cTn>
                              </p:par>
                              <p:par>
                                <p:cTn id="16" presetID="47" presetClass="entr" presetSubtype="0" fill="hold" grpId="0" nodeType="withEffect">
                                  <p:stCondLst>
                                    <p:cond delay="25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25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par>
                          <p:cTn id="26" fill="hold">
                            <p:stCondLst>
                              <p:cond delay="1250"/>
                            </p:stCondLst>
                            <p:childTnLst>
                              <p:par>
                                <p:cTn id="27" presetID="2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1750"/>
                            </p:stCondLst>
                            <p:childTnLst>
                              <p:par>
                                <p:cTn id="31" presetID="1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p:tgtEl>
                                          <p:spTgt spid="5"/>
                                        </p:tgtEl>
                                        <p:attrNameLst>
                                          <p:attrName>ppt_y</p:attrName>
                                        </p:attrNameLst>
                                      </p:cBhvr>
                                      <p:tavLst>
                                        <p:tav tm="0">
                                          <p:val>
                                            <p:strVal val="#ppt_y+#ppt_h*1.125000"/>
                                          </p:val>
                                        </p:tav>
                                        <p:tav tm="100000">
                                          <p:val>
                                            <p:strVal val="#ppt_y"/>
                                          </p:val>
                                        </p:tav>
                                      </p:tavLst>
                                    </p:anim>
                                    <p:animEffect transition="in" filter="wipe(up)">
                                      <p:cBhvr>
                                        <p:cTn id="34" dur="500"/>
                                        <p:tgtEl>
                                          <p:spTgt spid="5"/>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childTnLst>
                          </p:cTn>
                        </p:par>
                        <p:par>
                          <p:cTn id="56" fill="hold">
                            <p:stCondLst>
                              <p:cond delay="3250"/>
                            </p:stCondLst>
                            <p:childTnLst>
                              <p:par>
                                <p:cTn id="57" presetID="22" presetClass="entr" presetSubtype="8" fill="hold" grpId="0"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wipe(left)">
                                      <p:cBhvr>
                                        <p:cTn id="5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4" grpId="0"/>
      <p:bldP spid="5" grpId="0"/>
      <p:bldP spid="13" grpId="0"/>
      <p:bldP spid="14" grpId="0"/>
      <p:bldP spid="15" grpId="0"/>
      <p:bldP spid="16" grpId="0"/>
      <p:bldP spid="20" grpId="0" animBg="1"/>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074582" y="1899832"/>
            <a:ext cx="1157228" cy="1154546"/>
            <a:chOff x="5756795" y="1787383"/>
            <a:chExt cx="1224616" cy="1221778"/>
          </a:xfrm>
        </p:grpSpPr>
        <p:sp>
          <p:nvSpPr>
            <p:cNvPr id="27" name="椭圆 3"/>
            <p:cNvSpPr>
              <a:spLocks noChangeArrowheads="1"/>
            </p:cNvSpPr>
            <p:nvPr/>
          </p:nvSpPr>
          <p:spPr bwMode="auto">
            <a:xfrm>
              <a:off x="5759633" y="1787383"/>
              <a:ext cx="1221778" cy="1221778"/>
            </a:xfrm>
            <a:prstGeom prst="ellipse">
              <a:avLst/>
            </a:prstGeom>
            <a:solidFill>
              <a:srgbClr val="E53238"/>
            </a:solidFill>
            <a:ln>
              <a:noFill/>
            </a:ln>
            <a:effectLst>
              <a:outerShdw blurRad="254000" dist="63500" dir="2700000" algn="tl" rotWithShape="0">
                <a:prstClr val="black">
                  <a:alpha val="30000"/>
                </a:prstClr>
              </a:outerShdw>
            </a:effectLst>
          </p:spPr>
          <p:txBody>
            <a:bodyPr anchor="ctr"/>
            <a:lstStyle/>
            <a:p>
              <a:pPr algn="ctr">
                <a:lnSpc>
                  <a:spcPct val="130000"/>
                </a:lnSpc>
              </a:pPr>
              <a:endParaRPr lang="zh-CN" altLang="zh-CN" dirty="0">
                <a:solidFill>
                  <a:srgbClr val="FFFFFF"/>
                </a:solidFill>
                <a:latin typeface="思源黑体" panose="020B0500000000000000" pitchFamily="34" charset="-122"/>
                <a:ea typeface="思源黑体" panose="020B0500000000000000" pitchFamily="34" charset="-122"/>
                <a:cs typeface="+mn-ea"/>
                <a:sym typeface="+mn-lt"/>
              </a:endParaRPr>
            </a:p>
          </p:txBody>
        </p:sp>
        <p:sp>
          <p:nvSpPr>
            <p:cNvPr id="37" name="TextBox 36"/>
            <p:cNvSpPr txBox="1"/>
            <p:nvPr/>
          </p:nvSpPr>
          <p:spPr>
            <a:xfrm>
              <a:off x="5756795" y="1989875"/>
              <a:ext cx="1214831" cy="944527"/>
            </a:xfrm>
            <a:prstGeom prst="rect">
              <a:avLst/>
            </a:prstGeom>
            <a:noFill/>
          </p:spPr>
          <p:txBody>
            <a:bodyPr wrap="square" rtlCol="0">
              <a:spAutoFit/>
            </a:bodyPr>
            <a:lstStyle/>
            <a:p>
              <a:pPr algn="ctr">
                <a:lnSpc>
                  <a:spcPct val="130000"/>
                </a:lnSpc>
              </a:pPr>
              <a:r>
                <a:rPr lang="zh-CN" altLang="en-US" sz="2000" dirty="0">
                  <a:solidFill>
                    <a:srgbClr val="F8F8F8"/>
                  </a:solidFill>
                  <a:latin typeface="思源黑体" panose="020B0500000000000000" pitchFamily="34" charset="-122"/>
                  <a:ea typeface="思源黑体" panose="020B0500000000000000" pitchFamily="34" charset="-122"/>
                  <a:cs typeface="+mn-ea"/>
                  <a:sym typeface="+mn-lt"/>
                </a:rPr>
                <a:t>管理</a:t>
              </a:r>
              <a:endParaRPr lang="en-US" altLang="zh-CN" sz="2000" dirty="0">
                <a:solidFill>
                  <a:srgbClr val="F8F8F8"/>
                </a:solidFill>
                <a:latin typeface="思源黑体" panose="020B0500000000000000" pitchFamily="34" charset="-122"/>
                <a:ea typeface="思源黑体" panose="020B0500000000000000" pitchFamily="34" charset="-122"/>
                <a:cs typeface="+mn-ea"/>
                <a:sym typeface="+mn-lt"/>
              </a:endParaRPr>
            </a:p>
            <a:p>
              <a:pPr algn="ctr">
                <a:lnSpc>
                  <a:spcPct val="130000"/>
                </a:lnSpc>
              </a:pPr>
              <a:r>
                <a:rPr lang="zh-CN" altLang="en-US" sz="2000" dirty="0">
                  <a:solidFill>
                    <a:srgbClr val="F8F8F8"/>
                  </a:solidFill>
                  <a:latin typeface="思源黑体" panose="020B0500000000000000" pitchFamily="34" charset="-122"/>
                  <a:ea typeface="思源黑体" panose="020B0500000000000000" pitchFamily="34" charset="-122"/>
                  <a:cs typeface="+mn-ea"/>
                  <a:sym typeface="+mn-lt"/>
                </a:rPr>
                <a:t>不足</a:t>
              </a:r>
            </a:p>
          </p:txBody>
        </p:sp>
      </p:grpSp>
      <p:grpSp>
        <p:nvGrpSpPr>
          <p:cNvPr id="3" name="组合 2"/>
          <p:cNvGrpSpPr/>
          <p:nvPr/>
        </p:nvGrpSpPr>
        <p:grpSpPr>
          <a:xfrm>
            <a:off x="5023981" y="3357670"/>
            <a:ext cx="1258432" cy="1154548"/>
            <a:chOff x="5774435" y="3559944"/>
            <a:chExt cx="1331711" cy="1221778"/>
          </a:xfrm>
        </p:grpSpPr>
        <p:sp>
          <p:nvSpPr>
            <p:cNvPr id="30" name="椭圆 3"/>
            <p:cNvSpPr>
              <a:spLocks noChangeArrowheads="1"/>
            </p:cNvSpPr>
            <p:nvPr/>
          </p:nvSpPr>
          <p:spPr bwMode="auto">
            <a:xfrm>
              <a:off x="5829402" y="3559944"/>
              <a:ext cx="1221778" cy="1221778"/>
            </a:xfrm>
            <a:prstGeom prst="ellipse">
              <a:avLst/>
            </a:prstGeom>
            <a:solidFill>
              <a:srgbClr val="595959"/>
            </a:solidFill>
            <a:ln>
              <a:noFill/>
            </a:ln>
            <a:effectLst>
              <a:outerShdw blurRad="254000" dist="63500" dir="2700000" algn="tl" rotWithShape="0">
                <a:prstClr val="black">
                  <a:alpha val="30000"/>
                </a:prstClr>
              </a:outerShdw>
            </a:effectLst>
          </p:spPr>
          <p:txBody>
            <a:bodyPr anchor="ctr"/>
            <a:lstStyle/>
            <a:p>
              <a:pPr algn="ctr">
                <a:lnSpc>
                  <a:spcPct val="130000"/>
                </a:lnSpc>
              </a:pPr>
              <a:endParaRPr lang="zh-CN" altLang="zh-CN" dirty="0">
                <a:solidFill>
                  <a:srgbClr val="FFFFFF"/>
                </a:solidFill>
                <a:latin typeface="思源黑体" panose="020B0500000000000000" pitchFamily="34" charset="-122"/>
                <a:ea typeface="思源黑体" panose="020B0500000000000000" pitchFamily="34" charset="-122"/>
                <a:cs typeface="+mn-ea"/>
                <a:sym typeface="+mn-lt"/>
              </a:endParaRPr>
            </a:p>
          </p:txBody>
        </p:sp>
        <p:sp>
          <p:nvSpPr>
            <p:cNvPr id="38" name="TextBox 37"/>
            <p:cNvSpPr txBox="1"/>
            <p:nvPr/>
          </p:nvSpPr>
          <p:spPr>
            <a:xfrm>
              <a:off x="5774435" y="3783234"/>
              <a:ext cx="1331711" cy="944526"/>
            </a:xfrm>
            <a:prstGeom prst="rect">
              <a:avLst/>
            </a:prstGeom>
            <a:noFill/>
          </p:spPr>
          <p:txBody>
            <a:bodyPr wrap="square" rtlCol="0">
              <a:spAutoFit/>
            </a:bodyPr>
            <a:lstStyle/>
            <a:p>
              <a:pPr algn="ctr">
                <a:lnSpc>
                  <a:spcPct val="130000"/>
                </a:lnSpc>
              </a:pPr>
              <a:r>
                <a:rPr lang="zh-CN" altLang="en-US" sz="2000" dirty="0">
                  <a:solidFill>
                    <a:srgbClr val="F8F8F8"/>
                  </a:solidFill>
                  <a:latin typeface="思源黑体" panose="020B0500000000000000" pitchFamily="34" charset="-122"/>
                  <a:ea typeface="思源黑体" panose="020B0500000000000000" pitchFamily="34" charset="-122"/>
                  <a:cs typeface="+mn-ea"/>
                  <a:sym typeface="+mn-lt"/>
                </a:rPr>
                <a:t>执行力</a:t>
              </a:r>
              <a:endParaRPr lang="en-US" altLang="zh-CN" sz="2000" dirty="0">
                <a:solidFill>
                  <a:srgbClr val="F8F8F8"/>
                </a:solidFill>
                <a:latin typeface="思源黑体" panose="020B0500000000000000" pitchFamily="34" charset="-122"/>
                <a:ea typeface="思源黑体" panose="020B0500000000000000" pitchFamily="34" charset="-122"/>
                <a:cs typeface="+mn-ea"/>
                <a:sym typeface="+mn-lt"/>
              </a:endParaRPr>
            </a:p>
            <a:p>
              <a:pPr algn="ctr">
                <a:lnSpc>
                  <a:spcPct val="130000"/>
                </a:lnSpc>
              </a:pPr>
              <a:r>
                <a:rPr lang="zh-CN" altLang="en-US" sz="2000" dirty="0">
                  <a:solidFill>
                    <a:srgbClr val="F8F8F8"/>
                  </a:solidFill>
                  <a:latin typeface="思源黑体" panose="020B0500000000000000" pitchFamily="34" charset="-122"/>
                  <a:ea typeface="思源黑体" panose="020B0500000000000000" pitchFamily="34" charset="-122"/>
                  <a:cs typeface="+mn-ea"/>
                  <a:sym typeface="+mn-lt"/>
                </a:rPr>
                <a:t>不足</a:t>
              </a:r>
            </a:p>
          </p:txBody>
        </p:sp>
      </p:grpSp>
      <p:grpSp>
        <p:nvGrpSpPr>
          <p:cNvPr id="5" name="组合 4"/>
          <p:cNvGrpSpPr/>
          <p:nvPr/>
        </p:nvGrpSpPr>
        <p:grpSpPr>
          <a:xfrm>
            <a:off x="5075923" y="4815510"/>
            <a:ext cx="1154546" cy="1154546"/>
            <a:chOff x="5670762" y="5182924"/>
            <a:chExt cx="1221778" cy="1221778"/>
          </a:xfrm>
        </p:grpSpPr>
        <p:sp>
          <p:nvSpPr>
            <p:cNvPr id="33" name="椭圆 3"/>
            <p:cNvSpPr>
              <a:spLocks noChangeArrowheads="1"/>
            </p:cNvSpPr>
            <p:nvPr/>
          </p:nvSpPr>
          <p:spPr bwMode="auto">
            <a:xfrm>
              <a:off x="5670762" y="5182924"/>
              <a:ext cx="1221778" cy="1221778"/>
            </a:xfrm>
            <a:prstGeom prst="ellipse">
              <a:avLst/>
            </a:prstGeom>
            <a:solidFill>
              <a:srgbClr val="E53238"/>
            </a:solidFill>
            <a:ln>
              <a:noFill/>
            </a:ln>
            <a:effectLst>
              <a:outerShdw blurRad="254000" dist="63500" dir="2700000" algn="tl" rotWithShape="0">
                <a:prstClr val="black">
                  <a:alpha val="30000"/>
                </a:prstClr>
              </a:outerShdw>
            </a:effectLst>
          </p:spPr>
          <p:txBody>
            <a:bodyPr anchor="ctr"/>
            <a:lstStyle/>
            <a:p>
              <a:pPr algn="ctr">
                <a:lnSpc>
                  <a:spcPct val="130000"/>
                </a:lnSpc>
              </a:pPr>
              <a:endParaRPr lang="zh-CN" altLang="zh-CN" dirty="0">
                <a:solidFill>
                  <a:srgbClr val="FFFFFF"/>
                </a:solidFill>
                <a:latin typeface="思源黑体" panose="020B0500000000000000" pitchFamily="34" charset="-122"/>
                <a:ea typeface="思源黑体" panose="020B0500000000000000" pitchFamily="34" charset="-122"/>
                <a:cs typeface="+mn-ea"/>
                <a:sym typeface="+mn-lt"/>
              </a:endParaRPr>
            </a:p>
          </p:txBody>
        </p:sp>
        <p:sp>
          <p:nvSpPr>
            <p:cNvPr id="39" name="TextBox 38"/>
            <p:cNvSpPr txBox="1"/>
            <p:nvPr/>
          </p:nvSpPr>
          <p:spPr>
            <a:xfrm>
              <a:off x="5681167" y="5373342"/>
              <a:ext cx="1200968" cy="944527"/>
            </a:xfrm>
            <a:prstGeom prst="rect">
              <a:avLst/>
            </a:prstGeom>
            <a:noFill/>
          </p:spPr>
          <p:txBody>
            <a:bodyPr wrap="square" rtlCol="0">
              <a:spAutoFit/>
            </a:bodyPr>
            <a:lstStyle/>
            <a:p>
              <a:pPr algn="ctr">
                <a:lnSpc>
                  <a:spcPct val="130000"/>
                </a:lnSpc>
              </a:pPr>
              <a:r>
                <a:rPr lang="zh-CN" altLang="en-US" sz="2000" dirty="0">
                  <a:solidFill>
                    <a:srgbClr val="F8F8F8"/>
                  </a:solidFill>
                  <a:latin typeface="思源黑体" panose="020B0500000000000000" pitchFamily="34" charset="-122"/>
                  <a:ea typeface="思源黑体" panose="020B0500000000000000" pitchFamily="34" charset="-122"/>
                  <a:cs typeface="+mn-ea"/>
                  <a:sym typeface="+mn-lt"/>
                </a:rPr>
                <a:t>认识</a:t>
              </a:r>
              <a:endParaRPr lang="en-US" altLang="zh-CN" sz="2000" dirty="0">
                <a:solidFill>
                  <a:srgbClr val="F8F8F8"/>
                </a:solidFill>
                <a:latin typeface="思源黑体" panose="020B0500000000000000" pitchFamily="34" charset="-122"/>
                <a:ea typeface="思源黑体" panose="020B0500000000000000" pitchFamily="34" charset="-122"/>
                <a:cs typeface="+mn-ea"/>
                <a:sym typeface="+mn-lt"/>
              </a:endParaRPr>
            </a:p>
            <a:p>
              <a:pPr algn="ctr">
                <a:lnSpc>
                  <a:spcPct val="130000"/>
                </a:lnSpc>
              </a:pPr>
              <a:r>
                <a:rPr lang="zh-CN" altLang="en-US" sz="2000" dirty="0">
                  <a:solidFill>
                    <a:srgbClr val="F8F8F8"/>
                  </a:solidFill>
                  <a:latin typeface="思源黑体" panose="020B0500000000000000" pitchFamily="34" charset="-122"/>
                  <a:ea typeface="思源黑体" panose="020B0500000000000000" pitchFamily="34" charset="-122"/>
                  <a:cs typeface="+mn-ea"/>
                  <a:sym typeface="+mn-lt"/>
                </a:rPr>
                <a:t>不足</a:t>
              </a:r>
            </a:p>
          </p:txBody>
        </p:sp>
      </p:grpSp>
      <p:sp>
        <p:nvSpPr>
          <p:cNvPr id="42" name="TextBox 41"/>
          <p:cNvSpPr txBox="1"/>
          <p:nvPr/>
        </p:nvSpPr>
        <p:spPr>
          <a:xfrm>
            <a:off x="6583703" y="2200209"/>
            <a:ext cx="4408047" cy="892552"/>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这里输入简要说明文字或列举事例这里输入简要说明文字或列举事例这里输入简要说明文字或列举事例这里输这里输入简要说明文字或列举事例这里输入简要说明文字或列举事例这里输入事例这里输入。</a:t>
            </a:r>
          </a:p>
          <a:p>
            <a:pPr>
              <a:lnSpc>
                <a:spcPct val="130000"/>
              </a:lnSpc>
            </a:pPr>
            <a:endPar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sp>
        <p:nvSpPr>
          <p:cNvPr id="45" name="文本框 44">
            <a:extLst>
              <a:ext uri="{FF2B5EF4-FFF2-40B4-BE49-F238E27FC236}">
                <a16:creationId xmlns:a16="http://schemas.microsoft.com/office/drawing/2014/main" id="{C9FE3F12-EF2B-4C2B-8DA1-3D9B6D947A7C}"/>
              </a:ext>
            </a:extLst>
          </p:cNvPr>
          <p:cNvSpPr txBox="1"/>
          <p:nvPr/>
        </p:nvSpPr>
        <p:spPr>
          <a:xfrm>
            <a:off x="1220482" y="165529"/>
            <a:ext cx="184731" cy="599268"/>
          </a:xfrm>
          <a:prstGeom prst="rect">
            <a:avLst/>
          </a:prstGeom>
          <a:noFill/>
        </p:spPr>
        <p:txBody>
          <a:bodyPr wrap="none" rtlCol="0">
            <a:spAutoFit/>
          </a:bodyPr>
          <a:lstStyle/>
          <a:p>
            <a:pPr fontAlgn="auto">
              <a:lnSpc>
                <a:spcPct val="130000"/>
              </a:lnSpc>
              <a:defRPr/>
            </a:pPr>
            <a:endParaRPr lang="zh-CN" altLang="en-US" sz="2800" b="1" dirty="0">
              <a:solidFill>
                <a:srgbClr val="554B4F"/>
              </a:solidFill>
              <a:latin typeface="思源黑体" panose="020B0500000000000000" pitchFamily="34" charset="-122"/>
              <a:ea typeface="思源黑体" panose="020B0500000000000000" pitchFamily="34" charset="-122"/>
              <a:cs typeface="+mn-ea"/>
              <a:sym typeface="+mn-lt"/>
            </a:endParaRPr>
          </a:p>
        </p:txBody>
      </p:sp>
      <p:grpSp>
        <p:nvGrpSpPr>
          <p:cNvPr id="19" name="组合 18"/>
          <p:cNvGrpSpPr/>
          <p:nvPr/>
        </p:nvGrpSpPr>
        <p:grpSpPr>
          <a:xfrm>
            <a:off x="3960903" y="266662"/>
            <a:ext cx="4268606" cy="919077"/>
            <a:chOff x="3925680" y="337337"/>
            <a:chExt cx="4269162" cy="919197"/>
          </a:xfrm>
        </p:grpSpPr>
        <p:sp>
          <p:nvSpPr>
            <p:cNvPr id="20" name="文本框 19"/>
            <p:cNvSpPr txBox="1"/>
            <p:nvPr/>
          </p:nvSpPr>
          <p:spPr>
            <a:xfrm>
              <a:off x="3925680" y="337337"/>
              <a:ext cx="4269162"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r>
                <a:rPr lang="zh-CN" altLang="en-US" sz="3200" dirty="0">
                  <a:ea typeface="思源黑体" panose="020B0500000000000000" pitchFamily="34" charset="-122"/>
                </a:rPr>
                <a:t>工作不足之处</a:t>
              </a:r>
            </a:p>
          </p:txBody>
        </p:sp>
        <p:sp>
          <p:nvSpPr>
            <p:cNvPr id="22" name="文本框 21"/>
            <p:cNvSpPr txBox="1"/>
            <p:nvPr/>
          </p:nvSpPr>
          <p:spPr>
            <a:xfrm>
              <a:off x="3925680" y="868736"/>
              <a:ext cx="4269162" cy="387798"/>
            </a:xfrm>
            <a:prstGeom prst="rect">
              <a:avLst/>
            </a:prstGeom>
            <a:noFill/>
          </p:spPr>
          <p:txBody>
            <a:bodyPr wrap="square" rtlCol="0">
              <a:spAutoFit/>
              <a:scene3d>
                <a:camera prst="orthographicFront"/>
                <a:lightRig rig="threePt" dir="t"/>
              </a:scene3d>
              <a:sp3d contourW="12700"/>
            </a:bodyPr>
            <a:lstStyle>
              <a:defPPr>
                <a:defRPr lang="en-US"/>
              </a:defPPr>
              <a:lvl1pPr algn="ctr">
                <a:lnSpc>
                  <a:spcPct val="120000"/>
                </a:lnSpc>
                <a:defRPr sz="1100">
                  <a:solidFill>
                    <a:schemeClr val="bg1">
                      <a:lumMod val="65000"/>
                    </a:schemeClr>
                  </a:solidFill>
                  <a:latin typeface="Century Gothic" panose="020B0502020202020204" pitchFamily="34" charset="0"/>
                </a:defRPr>
              </a:lvl1pPr>
            </a:lstStyle>
            <a:p>
              <a:r>
                <a:rPr lang="en-US" altLang="zh-CN" sz="800" dirty="0">
                  <a:solidFill>
                    <a:schemeClr val="tx1">
                      <a:lumMod val="50000"/>
                      <a:lumOff val="50000"/>
                    </a:schemeClr>
                  </a:solidFill>
                  <a:ea typeface="思源黑体" panose="020B0500000000000000" pitchFamily="34" charset="-122"/>
                </a:rPr>
                <a:t>print the presentation and make it into a film to be used in a wider field The user can demonstrate on a projector or computer</a:t>
              </a:r>
            </a:p>
          </p:txBody>
        </p:sp>
      </p:grpSp>
      <p:sp>
        <p:nvSpPr>
          <p:cNvPr id="23" name="Freeform 5"/>
          <p:cNvSpPr>
            <a:spLocks noEditPoints="1"/>
          </p:cNvSpPr>
          <p:nvPr/>
        </p:nvSpPr>
        <p:spPr bwMode="auto">
          <a:xfrm rot="925172">
            <a:off x="996489" y="2611666"/>
            <a:ext cx="3248930" cy="3252258"/>
          </a:xfrm>
          <a:custGeom>
            <a:avLst/>
            <a:gdLst>
              <a:gd name="T0" fmla="*/ 50 w 4280"/>
              <a:gd name="T1" fmla="*/ 3831 h 4280"/>
              <a:gd name="T2" fmla="*/ 59 w 4280"/>
              <a:gd name="T3" fmla="*/ 4021 h 4280"/>
              <a:gd name="T4" fmla="*/ 259 w 4280"/>
              <a:gd name="T5" fmla="*/ 4221 h 4280"/>
              <a:gd name="T6" fmla="*/ 449 w 4280"/>
              <a:gd name="T7" fmla="*/ 4230 h 4280"/>
              <a:gd name="T8" fmla="*/ 1047 w 4280"/>
              <a:gd name="T9" fmla="*/ 3632 h 4280"/>
              <a:gd name="T10" fmla="*/ 1038 w 4280"/>
              <a:gd name="T11" fmla="*/ 3443 h 4280"/>
              <a:gd name="T12" fmla="*/ 837 w 4280"/>
              <a:gd name="T13" fmla="*/ 3242 h 4280"/>
              <a:gd name="T14" fmla="*/ 648 w 4280"/>
              <a:gd name="T15" fmla="*/ 3233 h 4280"/>
              <a:gd name="T16" fmla="*/ 50 w 4280"/>
              <a:gd name="T17" fmla="*/ 3831 h 4280"/>
              <a:gd name="T18" fmla="*/ 2717 w 4280"/>
              <a:gd name="T19" fmla="*/ 3126 h 4280"/>
              <a:gd name="T20" fmla="*/ 3822 w 4280"/>
              <a:gd name="T21" fmla="*/ 2669 h 4280"/>
              <a:gd name="T22" fmla="*/ 4280 w 4280"/>
              <a:gd name="T23" fmla="*/ 1563 h 4280"/>
              <a:gd name="T24" fmla="*/ 3822 w 4280"/>
              <a:gd name="T25" fmla="*/ 458 h 4280"/>
              <a:gd name="T26" fmla="*/ 2717 w 4280"/>
              <a:gd name="T27" fmla="*/ 0 h 4280"/>
              <a:gd name="T28" fmla="*/ 1611 w 4280"/>
              <a:gd name="T29" fmla="*/ 458 h 4280"/>
              <a:gd name="T30" fmla="*/ 1417 w 4280"/>
              <a:gd name="T31" fmla="*/ 2431 h 4280"/>
              <a:gd name="T32" fmla="*/ 1369 w 4280"/>
              <a:gd name="T33" fmla="*/ 2462 h 4280"/>
              <a:gd name="T34" fmla="*/ 1360 w 4280"/>
              <a:gd name="T35" fmla="*/ 2472 h 4280"/>
              <a:gd name="T36" fmla="*/ 1360 w 4280"/>
              <a:gd name="T37" fmla="*/ 2670 h 4280"/>
              <a:gd name="T38" fmla="*/ 1610 w 4280"/>
              <a:gd name="T39" fmla="*/ 2920 h 4280"/>
              <a:gd name="T40" fmla="*/ 1808 w 4280"/>
              <a:gd name="T41" fmla="*/ 2920 h 4280"/>
              <a:gd name="T42" fmla="*/ 1818 w 4280"/>
              <a:gd name="T43" fmla="*/ 2911 h 4280"/>
              <a:gd name="T44" fmla="*/ 1849 w 4280"/>
              <a:gd name="T45" fmla="*/ 2864 h 4280"/>
              <a:gd name="T46" fmla="*/ 2717 w 4280"/>
              <a:gd name="T47" fmla="*/ 3126 h 4280"/>
              <a:gd name="T48" fmla="*/ 2717 w 4280"/>
              <a:gd name="T49" fmla="*/ 291 h 4280"/>
              <a:gd name="T50" fmla="*/ 3617 w 4280"/>
              <a:gd name="T51" fmla="*/ 663 h 4280"/>
              <a:gd name="T52" fmla="*/ 3989 w 4280"/>
              <a:gd name="T53" fmla="*/ 1563 h 4280"/>
              <a:gd name="T54" fmla="*/ 3617 w 4280"/>
              <a:gd name="T55" fmla="*/ 2463 h 4280"/>
              <a:gd name="T56" fmla="*/ 2717 w 4280"/>
              <a:gd name="T57" fmla="*/ 2836 h 4280"/>
              <a:gd name="T58" fmla="*/ 1817 w 4280"/>
              <a:gd name="T59" fmla="*/ 2463 h 4280"/>
              <a:gd name="T60" fmla="*/ 1817 w 4280"/>
              <a:gd name="T61" fmla="*/ 663 h 4280"/>
              <a:gd name="T62" fmla="*/ 2717 w 4280"/>
              <a:gd name="T63" fmla="*/ 291 h 4280"/>
              <a:gd name="T64" fmla="*/ 1036 w 4280"/>
              <a:gd name="T65" fmla="*/ 2894 h 4280"/>
              <a:gd name="T66" fmla="*/ 1036 w 4280"/>
              <a:gd name="T67" fmla="*/ 3244 h 4280"/>
              <a:gd name="T68" fmla="*/ 1386 w 4280"/>
              <a:gd name="T69" fmla="*/ 3244 h 4280"/>
              <a:gd name="T70" fmla="*/ 1386 w 4280"/>
              <a:gd name="T71" fmla="*/ 2894 h 4280"/>
              <a:gd name="T72" fmla="*/ 1036 w 4280"/>
              <a:gd name="T73" fmla="*/ 2894 h 4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80" h="4280">
                <a:moveTo>
                  <a:pt x="50" y="3831"/>
                </a:moveTo>
                <a:cubicBezTo>
                  <a:pt x="0" y="3881"/>
                  <a:pt x="4" y="3966"/>
                  <a:pt x="59" y="4021"/>
                </a:cubicBezTo>
                <a:lnTo>
                  <a:pt x="259" y="4221"/>
                </a:lnTo>
                <a:cubicBezTo>
                  <a:pt x="314" y="4276"/>
                  <a:pt x="399" y="4280"/>
                  <a:pt x="449" y="4230"/>
                </a:cubicBezTo>
                <a:lnTo>
                  <a:pt x="1047" y="3632"/>
                </a:lnTo>
                <a:cubicBezTo>
                  <a:pt x="1096" y="3583"/>
                  <a:pt x="1092" y="3498"/>
                  <a:pt x="1038" y="3443"/>
                </a:cubicBezTo>
                <a:lnTo>
                  <a:pt x="837" y="3242"/>
                </a:lnTo>
                <a:cubicBezTo>
                  <a:pt x="782" y="3188"/>
                  <a:pt x="697" y="3184"/>
                  <a:pt x="648" y="3233"/>
                </a:cubicBezTo>
                <a:lnTo>
                  <a:pt x="50" y="3831"/>
                </a:lnTo>
                <a:close/>
                <a:moveTo>
                  <a:pt x="2717" y="3126"/>
                </a:moveTo>
                <a:cubicBezTo>
                  <a:pt x="3134" y="3126"/>
                  <a:pt x="3527" y="2964"/>
                  <a:pt x="3822" y="2669"/>
                </a:cubicBezTo>
                <a:cubicBezTo>
                  <a:pt x="4117" y="2373"/>
                  <a:pt x="4280" y="1981"/>
                  <a:pt x="4280" y="1563"/>
                </a:cubicBezTo>
                <a:cubicBezTo>
                  <a:pt x="4280" y="1146"/>
                  <a:pt x="4117" y="753"/>
                  <a:pt x="3822" y="458"/>
                </a:cubicBezTo>
                <a:cubicBezTo>
                  <a:pt x="3527" y="163"/>
                  <a:pt x="3134" y="0"/>
                  <a:pt x="2717" y="0"/>
                </a:cubicBezTo>
                <a:cubicBezTo>
                  <a:pt x="2299" y="0"/>
                  <a:pt x="1907" y="163"/>
                  <a:pt x="1611" y="458"/>
                </a:cubicBezTo>
                <a:cubicBezTo>
                  <a:pt x="1076" y="993"/>
                  <a:pt x="1011" y="1824"/>
                  <a:pt x="1417" y="2431"/>
                </a:cubicBezTo>
                <a:cubicBezTo>
                  <a:pt x="1399" y="2438"/>
                  <a:pt x="1383" y="2448"/>
                  <a:pt x="1369" y="2462"/>
                </a:cubicBezTo>
                <a:lnTo>
                  <a:pt x="1360" y="2472"/>
                </a:lnTo>
                <a:cubicBezTo>
                  <a:pt x="1305" y="2526"/>
                  <a:pt x="1305" y="2615"/>
                  <a:pt x="1360" y="2670"/>
                </a:cubicBezTo>
                <a:lnTo>
                  <a:pt x="1610" y="2920"/>
                </a:lnTo>
                <a:cubicBezTo>
                  <a:pt x="1665" y="2975"/>
                  <a:pt x="1754" y="2975"/>
                  <a:pt x="1808" y="2920"/>
                </a:cubicBezTo>
                <a:lnTo>
                  <a:pt x="1818" y="2911"/>
                </a:lnTo>
                <a:cubicBezTo>
                  <a:pt x="1832" y="2897"/>
                  <a:pt x="1842" y="2881"/>
                  <a:pt x="1849" y="2864"/>
                </a:cubicBezTo>
                <a:cubicBezTo>
                  <a:pt x="2104" y="3035"/>
                  <a:pt x="2403" y="3126"/>
                  <a:pt x="2717" y="3126"/>
                </a:cubicBezTo>
                <a:close/>
                <a:moveTo>
                  <a:pt x="2717" y="291"/>
                </a:moveTo>
                <a:cubicBezTo>
                  <a:pt x="3057" y="291"/>
                  <a:pt x="3376" y="423"/>
                  <a:pt x="3617" y="663"/>
                </a:cubicBezTo>
                <a:cubicBezTo>
                  <a:pt x="3857" y="904"/>
                  <a:pt x="3989" y="1223"/>
                  <a:pt x="3989" y="1563"/>
                </a:cubicBezTo>
                <a:cubicBezTo>
                  <a:pt x="3989" y="1903"/>
                  <a:pt x="3857" y="2223"/>
                  <a:pt x="3617" y="2463"/>
                </a:cubicBezTo>
                <a:cubicBezTo>
                  <a:pt x="3376" y="2703"/>
                  <a:pt x="3057" y="2836"/>
                  <a:pt x="2717" y="2836"/>
                </a:cubicBezTo>
                <a:cubicBezTo>
                  <a:pt x="2377" y="2836"/>
                  <a:pt x="2057" y="2703"/>
                  <a:pt x="1817" y="2463"/>
                </a:cubicBezTo>
                <a:cubicBezTo>
                  <a:pt x="1321" y="1967"/>
                  <a:pt x="1321" y="1160"/>
                  <a:pt x="1817" y="663"/>
                </a:cubicBezTo>
                <a:cubicBezTo>
                  <a:pt x="2057" y="423"/>
                  <a:pt x="2377" y="291"/>
                  <a:pt x="2717" y="291"/>
                </a:cubicBezTo>
                <a:close/>
                <a:moveTo>
                  <a:pt x="1036" y="2894"/>
                </a:moveTo>
                <a:cubicBezTo>
                  <a:pt x="940" y="2991"/>
                  <a:pt x="940" y="3147"/>
                  <a:pt x="1036" y="3244"/>
                </a:cubicBezTo>
                <a:cubicBezTo>
                  <a:pt x="1133" y="3340"/>
                  <a:pt x="1289" y="3340"/>
                  <a:pt x="1386" y="3244"/>
                </a:cubicBezTo>
                <a:cubicBezTo>
                  <a:pt x="1482" y="3147"/>
                  <a:pt x="1482" y="2991"/>
                  <a:pt x="1386" y="2894"/>
                </a:cubicBezTo>
                <a:cubicBezTo>
                  <a:pt x="1289" y="2798"/>
                  <a:pt x="1133" y="2798"/>
                  <a:pt x="1036" y="2894"/>
                </a:cubicBezTo>
                <a:close/>
              </a:path>
            </a:pathLst>
          </a:custGeom>
          <a:solidFill>
            <a:srgbClr val="E53238"/>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6" name="文本框 25"/>
          <p:cNvSpPr txBox="1"/>
          <p:nvPr/>
        </p:nvSpPr>
        <p:spPr>
          <a:xfrm>
            <a:off x="2585266" y="3343644"/>
            <a:ext cx="1188146" cy="1200329"/>
          </a:xfrm>
          <a:prstGeom prst="rect">
            <a:avLst/>
          </a:prstGeom>
          <a:noFill/>
        </p:spPr>
        <p:txBody>
          <a:bodyPr wrap="none" rtlCol="0">
            <a:spAutoFit/>
          </a:bodyPr>
          <a:lstStyle/>
          <a:p>
            <a:pPr fontAlgn="auto">
              <a:spcBef>
                <a:spcPts val="0"/>
              </a:spcBef>
              <a:spcAft>
                <a:spcPts val="0"/>
              </a:spcAft>
              <a:buFontTx/>
              <a:buNone/>
            </a:pPr>
            <a:r>
              <a:rPr lang="zh-CN" altLang="en-US" sz="3600" b="1" spc="300" dirty="0">
                <a:solidFill>
                  <a:srgbClr val="595959"/>
                </a:solidFill>
                <a:latin typeface="+mj-ea"/>
                <a:ea typeface="+mj-ea"/>
                <a:cs typeface="Arial" panose="020B0604020202020204" pitchFamily="34" charset="0"/>
              </a:rPr>
              <a:t>不足</a:t>
            </a:r>
            <a:endParaRPr lang="en-US" altLang="zh-CN" sz="3600" b="1" spc="300" dirty="0">
              <a:solidFill>
                <a:srgbClr val="595959"/>
              </a:solidFill>
              <a:latin typeface="+mj-ea"/>
              <a:ea typeface="+mj-ea"/>
              <a:cs typeface="Arial" panose="020B0604020202020204" pitchFamily="34" charset="0"/>
            </a:endParaRPr>
          </a:p>
          <a:p>
            <a:pPr fontAlgn="auto">
              <a:spcBef>
                <a:spcPts val="0"/>
              </a:spcBef>
              <a:spcAft>
                <a:spcPts val="0"/>
              </a:spcAft>
              <a:buFontTx/>
              <a:buNone/>
            </a:pPr>
            <a:r>
              <a:rPr lang="zh-CN" altLang="en-US" sz="3600" b="1" spc="300" dirty="0">
                <a:solidFill>
                  <a:srgbClr val="595959"/>
                </a:solidFill>
                <a:latin typeface="+mj-ea"/>
                <a:ea typeface="+mj-ea"/>
                <a:cs typeface="Arial" panose="020B0604020202020204" pitchFamily="34" charset="0"/>
              </a:rPr>
              <a:t>之处</a:t>
            </a:r>
            <a:endParaRPr lang="en-US" altLang="zh-CN" sz="3600" b="1" spc="300" dirty="0">
              <a:solidFill>
                <a:srgbClr val="595959"/>
              </a:solidFill>
              <a:latin typeface="+mj-ea"/>
              <a:ea typeface="+mj-ea"/>
              <a:cs typeface="Arial" panose="020B0604020202020204" pitchFamily="34" charset="0"/>
            </a:endParaRPr>
          </a:p>
        </p:txBody>
      </p:sp>
      <p:sp>
        <p:nvSpPr>
          <p:cNvPr id="28" name="TextBox 41"/>
          <p:cNvSpPr txBox="1"/>
          <p:nvPr/>
        </p:nvSpPr>
        <p:spPr>
          <a:xfrm>
            <a:off x="6583703" y="3654597"/>
            <a:ext cx="4408047" cy="892552"/>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这里输入简要说明文字或列举事例这里输入简要说明文字或列举事例这里输入简要说明文字或列举事例这里输这里输入简要说明文字或列举事例这里输入简要说明文字或列举事例这里输入事例这里输入。</a:t>
            </a:r>
          </a:p>
          <a:p>
            <a:pPr>
              <a:lnSpc>
                <a:spcPct val="130000"/>
              </a:lnSpc>
            </a:pPr>
            <a:endPar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sp>
        <p:nvSpPr>
          <p:cNvPr id="29" name="TextBox 41"/>
          <p:cNvSpPr txBox="1"/>
          <p:nvPr/>
        </p:nvSpPr>
        <p:spPr>
          <a:xfrm>
            <a:off x="6583703" y="5108985"/>
            <a:ext cx="4408047" cy="892552"/>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这里输入简要说明文字或列举事例这里输入简要说明文字或列举事例这里输入简要说明文字或列举事例这里输这里输入简要说明文字或列举事例这里输入简要说明文字或列举事例这里输入事例这里输入。</a:t>
            </a:r>
          </a:p>
          <a:p>
            <a:pPr>
              <a:lnSpc>
                <a:spcPct val="130000"/>
              </a:lnSpc>
            </a:pPr>
            <a:endPar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spTree>
    <p:extLst>
      <p:ext uri="{BB962C8B-B14F-4D97-AF65-F5344CB8AC3E}">
        <p14:creationId xmlns:p14="http://schemas.microsoft.com/office/powerpoint/2010/main" val="2817161352"/>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53" presetClass="entr" presetSubtype="16" fill="hold" nodeType="withEffect">
                                  <p:stCondLst>
                                    <p:cond delay="50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par>
                                <p:cTn id="23" presetID="53" presetClass="entr" presetSubtype="16" fill="hold" nodeType="withEffect">
                                  <p:stCondLst>
                                    <p:cond delay="50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1000"/>
                            </p:stCondLst>
                            <p:childTnLst>
                              <p:par>
                                <p:cTn id="29" presetID="22" presetClass="entr" presetSubtype="2"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right)">
                                      <p:cBhvr>
                                        <p:cTn id="31" dur="400"/>
                                        <p:tgtEl>
                                          <p:spTgt spid="42"/>
                                        </p:tgtEl>
                                      </p:cBhvr>
                                    </p:animEffect>
                                  </p:childTnLst>
                                </p:cTn>
                              </p:par>
                            </p:childTnLst>
                          </p:cTn>
                        </p:par>
                        <p:par>
                          <p:cTn id="32" fill="hold">
                            <p:stCondLst>
                              <p:cond delay="1400"/>
                            </p:stCondLst>
                            <p:childTnLst>
                              <p:par>
                                <p:cTn id="33" presetID="22" presetClass="entr" presetSubtype="2"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right)">
                                      <p:cBhvr>
                                        <p:cTn id="35" dur="400"/>
                                        <p:tgtEl>
                                          <p:spTgt spid="28"/>
                                        </p:tgtEl>
                                      </p:cBhvr>
                                    </p:animEffect>
                                  </p:childTnLst>
                                </p:cTn>
                              </p:par>
                            </p:childTnLst>
                          </p:cTn>
                        </p:par>
                        <p:par>
                          <p:cTn id="36" fill="hold">
                            <p:stCondLst>
                              <p:cond delay="1800"/>
                            </p:stCondLst>
                            <p:childTnLst>
                              <p:par>
                                <p:cTn id="37" presetID="22" presetClass="entr" presetSubtype="2"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right)">
                                      <p:cBhvr>
                                        <p:cTn id="39" dur="4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3" grpId="0" animBg="1"/>
      <p:bldP spid="26" grpId="0"/>
      <p:bldP spid="28" grpId="0"/>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774726" y="1916832"/>
            <a:ext cx="2736304" cy="4032448"/>
          </a:xfrm>
          <a:prstGeom prst="rect">
            <a:avLst/>
          </a:prstGeom>
          <a:solidFill>
            <a:srgbClr val="E53238"/>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思源黑体" panose="020B0500000000000000" pitchFamily="34" charset="-122"/>
              <a:ea typeface="思源黑体" panose="020B0500000000000000" pitchFamily="34" charset="-122"/>
              <a:cs typeface="+mn-ea"/>
              <a:sym typeface="+mn-lt"/>
            </a:endParaRPr>
          </a:p>
        </p:txBody>
      </p:sp>
      <p:grpSp>
        <p:nvGrpSpPr>
          <p:cNvPr id="8" name="组合 7"/>
          <p:cNvGrpSpPr/>
          <p:nvPr/>
        </p:nvGrpSpPr>
        <p:grpSpPr>
          <a:xfrm>
            <a:off x="2062758" y="2036136"/>
            <a:ext cx="2080976" cy="781244"/>
            <a:chOff x="2364143" y="1321493"/>
            <a:chExt cx="708781" cy="781244"/>
          </a:xfrm>
        </p:grpSpPr>
        <p:sp>
          <p:nvSpPr>
            <p:cNvPr id="9" name="矩形 8"/>
            <p:cNvSpPr/>
            <p:nvPr/>
          </p:nvSpPr>
          <p:spPr>
            <a:xfrm>
              <a:off x="2437723" y="1321493"/>
              <a:ext cx="534627" cy="418191"/>
            </a:xfrm>
            <a:prstGeom prst="rect">
              <a:avLst/>
            </a:prstGeom>
          </p:spPr>
          <p:txBody>
            <a:bodyPr wrap="none">
              <a:spAutoFit/>
            </a:bodyPr>
            <a:lstStyle/>
            <a:p>
              <a:pPr algn="ctr">
                <a:lnSpc>
                  <a:spcPct val="130000"/>
                </a:lnSpc>
              </a:pPr>
              <a:r>
                <a:rPr lang="zh-CN" altLang="en-US" dirty="0">
                  <a:solidFill>
                    <a:schemeClr val="bg1"/>
                  </a:solidFill>
                  <a:latin typeface="思源黑体" panose="020B0500000000000000" pitchFamily="34" charset="-122"/>
                  <a:ea typeface="思源黑体" panose="020B0500000000000000" pitchFamily="34" charset="-122"/>
                  <a:cs typeface="+mn-ea"/>
                  <a:sym typeface="+mn-lt"/>
                </a:rPr>
                <a:t>管理不足之处</a:t>
              </a:r>
            </a:p>
          </p:txBody>
        </p:sp>
        <p:sp>
          <p:nvSpPr>
            <p:cNvPr id="11" name="矩形 10"/>
            <p:cNvSpPr/>
            <p:nvPr/>
          </p:nvSpPr>
          <p:spPr>
            <a:xfrm>
              <a:off x="2364143" y="1629722"/>
              <a:ext cx="708781" cy="473015"/>
            </a:xfrm>
            <a:prstGeom prst="rect">
              <a:avLst/>
            </a:prstGeom>
          </p:spPr>
          <p:txBody>
            <a:bodyPr wrap="square" anchor="ctr">
              <a:spAutoFit/>
            </a:bodyPr>
            <a:lstStyle/>
            <a:p>
              <a:pPr algn="ctr">
                <a:lnSpc>
                  <a:spcPct val="130000"/>
                </a:lnSpc>
              </a:pPr>
              <a:r>
                <a:rPr lang="zh-CN" altLang="en-US" sz="1000" dirty="0">
                  <a:solidFill>
                    <a:schemeClr val="bg1"/>
                  </a:solidFill>
                  <a:latin typeface="思源黑体" panose="020B0500000000000000" pitchFamily="34" charset="-122"/>
                  <a:ea typeface="思源黑体" panose="020B0500000000000000" pitchFamily="34" charset="-122"/>
                  <a:cs typeface="+mn-ea"/>
                  <a:sym typeface="+mn-lt"/>
                </a:rPr>
                <a:t>请在此输入详细文字信息和简介</a:t>
              </a:r>
              <a:r>
                <a:rPr lang="en-US" altLang="zh-CN" sz="1000" dirty="0">
                  <a:solidFill>
                    <a:schemeClr val="bg1"/>
                  </a:solidFill>
                  <a:latin typeface="思源黑体" panose="020B0500000000000000" pitchFamily="34" charset="-122"/>
                  <a:ea typeface="思源黑体" panose="020B0500000000000000" pitchFamily="34" charset="-122"/>
                  <a:cs typeface="+mn-ea"/>
                  <a:sym typeface="+mn-lt"/>
                </a:rPr>
                <a:t>,</a:t>
              </a:r>
              <a:r>
                <a:rPr lang="zh-CN" altLang="en-US" sz="1000" dirty="0">
                  <a:solidFill>
                    <a:schemeClr val="bg1"/>
                  </a:solidFill>
                  <a:latin typeface="思源黑体" panose="020B0500000000000000" pitchFamily="34" charset="-122"/>
                  <a:ea typeface="思源黑体" panose="020B0500000000000000" pitchFamily="34" charset="-122"/>
                  <a:cs typeface="+mn-ea"/>
                  <a:sym typeface="+mn-lt"/>
                </a:rPr>
                <a:t>请在此入详细信息和简介。</a:t>
              </a:r>
              <a:endParaRPr lang="en-US" altLang="zh-CN" sz="1000" dirty="0">
                <a:solidFill>
                  <a:schemeClr val="bg1"/>
                </a:solidFill>
                <a:latin typeface="思源黑体" panose="020B0500000000000000" pitchFamily="34" charset="-122"/>
                <a:ea typeface="思源黑体" panose="020B0500000000000000" pitchFamily="34" charset="-122"/>
                <a:cs typeface="+mn-ea"/>
                <a:sym typeface="+mn-lt"/>
              </a:endParaRPr>
            </a:p>
          </p:txBody>
        </p:sp>
      </p:grpSp>
      <p:cxnSp>
        <p:nvCxnSpPr>
          <p:cNvPr id="12" name="直接连接符 11"/>
          <p:cNvCxnSpPr/>
          <p:nvPr/>
        </p:nvCxnSpPr>
        <p:spPr>
          <a:xfrm>
            <a:off x="1990750" y="2924944"/>
            <a:ext cx="23042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1904409" y="3314125"/>
            <a:ext cx="2536627" cy="546923"/>
            <a:chOff x="1361910" y="2147925"/>
            <a:chExt cx="2536627" cy="546923"/>
          </a:xfrm>
        </p:grpSpPr>
        <p:grpSp>
          <p:nvGrpSpPr>
            <p:cNvPr id="14" name="Group 332"/>
            <p:cNvGrpSpPr>
              <a:grpSpLocks noChangeAspect="1"/>
            </p:cNvGrpSpPr>
            <p:nvPr/>
          </p:nvGrpSpPr>
          <p:grpSpPr>
            <a:xfrm>
              <a:off x="1361910" y="2154848"/>
              <a:ext cx="540000" cy="540000"/>
              <a:chOff x="4643438" y="2786064"/>
              <a:chExt cx="288476" cy="288476"/>
            </a:xfrm>
          </p:grpSpPr>
          <p:sp>
            <p:nvSpPr>
              <p:cNvPr id="16" name="Oval 59"/>
              <p:cNvSpPr/>
              <p:nvPr/>
            </p:nvSpPr>
            <p:spPr>
              <a:xfrm>
                <a:off x="4643438" y="2786064"/>
                <a:ext cx="288476" cy="288476"/>
              </a:xfrm>
              <a:prstGeom prst="ellipse">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000" dirty="0">
                  <a:solidFill>
                    <a:schemeClr val="bg1">
                      <a:lumMod val="65000"/>
                    </a:schemeClr>
                  </a:solidFill>
                  <a:latin typeface="思源黑体" panose="020B0500000000000000" pitchFamily="34" charset="-122"/>
                  <a:ea typeface="思源黑体" panose="020B0500000000000000" pitchFamily="34" charset="-122"/>
                  <a:cs typeface="+mn-ea"/>
                  <a:sym typeface="+mn-lt"/>
                </a:endParaRPr>
              </a:p>
            </p:txBody>
          </p:sp>
          <p:sp>
            <p:nvSpPr>
              <p:cNvPr id="17" name="Freeform 26"/>
              <p:cNvSpPr>
                <a:spLocks/>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E53238"/>
              </a:solidFill>
              <a:ln>
                <a:noFill/>
              </a:ln>
            </p:spPr>
            <p:txBody>
              <a:bodyPr vert="horz" wrap="square" lIns="91440" tIns="45720" rIns="91440" bIns="45720" numCol="1" anchor="t" anchorCtr="0" compatLnSpc="1">
                <a:prstTxWarp prst="textNoShape">
                  <a:avLst/>
                </a:prstTxWarp>
              </a:bodyPr>
              <a:lstStyle/>
              <a:p>
                <a:pPr>
                  <a:lnSpc>
                    <a:spcPct val="130000"/>
                  </a:lnSpc>
                </a:pPr>
                <a:endParaRPr lang="en-US" sz="1000" dirty="0">
                  <a:solidFill>
                    <a:schemeClr val="bg1">
                      <a:lumMod val="65000"/>
                    </a:schemeClr>
                  </a:solidFill>
                  <a:latin typeface="思源黑体" panose="020B0500000000000000" pitchFamily="34" charset="-122"/>
                  <a:ea typeface="思源黑体" panose="020B0500000000000000" pitchFamily="34" charset="-122"/>
                  <a:cs typeface="+mn-ea"/>
                  <a:sym typeface="+mn-lt"/>
                </a:endParaRPr>
              </a:p>
            </p:txBody>
          </p:sp>
        </p:grpSp>
        <p:sp>
          <p:nvSpPr>
            <p:cNvPr id="15" name="TextBox 14"/>
            <p:cNvSpPr txBox="1"/>
            <p:nvPr/>
          </p:nvSpPr>
          <p:spPr>
            <a:xfrm>
              <a:off x="1956335" y="2147925"/>
              <a:ext cx="1942202" cy="473015"/>
            </a:xfrm>
            <a:prstGeom prst="rect">
              <a:avLst/>
            </a:prstGeom>
            <a:noFill/>
          </p:spPr>
          <p:txBody>
            <a:bodyPr wrap="square" rtlCol="0">
              <a:spAutoFit/>
            </a:bodyPr>
            <a:lstStyle/>
            <a:p>
              <a:pPr>
                <a:lnSpc>
                  <a:spcPct val="130000"/>
                </a:lnSpc>
              </a:pPr>
              <a:r>
                <a:rPr lang="zh-CN" altLang="en-US" sz="1000" dirty="0">
                  <a:solidFill>
                    <a:schemeClr val="bg1"/>
                  </a:solidFill>
                  <a:latin typeface="思源黑体" panose="020B0500000000000000" pitchFamily="34" charset="-122"/>
                  <a:ea typeface="思源黑体" panose="020B0500000000000000" pitchFamily="34" charset="-122"/>
                  <a:cs typeface="+mn-ea"/>
                  <a:sym typeface="+mn-lt"/>
                </a:rPr>
                <a:t>右键点击图片选择设置图片格式可直接替换图片。</a:t>
              </a:r>
              <a:endParaRPr lang="en-US" sz="1000" dirty="0">
                <a:solidFill>
                  <a:schemeClr val="bg1"/>
                </a:solidFill>
                <a:latin typeface="思源黑体" panose="020B0500000000000000" pitchFamily="34" charset="-122"/>
                <a:ea typeface="思源黑体" panose="020B0500000000000000" pitchFamily="34" charset="-122"/>
                <a:cs typeface="+mn-ea"/>
                <a:sym typeface="+mn-lt"/>
              </a:endParaRPr>
            </a:p>
          </p:txBody>
        </p:sp>
      </p:grpSp>
      <p:grpSp>
        <p:nvGrpSpPr>
          <p:cNvPr id="18" name="组合 17"/>
          <p:cNvGrpSpPr/>
          <p:nvPr/>
        </p:nvGrpSpPr>
        <p:grpSpPr>
          <a:xfrm>
            <a:off x="1918742" y="4135354"/>
            <a:ext cx="2536627" cy="546923"/>
            <a:chOff x="1361910" y="2147925"/>
            <a:chExt cx="2536627" cy="546923"/>
          </a:xfrm>
        </p:grpSpPr>
        <p:grpSp>
          <p:nvGrpSpPr>
            <p:cNvPr id="19" name="Group 332"/>
            <p:cNvGrpSpPr>
              <a:grpSpLocks noChangeAspect="1"/>
            </p:cNvGrpSpPr>
            <p:nvPr/>
          </p:nvGrpSpPr>
          <p:grpSpPr>
            <a:xfrm>
              <a:off x="1361910" y="2154848"/>
              <a:ext cx="540000" cy="540000"/>
              <a:chOff x="4643438" y="2786064"/>
              <a:chExt cx="288476" cy="288476"/>
            </a:xfrm>
          </p:grpSpPr>
          <p:sp>
            <p:nvSpPr>
              <p:cNvPr id="21" name="Oval 59"/>
              <p:cNvSpPr/>
              <p:nvPr/>
            </p:nvSpPr>
            <p:spPr>
              <a:xfrm>
                <a:off x="4643438" y="2786064"/>
                <a:ext cx="288476" cy="288476"/>
              </a:xfrm>
              <a:prstGeom prst="ellipse">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000" dirty="0">
                  <a:solidFill>
                    <a:schemeClr val="bg1">
                      <a:lumMod val="65000"/>
                    </a:schemeClr>
                  </a:solidFill>
                  <a:latin typeface="思源黑体" panose="020B0500000000000000" pitchFamily="34" charset="-122"/>
                  <a:ea typeface="思源黑体" panose="020B0500000000000000" pitchFamily="34" charset="-122"/>
                  <a:cs typeface="+mn-ea"/>
                  <a:sym typeface="+mn-lt"/>
                </a:endParaRPr>
              </a:p>
            </p:txBody>
          </p:sp>
          <p:sp>
            <p:nvSpPr>
              <p:cNvPr id="22" name="Freeform 26"/>
              <p:cNvSpPr>
                <a:spLocks/>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E53238"/>
              </a:solidFill>
              <a:ln>
                <a:noFill/>
              </a:ln>
            </p:spPr>
            <p:txBody>
              <a:bodyPr vert="horz" wrap="square" lIns="91440" tIns="45720" rIns="91440" bIns="45720" numCol="1" anchor="t" anchorCtr="0" compatLnSpc="1">
                <a:prstTxWarp prst="textNoShape">
                  <a:avLst/>
                </a:prstTxWarp>
              </a:bodyPr>
              <a:lstStyle/>
              <a:p>
                <a:pPr>
                  <a:lnSpc>
                    <a:spcPct val="130000"/>
                  </a:lnSpc>
                </a:pPr>
                <a:endParaRPr lang="en-US" sz="1000" dirty="0">
                  <a:solidFill>
                    <a:schemeClr val="bg1">
                      <a:lumMod val="65000"/>
                    </a:schemeClr>
                  </a:solidFill>
                  <a:latin typeface="思源黑体" panose="020B0500000000000000" pitchFamily="34" charset="-122"/>
                  <a:ea typeface="思源黑体" panose="020B0500000000000000" pitchFamily="34" charset="-122"/>
                  <a:cs typeface="+mn-ea"/>
                  <a:sym typeface="+mn-lt"/>
                </a:endParaRPr>
              </a:p>
            </p:txBody>
          </p:sp>
        </p:grpSp>
        <p:sp>
          <p:nvSpPr>
            <p:cNvPr id="20" name="TextBox 19"/>
            <p:cNvSpPr txBox="1"/>
            <p:nvPr/>
          </p:nvSpPr>
          <p:spPr>
            <a:xfrm>
              <a:off x="1956335" y="2147925"/>
              <a:ext cx="1942202" cy="473015"/>
            </a:xfrm>
            <a:prstGeom prst="rect">
              <a:avLst/>
            </a:prstGeom>
            <a:noFill/>
          </p:spPr>
          <p:txBody>
            <a:bodyPr wrap="square" rtlCol="0">
              <a:spAutoFit/>
            </a:bodyPr>
            <a:lstStyle/>
            <a:p>
              <a:pPr>
                <a:lnSpc>
                  <a:spcPct val="130000"/>
                </a:lnSpc>
              </a:pPr>
              <a:r>
                <a:rPr lang="zh-CN" altLang="en-US" sz="1000" dirty="0">
                  <a:solidFill>
                    <a:schemeClr val="bg1"/>
                  </a:solidFill>
                  <a:latin typeface="思源黑体" panose="020B0500000000000000" pitchFamily="34" charset="-122"/>
                  <a:ea typeface="思源黑体" panose="020B0500000000000000" pitchFamily="34" charset="-122"/>
                  <a:cs typeface="+mn-ea"/>
                  <a:sym typeface="+mn-lt"/>
                </a:rPr>
                <a:t>右键点击图片选择设置图片格式可直接替换图片。</a:t>
              </a:r>
              <a:endParaRPr lang="en-US" sz="1000" dirty="0">
                <a:solidFill>
                  <a:schemeClr val="bg1"/>
                </a:solidFill>
                <a:latin typeface="思源黑体" panose="020B0500000000000000" pitchFamily="34" charset="-122"/>
                <a:ea typeface="思源黑体" panose="020B0500000000000000" pitchFamily="34" charset="-122"/>
                <a:cs typeface="+mn-ea"/>
                <a:sym typeface="+mn-lt"/>
              </a:endParaRPr>
            </a:p>
          </p:txBody>
        </p:sp>
      </p:grpSp>
      <p:grpSp>
        <p:nvGrpSpPr>
          <p:cNvPr id="23" name="组合 22"/>
          <p:cNvGrpSpPr/>
          <p:nvPr/>
        </p:nvGrpSpPr>
        <p:grpSpPr>
          <a:xfrm>
            <a:off x="1918742" y="4970309"/>
            <a:ext cx="2536627" cy="546923"/>
            <a:chOff x="1361910" y="2147925"/>
            <a:chExt cx="2536627" cy="546923"/>
          </a:xfrm>
        </p:grpSpPr>
        <p:grpSp>
          <p:nvGrpSpPr>
            <p:cNvPr id="24" name="Group 332"/>
            <p:cNvGrpSpPr>
              <a:grpSpLocks noChangeAspect="1"/>
            </p:cNvGrpSpPr>
            <p:nvPr/>
          </p:nvGrpSpPr>
          <p:grpSpPr>
            <a:xfrm>
              <a:off x="1361910" y="2154848"/>
              <a:ext cx="540000" cy="540000"/>
              <a:chOff x="4643438" y="2786064"/>
              <a:chExt cx="288476" cy="288476"/>
            </a:xfrm>
          </p:grpSpPr>
          <p:sp>
            <p:nvSpPr>
              <p:cNvPr id="26" name="Oval 59"/>
              <p:cNvSpPr/>
              <p:nvPr/>
            </p:nvSpPr>
            <p:spPr>
              <a:xfrm>
                <a:off x="4643438" y="2786064"/>
                <a:ext cx="288476" cy="288476"/>
              </a:xfrm>
              <a:prstGeom prst="ellipse">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000" dirty="0">
                  <a:solidFill>
                    <a:schemeClr val="bg1">
                      <a:lumMod val="65000"/>
                    </a:schemeClr>
                  </a:solidFill>
                  <a:latin typeface="思源黑体" panose="020B0500000000000000" pitchFamily="34" charset="-122"/>
                  <a:ea typeface="思源黑体" panose="020B0500000000000000" pitchFamily="34" charset="-122"/>
                  <a:cs typeface="+mn-ea"/>
                  <a:sym typeface="+mn-lt"/>
                </a:endParaRPr>
              </a:p>
            </p:txBody>
          </p:sp>
          <p:sp>
            <p:nvSpPr>
              <p:cNvPr id="27" name="Freeform 26"/>
              <p:cNvSpPr>
                <a:spLocks/>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E53238"/>
              </a:solidFill>
              <a:ln>
                <a:noFill/>
              </a:ln>
            </p:spPr>
            <p:txBody>
              <a:bodyPr vert="horz" wrap="square" lIns="91440" tIns="45720" rIns="91440" bIns="45720" numCol="1" anchor="t" anchorCtr="0" compatLnSpc="1">
                <a:prstTxWarp prst="textNoShape">
                  <a:avLst/>
                </a:prstTxWarp>
              </a:bodyPr>
              <a:lstStyle/>
              <a:p>
                <a:pPr>
                  <a:lnSpc>
                    <a:spcPct val="130000"/>
                  </a:lnSpc>
                </a:pPr>
                <a:endParaRPr lang="en-US" sz="1000" dirty="0">
                  <a:solidFill>
                    <a:schemeClr val="bg1">
                      <a:lumMod val="65000"/>
                    </a:schemeClr>
                  </a:solidFill>
                  <a:latin typeface="思源黑体" panose="020B0500000000000000" pitchFamily="34" charset="-122"/>
                  <a:ea typeface="思源黑体" panose="020B0500000000000000" pitchFamily="34" charset="-122"/>
                  <a:cs typeface="+mn-ea"/>
                  <a:sym typeface="+mn-lt"/>
                </a:endParaRPr>
              </a:p>
            </p:txBody>
          </p:sp>
        </p:grpSp>
        <p:sp>
          <p:nvSpPr>
            <p:cNvPr id="25" name="TextBox 24"/>
            <p:cNvSpPr txBox="1"/>
            <p:nvPr/>
          </p:nvSpPr>
          <p:spPr>
            <a:xfrm>
              <a:off x="1956335" y="2147925"/>
              <a:ext cx="1942202" cy="473015"/>
            </a:xfrm>
            <a:prstGeom prst="rect">
              <a:avLst/>
            </a:prstGeom>
            <a:noFill/>
          </p:spPr>
          <p:txBody>
            <a:bodyPr wrap="square" rtlCol="0">
              <a:spAutoFit/>
            </a:bodyPr>
            <a:lstStyle/>
            <a:p>
              <a:pPr>
                <a:lnSpc>
                  <a:spcPct val="130000"/>
                </a:lnSpc>
              </a:pPr>
              <a:r>
                <a:rPr lang="zh-CN" altLang="en-US" sz="1000" dirty="0">
                  <a:solidFill>
                    <a:schemeClr val="bg1"/>
                  </a:solidFill>
                  <a:latin typeface="思源黑体" panose="020B0500000000000000" pitchFamily="34" charset="-122"/>
                  <a:ea typeface="思源黑体" panose="020B0500000000000000" pitchFamily="34" charset="-122"/>
                  <a:cs typeface="+mn-ea"/>
                  <a:sym typeface="+mn-lt"/>
                </a:rPr>
                <a:t>右键点击图片选择设置图片格式可直接替换图片。</a:t>
              </a:r>
              <a:endParaRPr lang="en-US" sz="1000" dirty="0">
                <a:solidFill>
                  <a:schemeClr val="bg1"/>
                </a:solidFill>
                <a:latin typeface="思源黑体" panose="020B0500000000000000" pitchFamily="34" charset="-122"/>
                <a:ea typeface="思源黑体" panose="020B0500000000000000" pitchFamily="34" charset="-122"/>
                <a:cs typeface="+mn-ea"/>
                <a:sym typeface="+mn-lt"/>
              </a:endParaRPr>
            </a:p>
          </p:txBody>
        </p:sp>
      </p:grpSp>
      <p:sp>
        <p:nvSpPr>
          <p:cNvPr id="28" name="矩形 27"/>
          <p:cNvSpPr/>
          <p:nvPr/>
        </p:nvSpPr>
        <p:spPr>
          <a:xfrm>
            <a:off x="4727054" y="1916832"/>
            <a:ext cx="2736304" cy="4032448"/>
          </a:xfrm>
          <a:prstGeom prst="rect">
            <a:avLst/>
          </a:prstGeom>
          <a:noFill/>
          <a:ln w="9525">
            <a:solidFill>
              <a:srgbClr val="595959"/>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思源黑体" panose="020B0500000000000000" pitchFamily="34" charset="-122"/>
              <a:ea typeface="思源黑体" panose="020B0500000000000000" pitchFamily="34" charset="-122"/>
              <a:cs typeface="+mn-ea"/>
              <a:sym typeface="+mn-lt"/>
            </a:endParaRPr>
          </a:p>
        </p:txBody>
      </p:sp>
      <p:grpSp>
        <p:nvGrpSpPr>
          <p:cNvPr id="29" name="组合 28"/>
          <p:cNvGrpSpPr/>
          <p:nvPr/>
        </p:nvGrpSpPr>
        <p:grpSpPr>
          <a:xfrm>
            <a:off x="5015086" y="2036136"/>
            <a:ext cx="2080976" cy="781244"/>
            <a:chOff x="2364143" y="1321493"/>
            <a:chExt cx="708781" cy="781244"/>
          </a:xfrm>
        </p:grpSpPr>
        <p:sp>
          <p:nvSpPr>
            <p:cNvPr id="30" name="矩形 29"/>
            <p:cNvSpPr/>
            <p:nvPr/>
          </p:nvSpPr>
          <p:spPr>
            <a:xfrm>
              <a:off x="2516343" y="1321493"/>
              <a:ext cx="377384" cy="418191"/>
            </a:xfrm>
            <a:prstGeom prst="rect">
              <a:avLst/>
            </a:prstGeom>
          </p:spPr>
          <p:txBody>
            <a:bodyPr wrap="none">
              <a:spAutoFit/>
            </a:bodyPr>
            <a:lstStyle/>
            <a:p>
              <a:pPr algn="ctr">
                <a:lnSpc>
                  <a:spcPct val="130000"/>
                </a:lnSpc>
              </a:pP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管理经验</a:t>
              </a:r>
            </a:p>
          </p:txBody>
        </p:sp>
        <p:sp>
          <p:nvSpPr>
            <p:cNvPr id="31" name="矩形 30"/>
            <p:cNvSpPr/>
            <p:nvPr/>
          </p:nvSpPr>
          <p:spPr>
            <a:xfrm>
              <a:off x="2364143" y="1629722"/>
              <a:ext cx="708781" cy="473015"/>
            </a:xfrm>
            <a:prstGeom prst="rect">
              <a:avLst/>
            </a:prstGeom>
          </p:spPr>
          <p:txBody>
            <a:bodyPr wrap="square" anchor="ctr">
              <a:spAutoFit/>
            </a:bodyPr>
            <a:lstStyle/>
            <a:p>
              <a:pPr algn="ctr">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请在此输入详细文字信息和简介</a:t>
              </a:r>
              <a:r>
                <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a:t>
              </a: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请在此入详细信息和简介。</a:t>
              </a:r>
              <a:endPar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grpSp>
      <p:sp>
        <p:nvSpPr>
          <p:cNvPr id="32" name="矩形 31"/>
          <p:cNvSpPr/>
          <p:nvPr/>
        </p:nvSpPr>
        <p:spPr>
          <a:xfrm>
            <a:off x="4727054" y="2924944"/>
            <a:ext cx="2736304" cy="103622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思源黑体" panose="020B0500000000000000" pitchFamily="34" charset="-122"/>
              <a:ea typeface="思源黑体" panose="020B0500000000000000" pitchFamily="34" charset="-122"/>
              <a:cs typeface="+mn-ea"/>
              <a:sym typeface="+mn-lt"/>
            </a:endParaRPr>
          </a:p>
        </p:txBody>
      </p:sp>
      <p:grpSp>
        <p:nvGrpSpPr>
          <p:cNvPr id="33" name="组合 32"/>
          <p:cNvGrpSpPr/>
          <p:nvPr/>
        </p:nvGrpSpPr>
        <p:grpSpPr>
          <a:xfrm>
            <a:off x="4871070" y="4155636"/>
            <a:ext cx="2536627" cy="1092607"/>
            <a:chOff x="1361910" y="2147925"/>
            <a:chExt cx="2536627" cy="1092607"/>
          </a:xfrm>
        </p:grpSpPr>
        <p:grpSp>
          <p:nvGrpSpPr>
            <p:cNvPr id="34" name="Group 332"/>
            <p:cNvGrpSpPr>
              <a:grpSpLocks noChangeAspect="1"/>
            </p:cNvGrpSpPr>
            <p:nvPr/>
          </p:nvGrpSpPr>
          <p:grpSpPr>
            <a:xfrm>
              <a:off x="1361910" y="2154848"/>
              <a:ext cx="540000" cy="540000"/>
              <a:chOff x="4643438" y="2786064"/>
              <a:chExt cx="288476" cy="288476"/>
            </a:xfrm>
          </p:grpSpPr>
          <p:sp>
            <p:nvSpPr>
              <p:cNvPr id="36" name="Oval 59"/>
              <p:cNvSpPr/>
              <p:nvPr/>
            </p:nvSpPr>
            <p:spPr>
              <a:xfrm>
                <a:off x="4643438" y="2786064"/>
                <a:ext cx="288476" cy="288476"/>
              </a:xfrm>
              <a:prstGeom prst="ellipse">
                <a:avLst/>
              </a:prstGeom>
              <a:solidFill>
                <a:srgbClr val="59595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solidFill>
                    <a:schemeClr val="bg1">
                      <a:lumMod val="65000"/>
                    </a:schemeClr>
                  </a:solidFill>
                  <a:latin typeface="思源黑体" panose="020B0500000000000000" pitchFamily="34" charset="-122"/>
                  <a:ea typeface="思源黑体" panose="020B0500000000000000" pitchFamily="34" charset="-122"/>
                  <a:cs typeface="+mn-ea"/>
                  <a:sym typeface="+mn-lt"/>
                </a:endParaRPr>
              </a:p>
            </p:txBody>
          </p:sp>
          <p:sp>
            <p:nvSpPr>
              <p:cNvPr id="37" name="Freeform 26"/>
              <p:cNvSpPr>
                <a:spLocks/>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nSpc>
                    <a:spcPct val="130000"/>
                  </a:lnSpc>
                </a:pPr>
                <a:endParaRPr lang="en-US" sz="1400" dirty="0">
                  <a:solidFill>
                    <a:schemeClr val="bg1">
                      <a:lumMod val="65000"/>
                    </a:schemeClr>
                  </a:solidFill>
                  <a:latin typeface="思源黑体" panose="020B0500000000000000" pitchFamily="34" charset="-122"/>
                  <a:ea typeface="思源黑体" panose="020B0500000000000000" pitchFamily="34" charset="-122"/>
                  <a:cs typeface="+mn-ea"/>
                  <a:sym typeface="+mn-lt"/>
                </a:endParaRPr>
              </a:p>
            </p:txBody>
          </p:sp>
        </p:grpSp>
        <p:sp>
          <p:nvSpPr>
            <p:cNvPr id="35" name="TextBox 34"/>
            <p:cNvSpPr txBox="1"/>
            <p:nvPr/>
          </p:nvSpPr>
          <p:spPr>
            <a:xfrm>
              <a:off x="1956335" y="2147925"/>
              <a:ext cx="1942202" cy="109260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右键点击图片选择设置图片格式可直接替换图片。右键点击图片选择设置图片格式可直接替换图片。</a:t>
              </a:r>
              <a:endPar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a:p>
              <a:pPr>
                <a:lnSpc>
                  <a:spcPct val="130000"/>
                </a:lnSpc>
              </a:pPr>
              <a:endParaRPr 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grpSp>
      <p:sp>
        <p:nvSpPr>
          <p:cNvPr id="38" name="矩形 37"/>
          <p:cNvSpPr/>
          <p:nvPr/>
        </p:nvSpPr>
        <p:spPr>
          <a:xfrm>
            <a:off x="4926731" y="5164517"/>
            <a:ext cx="2392611" cy="391515"/>
          </a:xfrm>
          <a:prstGeom prst="rect">
            <a:avLst/>
          </a:prstGeom>
          <a:solidFill>
            <a:srgbClr val="59595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思源黑体" panose="020B0500000000000000" pitchFamily="34" charset="-122"/>
              <a:ea typeface="思源黑体" panose="020B0500000000000000" pitchFamily="34" charset="-122"/>
              <a:cs typeface="+mn-ea"/>
              <a:sym typeface="+mn-lt"/>
            </a:endParaRPr>
          </a:p>
        </p:txBody>
      </p:sp>
      <p:sp>
        <p:nvSpPr>
          <p:cNvPr id="39" name="TextBox 38"/>
          <p:cNvSpPr txBox="1"/>
          <p:nvPr/>
        </p:nvSpPr>
        <p:spPr>
          <a:xfrm>
            <a:off x="5308054" y="5136808"/>
            <a:ext cx="1569661" cy="418191"/>
          </a:xfrm>
          <a:prstGeom prst="rect">
            <a:avLst/>
          </a:prstGeom>
          <a:noFill/>
        </p:spPr>
        <p:txBody>
          <a:bodyPr wrap="none" rtlCol="0">
            <a:spAutoFit/>
          </a:bodyPr>
          <a:lstStyle/>
          <a:p>
            <a:pPr algn="ctr">
              <a:lnSpc>
                <a:spcPct val="130000"/>
              </a:lnSpc>
            </a:pPr>
            <a:r>
              <a:rPr lang="zh-CN" altLang="en-US" dirty="0">
                <a:solidFill>
                  <a:schemeClr val="bg1"/>
                </a:solidFill>
                <a:latin typeface="思源黑体" panose="020B0500000000000000" pitchFamily="34" charset="-122"/>
                <a:ea typeface="思源黑体" panose="020B0500000000000000" pitchFamily="34" charset="-122"/>
                <a:cs typeface="+mn-ea"/>
                <a:sym typeface="+mn-lt"/>
              </a:rPr>
              <a:t>认识不足之处</a:t>
            </a:r>
          </a:p>
        </p:txBody>
      </p:sp>
      <p:sp>
        <p:nvSpPr>
          <p:cNvPr id="40" name="矩形 39"/>
          <p:cNvSpPr/>
          <p:nvPr/>
        </p:nvSpPr>
        <p:spPr>
          <a:xfrm>
            <a:off x="4727054" y="2924944"/>
            <a:ext cx="2736304" cy="45719"/>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思源黑体" panose="020B0500000000000000" pitchFamily="34" charset="-122"/>
              <a:ea typeface="思源黑体" panose="020B0500000000000000" pitchFamily="34" charset="-122"/>
              <a:cs typeface="+mn-ea"/>
              <a:sym typeface="+mn-lt"/>
            </a:endParaRPr>
          </a:p>
        </p:txBody>
      </p:sp>
      <p:sp>
        <p:nvSpPr>
          <p:cNvPr id="41" name="矩形 40"/>
          <p:cNvSpPr/>
          <p:nvPr/>
        </p:nvSpPr>
        <p:spPr>
          <a:xfrm>
            <a:off x="7679382" y="1916832"/>
            <a:ext cx="2736304" cy="4032448"/>
          </a:xfrm>
          <a:prstGeom prst="rect">
            <a:avLst/>
          </a:prstGeom>
          <a:noFill/>
          <a:ln w="9525">
            <a:solidFill>
              <a:srgbClr val="595959"/>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思源黑体" panose="020B0500000000000000" pitchFamily="34" charset="-122"/>
              <a:ea typeface="思源黑体" panose="020B0500000000000000" pitchFamily="34" charset="-122"/>
              <a:cs typeface="+mn-ea"/>
              <a:sym typeface="+mn-lt"/>
            </a:endParaRPr>
          </a:p>
        </p:txBody>
      </p:sp>
      <p:grpSp>
        <p:nvGrpSpPr>
          <p:cNvPr id="42" name="组合 41"/>
          <p:cNvGrpSpPr/>
          <p:nvPr/>
        </p:nvGrpSpPr>
        <p:grpSpPr>
          <a:xfrm>
            <a:off x="7967414" y="2036136"/>
            <a:ext cx="2080976" cy="781244"/>
            <a:chOff x="2364143" y="1321493"/>
            <a:chExt cx="708781" cy="781244"/>
          </a:xfrm>
        </p:grpSpPr>
        <p:sp>
          <p:nvSpPr>
            <p:cNvPr id="43" name="矩形 42"/>
            <p:cNvSpPr/>
            <p:nvPr/>
          </p:nvSpPr>
          <p:spPr>
            <a:xfrm>
              <a:off x="2516344" y="1321493"/>
              <a:ext cx="377384" cy="418191"/>
            </a:xfrm>
            <a:prstGeom prst="rect">
              <a:avLst/>
            </a:prstGeom>
          </p:spPr>
          <p:txBody>
            <a:bodyPr wrap="none">
              <a:spAutoFit/>
            </a:bodyPr>
            <a:lstStyle/>
            <a:p>
              <a:pPr algn="ctr">
                <a:lnSpc>
                  <a:spcPct val="130000"/>
                </a:lnSpc>
              </a:pP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团队经验</a:t>
              </a:r>
            </a:p>
          </p:txBody>
        </p:sp>
        <p:sp>
          <p:nvSpPr>
            <p:cNvPr id="44" name="矩形 43"/>
            <p:cNvSpPr/>
            <p:nvPr/>
          </p:nvSpPr>
          <p:spPr>
            <a:xfrm>
              <a:off x="2364143" y="1629722"/>
              <a:ext cx="708781" cy="473015"/>
            </a:xfrm>
            <a:prstGeom prst="rect">
              <a:avLst/>
            </a:prstGeom>
          </p:spPr>
          <p:txBody>
            <a:bodyPr wrap="square" anchor="ctr">
              <a:spAutoFit/>
            </a:bodyPr>
            <a:lstStyle/>
            <a:p>
              <a:pPr algn="ctr">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请在此输入详细文字信息和简介</a:t>
              </a:r>
              <a:r>
                <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a:t>
              </a: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请在此入详细信息和简介。</a:t>
              </a:r>
              <a:endPar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grpSp>
      <p:sp>
        <p:nvSpPr>
          <p:cNvPr id="45" name="矩形 44"/>
          <p:cNvSpPr/>
          <p:nvPr/>
        </p:nvSpPr>
        <p:spPr>
          <a:xfrm>
            <a:off x="7679382" y="2924944"/>
            <a:ext cx="2736304" cy="103622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思源黑体" panose="020B0500000000000000" pitchFamily="34" charset="-122"/>
              <a:ea typeface="思源黑体" panose="020B0500000000000000" pitchFamily="34" charset="-122"/>
              <a:cs typeface="+mn-ea"/>
              <a:sym typeface="+mn-lt"/>
            </a:endParaRPr>
          </a:p>
        </p:txBody>
      </p:sp>
      <p:grpSp>
        <p:nvGrpSpPr>
          <p:cNvPr id="46" name="组合 45"/>
          <p:cNvGrpSpPr/>
          <p:nvPr/>
        </p:nvGrpSpPr>
        <p:grpSpPr>
          <a:xfrm>
            <a:off x="7823398" y="4155636"/>
            <a:ext cx="2536627" cy="1092607"/>
            <a:chOff x="1361910" y="2147925"/>
            <a:chExt cx="2536627" cy="1092607"/>
          </a:xfrm>
        </p:grpSpPr>
        <p:grpSp>
          <p:nvGrpSpPr>
            <p:cNvPr id="47" name="Group 332"/>
            <p:cNvGrpSpPr>
              <a:grpSpLocks noChangeAspect="1"/>
            </p:cNvGrpSpPr>
            <p:nvPr/>
          </p:nvGrpSpPr>
          <p:grpSpPr>
            <a:xfrm>
              <a:off x="1361910" y="2154848"/>
              <a:ext cx="540000" cy="540000"/>
              <a:chOff x="4643438" y="2786064"/>
              <a:chExt cx="288476" cy="288476"/>
            </a:xfrm>
          </p:grpSpPr>
          <p:sp>
            <p:nvSpPr>
              <p:cNvPr id="49" name="Oval 59"/>
              <p:cNvSpPr/>
              <p:nvPr/>
            </p:nvSpPr>
            <p:spPr>
              <a:xfrm>
                <a:off x="4643438" y="2786064"/>
                <a:ext cx="288476" cy="288476"/>
              </a:xfrm>
              <a:prstGeom prst="ellipse">
                <a:avLst/>
              </a:prstGeom>
              <a:solidFill>
                <a:srgbClr val="59595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solidFill>
                    <a:schemeClr val="bg1">
                      <a:lumMod val="65000"/>
                    </a:schemeClr>
                  </a:solidFill>
                  <a:latin typeface="思源黑体" panose="020B0500000000000000" pitchFamily="34" charset="-122"/>
                  <a:ea typeface="思源黑体" panose="020B0500000000000000" pitchFamily="34" charset="-122"/>
                  <a:cs typeface="+mn-ea"/>
                  <a:sym typeface="+mn-lt"/>
                </a:endParaRPr>
              </a:p>
            </p:txBody>
          </p:sp>
          <p:sp>
            <p:nvSpPr>
              <p:cNvPr id="50" name="Freeform 26"/>
              <p:cNvSpPr>
                <a:spLocks/>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nSpc>
                    <a:spcPct val="130000"/>
                  </a:lnSpc>
                </a:pPr>
                <a:endParaRPr lang="en-US" sz="1400" dirty="0">
                  <a:solidFill>
                    <a:schemeClr val="bg1">
                      <a:lumMod val="65000"/>
                    </a:schemeClr>
                  </a:solidFill>
                  <a:latin typeface="思源黑体" panose="020B0500000000000000" pitchFamily="34" charset="-122"/>
                  <a:ea typeface="思源黑体" panose="020B0500000000000000" pitchFamily="34" charset="-122"/>
                  <a:cs typeface="+mn-ea"/>
                  <a:sym typeface="+mn-lt"/>
                </a:endParaRPr>
              </a:p>
            </p:txBody>
          </p:sp>
        </p:grpSp>
        <p:sp>
          <p:nvSpPr>
            <p:cNvPr id="48" name="TextBox 47"/>
            <p:cNvSpPr txBox="1"/>
            <p:nvPr/>
          </p:nvSpPr>
          <p:spPr>
            <a:xfrm>
              <a:off x="1956335" y="2147925"/>
              <a:ext cx="1942202" cy="109260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右键点击图片选择设置图片格式可直接替换图片。右键点击图片选择设置图片格式可直接替换图片。</a:t>
              </a:r>
              <a:endPar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a:p>
              <a:pPr>
                <a:lnSpc>
                  <a:spcPct val="130000"/>
                </a:lnSpc>
              </a:pPr>
              <a:endParaRPr 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grpSp>
      <p:sp>
        <p:nvSpPr>
          <p:cNvPr id="51" name="矩形 50"/>
          <p:cNvSpPr/>
          <p:nvPr/>
        </p:nvSpPr>
        <p:spPr>
          <a:xfrm>
            <a:off x="7879059" y="5164517"/>
            <a:ext cx="2392611" cy="391515"/>
          </a:xfrm>
          <a:prstGeom prst="rect">
            <a:avLst/>
          </a:prstGeom>
          <a:solidFill>
            <a:srgbClr val="59595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思源黑体" panose="020B0500000000000000" pitchFamily="34" charset="-122"/>
              <a:ea typeface="思源黑体" panose="020B0500000000000000" pitchFamily="34" charset="-122"/>
              <a:cs typeface="+mn-ea"/>
              <a:sym typeface="+mn-lt"/>
            </a:endParaRPr>
          </a:p>
        </p:txBody>
      </p:sp>
      <p:sp>
        <p:nvSpPr>
          <p:cNvPr id="52" name="TextBox 51"/>
          <p:cNvSpPr txBox="1"/>
          <p:nvPr/>
        </p:nvSpPr>
        <p:spPr>
          <a:xfrm>
            <a:off x="8260382" y="5136808"/>
            <a:ext cx="1569661" cy="418191"/>
          </a:xfrm>
          <a:prstGeom prst="rect">
            <a:avLst/>
          </a:prstGeom>
          <a:noFill/>
        </p:spPr>
        <p:txBody>
          <a:bodyPr wrap="none" rtlCol="0">
            <a:spAutoFit/>
          </a:bodyPr>
          <a:lstStyle/>
          <a:p>
            <a:pPr algn="ctr">
              <a:lnSpc>
                <a:spcPct val="130000"/>
              </a:lnSpc>
            </a:pPr>
            <a:r>
              <a:rPr lang="zh-CN" altLang="en-US" dirty="0">
                <a:solidFill>
                  <a:schemeClr val="bg1"/>
                </a:solidFill>
                <a:latin typeface="思源黑体" panose="020B0500000000000000" pitchFamily="34" charset="-122"/>
                <a:ea typeface="思源黑体" panose="020B0500000000000000" pitchFamily="34" charset="-122"/>
                <a:cs typeface="+mn-ea"/>
                <a:sym typeface="+mn-lt"/>
              </a:rPr>
              <a:t>经验管理不足</a:t>
            </a:r>
          </a:p>
        </p:txBody>
      </p:sp>
      <p:sp>
        <p:nvSpPr>
          <p:cNvPr id="53" name="矩形 52"/>
          <p:cNvSpPr/>
          <p:nvPr/>
        </p:nvSpPr>
        <p:spPr>
          <a:xfrm>
            <a:off x="7679382" y="2924944"/>
            <a:ext cx="2736304" cy="45719"/>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思源黑体" panose="020B0500000000000000" pitchFamily="34" charset="-122"/>
              <a:ea typeface="思源黑体" panose="020B0500000000000000" pitchFamily="34" charset="-122"/>
              <a:cs typeface="+mn-ea"/>
              <a:sym typeface="+mn-lt"/>
            </a:endParaRPr>
          </a:p>
        </p:txBody>
      </p:sp>
      <p:grpSp>
        <p:nvGrpSpPr>
          <p:cNvPr id="58" name="组合 57"/>
          <p:cNvGrpSpPr/>
          <p:nvPr/>
        </p:nvGrpSpPr>
        <p:grpSpPr>
          <a:xfrm>
            <a:off x="3960903" y="266662"/>
            <a:ext cx="4268606" cy="919077"/>
            <a:chOff x="3925680" y="337337"/>
            <a:chExt cx="4269162" cy="919197"/>
          </a:xfrm>
        </p:grpSpPr>
        <p:sp>
          <p:nvSpPr>
            <p:cNvPr id="59" name="文本框 58"/>
            <p:cNvSpPr txBox="1"/>
            <p:nvPr/>
          </p:nvSpPr>
          <p:spPr>
            <a:xfrm>
              <a:off x="3925680" y="337337"/>
              <a:ext cx="4269162"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r>
                <a:rPr lang="zh-CN" altLang="en-US" sz="3200" dirty="0">
                  <a:ea typeface="思源黑体" panose="020B0500000000000000" pitchFamily="34" charset="-122"/>
                </a:rPr>
                <a:t>管理不足之处</a:t>
              </a:r>
            </a:p>
          </p:txBody>
        </p:sp>
        <p:sp>
          <p:nvSpPr>
            <p:cNvPr id="60" name="文本框 59"/>
            <p:cNvSpPr txBox="1"/>
            <p:nvPr/>
          </p:nvSpPr>
          <p:spPr>
            <a:xfrm>
              <a:off x="3925680" y="868736"/>
              <a:ext cx="4269162" cy="387798"/>
            </a:xfrm>
            <a:prstGeom prst="rect">
              <a:avLst/>
            </a:prstGeom>
            <a:noFill/>
          </p:spPr>
          <p:txBody>
            <a:bodyPr wrap="square" rtlCol="0">
              <a:spAutoFit/>
              <a:scene3d>
                <a:camera prst="orthographicFront"/>
                <a:lightRig rig="threePt" dir="t"/>
              </a:scene3d>
              <a:sp3d contourW="12700"/>
            </a:bodyPr>
            <a:lstStyle>
              <a:defPPr>
                <a:defRPr lang="en-US"/>
              </a:defPPr>
              <a:lvl1pPr algn="ctr">
                <a:lnSpc>
                  <a:spcPct val="120000"/>
                </a:lnSpc>
                <a:defRPr sz="1100">
                  <a:solidFill>
                    <a:schemeClr val="bg1">
                      <a:lumMod val="65000"/>
                    </a:schemeClr>
                  </a:solidFill>
                  <a:latin typeface="Century Gothic" panose="020B0502020202020204" pitchFamily="34" charset="0"/>
                </a:defRPr>
              </a:lvl1pPr>
            </a:lstStyle>
            <a:p>
              <a:r>
                <a:rPr lang="en-US" altLang="zh-CN" sz="800" dirty="0">
                  <a:solidFill>
                    <a:schemeClr val="tx1">
                      <a:lumMod val="50000"/>
                      <a:lumOff val="50000"/>
                    </a:schemeClr>
                  </a:solidFill>
                  <a:ea typeface="思源黑体" panose="020B0500000000000000" pitchFamily="34" charset="-122"/>
                </a:rPr>
                <a:t>print the presentation and make it into a film to be used in a wider field The user can demonstrate on a projector or computer</a:t>
              </a:r>
            </a:p>
          </p:txBody>
        </p:sp>
      </p:grpSp>
    </p:spTree>
    <p:extLst>
      <p:ext uri="{BB962C8B-B14F-4D97-AF65-F5344CB8AC3E}">
        <p14:creationId xmlns:p14="http://schemas.microsoft.com/office/powerpoint/2010/main" val="406560621"/>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75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250"/>
                            </p:stCondLst>
                            <p:childTnLst>
                              <p:par>
                                <p:cTn id="15" presetID="16" presetClass="entr" presetSubtype="21"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42" presetClass="entr" presetSubtype="0" fill="hold"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50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50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par>
                                <p:cTn id="39" presetID="2" presetClass="entr" presetSubtype="2" fill="hold" nodeType="withEffect">
                                  <p:stCondLst>
                                    <p:cond delay="75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1+#ppt_w/2"/>
                                          </p:val>
                                        </p:tav>
                                        <p:tav tm="100000">
                                          <p:val>
                                            <p:strVal val="#ppt_x"/>
                                          </p:val>
                                        </p:tav>
                                      </p:tavLst>
                                    </p:anim>
                                    <p:anim calcmode="lin" valueType="num">
                                      <p:cBhvr additive="base">
                                        <p:cTn id="42" dur="500" fill="hold"/>
                                        <p:tgtEl>
                                          <p:spTgt spid="29"/>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16" presetClass="entr" presetSubtype="21"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barn(inVertical)">
                                      <p:cBhvr>
                                        <p:cTn id="46" dur="500"/>
                                        <p:tgtEl>
                                          <p:spTgt spid="40"/>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par>
                                <p:cTn id="51" presetID="42" presetClass="entr" presetSubtype="0" fill="hold" nodeType="withEffect">
                                  <p:stCondLst>
                                    <p:cond delay="5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1000" fill="hold"/>
                                        <p:tgtEl>
                                          <p:spTgt spid="33"/>
                                        </p:tgtEl>
                                        <p:attrNameLst>
                                          <p:attrName>ppt_y</p:attrName>
                                        </p:attrNameLst>
                                      </p:cBhvr>
                                      <p:tavLst>
                                        <p:tav tm="0">
                                          <p:val>
                                            <p:strVal val="#ppt_y+.1"/>
                                          </p:val>
                                        </p:tav>
                                        <p:tav tm="100000">
                                          <p:val>
                                            <p:strVal val="#ppt_y"/>
                                          </p:val>
                                        </p:tav>
                                      </p:tavLst>
                                    </p:anim>
                                  </p:childTnLst>
                                </p:cTn>
                              </p:par>
                            </p:childTnLst>
                          </p:cTn>
                        </p:par>
                        <p:par>
                          <p:cTn id="56" fill="hold">
                            <p:stCondLst>
                              <p:cond delay="6000"/>
                            </p:stCondLst>
                            <p:childTnLst>
                              <p:par>
                                <p:cTn id="57" presetID="16" presetClass="entr" presetSubtype="2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barn(inVertical)">
                                      <p:cBhvr>
                                        <p:cTn id="59" dur="500"/>
                                        <p:tgtEl>
                                          <p:spTgt spid="38"/>
                                        </p:tgtEl>
                                      </p:cBhvr>
                                    </p:animEffect>
                                  </p:childTnLst>
                                </p:cTn>
                              </p:par>
                            </p:childTnLst>
                          </p:cTn>
                        </p:par>
                        <p:par>
                          <p:cTn id="60" fill="hold">
                            <p:stCondLst>
                              <p:cond delay="6500"/>
                            </p:stCondLst>
                            <p:childTnLst>
                              <p:par>
                                <p:cTn id="61" presetID="10" presetClass="entr" presetSubtype="0"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500"/>
                                        <p:tgtEl>
                                          <p:spTgt spid="39"/>
                                        </p:tgtEl>
                                      </p:cBhvr>
                                    </p:animEffect>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1000"/>
                                        <p:tgtEl>
                                          <p:spTgt spid="41"/>
                                        </p:tgtEl>
                                      </p:cBhvr>
                                    </p:animEffect>
                                    <p:anim calcmode="lin" valueType="num">
                                      <p:cBhvr>
                                        <p:cTn id="68" dur="1000" fill="hold"/>
                                        <p:tgtEl>
                                          <p:spTgt spid="41"/>
                                        </p:tgtEl>
                                        <p:attrNameLst>
                                          <p:attrName>ppt_x</p:attrName>
                                        </p:attrNameLst>
                                      </p:cBhvr>
                                      <p:tavLst>
                                        <p:tav tm="0">
                                          <p:val>
                                            <p:strVal val="#ppt_x"/>
                                          </p:val>
                                        </p:tav>
                                        <p:tav tm="100000">
                                          <p:val>
                                            <p:strVal val="#ppt_x"/>
                                          </p:val>
                                        </p:tav>
                                      </p:tavLst>
                                    </p:anim>
                                    <p:anim calcmode="lin" valueType="num">
                                      <p:cBhvr>
                                        <p:cTn id="69" dur="1000" fill="hold"/>
                                        <p:tgtEl>
                                          <p:spTgt spid="41"/>
                                        </p:tgtEl>
                                        <p:attrNameLst>
                                          <p:attrName>ppt_y</p:attrName>
                                        </p:attrNameLst>
                                      </p:cBhvr>
                                      <p:tavLst>
                                        <p:tav tm="0">
                                          <p:val>
                                            <p:strVal val="#ppt_y+.1"/>
                                          </p:val>
                                        </p:tav>
                                        <p:tav tm="100000">
                                          <p:val>
                                            <p:strVal val="#ppt_y"/>
                                          </p:val>
                                        </p:tav>
                                      </p:tavLst>
                                    </p:anim>
                                  </p:childTnLst>
                                </p:cTn>
                              </p:par>
                              <p:par>
                                <p:cTn id="70" presetID="2" presetClass="entr" presetSubtype="2" fill="hold" nodeType="withEffect">
                                  <p:stCondLst>
                                    <p:cond delay="750"/>
                                  </p:stCondLst>
                                  <p:childTnLst>
                                    <p:set>
                                      <p:cBhvr>
                                        <p:cTn id="71" dur="1" fill="hold">
                                          <p:stCondLst>
                                            <p:cond delay="0"/>
                                          </p:stCondLst>
                                        </p:cTn>
                                        <p:tgtEl>
                                          <p:spTgt spid="42"/>
                                        </p:tgtEl>
                                        <p:attrNameLst>
                                          <p:attrName>style.visibility</p:attrName>
                                        </p:attrNameLst>
                                      </p:cBhvr>
                                      <p:to>
                                        <p:strVal val="visible"/>
                                      </p:to>
                                    </p:set>
                                    <p:anim calcmode="lin" valueType="num">
                                      <p:cBhvr additive="base">
                                        <p:cTn id="72" dur="500" fill="hold"/>
                                        <p:tgtEl>
                                          <p:spTgt spid="42"/>
                                        </p:tgtEl>
                                        <p:attrNameLst>
                                          <p:attrName>ppt_x</p:attrName>
                                        </p:attrNameLst>
                                      </p:cBhvr>
                                      <p:tavLst>
                                        <p:tav tm="0">
                                          <p:val>
                                            <p:strVal val="1+#ppt_w/2"/>
                                          </p:val>
                                        </p:tav>
                                        <p:tav tm="100000">
                                          <p:val>
                                            <p:strVal val="#ppt_x"/>
                                          </p:val>
                                        </p:tav>
                                      </p:tavLst>
                                    </p:anim>
                                    <p:anim calcmode="lin" valueType="num">
                                      <p:cBhvr additive="base">
                                        <p:cTn id="73" dur="500" fill="hold"/>
                                        <p:tgtEl>
                                          <p:spTgt spid="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16" presetClass="entr" presetSubtype="21"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barn(inVertical)">
                                      <p:cBhvr>
                                        <p:cTn id="77" dur="500"/>
                                        <p:tgtEl>
                                          <p:spTgt spid="53"/>
                                        </p:tgtEl>
                                      </p:cBhvr>
                                    </p:animEffect>
                                  </p:childTnLst>
                                </p:cTn>
                              </p:par>
                            </p:childTnLst>
                          </p:cTn>
                        </p:par>
                        <p:par>
                          <p:cTn id="78" fill="hold">
                            <p:stCondLst>
                              <p:cond delay="8750"/>
                            </p:stCondLst>
                            <p:childTnLst>
                              <p:par>
                                <p:cTn id="79" presetID="10" presetClass="entr" presetSubtype="0" fill="hold" grpId="0" nodeType="after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fade">
                                      <p:cBhvr>
                                        <p:cTn id="81" dur="500"/>
                                        <p:tgtEl>
                                          <p:spTgt spid="45"/>
                                        </p:tgtEl>
                                      </p:cBhvr>
                                    </p:animEffect>
                                  </p:childTnLst>
                                </p:cTn>
                              </p:par>
                              <p:par>
                                <p:cTn id="82" presetID="42" presetClass="entr" presetSubtype="0" fill="hold" nodeType="withEffect">
                                  <p:stCondLst>
                                    <p:cond delay="50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10250"/>
                            </p:stCondLst>
                            <p:childTnLst>
                              <p:par>
                                <p:cTn id="88" presetID="16" presetClass="entr" presetSubtype="21"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barn(inVertical)">
                                      <p:cBhvr>
                                        <p:cTn id="90" dur="500"/>
                                        <p:tgtEl>
                                          <p:spTgt spid="51"/>
                                        </p:tgtEl>
                                      </p:cBhvr>
                                    </p:animEffect>
                                  </p:childTnLst>
                                </p:cTn>
                              </p:par>
                            </p:childTnLst>
                          </p:cTn>
                        </p:par>
                        <p:par>
                          <p:cTn id="91" fill="hold">
                            <p:stCondLst>
                              <p:cond delay="10750"/>
                            </p:stCondLst>
                            <p:childTnLst>
                              <p:par>
                                <p:cTn id="92" presetID="10" presetClass="entr" presetSubtype="0" fill="hold" grpId="0" nodeType="afterEffect">
                                  <p:stCondLst>
                                    <p:cond delay="0"/>
                                  </p:stCondLst>
                                  <p:childTnLst>
                                    <p:set>
                                      <p:cBhvr>
                                        <p:cTn id="93" dur="1" fill="hold">
                                          <p:stCondLst>
                                            <p:cond delay="0"/>
                                          </p:stCondLst>
                                        </p:cTn>
                                        <p:tgtEl>
                                          <p:spTgt spid="52"/>
                                        </p:tgtEl>
                                        <p:attrNameLst>
                                          <p:attrName>style.visibility</p:attrName>
                                        </p:attrNameLst>
                                      </p:cBhvr>
                                      <p:to>
                                        <p:strVal val="visible"/>
                                      </p:to>
                                    </p:set>
                                    <p:animEffect transition="in" filter="fade">
                                      <p:cBhvr>
                                        <p:cTn id="9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8" grpId="0" animBg="1"/>
      <p:bldP spid="32" grpId="0" animBg="1"/>
      <p:bldP spid="38" grpId="0" animBg="1"/>
      <p:bldP spid="39" grpId="0"/>
      <p:bldP spid="40" grpId="0" animBg="1"/>
      <p:bldP spid="41" grpId="0" animBg="1"/>
      <p:bldP spid="45" grpId="0" animBg="1"/>
      <p:bldP spid="51" grpId="0" animBg="1"/>
      <p:bldP spid="52" grpId="0"/>
      <p:bldP spid="5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图片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459158" y="1700808"/>
            <a:ext cx="2997994" cy="1998663"/>
          </a:xfrm>
          <a:prstGeom prst="rect">
            <a:avLst/>
          </a:prstGeom>
          <a:noFill/>
          <a:ln>
            <a:noFill/>
          </a:ln>
          <a:effectLst>
            <a:outerShdw blurRad="254000" dist="63500" dir="2700000" algn="tl" rotWithShape="0">
              <a:prstClr val="black">
                <a:alpha val="3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Rectangle 5"/>
          <p:cNvSpPr>
            <a:spLocks noChangeArrowheads="1"/>
          </p:cNvSpPr>
          <p:nvPr/>
        </p:nvSpPr>
        <p:spPr bwMode="auto">
          <a:xfrm>
            <a:off x="4539680" y="1707158"/>
            <a:ext cx="3146425" cy="1992313"/>
          </a:xfrm>
          <a:prstGeom prst="rect">
            <a:avLst/>
          </a:prstGeom>
          <a:solidFill>
            <a:srgbClr val="E53238"/>
          </a:solidFill>
          <a:ln>
            <a:noFill/>
          </a:ln>
          <a:effectLst>
            <a:outerShdw blurRad="254000" dist="63500" dir="2700000" algn="tl" rotWithShape="0">
              <a:prstClr val="black">
                <a:alpha val="30000"/>
              </a:prstClr>
            </a:outerShdw>
          </a:effectLst>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lnSpc>
                <a:spcPct val="130000"/>
              </a:lnSpc>
            </a:pPr>
            <a:endParaRPr lang="id-ID" altLang="en-US" dirty="0">
              <a:solidFill>
                <a:srgbClr val="FFFFFF"/>
              </a:solidFill>
              <a:latin typeface="思源黑体" panose="020B0500000000000000" pitchFamily="34" charset="-122"/>
              <a:ea typeface="思源黑体" panose="020B0500000000000000" pitchFamily="34" charset="-122"/>
              <a:cs typeface="+mn-ea"/>
              <a:sym typeface="+mn-lt"/>
            </a:endParaRPr>
          </a:p>
        </p:txBody>
      </p:sp>
      <p:sp>
        <p:nvSpPr>
          <p:cNvPr id="56" name="Rectangle 6"/>
          <p:cNvSpPr>
            <a:spLocks noChangeArrowheads="1"/>
          </p:cNvSpPr>
          <p:nvPr/>
        </p:nvSpPr>
        <p:spPr bwMode="auto">
          <a:xfrm>
            <a:off x="7722617" y="1707158"/>
            <a:ext cx="3144838" cy="1992313"/>
          </a:xfrm>
          <a:prstGeom prst="rect">
            <a:avLst/>
          </a:prstGeom>
          <a:solidFill>
            <a:srgbClr val="595959"/>
          </a:solidFill>
          <a:ln>
            <a:noFill/>
          </a:ln>
          <a:effectLst>
            <a:outerShdw blurRad="254000" dist="63500" dir="2700000" algn="tl" rotWithShape="0">
              <a:prstClr val="black">
                <a:alpha val="30000"/>
              </a:prstClr>
            </a:outerShdw>
          </a:effectLst>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lnSpc>
                <a:spcPct val="130000"/>
              </a:lnSpc>
            </a:pPr>
            <a:endParaRPr lang="id-ID" altLang="en-US" dirty="0">
              <a:solidFill>
                <a:srgbClr val="FFFFFF"/>
              </a:solidFill>
              <a:latin typeface="思源黑体" panose="020B0500000000000000" pitchFamily="34" charset="-122"/>
              <a:ea typeface="思源黑体" panose="020B0500000000000000" pitchFamily="34" charset="-122"/>
              <a:cs typeface="+mn-ea"/>
              <a:sym typeface="+mn-lt"/>
            </a:endParaRPr>
          </a:p>
        </p:txBody>
      </p:sp>
      <p:sp>
        <p:nvSpPr>
          <p:cNvPr id="57" name="TextBox 13"/>
          <p:cNvSpPr txBox="1">
            <a:spLocks noChangeArrowheads="1"/>
          </p:cNvSpPr>
          <p:nvPr/>
        </p:nvSpPr>
        <p:spPr bwMode="auto">
          <a:xfrm>
            <a:off x="8113142" y="2068488"/>
            <a:ext cx="2338388" cy="36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lnSpc>
                <a:spcPct val="130000"/>
              </a:lnSpc>
              <a:spcBef>
                <a:spcPct val="0"/>
              </a:spcBef>
            </a:pPr>
            <a:r>
              <a:rPr lang="zh-CN" altLang="en-US" sz="2000" dirty="0">
                <a:solidFill>
                  <a:schemeClr val="bg1"/>
                </a:solidFill>
                <a:latin typeface="思源黑体" panose="020B0500000000000000" pitchFamily="34" charset="-122"/>
                <a:ea typeface="思源黑体" panose="020B0500000000000000" pitchFamily="34" charset="-122"/>
                <a:cs typeface="+mn-ea"/>
                <a:sym typeface="+mn-lt"/>
              </a:rPr>
              <a:t>营销技能不足</a:t>
            </a:r>
            <a:endParaRPr lang="en-US" altLang="zh-CN" sz="2000" dirty="0">
              <a:solidFill>
                <a:schemeClr val="bg1"/>
              </a:solidFill>
              <a:latin typeface="思源黑体" panose="020B0500000000000000" pitchFamily="34" charset="-122"/>
              <a:ea typeface="思源黑体" panose="020B0500000000000000" pitchFamily="34" charset="-122"/>
              <a:cs typeface="+mn-ea"/>
              <a:sym typeface="+mn-lt"/>
            </a:endParaRPr>
          </a:p>
        </p:txBody>
      </p:sp>
      <p:sp>
        <p:nvSpPr>
          <p:cNvPr id="58" name="TextBox 57"/>
          <p:cNvSpPr txBox="1">
            <a:spLocks noChangeArrowheads="1"/>
          </p:cNvSpPr>
          <p:nvPr/>
        </p:nvSpPr>
        <p:spPr bwMode="auto">
          <a:xfrm>
            <a:off x="8176816" y="2572544"/>
            <a:ext cx="231378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nSpc>
                <a:spcPct val="130000"/>
              </a:lnSpc>
            </a:pPr>
            <a:r>
              <a:rPr lang="zh-CN" altLang="en-US" sz="1000" dirty="0">
                <a:solidFill>
                  <a:schemeClr val="bg1"/>
                </a:solidFill>
                <a:latin typeface="思源黑体" panose="020B0500000000000000" pitchFamily="34" charset="-122"/>
                <a:ea typeface="思源黑体" panose="020B0500000000000000" pitchFamily="34" charset="-122"/>
                <a:cs typeface="+mn-ea"/>
                <a:sym typeface="+mn-lt"/>
              </a:rPr>
              <a:t>右键点击图片选择设置图片格式可直接替换图片。您的容打在或者通过复制您的文本后，在此框中选择粘贴，并选择只保。</a:t>
            </a:r>
            <a:endParaRPr lang="en-US" altLang="zh-CN" sz="1000" dirty="0">
              <a:solidFill>
                <a:schemeClr val="bg1"/>
              </a:solidFill>
              <a:latin typeface="思源黑体" panose="020B0500000000000000" pitchFamily="34" charset="-122"/>
              <a:ea typeface="思源黑体" panose="020B0500000000000000" pitchFamily="34" charset="-122"/>
              <a:cs typeface="+mn-ea"/>
              <a:sym typeface="+mn-lt"/>
            </a:endParaRPr>
          </a:p>
        </p:txBody>
      </p:sp>
      <p:sp>
        <p:nvSpPr>
          <p:cNvPr id="59" name="TextBox 13"/>
          <p:cNvSpPr txBox="1">
            <a:spLocks noChangeArrowheads="1"/>
          </p:cNvSpPr>
          <p:nvPr/>
        </p:nvSpPr>
        <p:spPr bwMode="auto">
          <a:xfrm>
            <a:off x="4879405" y="2068488"/>
            <a:ext cx="2338387" cy="36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lnSpc>
                <a:spcPct val="130000"/>
              </a:lnSpc>
              <a:spcBef>
                <a:spcPct val="0"/>
              </a:spcBef>
            </a:pPr>
            <a:r>
              <a:rPr lang="zh-CN" altLang="en-US" sz="2000" dirty="0">
                <a:solidFill>
                  <a:schemeClr val="bg1"/>
                </a:solidFill>
                <a:latin typeface="思源黑体" panose="020B0500000000000000" pitchFamily="34" charset="-122"/>
                <a:ea typeface="思源黑体" panose="020B0500000000000000" pitchFamily="34" charset="-122"/>
                <a:cs typeface="+mn-ea"/>
                <a:sym typeface="+mn-lt"/>
              </a:rPr>
              <a:t>市场经验认识</a:t>
            </a:r>
            <a:endParaRPr lang="en-US" altLang="zh-CN" sz="2000" dirty="0">
              <a:solidFill>
                <a:schemeClr val="bg1"/>
              </a:solidFill>
              <a:latin typeface="思源黑体" panose="020B0500000000000000" pitchFamily="34" charset="-122"/>
              <a:ea typeface="思源黑体" panose="020B0500000000000000" pitchFamily="34" charset="-122"/>
              <a:cs typeface="+mn-ea"/>
              <a:sym typeface="+mn-lt"/>
            </a:endParaRPr>
          </a:p>
        </p:txBody>
      </p:sp>
      <p:sp>
        <p:nvSpPr>
          <p:cNvPr id="60" name="TextBox 59"/>
          <p:cNvSpPr txBox="1">
            <a:spLocks noChangeArrowheads="1"/>
          </p:cNvSpPr>
          <p:nvPr/>
        </p:nvSpPr>
        <p:spPr bwMode="auto">
          <a:xfrm>
            <a:off x="4943078" y="2572544"/>
            <a:ext cx="237916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nSpc>
                <a:spcPct val="130000"/>
              </a:lnSpc>
            </a:pPr>
            <a:r>
              <a:rPr lang="zh-CN" altLang="en-US" sz="1000" dirty="0">
                <a:solidFill>
                  <a:schemeClr val="bg1"/>
                </a:solidFill>
                <a:latin typeface="思源黑体" panose="020B0500000000000000" pitchFamily="34" charset="-122"/>
                <a:ea typeface="思源黑体" panose="020B0500000000000000" pitchFamily="34" charset="-122"/>
                <a:cs typeface="+mn-ea"/>
                <a:sym typeface="+mn-lt"/>
              </a:rPr>
              <a:t>右键点击图片选择设置图片格式可直接替换图片。您的容打在或者通过复制您的文本后，在此框中选择粘贴，并选择只保。</a:t>
            </a:r>
            <a:endParaRPr lang="en-US" altLang="zh-CN" sz="1000" dirty="0">
              <a:solidFill>
                <a:schemeClr val="bg1"/>
              </a:solidFill>
              <a:latin typeface="思源黑体" panose="020B0500000000000000" pitchFamily="34" charset="-122"/>
              <a:ea typeface="思源黑体" panose="020B0500000000000000" pitchFamily="34" charset="-122"/>
              <a:cs typeface="+mn-ea"/>
              <a:sym typeface="+mn-lt"/>
            </a:endParaRPr>
          </a:p>
        </p:txBody>
      </p:sp>
      <p:sp>
        <p:nvSpPr>
          <p:cNvPr id="61" name="文本框 53"/>
          <p:cNvSpPr txBox="1"/>
          <p:nvPr/>
        </p:nvSpPr>
        <p:spPr>
          <a:xfrm>
            <a:off x="1270670" y="3979510"/>
            <a:ext cx="1467068" cy="454355"/>
          </a:xfrm>
          <a:prstGeom prst="rect">
            <a:avLst/>
          </a:prstGeom>
          <a:noFill/>
        </p:spPr>
        <p:txBody>
          <a:bodyPr wrap="none" rtlCol="0">
            <a:spAutoFit/>
          </a:bodyPr>
          <a:lstStyle/>
          <a:p>
            <a:pPr>
              <a:lnSpc>
                <a:spcPct val="130000"/>
              </a:lnSpc>
            </a:pPr>
            <a:r>
              <a:rPr lang="zh-CN" altLang="en-US" sz="20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认识上不足</a:t>
            </a:r>
            <a:endParaRPr lang="en-US" altLang="zh-CN" sz="20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endParaRPr>
          </a:p>
        </p:txBody>
      </p:sp>
      <p:sp>
        <p:nvSpPr>
          <p:cNvPr id="62" name="矩形 61"/>
          <p:cNvSpPr/>
          <p:nvPr/>
        </p:nvSpPr>
        <p:spPr>
          <a:xfrm>
            <a:off x="1270670" y="4380827"/>
            <a:ext cx="9721080" cy="473015"/>
          </a:xfrm>
          <a:prstGeom prst="rect">
            <a:avLst/>
          </a:prstGeom>
        </p:spPr>
        <p:txBody>
          <a:bodyPr wrap="square">
            <a:spAutoFit/>
          </a:bodyPr>
          <a:lstStyle/>
          <a:p>
            <a:pPr algn="just">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此处添加详细文本描述，建议与标题相关并符合整体语言风格，语言描述尽量简洁生动。尽量将每页幻灯片的字数控制在  </a:t>
            </a:r>
            <a:r>
              <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200</a:t>
            </a: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字以内，据统计每页幻灯片的最好控制在  </a:t>
            </a:r>
            <a:r>
              <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5</a:t>
            </a: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分钟之内描述尽量简洁生动。尽量将每页幻灯片的字数控制</a:t>
            </a:r>
          </a:p>
        </p:txBody>
      </p:sp>
      <p:sp>
        <p:nvSpPr>
          <p:cNvPr id="63" name="矩形 62"/>
          <p:cNvSpPr/>
          <p:nvPr/>
        </p:nvSpPr>
        <p:spPr>
          <a:xfrm>
            <a:off x="1279363" y="5274587"/>
            <a:ext cx="3807731" cy="692497"/>
          </a:xfrm>
          <a:prstGeom prst="rect">
            <a:avLst/>
          </a:prstGeom>
        </p:spPr>
        <p:txBody>
          <a:bodyPr wrap="square">
            <a:spAutoFit/>
          </a:bodyPr>
          <a:lstStyle/>
          <a:p>
            <a:pPr marL="285750" indent="-285750">
              <a:lnSpc>
                <a:spcPct val="130000"/>
              </a:lnSpc>
              <a:buFont typeface="Arial" panose="020B0604020202020204" pitchFamily="34" charset="0"/>
              <a:buChar char="•"/>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此处添加详细文本描述，建议与标题相关并符合整体语言风格，语言描述尽量简洁生动。此处添加详细文本描述，建议与标题相关并符合整体语言风格，语言描述尽量简洁生动。</a:t>
            </a:r>
            <a:endPar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sp>
        <p:nvSpPr>
          <p:cNvPr id="18" name="矩形 17"/>
          <p:cNvSpPr/>
          <p:nvPr/>
        </p:nvSpPr>
        <p:spPr>
          <a:xfrm>
            <a:off x="5595687" y="5274587"/>
            <a:ext cx="3807731" cy="692497"/>
          </a:xfrm>
          <a:prstGeom prst="rect">
            <a:avLst/>
          </a:prstGeom>
        </p:spPr>
        <p:txBody>
          <a:bodyPr wrap="square">
            <a:spAutoFit/>
          </a:bodyPr>
          <a:lstStyle/>
          <a:p>
            <a:pPr marL="285750" indent="-285750">
              <a:lnSpc>
                <a:spcPct val="130000"/>
              </a:lnSpc>
              <a:buFont typeface="Arial" panose="020B0604020202020204" pitchFamily="34" charset="0"/>
              <a:buChar char="•"/>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此处添加详细文本描述，建议与标题相关并符合整体语言风格，语言描述尽量简洁生动。此处添加详细文本描述，建议与标题相关并符合整体语言风格，语言描述尽量简洁生动。</a:t>
            </a:r>
            <a:endPar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grpSp>
        <p:nvGrpSpPr>
          <p:cNvPr id="17" name="组合 16"/>
          <p:cNvGrpSpPr/>
          <p:nvPr/>
        </p:nvGrpSpPr>
        <p:grpSpPr>
          <a:xfrm>
            <a:off x="3960903" y="266662"/>
            <a:ext cx="4268606" cy="919077"/>
            <a:chOff x="3925680" y="337337"/>
            <a:chExt cx="4269162" cy="919197"/>
          </a:xfrm>
        </p:grpSpPr>
        <p:sp>
          <p:nvSpPr>
            <p:cNvPr id="22" name="文本框 21"/>
            <p:cNvSpPr txBox="1"/>
            <p:nvPr/>
          </p:nvSpPr>
          <p:spPr>
            <a:xfrm>
              <a:off x="3925680" y="337337"/>
              <a:ext cx="4269162"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r>
                <a:rPr lang="zh-CN" altLang="en-US" sz="3200" dirty="0">
                  <a:ea typeface="思源黑体" panose="020B0500000000000000" pitchFamily="34" charset="-122"/>
                </a:rPr>
                <a:t>认识不足之处</a:t>
              </a:r>
            </a:p>
          </p:txBody>
        </p:sp>
        <p:sp>
          <p:nvSpPr>
            <p:cNvPr id="23" name="文本框 22"/>
            <p:cNvSpPr txBox="1"/>
            <p:nvPr/>
          </p:nvSpPr>
          <p:spPr>
            <a:xfrm>
              <a:off x="3925680" y="868736"/>
              <a:ext cx="4269162" cy="387798"/>
            </a:xfrm>
            <a:prstGeom prst="rect">
              <a:avLst/>
            </a:prstGeom>
            <a:noFill/>
          </p:spPr>
          <p:txBody>
            <a:bodyPr wrap="square" rtlCol="0">
              <a:spAutoFit/>
              <a:scene3d>
                <a:camera prst="orthographicFront"/>
                <a:lightRig rig="threePt" dir="t"/>
              </a:scene3d>
              <a:sp3d contourW="12700"/>
            </a:bodyPr>
            <a:lstStyle>
              <a:defPPr>
                <a:defRPr lang="en-US"/>
              </a:defPPr>
              <a:lvl1pPr algn="ctr">
                <a:lnSpc>
                  <a:spcPct val="120000"/>
                </a:lnSpc>
                <a:defRPr sz="1100">
                  <a:solidFill>
                    <a:schemeClr val="bg1">
                      <a:lumMod val="65000"/>
                    </a:schemeClr>
                  </a:solidFill>
                  <a:latin typeface="Century Gothic" panose="020B0502020202020204" pitchFamily="34" charset="0"/>
                </a:defRPr>
              </a:lvl1pPr>
            </a:lstStyle>
            <a:p>
              <a:r>
                <a:rPr lang="en-US" altLang="zh-CN" sz="800" dirty="0">
                  <a:solidFill>
                    <a:schemeClr val="tx1">
                      <a:lumMod val="50000"/>
                      <a:lumOff val="50000"/>
                    </a:schemeClr>
                  </a:solidFill>
                  <a:ea typeface="思源黑体" panose="020B0500000000000000" pitchFamily="34" charset="-122"/>
                </a:rPr>
                <a:t>print the presentation and make it into a film to be used in a wider field The user can demonstrate on a projector or computer</a:t>
              </a:r>
            </a:p>
          </p:txBody>
        </p:sp>
      </p:grpSp>
    </p:spTree>
    <p:extLst>
      <p:ext uri="{BB962C8B-B14F-4D97-AF65-F5344CB8AC3E}">
        <p14:creationId xmlns:p14="http://schemas.microsoft.com/office/powerpoint/2010/main" val="553877073"/>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500"/>
                                        <p:tgtEl>
                                          <p:spTgt spid="6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75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par>
                                <p:cTn id="24" presetID="2" presetClass="entr" presetSubtype="1" fill="hold" grpId="0" nodeType="withEffect">
                                  <p:stCondLst>
                                    <p:cond delay="750"/>
                                  </p:stCondLst>
                                  <p:childTnLst>
                                    <p:set>
                                      <p:cBhvr>
                                        <p:cTn id="25" dur="1" fill="hold">
                                          <p:stCondLst>
                                            <p:cond delay="0"/>
                                          </p:stCondLst>
                                        </p:cTn>
                                        <p:tgtEl>
                                          <p:spTgt spid="55"/>
                                        </p:tgtEl>
                                        <p:attrNameLst>
                                          <p:attrName>style.visibility</p:attrName>
                                        </p:attrNameLst>
                                      </p:cBhvr>
                                      <p:to>
                                        <p:strVal val="visible"/>
                                      </p:to>
                                    </p:set>
                                    <p:anim calcmode="lin" valueType="num">
                                      <p:cBhvr additive="base">
                                        <p:cTn id="26" dur="500" fill="hold"/>
                                        <p:tgtEl>
                                          <p:spTgt spid="55"/>
                                        </p:tgtEl>
                                        <p:attrNameLst>
                                          <p:attrName>ppt_x</p:attrName>
                                        </p:attrNameLst>
                                      </p:cBhvr>
                                      <p:tavLst>
                                        <p:tav tm="0">
                                          <p:val>
                                            <p:strVal val="#ppt_x"/>
                                          </p:val>
                                        </p:tav>
                                        <p:tav tm="100000">
                                          <p:val>
                                            <p:strVal val="#ppt_x"/>
                                          </p:val>
                                        </p:tav>
                                      </p:tavLst>
                                    </p:anim>
                                    <p:anim calcmode="lin" valueType="num">
                                      <p:cBhvr additive="base">
                                        <p:cTn id="27" dur="500" fill="hold"/>
                                        <p:tgtEl>
                                          <p:spTgt spid="55"/>
                                        </p:tgtEl>
                                        <p:attrNameLst>
                                          <p:attrName>ppt_y</p:attrName>
                                        </p:attrNameLst>
                                      </p:cBhvr>
                                      <p:tavLst>
                                        <p:tav tm="0">
                                          <p:val>
                                            <p:strVal val="0-#ppt_h/2"/>
                                          </p:val>
                                        </p:tav>
                                        <p:tav tm="100000">
                                          <p:val>
                                            <p:strVal val="#ppt_y"/>
                                          </p:val>
                                        </p:tav>
                                      </p:tavLst>
                                    </p:anim>
                                  </p:childTnLst>
                                </p:cTn>
                              </p:par>
                              <p:par>
                                <p:cTn id="28" presetID="2" presetClass="entr" presetSubtype="4" fill="hold" grpId="0" nodeType="withEffect">
                                  <p:stCondLst>
                                    <p:cond delay="750"/>
                                  </p:stCondLst>
                                  <p:childTnLst>
                                    <p:set>
                                      <p:cBhvr>
                                        <p:cTn id="29" dur="1" fill="hold">
                                          <p:stCondLst>
                                            <p:cond delay="0"/>
                                          </p:stCondLst>
                                        </p:cTn>
                                        <p:tgtEl>
                                          <p:spTgt spid="56"/>
                                        </p:tgtEl>
                                        <p:attrNameLst>
                                          <p:attrName>style.visibility</p:attrName>
                                        </p:attrNameLst>
                                      </p:cBhvr>
                                      <p:to>
                                        <p:strVal val="visible"/>
                                      </p:to>
                                    </p:set>
                                    <p:anim calcmode="lin" valueType="num">
                                      <p:cBhvr additive="base">
                                        <p:cTn id="30" dur="500" fill="hold"/>
                                        <p:tgtEl>
                                          <p:spTgt spid="56"/>
                                        </p:tgtEl>
                                        <p:attrNameLst>
                                          <p:attrName>ppt_x</p:attrName>
                                        </p:attrNameLst>
                                      </p:cBhvr>
                                      <p:tavLst>
                                        <p:tav tm="0">
                                          <p:val>
                                            <p:strVal val="#ppt_x"/>
                                          </p:val>
                                        </p:tav>
                                        <p:tav tm="100000">
                                          <p:val>
                                            <p:strVal val="#ppt_x"/>
                                          </p:val>
                                        </p:tav>
                                      </p:tavLst>
                                    </p:anim>
                                    <p:anim calcmode="lin" valueType="num">
                                      <p:cBhvr additive="base">
                                        <p:cTn id="31" dur="500" fill="hold"/>
                                        <p:tgtEl>
                                          <p:spTgt spid="56"/>
                                        </p:tgtEl>
                                        <p:attrNameLst>
                                          <p:attrName>ppt_y</p:attrName>
                                        </p:attrNameLst>
                                      </p:cBhvr>
                                      <p:tavLst>
                                        <p:tav tm="0">
                                          <p:val>
                                            <p:strVal val="1+#ppt_h/2"/>
                                          </p:val>
                                        </p:tav>
                                        <p:tav tm="100000">
                                          <p:val>
                                            <p:strVal val="#ppt_y"/>
                                          </p:val>
                                        </p:tav>
                                      </p:tavLst>
                                    </p:anim>
                                  </p:childTnLst>
                                </p:cTn>
                              </p:par>
                              <p:par>
                                <p:cTn id="32" presetID="10" presetClass="entr" presetSubtype="0" fill="hold" grpId="0" nodeType="withEffect">
                                  <p:stCondLst>
                                    <p:cond delay="1250"/>
                                  </p:stCondLst>
                                  <p:childTnLst>
                                    <p:set>
                                      <p:cBhvr>
                                        <p:cTn id="33" dur="1" fill="hold">
                                          <p:stCondLst>
                                            <p:cond delay="0"/>
                                          </p:stCondLst>
                                        </p:cTn>
                                        <p:tgtEl>
                                          <p:spTgt spid="60"/>
                                        </p:tgtEl>
                                        <p:attrNameLst>
                                          <p:attrName>style.visibility</p:attrName>
                                        </p:attrNameLst>
                                      </p:cBhvr>
                                      <p:to>
                                        <p:strVal val="visible"/>
                                      </p:to>
                                    </p:set>
                                    <p:animEffect transition="in" filter="fade">
                                      <p:cBhvr>
                                        <p:cTn id="34" dur="500"/>
                                        <p:tgtEl>
                                          <p:spTgt spid="60"/>
                                        </p:tgtEl>
                                      </p:cBhvr>
                                    </p:animEffect>
                                  </p:childTnLst>
                                </p:cTn>
                              </p:par>
                              <p:par>
                                <p:cTn id="35" presetID="10" presetClass="entr" presetSubtype="0" fill="hold" grpId="0" nodeType="withEffect">
                                  <p:stCondLst>
                                    <p:cond delay="125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500"/>
                                        <p:tgtEl>
                                          <p:spTgt spid="59"/>
                                        </p:tgtEl>
                                      </p:cBhvr>
                                    </p:animEffect>
                                  </p:childTnLst>
                                </p:cTn>
                              </p:par>
                              <p:par>
                                <p:cTn id="38" presetID="10" presetClass="entr" presetSubtype="0" fill="hold" grpId="0" nodeType="withEffect">
                                  <p:stCondLst>
                                    <p:cond delay="125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500"/>
                                        <p:tgtEl>
                                          <p:spTgt spid="57"/>
                                        </p:tgtEl>
                                      </p:cBhvr>
                                    </p:animEffect>
                                  </p:childTnLst>
                                </p:cTn>
                              </p:par>
                              <p:par>
                                <p:cTn id="41" presetID="10" presetClass="entr" presetSubtype="0" fill="hold" grpId="0" nodeType="withEffect">
                                  <p:stCondLst>
                                    <p:cond delay="125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500"/>
                                        <p:tgtEl>
                                          <p:spTgt spid="58"/>
                                        </p:tgtEl>
                                      </p:cBhvr>
                                    </p:animEffect>
                                  </p:childTnLst>
                                </p:cTn>
                              </p:par>
                            </p:childTnLst>
                          </p:cTn>
                        </p:par>
                        <p:par>
                          <p:cTn id="44" fill="hold">
                            <p:stCondLst>
                              <p:cond delay="3250"/>
                            </p:stCondLst>
                            <p:childTnLst>
                              <p:par>
                                <p:cTn id="45" presetID="42"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p:bldP spid="58" grpId="0"/>
      <p:bldP spid="59" grpId="0"/>
      <p:bldP spid="60" grpId="0"/>
      <p:bldP spid="61" grpId="0"/>
      <p:bldP spid="62" grpId="0"/>
      <p:bldP spid="63"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181"/>
          <p:cNvSpPr>
            <a:spLocks noChangeAspect="1"/>
          </p:cNvSpPr>
          <p:nvPr/>
        </p:nvSpPr>
        <p:spPr bwMode="auto">
          <a:xfrm>
            <a:off x="1198662" y="1556792"/>
            <a:ext cx="3210780" cy="4474037"/>
          </a:xfrm>
          <a:custGeom>
            <a:avLst/>
            <a:gdLst>
              <a:gd name="T0" fmla="*/ 708 w 1220"/>
              <a:gd name="T1" fmla="*/ 208 h 1700"/>
              <a:gd name="T2" fmla="*/ 676 w 1220"/>
              <a:gd name="T3" fmla="*/ 210 h 1700"/>
              <a:gd name="T4" fmla="*/ 514 w 1220"/>
              <a:gd name="T5" fmla="*/ 196 h 1700"/>
              <a:gd name="T6" fmla="*/ 308 w 1220"/>
              <a:gd name="T7" fmla="*/ 150 h 1700"/>
              <a:gd name="T8" fmla="*/ 142 w 1220"/>
              <a:gd name="T9" fmla="*/ 88 h 1700"/>
              <a:gd name="T10" fmla="*/ 90 w 1220"/>
              <a:gd name="T11" fmla="*/ 22 h 1700"/>
              <a:gd name="T12" fmla="*/ 94 w 1220"/>
              <a:gd name="T13" fmla="*/ 70 h 1700"/>
              <a:gd name="T14" fmla="*/ 28 w 1220"/>
              <a:gd name="T15" fmla="*/ 36 h 1700"/>
              <a:gd name="T16" fmla="*/ 48 w 1220"/>
              <a:gd name="T17" fmla="*/ 76 h 1700"/>
              <a:gd name="T18" fmla="*/ 32 w 1220"/>
              <a:gd name="T19" fmla="*/ 80 h 1700"/>
              <a:gd name="T20" fmla="*/ 8 w 1220"/>
              <a:gd name="T21" fmla="*/ 88 h 1700"/>
              <a:gd name="T22" fmla="*/ 60 w 1220"/>
              <a:gd name="T23" fmla="*/ 118 h 1700"/>
              <a:gd name="T24" fmla="*/ 18 w 1220"/>
              <a:gd name="T25" fmla="*/ 138 h 1700"/>
              <a:gd name="T26" fmla="*/ 140 w 1220"/>
              <a:gd name="T27" fmla="*/ 154 h 1700"/>
              <a:gd name="T28" fmla="*/ 302 w 1220"/>
              <a:gd name="T29" fmla="*/ 234 h 1700"/>
              <a:gd name="T30" fmla="*/ 478 w 1220"/>
              <a:gd name="T31" fmla="*/ 290 h 1700"/>
              <a:gd name="T32" fmla="*/ 594 w 1220"/>
              <a:gd name="T33" fmla="*/ 338 h 1700"/>
              <a:gd name="T34" fmla="*/ 686 w 1220"/>
              <a:gd name="T35" fmla="*/ 448 h 1700"/>
              <a:gd name="T36" fmla="*/ 716 w 1220"/>
              <a:gd name="T37" fmla="*/ 670 h 1700"/>
              <a:gd name="T38" fmla="*/ 692 w 1220"/>
              <a:gd name="T39" fmla="*/ 886 h 1700"/>
              <a:gd name="T40" fmla="*/ 682 w 1220"/>
              <a:gd name="T41" fmla="*/ 1100 h 1700"/>
              <a:gd name="T42" fmla="*/ 646 w 1220"/>
              <a:gd name="T43" fmla="*/ 1220 h 1700"/>
              <a:gd name="T44" fmla="*/ 620 w 1220"/>
              <a:gd name="T45" fmla="*/ 1492 h 1700"/>
              <a:gd name="T46" fmla="*/ 598 w 1220"/>
              <a:gd name="T47" fmla="*/ 1628 h 1700"/>
              <a:gd name="T48" fmla="*/ 684 w 1220"/>
              <a:gd name="T49" fmla="*/ 1700 h 1700"/>
              <a:gd name="T50" fmla="*/ 770 w 1220"/>
              <a:gd name="T51" fmla="*/ 1656 h 1700"/>
              <a:gd name="T52" fmla="*/ 724 w 1220"/>
              <a:gd name="T53" fmla="*/ 1540 h 1700"/>
              <a:gd name="T54" fmla="*/ 800 w 1220"/>
              <a:gd name="T55" fmla="*/ 1208 h 1700"/>
              <a:gd name="T56" fmla="*/ 874 w 1220"/>
              <a:gd name="T57" fmla="*/ 1100 h 1700"/>
              <a:gd name="T58" fmla="*/ 884 w 1220"/>
              <a:gd name="T59" fmla="*/ 1344 h 1700"/>
              <a:gd name="T60" fmla="*/ 894 w 1220"/>
              <a:gd name="T61" fmla="*/ 1492 h 1700"/>
              <a:gd name="T62" fmla="*/ 900 w 1220"/>
              <a:gd name="T63" fmla="*/ 1588 h 1700"/>
              <a:gd name="T64" fmla="*/ 1046 w 1220"/>
              <a:gd name="T65" fmla="*/ 1618 h 1700"/>
              <a:gd name="T66" fmla="*/ 1100 w 1220"/>
              <a:gd name="T67" fmla="*/ 1580 h 1700"/>
              <a:gd name="T68" fmla="*/ 1016 w 1220"/>
              <a:gd name="T69" fmla="*/ 1506 h 1700"/>
              <a:gd name="T70" fmla="*/ 992 w 1220"/>
              <a:gd name="T71" fmla="*/ 1188 h 1700"/>
              <a:gd name="T72" fmla="*/ 1008 w 1220"/>
              <a:gd name="T73" fmla="*/ 854 h 1700"/>
              <a:gd name="T74" fmla="*/ 1030 w 1220"/>
              <a:gd name="T75" fmla="*/ 746 h 1700"/>
              <a:gd name="T76" fmla="*/ 980 w 1220"/>
              <a:gd name="T77" fmla="*/ 486 h 1700"/>
              <a:gd name="T78" fmla="*/ 1040 w 1220"/>
              <a:gd name="T79" fmla="*/ 404 h 1700"/>
              <a:gd name="T80" fmla="*/ 1162 w 1220"/>
              <a:gd name="T81" fmla="*/ 392 h 1700"/>
              <a:gd name="T82" fmla="*/ 1210 w 1220"/>
              <a:gd name="T83" fmla="*/ 384 h 1700"/>
              <a:gd name="T84" fmla="*/ 1216 w 1220"/>
              <a:gd name="T85" fmla="*/ 370 h 1700"/>
              <a:gd name="T86" fmla="*/ 1198 w 1220"/>
              <a:gd name="T87" fmla="*/ 356 h 1700"/>
              <a:gd name="T88" fmla="*/ 1196 w 1220"/>
              <a:gd name="T89" fmla="*/ 342 h 1700"/>
              <a:gd name="T90" fmla="*/ 1204 w 1220"/>
              <a:gd name="T91" fmla="*/ 324 h 1700"/>
              <a:gd name="T92" fmla="*/ 1154 w 1220"/>
              <a:gd name="T93" fmla="*/ 330 h 1700"/>
              <a:gd name="T94" fmla="*/ 1148 w 1220"/>
              <a:gd name="T95" fmla="*/ 292 h 1700"/>
              <a:gd name="T96" fmla="*/ 1124 w 1220"/>
              <a:gd name="T97" fmla="*/ 342 h 1700"/>
              <a:gd name="T98" fmla="*/ 1018 w 1220"/>
              <a:gd name="T99" fmla="*/ 330 h 1700"/>
              <a:gd name="T100" fmla="*/ 940 w 1220"/>
              <a:gd name="T101" fmla="*/ 306 h 1700"/>
              <a:gd name="T102" fmla="*/ 848 w 1220"/>
              <a:gd name="T103" fmla="*/ 242 h 1700"/>
              <a:gd name="T104" fmla="*/ 862 w 1220"/>
              <a:gd name="T105" fmla="*/ 172 h 1700"/>
              <a:gd name="T106" fmla="*/ 858 w 1220"/>
              <a:gd name="T107" fmla="*/ 104 h 1700"/>
              <a:gd name="T108" fmla="*/ 826 w 1220"/>
              <a:gd name="T109" fmla="*/ 60 h 1700"/>
              <a:gd name="T110" fmla="*/ 792 w 1220"/>
              <a:gd name="T111" fmla="*/ 24 h 1700"/>
              <a:gd name="T112" fmla="*/ 778 w 1220"/>
              <a:gd name="T113" fmla="*/ 20 h 1700"/>
              <a:gd name="T114" fmla="*/ 766 w 1220"/>
              <a:gd name="T115" fmla="*/ 18 h 1700"/>
              <a:gd name="T116" fmla="*/ 700 w 1220"/>
              <a:gd name="T117" fmla="*/ 50 h 1700"/>
              <a:gd name="T118" fmla="*/ 682 w 1220"/>
              <a:gd name="T119" fmla="*/ 86 h 1700"/>
              <a:gd name="T120" fmla="*/ 674 w 1220"/>
              <a:gd name="T121" fmla="*/ 116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0" h="1700">
                <a:moveTo>
                  <a:pt x="674" y="116"/>
                </a:moveTo>
                <a:lnTo>
                  <a:pt x="674" y="116"/>
                </a:lnTo>
                <a:lnTo>
                  <a:pt x="674" y="126"/>
                </a:lnTo>
                <a:lnTo>
                  <a:pt x="676" y="148"/>
                </a:lnTo>
                <a:lnTo>
                  <a:pt x="678" y="162"/>
                </a:lnTo>
                <a:lnTo>
                  <a:pt x="682" y="174"/>
                </a:lnTo>
                <a:lnTo>
                  <a:pt x="686" y="186"/>
                </a:lnTo>
                <a:lnTo>
                  <a:pt x="694" y="194"/>
                </a:lnTo>
                <a:lnTo>
                  <a:pt x="694" y="194"/>
                </a:lnTo>
                <a:lnTo>
                  <a:pt x="708" y="208"/>
                </a:lnTo>
                <a:lnTo>
                  <a:pt x="718" y="218"/>
                </a:lnTo>
                <a:lnTo>
                  <a:pt x="724" y="226"/>
                </a:lnTo>
                <a:lnTo>
                  <a:pt x="724" y="226"/>
                </a:lnTo>
                <a:lnTo>
                  <a:pt x="722" y="226"/>
                </a:lnTo>
                <a:lnTo>
                  <a:pt x="716" y="228"/>
                </a:lnTo>
                <a:lnTo>
                  <a:pt x="708" y="228"/>
                </a:lnTo>
                <a:lnTo>
                  <a:pt x="698" y="222"/>
                </a:lnTo>
                <a:lnTo>
                  <a:pt x="698" y="222"/>
                </a:lnTo>
                <a:lnTo>
                  <a:pt x="688" y="216"/>
                </a:lnTo>
                <a:lnTo>
                  <a:pt x="676" y="210"/>
                </a:lnTo>
                <a:lnTo>
                  <a:pt x="662" y="208"/>
                </a:lnTo>
                <a:lnTo>
                  <a:pt x="638" y="206"/>
                </a:lnTo>
                <a:lnTo>
                  <a:pt x="638" y="206"/>
                </a:lnTo>
                <a:lnTo>
                  <a:pt x="582" y="208"/>
                </a:lnTo>
                <a:lnTo>
                  <a:pt x="558" y="206"/>
                </a:lnTo>
                <a:lnTo>
                  <a:pt x="548" y="204"/>
                </a:lnTo>
                <a:lnTo>
                  <a:pt x="538" y="202"/>
                </a:lnTo>
                <a:lnTo>
                  <a:pt x="538" y="202"/>
                </a:lnTo>
                <a:lnTo>
                  <a:pt x="528" y="198"/>
                </a:lnTo>
                <a:lnTo>
                  <a:pt x="514" y="196"/>
                </a:lnTo>
                <a:lnTo>
                  <a:pt x="486" y="194"/>
                </a:lnTo>
                <a:lnTo>
                  <a:pt x="440" y="192"/>
                </a:lnTo>
                <a:lnTo>
                  <a:pt x="440" y="192"/>
                </a:lnTo>
                <a:lnTo>
                  <a:pt x="426" y="190"/>
                </a:lnTo>
                <a:lnTo>
                  <a:pt x="404" y="184"/>
                </a:lnTo>
                <a:lnTo>
                  <a:pt x="374" y="176"/>
                </a:lnTo>
                <a:lnTo>
                  <a:pt x="374" y="176"/>
                </a:lnTo>
                <a:lnTo>
                  <a:pt x="354" y="168"/>
                </a:lnTo>
                <a:lnTo>
                  <a:pt x="334" y="158"/>
                </a:lnTo>
                <a:lnTo>
                  <a:pt x="308" y="150"/>
                </a:lnTo>
                <a:lnTo>
                  <a:pt x="308" y="150"/>
                </a:lnTo>
                <a:lnTo>
                  <a:pt x="290" y="144"/>
                </a:lnTo>
                <a:lnTo>
                  <a:pt x="270" y="140"/>
                </a:lnTo>
                <a:lnTo>
                  <a:pt x="226" y="130"/>
                </a:lnTo>
                <a:lnTo>
                  <a:pt x="204" y="126"/>
                </a:lnTo>
                <a:lnTo>
                  <a:pt x="184" y="120"/>
                </a:lnTo>
                <a:lnTo>
                  <a:pt x="168" y="112"/>
                </a:lnTo>
                <a:lnTo>
                  <a:pt x="156" y="104"/>
                </a:lnTo>
                <a:lnTo>
                  <a:pt x="156" y="104"/>
                </a:lnTo>
                <a:lnTo>
                  <a:pt x="142" y="88"/>
                </a:lnTo>
                <a:lnTo>
                  <a:pt x="130" y="72"/>
                </a:lnTo>
                <a:lnTo>
                  <a:pt x="122" y="62"/>
                </a:lnTo>
                <a:lnTo>
                  <a:pt x="114" y="52"/>
                </a:lnTo>
                <a:lnTo>
                  <a:pt x="114" y="52"/>
                </a:lnTo>
                <a:lnTo>
                  <a:pt x="106" y="46"/>
                </a:lnTo>
                <a:lnTo>
                  <a:pt x="100" y="40"/>
                </a:lnTo>
                <a:lnTo>
                  <a:pt x="94" y="26"/>
                </a:lnTo>
                <a:lnTo>
                  <a:pt x="94" y="26"/>
                </a:lnTo>
                <a:lnTo>
                  <a:pt x="92" y="22"/>
                </a:lnTo>
                <a:lnTo>
                  <a:pt x="90" y="22"/>
                </a:lnTo>
                <a:lnTo>
                  <a:pt x="88" y="26"/>
                </a:lnTo>
                <a:lnTo>
                  <a:pt x="86" y="34"/>
                </a:lnTo>
                <a:lnTo>
                  <a:pt x="86" y="40"/>
                </a:lnTo>
                <a:lnTo>
                  <a:pt x="86" y="40"/>
                </a:lnTo>
                <a:lnTo>
                  <a:pt x="92" y="52"/>
                </a:lnTo>
                <a:lnTo>
                  <a:pt x="100" y="62"/>
                </a:lnTo>
                <a:lnTo>
                  <a:pt x="100" y="62"/>
                </a:lnTo>
                <a:lnTo>
                  <a:pt x="100" y="66"/>
                </a:lnTo>
                <a:lnTo>
                  <a:pt x="98" y="70"/>
                </a:lnTo>
                <a:lnTo>
                  <a:pt x="94" y="70"/>
                </a:lnTo>
                <a:lnTo>
                  <a:pt x="84" y="66"/>
                </a:lnTo>
                <a:lnTo>
                  <a:pt x="84" y="66"/>
                </a:lnTo>
                <a:lnTo>
                  <a:pt x="70" y="58"/>
                </a:lnTo>
                <a:lnTo>
                  <a:pt x="58" y="46"/>
                </a:lnTo>
                <a:lnTo>
                  <a:pt x="40" y="30"/>
                </a:lnTo>
                <a:lnTo>
                  <a:pt x="40" y="30"/>
                </a:lnTo>
                <a:lnTo>
                  <a:pt x="36" y="28"/>
                </a:lnTo>
                <a:lnTo>
                  <a:pt x="30" y="30"/>
                </a:lnTo>
                <a:lnTo>
                  <a:pt x="28" y="32"/>
                </a:lnTo>
                <a:lnTo>
                  <a:pt x="28" y="36"/>
                </a:lnTo>
                <a:lnTo>
                  <a:pt x="28" y="36"/>
                </a:lnTo>
                <a:lnTo>
                  <a:pt x="46" y="56"/>
                </a:lnTo>
                <a:lnTo>
                  <a:pt x="62" y="76"/>
                </a:lnTo>
                <a:lnTo>
                  <a:pt x="62" y="76"/>
                </a:lnTo>
                <a:lnTo>
                  <a:pt x="64" y="78"/>
                </a:lnTo>
                <a:lnTo>
                  <a:pt x="64" y="78"/>
                </a:lnTo>
                <a:lnTo>
                  <a:pt x="60" y="80"/>
                </a:lnTo>
                <a:lnTo>
                  <a:pt x="54" y="78"/>
                </a:lnTo>
                <a:lnTo>
                  <a:pt x="48" y="76"/>
                </a:lnTo>
                <a:lnTo>
                  <a:pt x="48" y="76"/>
                </a:lnTo>
                <a:lnTo>
                  <a:pt x="26" y="60"/>
                </a:lnTo>
                <a:lnTo>
                  <a:pt x="14" y="52"/>
                </a:lnTo>
                <a:lnTo>
                  <a:pt x="8" y="50"/>
                </a:lnTo>
                <a:lnTo>
                  <a:pt x="8" y="50"/>
                </a:lnTo>
                <a:lnTo>
                  <a:pt x="2" y="52"/>
                </a:lnTo>
                <a:lnTo>
                  <a:pt x="2" y="58"/>
                </a:lnTo>
                <a:lnTo>
                  <a:pt x="2" y="58"/>
                </a:lnTo>
                <a:lnTo>
                  <a:pt x="4" y="60"/>
                </a:lnTo>
                <a:lnTo>
                  <a:pt x="12" y="66"/>
                </a:lnTo>
                <a:lnTo>
                  <a:pt x="32" y="80"/>
                </a:lnTo>
                <a:lnTo>
                  <a:pt x="50" y="92"/>
                </a:lnTo>
                <a:lnTo>
                  <a:pt x="56" y="96"/>
                </a:lnTo>
                <a:lnTo>
                  <a:pt x="56" y="98"/>
                </a:lnTo>
                <a:lnTo>
                  <a:pt x="56" y="98"/>
                </a:lnTo>
                <a:lnTo>
                  <a:pt x="56" y="98"/>
                </a:lnTo>
                <a:lnTo>
                  <a:pt x="52" y="100"/>
                </a:lnTo>
                <a:lnTo>
                  <a:pt x="46" y="98"/>
                </a:lnTo>
                <a:lnTo>
                  <a:pt x="30" y="94"/>
                </a:lnTo>
                <a:lnTo>
                  <a:pt x="8" y="88"/>
                </a:lnTo>
                <a:lnTo>
                  <a:pt x="8" y="88"/>
                </a:lnTo>
                <a:lnTo>
                  <a:pt x="2" y="92"/>
                </a:lnTo>
                <a:lnTo>
                  <a:pt x="0" y="96"/>
                </a:lnTo>
                <a:lnTo>
                  <a:pt x="2" y="98"/>
                </a:lnTo>
                <a:lnTo>
                  <a:pt x="4" y="100"/>
                </a:lnTo>
                <a:lnTo>
                  <a:pt x="4" y="100"/>
                </a:lnTo>
                <a:lnTo>
                  <a:pt x="18" y="104"/>
                </a:lnTo>
                <a:lnTo>
                  <a:pt x="38" y="110"/>
                </a:lnTo>
                <a:lnTo>
                  <a:pt x="54" y="114"/>
                </a:lnTo>
                <a:lnTo>
                  <a:pt x="60" y="116"/>
                </a:lnTo>
                <a:lnTo>
                  <a:pt x="60" y="118"/>
                </a:lnTo>
                <a:lnTo>
                  <a:pt x="60" y="118"/>
                </a:lnTo>
                <a:lnTo>
                  <a:pt x="52" y="120"/>
                </a:lnTo>
                <a:lnTo>
                  <a:pt x="38" y="124"/>
                </a:lnTo>
                <a:lnTo>
                  <a:pt x="22" y="126"/>
                </a:lnTo>
                <a:lnTo>
                  <a:pt x="22" y="126"/>
                </a:lnTo>
                <a:lnTo>
                  <a:pt x="20" y="128"/>
                </a:lnTo>
                <a:lnTo>
                  <a:pt x="14" y="134"/>
                </a:lnTo>
                <a:lnTo>
                  <a:pt x="14" y="136"/>
                </a:lnTo>
                <a:lnTo>
                  <a:pt x="16" y="138"/>
                </a:lnTo>
                <a:lnTo>
                  <a:pt x="18" y="138"/>
                </a:lnTo>
                <a:lnTo>
                  <a:pt x="26" y="138"/>
                </a:lnTo>
                <a:lnTo>
                  <a:pt x="26" y="138"/>
                </a:lnTo>
                <a:lnTo>
                  <a:pt x="54" y="134"/>
                </a:lnTo>
                <a:lnTo>
                  <a:pt x="64" y="134"/>
                </a:lnTo>
                <a:lnTo>
                  <a:pt x="76" y="134"/>
                </a:lnTo>
                <a:lnTo>
                  <a:pt x="76" y="134"/>
                </a:lnTo>
                <a:lnTo>
                  <a:pt x="92" y="138"/>
                </a:lnTo>
                <a:lnTo>
                  <a:pt x="110" y="146"/>
                </a:lnTo>
                <a:lnTo>
                  <a:pt x="128" y="152"/>
                </a:lnTo>
                <a:lnTo>
                  <a:pt x="140" y="154"/>
                </a:lnTo>
                <a:lnTo>
                  <a:pt x="140" y="154"/>
                </a:lnTo>
                <a:lnTo>
                  <a:pt x="148" y="156"/>
                </a:lnTo>
                <a:lnTo>
                  <a:pt x="156" y="160"/>
                </a:lnTo>
                <a:lnTo>
                  <a:pt x="182" y="176"/>
                </a:lnTo>
                <a:lnTo>
                  <a:pt x="210" y="192"/>
                </a:lnTo>
                <a:lnTo>
                  <a:pt x="222" y="198"/>
                </a:lnTo>
                <a:lnTo>
                  <a:pt x="234" y="204"/>
                </a:lnTo>
                <a:lnTo>
                  <a:pt x="234" y="204"/>
                </a:lnTo>
                <a:lnTo>
                  <a:pt x="264" y="216"/>
                </a:lnTo>
                <a:lnTo>
                  <a:pt x="302" y="234"/>
                </a:lnTo>
                <a:lnTo>
                  <a:pt x="340" y="248"/>
                </a:lnTo>
                <a:lnTo>
                  <a:pt x="354" y="254"/>
                </a:lnTo>
                <a:lnTo>
                  <a:pt x="364" y="256"/>
                </a:lnTo>
                <a:lnTo>
                  <a:pt x="364" y="256"/>
                </a:lnTo>
                <a:lnTo>
                  <a:pt x="386" y="258"/>
                </a:lnTo>
                <a:lnTo>
                  <a:pt x="414" y="266"/>
                </a:lnTo>
                <a:lnTo>
                  <a:pt x="442" y="274"/>
                </a:lnTo>
                <a:lnTo>
                  <a:pt x="458" y="282"/>
                </a:lnTo>
                <a:lnTo>
                  <a:pt x="458" y="282"/>
                </a:lnTo>
                <a:lnTo>
                  <a:pt x="478" y="290"/>
                </a:lnTo>
                <a:lnTo>
                  <a:pt x="512" y="306"/>
                </a:lnTo>
                <a:lnTo>
                  <a:pt x="542" y="320"/>
                </a:lnTo>
                <a:lnTo>
                  <a:pt x="560" y="328"/>
                </a:lnTo>
                <a:lnTo>
                  <a:pt x="560" y="328"/>
                </a:lnTo>
                <a:lnTo>
                  <a:pt x="566" y="332"/>
                </a:lnTo>
                <a:lnTo>
                  <a:pt x="570" y="336"/>
                </a:lnTo>
                <a:lnTo>
                  <a:pt x="576" y="336"/>
                </a:lnTo>
                <a:lnTo>
                  <a:pt x="586" y="336"/>
                </a:lnTo>
                <a:lnTo>
                  <a:pt x="586" y="336"/>
                </a:lnTo>
                <a:lnTo>
                  <a:pt x="594" y="338"/>
                </a:lnTo>
                <a:lnTo>
                  <a:pt x="600" y="344"/>
                </a:lnTo>
                <a:lnTo>
                  <a:pt x="606" y="350"/>
                </a:lnTo>
                <a:lnTo>
                  <a:pt x="618" y="358"/>
                </a:lnTo>
                <a:lnTo>
                  <a:pt x="618" y="358"/>
                </a:lnTo>
                <a:lnTo>
                  <a:pt x="626" y="364"/>
                </a:lnTo>
                <a:lnTo>
                  <a:pt x="634" y="374"/>
                </a:lnTo>
                <a:lnTo>
                  <a:pt x="650" y="402"/>
                </a:lnTo>
                <a:lnTo>
                  <a:pt x="668" y="430"/>
                </a:lnTo>
                <a:lnTo>
                  <a:pt x="676" y="442"/>
                </a:lnTo>
                <a:lnTo>
                  <a:pt x="686" y="448"/>
                </a:lnTo>
                <a:lnTo>
                  <a:pt x="686" y="448"/>
                </a:lnTo>
                <a:lnTo>
                  <a:pt x="686" y="470"/>
                </a:lnTo>
                <a:lnTo>
                  <a:pt x="688" y="522"/>
                </a:lnTo>
                <a:lnTo>
                  <a:pt x="690" y="552"/>
                </a:lnTo>
                <a:lnTo>
                  <a:pt x="692" y="584"/>
                </a:lnTo>
                <a:lnTo>
                  <a:pt x="698" y="610"/>
                </a:lnTo>
                <a:lnTo>
                  <a:pt x="704" y="632"/>
                </a:lnTo>
                <a:lnTo>
                  <a:pt x="704" y="632"/>
                </a:lnTo>
                <a:lnTo>
                  <a:pt x="710" y="650"/>
                </a:lnTo>
                <a:lnTo>
                  <a:pt x="716" y="670"/>
                </a:lnTo>
                <a:lnTo>
                  <a:pt x="718" y="688"/>
                </a:lnTo>
                <a:lnTo>
                  <a:pt x="720" y="704"/>
                </a:lnTo>
                <a:lnTo>
                  <a:pt x="720" y="722"/>
                </a:lnTo>
                <a:lnTo>
                  <a:pt x="718" y="736"/>
                </a:lnTo>
                <a:lnTo>
                  <a:pt x="716" y="750"/>
                </a:lnTo>
                <a:lnTo>
                  <a:pt x="714" y="760"/>
                </a:lnTo>
                <a:lnTo>
                  <a:pt x="714" y="760"/>
                </a:lnTo>
                <a:lnTo>
                  <a:pt x="706" y="792"/>
                </a:lnTo>
                <a:lnTo>
                  <a:pt x="698" y="840"/>
                </a:lnTo>
                <a:lnTo>
                  <a:pt x="692" y="886"/>
                </a:lnTo>
                <a:lnTo>
                  <a:pt x="690" y="916"/>
                </a:lnTo>
                <a:lnTo>
                  <a:pt x="690" y="916"/>
                </a:lnTo>
                <a:lnTo>
                  <a:pt x="690" y="984"/>
                </a:lnTo>
                <a:lnTo>
                  <a:pt x="690" y="1024"/>
                </a:lnTo>
                <a:lnTo>
                  <a:pt x="688" y="1042"/>
                </a:lnTo>
                <a:lnTo>
                  <a:pt x="686" y="1054"/>
                </a:lnTo>
                <a:lnTo>
                  <a:pt x="686" y="1054"/>
                </a:lnTo>
                <a:lnTo>
                  <a:pt x="684" y="1064"/>
                </a:lnTo>
                <a:lnTo>
                  <a:pt x="684" y="1076"/>
                </a:lnTo>
                <a:lnTo>
                  <a:pt x="682" y="1100"/>
                </a:lnTo>
                <a:lnTo>
                  <a:pt x="680" y="1120"/>
                </a:lnTo>
                <a:lnTo>
                  <a:pt x="678" y="1130"/>
                </a:lnTo>
                <a:lnTo>
                  <a:pt x="674" y="1136"/>
                </a:lnTo>
                <a:lnTo>
                  <a:pt x="674" y="1136"/>
                </a:lnTo>
                <a:lnTo>
                  <a:pt x="670" y="1144"/>
                </a:lnTo>
                <a:lnTo>
                  <a:pt x="666" y="1154"/>
                </a:lnTo>
                <a:lnTo>
                  <a:pt x="660" y="1178"/>
                </a:lnTo>
                <a:lnTo>
                  <a:pt x="652" y="1202"/>
                </a:lnTo>
                <a:lnTo>
                  <a:pt x="646" y="1220"/>
                </a:lnTo>
                <a:lnTo>
                  <a:pt x="646" y="1220"/>
                </a:lnTo>
                <a:lnTo>
                  <a:pt x="642" y="1232"/>
                </a:lnTo>
                <a:lnTo>
                  <a:pt x="638" y="1250"/>
                </a:lnTo>
                <a:lnTo>
                  <a:pt x="630" y="1298"/>
                </a:lnTo>
                <a:lnTo>
                  <a:pt x="624" y="1348"/>
                </a:lnTo>
                <a:lnTo>
                  <a:pt x="620" y="1380"/>
                </a:lnTo>
                <a:lnTo>
                  <a:pt x="620" y="1380"/>
                </a:lnTo>
                <a:lnTo>
                  <a:pt x="620" y="1408"/>
                </a:lnTo>
                <a:lnTo>
                  <a:pt x="620" y="1444"/>
                </a:lnTo>
                <a:lnTo>
                  <a:pt x="620" y="1478"/>
                </a:lnTo>
                <a:lnTo>
                  <a:pt x="620" y="1492"/>
                </a:lnTo>
                <a:lnTo>
                  <a:pt x="616" y="1500"/>
                </a:lnTo>
                <a:lnTo>
                  <a:pt x="616" y="1500"/>
                </a:lnTo>
                <a:lnTo>
                  <a:pt x="596" y="1540"/>
                </a:lnTo>
                <a:lnTo>
                  <a:pt x="586" y="1560"/>
                </a:lnTo>
                <a:lnTo>
                  <a:pt x="582" y="1570"/>
                </a:lnTo>
                <a:lnTo>
                  <a:pt x="582" y="1576"/>
                </a:lnTo>
                <a:lnTo>
                  <a:pt x="582" y="1576"/>
                </a:lnTo>
                <a:lnTo>
                  <a:pt x="592" y="1604"/>
                </a:lnTo>
                <a:lnTo>
                  <a:pt x="596" y="1618"/>
                </a:lnTo>
                <a:lnTo>
                  <a:pt x="598" y="1628"/>
                </a:lnTo>
                <a:lnTo>
                  <a:pt x="598" y="1628"/>
                </a:lnTo>
                <a:lnTo>
                  <a:pt x="600" y="1634"/>
                </a:lnTo>
                <a:lnTo>
                  <a:pt x="606" y="1640"/>
                </a:lnTo>
                <a:lnTo>
                  <a:pt x="622" y="1658"/>
                </a:lnTo>
                <a:lnTo>
                  <a:pt x="622" y="1658"/>
                </a:lnTo>
                <a:lnTo>
                  <a:pt x="634" y="1670"/>
                </a:lnTo>
                <a:lnTo>
                  <a:pt x="652" y="1684"/>
                </a:lnTo>
                <a:lnTo>
                  <a:pt x="670" y="1696"/>
                </a:lnTo>
                <a:lnTo>
                  <a:pt x="678" y="1698"/>
                </a:lnTo>
                <a:lnTo>
                  <a:pt x="684" y="1700"/>
                </a:lnTo>
                <a:lnTo>
                  <a:pt x="684" y="1700"/>
                </a:lnTo>
                <a:lnTo>
                  <a:pt x="734" y="1700"/>
                </a:lnTo>
                <a:lnTo>
                  <a:pt x="762" y="1698"/>
                </a:lnTo>
                <a:lnTo>
                  <a:pt x="772" y="1696"/>
                </a:lnTo>
                <a:lnTo>
                  <a:pt x="774" y="1694"/>
                </a:lnTo>
                <a:lnTo>
                  <a:pt x="774" y="1692"/>
                </a:lnTo>
                <a:lnTo>
                  <a:pt x="774" y="1692"/>
                </a:lnTo>
                <a:lnTo>
                  <a:pt x="776" y="1682"/>
                </a:lnTo>
                <a:lnTo>
                  <a:pt x="774" y="1670"/>
                </a:lnTo>
                <a:lnTo>
                  <a:pt x="770" y="1656"/>
                </a:lnTo>
                <a:lnTo>
                  <a:pt x="756" y="1636"/>
                </a:lnTo>
                <a:lnTo>
                  <a:pt x="756" y="1636"/>
                </a:lnTo>
                <a:lnTo>
                  <a:pt x="742" y="1616"/>
                </a:lnTo>
                <a:lnTo>
                  <a:pt x="734" y="1604"/>
                </a:lnTo>
                <a:lnTo>
                  <a:pt x="730" y="1596"/>
                </a:lnTo>
                <a:lnTo>
                  <a:pt x="730" y="1596"/>
                </a:lnTo>
                <a:lnTo>
                  <a:pt x="726" y="1574"/>
                </a:lnTo>
                <a:lnTo>
                  <a:pt x="724" y="1554"/>
                </a:lnTo>
                <a:lnTo>
                  <a:pt x="724" y="1540"/>
                </a:lnTo>
                <a:lnTo>
                  <a:pt x="724" y="1540"/>
                </a:lnTo>
                <a:lnTo>
                  <a:pt x="728" y="1522"/>
                </a:lnTo>
                <a:lnTo>
                  <a:pt x="738" y="1490"/>
                </a:lnTo>
                <a:lnTo>
                  <a:pt x="750" y="1452"/>
                </a:lnTo>
                <a:lnTo>
                  <a:pt x="760" y="1412"/>
                </a:lnTo>
                <a:lnTo>
                  <a:pt x="760" y="1412"/>
                </a:lnTo>
                <a:lnTo>
                  <a:pt x="770" y="1352"/>
                </a:lnTo>
                <a:lnTo>
                  <a:pt x="780" y="1314"/>
                </a:lnTo>
                <a:lnTo>
                  <a:pt x="780" y="1314"/>
                </a:lnTo>
                <a:lnTo>
                  <a:pt x="792" y="1246"/>
                </a:lnTo>
                <a:lnTo>
                  <a:pt x="800" y="1208"/>
                </a:lnTo>
                <a:lnTo>
                  <a:pt x="806" y="1184"/>
                </a:lnTo>
                <a:lnTo>
                  <a:pt x="806" y="1184"/>
                </a:lnTo>
                <a:lnTo>
                  <a:pt x="820" y="1156"/>
                </a:lnTo>
                <a:lnTo>
                  <a:pt x="844" y="1112"/>
                </a:lnTo>
                <a:lnTo>
                  <a:pt x="866" y="1068"/>
                </a:lnTo>
                <a:lnTo>
                  <a:pt x="878" y="1044"/>
                </a:lnTo>
                <a:lnTo>
                  <a:pt x="878" y="1044"/>
                </a:lnTo>
                <a:lnTo>
                  <a:pt x="878" y="1050"/>
                </a:lnTo>
                <a:lnTo>
                  <a:pt x="876" y="1072"/>
                </a:lnTo>
                <a:lnTo>
                  <a:pt x="874" y="1100"/>
                </a:lnTo>
                <a:lnTo>
                  <a:pt x="874" y="1120"/>
                </a:lnTo>
                <a:lnTo>
                  <a:pt x="874" y="1120"/>
                </a:lnTo>
                <a:lnTo>
                  <a:pt x="882" y="1162"/>
                </a:lnTo>
                <a:lnTo>
                  <a:pt x="886" y="1190"/>
                </a:lnTo>
                <a:lnTo>
                  <a:pt x="886" y="1214"/>
                </a:lnTo>
                <a:lnTo>
                  <a:pt x="886" y="1214"/>
                </a:lnTo>
                <a:lnTo>
                  <a:pt x="884" y="1268"/>
                </a:lnTo>
                <a:lnTo>
                  <a:pt x="882" y="1330"/>
                </a:lnTo>
                <a:lnTo>
                  <a:pt x="882" y="1330"/>
                </a:lnTo>
                <a:lnTo>
                  <a:pt x="884" y="1344"/>
                </a:lnTo>
                <a:lnTo>
                  <a:pt x="886" y="1362"/>
                </a:lnTo>
                <a:lnTo>
                  <a:pt x="892" y="1402"/>
                </a:lnTo>
                <a:lnTo>
                  <a:pt x="898" y="1438"/>
                </a:lnTo>
                <a:lnTo>
                  <a:pt x="898" y="1450"/>
                </a:lnTo>
                <a:lnTo>
                  <a:pt x="898" y="1456"/>
                </a:lnTo>
                <a:lnTo>
                  <a:pt x="898" y="1456"/>
                </a:lnTo>
                <a:lnTo>
                  <a:pt x="894" y="1466"/>
                </a:lnTo>
                <a:lnTo>
                  <a:pt x="894" y="1478"/>
                </a:lnTo>
                <a:lnTo>
                  <a:pt x="894" y="1492"/>
                </a:lnTo>
                <a:lnTo>
                  <a:pt x="894" y="1492"/>
                </a:lnTo>
                <a:lnTo>
                  <a:pt x="890" y="1512"/>
                </a:lnTo>
                <a:lnTo>
                  <a:pt x="886" y="1528"/>
                </a:lnTo>
                <a:lnTo>
                  <a:pt x="884" y="1540"/>
                </a:lnTo>
                <a:lnTo>
                  <a:pt x="884" y="1540"/>
                </a:lnTo>
                <a:lnTo>
                  <a:pt x="882" y="1554"/>
                </a:lnTo>
                <a:lnTo>
                  <a:pt x="882" y="1568"/>
                </a:lnTo>
                <a:lnTo>
                  <a:pt x="884" y="1576"/>
                </a:lnTo>
                <a:lnTo>
                  <a:pt x="886" y="1582"/>
                </a:lnTo>
                <a:lnTo>
                  <a:pt x="892" y="1586"/>
                </a:lnTo>
                <a:lnTo>
                  <a:pt x="900" y="1588"/>
                </a:lnTo>
                <a:lnTo>
                  <a:pt x="900" y="1588"/>
                </a:lnTo>
                <a:lnTo>
                  <a:pt x="928" y="1590"/>
                </a:lnTo>
                <a:lnTo>
                  <a:pt x="962" y="1596"/>
                </a:lnTo>
                <a:lnTo>
                  <a:pt x="992" y="1602"/>
                </a:lnTo>
                <a:lnTo>
                  <a:pt x="1002" y="1606"/>
                </a:lnTo>
                <a:lnTo>
                  <a:pt x="1010" y="1610"/>
                </a:lnTo>
                <a:lnTo>
                  <a:pt x="1010" y="1610"/>
                </a:lnTo>
                <a:lnTo>
                  <a:pt x="1018" y="1612"/>
                </a:lnTo>
                <a:lnTo>
                  <a:pt x="1030" y="1616"/>
                </a:lnTo>
                <a:lnTo>
                  <a:pt x="1046" y="1618"/>
                </a:lnTo>
                <a:lnTo>
                  <a:pt x="1064" y="1620"/>
                </a:lnTo>
                <a:lnTo>
                  <a:pt x="1082" y="1620"/>
                </a:lnTo>
                <a:lnTo>
                  <a:pt x="1096" y="1618"/>
                </a:lnTo>
                <a:lnTo>
                  <a:pt x="1102" y="1614"/>
                </a:lnTo>
                <a:lnTo>
                  <a:pt x="1106" y="1612"/>
                </a:lnTo>
                <a:lnTo>
                  <a:pt x="1110" y="1608"/>
                </a:lnTo>
                <a:lnTo>
                  <a:pt x="1110" y="1602"/>
                </a:lnTo>
                <a:lnTo>
                  <a:pt x="1110" y="1602"/>
                </a:lnTo>
                <a:lnTo>
                  <a:pt x="1108" y="1590"/>
                </a:lnTo>
                <a:lnTo>
                  <a:pt x="1100" y="1580"/>
                </a:lnTo>
                <a:lnTo>
                  <a:pt x="1092" y="1570"/>
                </a:lnTo>
                <a:lnTo>
                  <a:pt x="1082" y="1562"/>
                </a:lnTo>
                <a:lnTo>
                  <a:pt x="1064" y="1550"/>
                </a:lnTo>
                <a:lnTo>
                  <a:pt x="1054" y="1546"/>
                </a:lnTo>
                <a:lnTo>
                  <a:pt x="1054" y="1546"/>
                </a:lnTo>
                <a:lnTo>
                  <a:pt x="1034" y="1528"/>
                </a:lnTo>
                <a:lnTo>
                  <a:pt x="1022" y="1516"/>
                </a:lnTo>
                <a:lnTo>
                  <a:pt x="1018" y="1510"/>
                </a:lnTo>
                <a:lnTo>
                  <a:pt x="1016" y="1506"/>
                </a:lnTo>
                <a:lnTo>
                  <a:pt x="1016" y="1506"/>
                </a:lnTo>
                <a:lnTo>
                  <a:pt x="1008" y="1458"/>
                </a:lnTo>
                <a:lnTo>
                  <a:pt x="1002" y="1420"/>
                </a:lnTo>
                <a:lnTo>
                  <a:pt x="1000" y="1390"/>
                </a:lnTo>
                <a:lnTo>
                  <a:pt x="1000" y="1390"/>
                </a:lnTo>
                <a:lnTo>
                  <a:pt x="998" y="1326"/>
                </a:lnTo>
                <a:lnTo>
                  <a:pt x="996" y="1282"/>
                </a:lnTo>
                <a:lnTo>
                  <a:pt x="994" y="1234"/>
                </a:lnTo>
                <a:lnTo>
                  <a:pt x="994" y="1234"/>
                </a:lnTo>
                <a:lnTo>
                  <a:pt x="992" y="1210"/>
                </a:lnTo>
                <a:lnTo>
                  <a:pt x="992" y="1188"/>
                </a:lnTo>
                <a:lnTo>
                  <a:pt x="996" y="1154"/>
                </a:lnTo>
                <a:lnTo>
                  <a:pt x="1000" y="1134"/>
                </a:lnTo>
                <a:lnTo>
                  <a:pt x="1004" y="1124"/>
                </a:lnTo>
                <a:lnTo>
                  <a:pt x="1004" y="1124"/>
                </a:lnTo>
                <a:lnTo>
                  <a:pt x="1012" y="1046"/>
                </a:lnTo>
                <a:lnTo>
                  <a:pt x="1018" y="990"/>
                </a:lnTo>
                <a:lnTo>
                  <a:pt x="1020" y="954"/>
                </a:lnTo>
                <a:lnTo>
                  <a:pt x="1020" y="954"/>
                </a:lnTo>
                <a:lnTo>
                  <a:pt x="1016" y="914"/>
                </a:lnTo>
                <a:lnTo>
                  <a:pt x="1008" y="854"/>
                </a:lnTo>
                <a:lnTo>
                  <a:pt x="996" y="774"/>
                </a:lnTo>
                <a:lnTo>
                  <a:pt x="996" y="774"/>
                </a:lnTo>
                <a:lnTo>
                  <a:pt x="998" y="766"/>
                </a:lnTo>
                <a:lnTo>
                  <a:pt x="1002" y="760"/>
                </a:lnTo>
                <a:lnTo>
                  <a:pt x="1004" y="758"/>
                </a:lnTo>
                <a:lnTo>
                  <a:pt x="1008" y="758"/>
                </a:lnTo>
                <a:lnTo>
                  <a:pt x="1008" y="758"/>
                </a:lnTo>
                <a:lnTo>
                  <a:pt x="1024" y="754"/>
                </a:lnTo>
                <a:lnTo>
                  <a:pt x="1028" y="752"/>
                </a:lnTo>
                <a:lnTo>
                  <a:pt x="1030" y="746"/>
                </a:lnTo>
                <a:lnTo>
                  <a:pt x="1030" y="746"/>
                </a:lnTo>
                <a:lnTo>
                  <a:pt x="1028" y="734"/>
                </a:lnTo>
                <a:lnTo>
                  <a:pt x="1022" y="714"/>
                </a:lnTo>
                <a:lnTo>
                  <a:pt x="1016" y="688"/>
                </a:lnTo>
                <a:lnTo>
                  <a:pt x="1010" y="664"/>
                </a:lnTo>
                <a:lnTo>
                  <a:pt x="1010" y="664"/>
                </a:lnTo>
                <a:lnTo>
                  <a:pt x="994" y="570"/>
                </a:lnTo>
                <a:lnTo>
                  <a:pt x="984" y="516"/>
                </a:lnTo>
                <a:lnTo>
                  <a:pt x="980" y="486"/>
                </a:lnTo>
                <a:lnTo>
                  <a:pt x="980" y="486"/>
                </a:lnTo>
                <a:lnTo>
                  <a:pt x="978" y="466"/>
                </a:lnTo>
                <a:lnTo>
                  <a:pt x="972" y="442"/>
                </a:lnTo>
                <a:lnTo>
                  <a:pt x="964" y="412"/>
                </a:lnTo>
                <a:lnTo>
                  <a:pt x="964" y="412"/>
                </a:lnTo>
                <a:lnTo>
                  <a:pt x="986" y="404"/>
                </a:lnTo>
                <a:lnTo>
                  <a:pt x="1002" y="398"/>
                </a:lnTo>
                <a:lnTo>
                  <a:pt x="1010" y="396"/>
                </a:lnTo>
                <a:lnTo>
                  <a:pt x="1014" y="396"/>
                </a:lnTo>
                <a:lnTo>
                  <a:pt x="1014" y="396"/>
                </a:lnTo>
                <a:lnTo>
                  <a:pt x="1040" y="404"/>
                </a:lnTo>
                <a:lnTo>
                  <a:pt x="1054" y="406"/>
                </a:lnTo>
                <a:lnTo>
                  <a:pt x="1062" y="404"/>
                </a:lnTo>
                <a:lnTo>
                  <a:pt x="1070" y="404"/>
                </a:lnTo>
                <a:lnTo>
                  <a:pt x="1070" y="404"/>
                </a:lnTo>
                <a:lnTo>
                  <a:pt x="1106" y="394"/>
                </a:lnTo>
                <a:lnTo>
                  <a:pt x="1120" y="390"/>
                </a:lnTo>
                <a:lnTo>
                  <a:pt x="1130" y="388"/>
                </a:lnTo>
                <a:lnTo>
                  <a:pt x="1130" y="388"/>
                </a:lnTo>
                <a:lnTo>
                  <a:pt x="1150" y="392"/>
                </a:lnTo>
                <a:lnTo>
                  <a:pt x="1162" y="392"/>
                </a:lnTo>
                <a:lnTo>
                  <a:pt x="1170" y="392"/>
                </a:lnTo>
                <a:lnTo>
                  <a:pt x="1170" y="392"/>
                </a:lnTo>
                <a:lnTo>
                  <a:pt x="1180" y="392"/>
                </a:lnTo>
                <a:lnTo>
                  <a:pt x="1194" y="392"/>
                </a:lnTo>
                <a:lnTo>
                  <a:pt x="1208" y="390"/>
                </a:lnTo>
                <a:lnTo>
                  <a:pt x="1212" y="390"/>
                </a:lnTo>
                <a:lnTo>
                  <a:pt x="1214" y="388"/>
                </a:lnTo>
                <a:lnTo>
                  <a:pt x="1214" y="388"/>
                </a:lnTo>
                <a:lnTo>
                  <a:pt x="1212" y="384"/>
                </a:lnTo>
                <a:lnTo>
                  <a:pt x="1210" y="384"/>
                </a:lnTo>
                <a:lnTo>
                  <a:pt x="1204" y="382"/>
                </a:lnTo>
                <a:lnTo>
                  <a:pt x="1192" y="380"/>
                </a:lnTo>
                <a:lnTo>
                  <a:pt x="1192" y="380"/>
                </a:lnTo>
                <a:lnTo>
                  <a:pt x="1186" y="376"/>
                </a:lnTo>
                <a:lnTo>
                  <a:pt x="1186" y="374"/>
                </a:lnTo>
                <a:lnTo>
                  <a:pt x="1186" y="374"/>
                </a:lnTo>
                <a:lnTo>
                  <a:pt x="1194" y="374"/>
                </a:lnTo>
                <a:lnTo>
                  <a:pt x="1194" y="374"/>
                </a:lnTo>
                <a:lnTo>
                  <a:pt x="1212" y="372"/>
                </a:lnTo>
                <a:lnTo>
                  <a:pt x="1216" y="370"/>
                </a:lnTo>
                <a:lnTo>
                  <a:pt x="1216" y="366"/>
                </a:lnTo>
                <a:lnTo>
                  <a:pt x="1216" y="366"/>
                </a:lnTo>
                <a:lnTo>
                  <a:pt x="1214" y="364"/>
                </a:lnTo>
                <a:lnTo>
                  <a:pt x="1208" y="362"/>
                </a:lnTo>
                <a:lnTo>
                  <a:pt x="1200" y="362"/>
                </a:lnTo>
                <a:lnTo>
                  <a:pt x="1200" y="362"/>
                </a:lnTo>
                <a:lnTo>
                  <a:pt x="1186" y="360"/>
                </a:lnTo>
                <a:lnTo>
                  <a:pt x="1186" y="360"/>
                </a:lnTo>
                <a:lnTo>
                  <a:pt x="1186" y="358"/>
                </a:lnTo>
                <a:lnTo>
                  <a:pt x="1198" y="356"/>
                </a:lnTo>
                <a:lnTo>
                  <a:pt x="1198" y="356"/>
                </a:lnTo>
                <a:lnTo>
                  <a:pt x="1212" y="352"/>
                </a:lnTo>
                <a:lnTo>
                  <a:pt x="1218" y="348"/>
                </a:lnTo>
                <a:lnTo>
                  <a:pt x="1220" y="346"/>
                </a:lnTo>
                <a:lnTo>
                  <a:pt x="1218" y="346"/>
                </a:lnTo>
                <a:lnTo>
                  <a:pt x="1218" y="346"/>
                </a:lnTo>
                <a:lnTo>
                  <a:pt x="1214" y="342"/>
                </a:lnTo>
                <a:lnTo>
                  <a:pt x="1206" y="342"/>
                </a:lnTo>
                <a:lnTo>
                  <a:pt x="1196" y="342"/>
                </a:lnTo>
                <a:lnTo>
                  <a:pt x="1196" y="342"/>
                </a:lnTo>
                <a:lnTo>
                  <a:pt x="1186" y="342"/>
                </a:lnTo>
                <a:lnTo>
                  <a:pt x="1186" y="342"/>
                </a:lnTo>
                <a:lnTo>
                  <a:pt x="1186" y="342"/>
                </a:lnTo>
                <a:lnTo>
                  <a:pt x="1180" y="342"/>
                </a:lnTo>
                <a:lnTo>
                  <a:pt x="1178" y="340"/>
                </a:lnTo>
                <a:lnTo>
                  <a:pt x="1180" y="340"/>
                </a:lnTo>
                <a:lnTo>
                  <a:pt x="1188" y="334"/>
                </a:lnTo>
                <a:lnTo>
                  <a:pt x="1188" y="334"/>
                </a:lnTo>
                <a:lnTo>
                  <a:pt x="1200" y="328"/>
                </a:lnTo>
                <a:lnTo>
                  <a:pt x="1204" y="324"/>
                </a:lnTo>
                <a:lnTo>
                  <a:pt x="1204" y="320"/>
                </a:lnTo>
                <a:lnTo>
                  <a:pt x="1202" y="318"/>
                </a:lnTo>
                <a:lnTo>
                  <a:pt x="1202" y="318"/>
                </a:lnTo>
                <a:lnTo>
                  <a:pt x="1196" y="318"/>
                </a:lnTo>
                <a:lnTo>
                  <a:pt x="1188" y="320"/>
                </a:lnTo>
                <a:lnTo>
                  <a:pt x="1172" y="328"/>
                </a:lnTo>
                <a:lnTo>
                  <a:pt x="1172" y="328"/>
                </a:lnTo>
                <a:lnTo>
                  <a:pt x="1164" y="330"/>
                </a:lnTo>
                <a:lnTo>
                  <a:pt x="1158" y="330"/>
                </a:lnTo>
                <a:lnTo>
                  <a:pt x="1154" y="330"/>
                </a:lnTo>
                <a:lnTo>
                  <a:pt x="1152" y="326"/>
                </a:lnTo>
                <a:lnTo>
                  <a:pt x="1152" y="322"/>
                </a:lnTo>
                <a:lnTo>
                  <a:pt x="1154" y="316"/>
                </a:lnTo>
                <a:lnTo>
                  <a:pt x="1154" y="316"/>
                </a:lnTo>
                <a:lnTo>
                  <a:pt x="1156" y="304"/>
                </a:lnTo>
                <a:lnTo>
                  <a:pt x="1156" y="296"/>
                </a:lnTo>
                <a:lnTo>
                  <a:pt x="1154" y="292"/>
                </a:lnTo>
                <a:lnTo>
                  <a:pt x="1152" y="290"/>
                </a:lnTo>
                <a:lnTo>
                  <a:pt x="1152" y="290"/>
                </a:lnTo>
                <a:lnTo>
                  <a:pt x="1148" y="292"/>
                </a:lnTo>
                <a:lnTo>
                  <a:pt x="1148" y="298"/>
                </a:lnTo>
                <a:lnTo>
                  <a:pt x="1146" y="304"/>
                </a:lnTo>
                <a:lnTo>
                  <a:pt x="1140" y="310"/>
                </a:lnTo>
                <a:lnTo>
                  <a:pt x="1140" y="310"/>
                </a:lnTo>
                <a:lnTo>
                  <a:pt x="1136" y="318"/>
                </a:lnTo>
                <a:lnTo>
                  <a:pt x="1132" y="328"/>
                </a:lnTo>
                <a:lnTo>
                  <a:pt x="1128" y="338"/>
                </a:lnTo>
                <a:lnTo>
                  <a:pt x="1128" y="340"/>
                </a:lnTo>
                <a:lnTo>
                  <a:pt x="1124" y="342"/>
                </a:lnTo>
                <a:lnTo>
                  <a:pt x="1124" y="342"/>
                </a:lnTo>
                <a:lnTo>
                  <a:pt x="1120" y="344"/>
                </a:lnTo>
                <a:lnTo>
                  <a:pt x="1114" y="348"/>
                </a:lnTo>
                <a:lnTo>
                  <a:pt x="1110" y="350"/>
                </a:lnTo>
                <a:lnTo>
                  <a:pt x="1102" y="350"/>
                </a:lnTo>
                <a:lnTo>
                  <a:pt x="1090" y="350"/>
                </a:lnTo>
                <a:lnTo>
                  <a:pt x="1076" y="346"/>
                </a:lnTo>
                <a:lnTo>
                  <a:pt x="1076" y="346"/>
                </a:lnTo>
                <a:lnTo>
                  <a:pt x="1038" y="338"/>
                </a:lnTo>
                <a:lnTo>
                  <a:pt x="1030" y="336"/>
                </a:lnTo>
                <a:lnTo>
                  <a:pt x="1018" y="330"/>
                </a:lnTo>
                <a:lnTo>
                  <a:pt x="1018" y="330"/>
                </a:lnTo>
                <a:lnTo>
                  <a:pt x="1002" y="324"/>
                </a:lnTo>
                <a:lnTo>
                  <a:pt x="988" y="320"/>
                </a:lnTo>
                <a:lnTo>
                  <a:pt x="972" y="318"/>
                </a:lnTo>
                <a:lnTo>
                  <a:pt x="972" y="318"/>
                </a:lnTo>
                <a:lnTo>
                  <a:pt x="960" y="312"/>
                </a:lnTo>
                <a:lnTo>
                  <a:pt x="950" y="310"/>
                </a:lnTo>
                <a:lnTo>
                  <a:pt x="944" y="308"/>
                </a:lnTo>
                <a:lnTo>
                  <a:pt x="944" y="308"/>
                </a:lnTo>
                <a:lnTo>
                  <a:pt x="940" y="306"/>
                </a:lnTo>
                <a:lnTo>
                  <a:pt x="934" y="300"/>
                </a:lnTo>
                <a:lnTo>
                  <a:pt x="928" y="294"/>
                </a:lnTo>
                <a:lnTo>
                  <a:pt x="918" y="286"/>
                </a:lnTo>
                <a:lnTo>
                  <a:pt x="918" y="286"/>
                </a:lnTo>
                <a:lnTo>
                  <a:pt x="896" y="274"/>
                </a:lnTo>
                <a:lnTo>
                  <a:pt x="874" y="262"/>
                </a:lnTo>
                <a:lnTo>
                  <a:pt x="874" y="262"/>
                </a:lnTo>
                <a:lnTo>
                  <a:pt x="864" y="256"/>
                </a:lnTo>
                <a:lnTo>
                  <a:pt x="854" y="248"/>
                </a:lnTo>
                <a:lnTo>
                  <a:pt x="848" y="242"/>
                </a:lnTo>
                <a:lnTo>
                  <a:pt x="844" y="236"/>
                </a:lnTo>
                <a:lnTo>
                  <a:pt x="842" y="226"/>
                </a:lnTo>
                <a:lnTo>
                  <a:pt x="840" y="216"/>
                </a:lnTo>
                <a:lnTo>
                  <a:pt x="840" y="216"/>
                </a:lnTo>
                <a:lnTo>
                  <a:pt x="842" y="206"/>
                </a:lnTo>
                <a:lnTo>
                  <a:pt x="844" y="198"/>
                </a:lnTo>
                <a:lnTo>
                  <a:pt x="846" y="192"/>
                </a:lnTo>
                <a:lnTo>
                  <a:pt x="848" y="186"/>
                </a:lnTo>
                <a:lnTo>
                  <a:pt x="854" y="180"/>
                </a:lnTo>
                <a:lnTo>
                  <a:pt x="862" y="172"/>
                </a:lnTo>
                <a:lnTo>
                  <a:pt x="862" y="172"/>
                </a:lnTo>
                <a:lnTo>
                  <a:pt x="868" y="166"/>
                </a:lnTo>
                <a:lnTo>
                  <a:pt x="872" y="158"/>
                </a:lnTo>
                <a:lnTo>
                  <a:pt x="874" y="150"/>
                </a:lnTo>
                <a:lnTo>
                  <a:pt x="874" y="140"/>
                </a:lnTo>
                <a:lnTo>
                  <a:pt x="874" y="140"/>
                </a:lnTo>
                <a:lnTo>
                  <a:pt x="870" y="124"/>
                </a:lnTo>
                <a:lnTo>
                  <a:pt x="866" y="114"/>
                </a:lnTo>
                <a:lnTo>
                  <a:pt x="866" y="114"/>
                </a:lnTo>
                <a:lnTo>
                  <a:pt x="858" y="104"/>
                </a:lnTo>
                <a:lnTo>
                  <a:pt x="854" y="98"/>
                </a:lnTo>
                <a:lnTo>
                  <a:pt x="854" y="98"/>
                </a:lnTo>
                <a:lnTo>
                  <a:pt x="854" y="90"/>
                </a:lnTo>
                <a:lnTo>
                  <a:pt x="852" y="82"/>
                </a:lnTo>
                <a:lnTo>
                  <a:pt x="850" y="80"/>
                </a:lnTo>
                <a:lnTo>
                  <a:pt x="846" y="76"/>
                </a:lnTo>
                <a:lnTo>
                  <a:pt x="846" y="76"/>
                </a:lnTo>
                <a:lnTo>
                  <a:pt x="836" y="70"/>
                </a:lnTo>
                <a:lnTo>
                  <a:pt x="826" y="60"/>
                </a:lnTo>
                <a:lnTo>
                  <a:pt x="826" y="60"/>
                </a:lnTo>
                <a:lnTo>
                  <a:pt x="812" y="48"/>
                </a:lnTo>
                <a:lnTo>
                  <a:pt x="806" y="44"/>
                </a:lnTo>
                <a:lnTo>
                  <a:pt x="806" y="44"/>
                </a:lnTo>
                <a:lnTo>
                  <a:pt x="800" y="36"/>
                </a:lnTo>
                <a:lnTo>
                  <a:pt x="796" y="28"/>
                </a:lnTo>
                <a:lnTo>
                  <a:pt x="796" y="24"/>
                </a:lnTo>
                <a:lnTo>
                  <a:pt x="796" y="20"/>
                </a:lnTo>
                <a:lnTo>
                  <a:pt x="796" y="20"/>
                </a:lnTo>
                <a:lnTo>
                  <a:pt x="794" y="22"/>
                </a:lnTo>
                <a:lnTo>
                  <a:pt x="792" y="24"/>
                </a:lnTo>
                <a:lnTo>
                  <a:pt x="790" y="28"/>
                </a:lnTo>
                <a:lnTo>
                  <a:pt x="790" y="28"/>
                </a:lnTo>
                <a:lnTo>
                  <a:pt x="788" y="26"/>
                </a:lnTo>
                <a:lnTo>
                  <a:pt x="786" y="22"/>
                </a:lnTo>
                <a:lnTo>
                  <a:pt x="782" y="14"/>
                </a:lnTo>
                <a:lnTo>
                  <a:pt x="782" y="8"/>
                </a:lnTo>
                <a:lnTo>
                  <a:pt x="784" y="0"/>
                </a:lnTo>
                <a:lnTo>
                  <a:pt x="784" y="0"/>
                </a:lnTo>
                <a:lnTo>
                  <a:pt x="780" y="12"/>
                </a:lnTo>
                <a:lnTo>
                  <a:pt x="778" y="20"/>
                </a:lnTo>
                <a:lnTo>
                  <a:pt x="778" y="24"/>
                </a:lnTo>
                <a:lnTo>
                  <a:pt x="780" y="26"/>
                </a:lnTo>
                <a:lnTo>
                  <a:pt x="780" y="26"/>
                </a:lnTo>
                <a:lnTo>
                  <a:pt x="774" y="18"/>
                </a:lnTo>
                <a:lnTo>
                  <a:pt x="766" y="12"/>
                </a:lnTo>
                <a:lnTo>
                  <a:pt x="762" y="10"/>
                </a:lnTo>
                <a:lnTo>
                  <a:pt x="758" y="10"/>
                </a:lnTo>
                <a:lnTo>
                  <a:pt x="758" y="10"/>
                </a:lnTo>
                <a:lnTo>
                  <a:pt x="762" y="14"/>
                </a:lnTo>
                <a:lnTo>
                  <a:pt x="766" y="18"/>
                </a:lnTo>
                <a:lnTo>
                  <a:pt x="766" y="20"/>
                </a:lnTo>
                <a:lnTo>
                  <a:pt x="766" y="20"/>
                </a:lnTo>
                <a:lnTo>
                  <a:pt x="764" y="22"/>
                </a:lnTo>
                <a:lnTo>
                  <a:pt x="760" y="24"/>
                </a:lnTo>
                <a:lnTo>
                  <a:pt x="748" y="26"/>
                </a:lnTo>
                <a:lnTo>
                  <a:pt x="748" y="26"/>
                </a:lnTo>
                <a:lnTo>
                  <a:pt x="736" y="30"/>
                </a:lnTo>
                <a:lnTo>
                  <a:pt x="720" y="36"/>
                </a:lnTo>
                <a:lnTo>
                  <a:pt x="706" y="46"/>
                </a:lnTo>
                <a:lnTo>
                  <a:pt x="700" y="50"/>
                </a:lnTo>
                <a:lnTo>
                  <a:pt x="696" y="54"/>
                </a:lnTo>
                <a:lnTo>
                  <a:pt x="696" y="54"/>
                </a:lnTo>
                <a:lnTo>
                  <a:pt x="712" y="46"/>
                </a:lnTo>
                <a:lnTo>
                  <a:pt x="712" y="46"/>
                </a:lnTo>
                <a:lnTo>
                  <a:pt x="710" y="50"/>
                </a:lnTo>
                <a:lnTo>
                  <a:pt x="700" y="60"/>
                </a:lnTo>
                <a:lnTo>
                  <a:pt x="690" y="72"/>
                </a:lnTo>
                <a:lnTo>
                  <a:pt x="686" y="80"/>
                </a:lnTo>
                <a:lnTo>
                  <a:pt x="686" y="80"/>
                </a:lnTo>
                <a:lnTo>
                  <a:pt x="682" y="86"/>
                </a:lnTo>
                <a:lnTo>
                  <a:pt x="676" y="98"/>
                </a:lnTo>
                <a:lnTo>
                  <a:pt x="668" y="110"/>
                </a:lnTo>
                <a:lnTo>
                  <a:pt x="666" y="116"/>
                </a:lnTo>
                <a:lnTo>
                  <a:pt x="666" y="122"/>
                </a:lnTo>
                <a:lnTo>
                  <a:pt x="666" y="122"/>
                </a:lnTo>
                <a:lnTo>
                  <a:pt x="672" y="112"/>
                </a:lnTo>
                <a:lnTo>
                  <a:pt x="674" y="110"/>
                </a:lnTo>
                <a:lnTo>
                  <a:pt x="674" y="112"/>
                </a:lnTo>
                <a:lnTo>
                  <a:pt x="674" y="116"/>
                </a:lnTo>
                <a:lnTo>
                  <a:pt x="674" y="116"/>
                </a:lnTo>
                <a:close/>
              </a:path>
            </a:pathLst>
          </a:custGeom>
          <a:solidFill>
            <a:srgbClr val="E53238"/>
          </a:solidFill>
          <a:ln>
            <a:noFill/>
          </a:ln>
          <a:effectLst>
            <a:outerShdw blurRad="254000" dist="63500" dir="2700000" algn="tl" rotWithShape="0">
              <a:prstClr val="black">
                <a:alpha val="30000"/>
              </a:prstClr>
            </a:outerShdw>
          </a:effectLst>
        </p:spPr>
        <p:txBody>
          <a:bodyPr vert="horz" wrap="square" lIns="68580" tIns="34290" rIns="68580" bIns="34290" numCol="1" anchor="t" anchorCtr="0" compatLnSpc="1">
            <a:prstTxWarp prst="textNoShape">
              <a:avLst/>
            </a:prstTxWarp>
          </a:bodyPr>
          <a:lstStyle/>
          <a:p>
            <a:pPr>
              <a:lnSpc>
                <a:spcPct val="130000"/>
              </a:lnSpc>
            </a:pPr>
            <a:endParaRPr lang="zh-CN" altLang="en-US" dirty="0">
              <a:latin typeface="思源黑体" panose="020B0500000000000000" pitchFamily="34" charset="-122"/>
              <a:ea typeface="思源黑体" panose="020B0500000000000000" pitchFamily="34" charset="-122"/>
              <a:cs typeface="+mn-ea"/>
              <a:sym typeface="+mn-lt"/>
            </a:endParaRPr>
          </a:p>
        </p:txBody>
      </p:sp>
      <p:grpSp>
        <p:nvGrpSpPr>
          <p:cNvPr id="8" name="组合 7"/>
          <p:cNvGrpSpPr/>
          <p:nvPr/>
        </p:nvGrpSpPr>
        <p:grpSpPr>
          <a:xfrm>
            <a:off x="4963929" y="3348264"/>
            <a:ext cx="610096" cy="610096"/>
            <a:chOff x="4819913" y="3410731"/>
            <a:chExt cx="610096" cy="610096"/>
          </a:xfrm>
          <a:effectLst>
            <a:outerShdw blurRad="254000" dist="63500" dir="2700000" algn="tl" rotWithShape="0">
              <a:prstClr val="black">
                <a:alpha val="30000"/>
              </a:prstClr>
            </a:outerShdw>
          </a:effectLst>
        </p:grpSpPr>
        <p:sp>
          <p:nvSpPr>
            <p:cNvPr id="9" name="矩形 8"/>
            <p:cNvSpPr/>
            <p:nvPr/>
          </p:nvSpPr>
          <p:spPr>
            <a:xfrm>
              <a:off x="4819913" y="3410731"/>
              <a:ext cx="610096" cy="610096"/>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30000"/>
                </a:lnSpc>
              </a:pPr>
              <a:endParaRPr lang="zh-CN" altLang="en-US" dirty="0">
                <a:solidFill>
                  <a:schemeClr val="tx1"/>
                </a:solidFill>
                <a:latin typeface="思源黑体" panose="020B0500000000000000" pitchFamily="34" charset="-122"/>
                <a:ea typeface="思源黑体" panose="020B0500000000000000" pitchFamily="34" charset="-122"/>
                <a:cs typeface="+mn-ea"/>
                <a:sym typeface="+mn-lt"/>
              </a:endParaRPr>
            </a:p>
          </p:txBody>
        </p:sp>
        <p:sp>
          <p:nvSpPr>
            <p:cNvPr id="11" name="Freeform 34"/>
            <p:cNvSpPr>
              <a:spLocks noChangeAspect="1" noEditPoints="1"/>
            </p:cNvSpPr>
            <p:nvPr/>
          </p:nvSpPr>
          <p:spPr bwMode="auto">
            <a:xfrm>
              <a:off x="5003538" y="3512413"/>
              <a:ext cx="242844" cy="406730"/>
            </a:xfrm>
            <a:custGeom>
              <a:avLst/>
              <a:gdLst>
                <a:gd name="T0" fmla="*/ 203 w 203"/>
                <a:gd name="T1" fmla="*/ 179 h 340"/>
                <a:gd name="T2" fmla="*/ 104 w 203"/>
                <a:gd name="T3" fmla="*/ 179 h 340"/>
                <a:gd name="T4" fmla="*/ 191 w 203"/>
                <a:gd name="T5" fmla="*/ 80 h 340"/>
                <a:gd name="T6" fmla="*/ 123 w 203"/>
                <a:gd name="T7" fmla="*/ 80 h 340"/>
                <a:gd name="T8" fmla="*/ 123 w 203"/>
                <a:gd name="T9" fmla="*/ 0 h 340"/>
                <a:gd name="T10" fmla="*/ 79 w 203"/>
                <a:gd name="T11" fmla="*/ 0 h 340"/>
                <a:gd name="T12" fmla="*/ 79 w 203"/>
                <a:gd name="T13" fmla="*/ 80 h 340"/>
                <a:gd name="T14" fmla="*/ 11 w 203"/>
                <a:gd name="T15" fmla="*/ 80 h 340"/>
                <a:gd name="T16" fmla="*/ 98 w 203"/>
                <a:gd name="T17" fmla="*/ 179 h 340"/>
                <a:gd name="T18" fmla="*/ 0 w 203"/>
                <a:gd name="T19" fmla="*/ 179 h 340"/>
                <a:gd name="T20" fmla="*/ 0 w 203"/>
                <a:gd name="T21" fmla="*/ 317 h 340"/>
                <a:gd name="T22" fmla="*/ 87 w 203"/>
                <a:gd name="T23" fmla="*/ 317 h 340"/>
                <a:gd name="T24" fmla="*/ 64 w 203"/>
                <a:gd name="T25" fmla="*/ 340 h 340"/>
                <a:gd name="T26" fmla="*/ 140 w 203"/>
                <a:gd name="T27" fmla="*/ 340 h 340"/>
                <a:gd name="T28" fmla="*/ 116 w 203"/>
                <a:gd name="T29" fmla="*/ 317 h 340"/>
                <a:gd name="T30" fmla="*/ 203 w 203"/>
                <a:gd name="T31" fmla="*/ 317 h 340"/>
                <a:gd name="T32" fmla="*/ 203 w 203"/>
                <a:gd name="T33" fmla="*/ 179 h 340"/>
                <a:gd name="T34" fmla="*/ 178 w 203"/>
                <a:gd name="T35" fmla="*/ 293 h 340"/>
                <a:gd name="T36" fmla="*/ 26 w 203"/>
                <a:gd name="T37" fmla="*/ 293 h 340"/>
                <a:gd name="T38" fmla="*/ 26 w 203"/>
                <a:gd name="T39" fmla="*/ 204 h 340"/>
                <a:gd name="T40" fmla="*/ 178 w 203"/>
                <a:gd name="T41" fmla="*/ 204 h 340"/>
                <a:gd name="T42" fmla="*/ 178 w 203"/>
                <a:gd name="T43" fmla="*/ 29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340">
                  <a:moveTo>
                    <a:pt x="203" y="179"/>
                  </a:moveTo>
                  <a:lnTo>
                    <a:pt x="104" y="179"/>
                  </a:lnTo>
                  <a:lnTo>
                    <a:pt x="191" y="80"/>
                  </a:lnTo>
                  <a:lnTo>
                    <a:pt x="123" y="80"/>
                  </a:lnTo>
                  <a:lnTo>
                    <a:pt x="123" y="0"/>
                  </a:lnTo>
                  <a:lnTo>
                    <a:pt x="79" y="0"/>
                  </a:lnTo>
                  <a:lnTo>
                    <a:pt x="79" y="80"/>
                  </a:lnTo>
                  <a:lnTo>
                    <a:pt x="11" y="80"/>
                  </a:lnTo>
                  <a:lnTo>
                    <a:pt x="98" y="179"/>
                  </a:lnTo>
                  <a:lnTo>
                    <a:pt x="0" y="179"/>
                  </a:lnTo>
                  <a:lnTo>
                    <a:pt x="0" y="317"/>
                  </a:lnTo>
                  <a:lnTo>
                    <a:pt x="87" y="317"/>
                  </a:lnTo>
                  <a:lnTo>
                    <a:pt x="64" y="340"/>
                  </a:lnTo>
                  <a:lnTo>
                    <a:pt x="140" y="340"/>
                  </a:lnTo>
                  <a:lnTo>
                    <a:pt x="116" y="317"/>
                  </a:lnTo>
                  <a:lnTo>
                    <a:pt x="203" y="317"/>
                  </a:lnTo>
                  <a:lnTo>
                    <a:pt x="203" y="179"/>
                  </a:lnTo>
                  <a:close/>
                  <a:moveTo>
                    <a:pt x="178" y="293"/>
                  </a:moveTo>
                  <a:lnTo>
                    <a:pt x="26" y="293"/>
                  </a:lnTo>
                  <a:lnTo>
                    <a:pt x="26" y="204"/>
                  </a:lnTo>
                  <a:lnTo>
                    <a:pt x="178" y="204"/>
                  </a:lnTo>
                  <a:lnTo>
                    <a:pt x="178" y="293"/>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a:lnSpc>
                  <a:spcPct val="130000"/>
                </a:lnSpc>
              </a:pPr>
              <a:endParaRPr lang="zh-CN" altLang="en-US" dirty="0">
                <a:latin typeface="思源黑体" panose="020B0500000000000000" pitchFamily="34" charset="-122"/>
                <a:ea typeface="思源黑体" panose="020B0500000000000000" pitchFamily="34" charset="-122"/>
                <a:cs typeface="+mn-ea"/>
                <a:sym typeface="+mn-lt"/>
              </a:endParaRPr>
            </a:p>
          </p:txBody>
        </p:sp>
      </p:grpSp>
      <p:grpSp>
        <p:nvGrpSpPr>
          <p:cNvPr id="12" name="组合 11"/>
          <p:cNvGrpSpPr/>
          <p:nvPr/>
        </p:nvGrpSpPr>
        <p:grpSpPr>
          <a:xfrm>
            <a:off x="4981054" y="5094725"/>
            <a:ext cx="610096" cy="610096"/>
            <a:chOff x="4837038" y="5157192"/>
            <a:chExt cx="610096" cy="610096"/>
          </a:xfrm>
          <a:effectLst>
            <a:outerShdw blurRad="254000" dist="63500" dir="2700000" algn="tl" rotWithShape="0">
              <a:prstClr val="black">
                <a:alpha val="30000"/>
              </a:prstClr>
            </a:outerShdw>
          </a:effectLst>
        </p:grpSpPr>
        <p:sp>
          <p:nvSpPr>
            <p:cNvPr id="13" name="矩形 12"/>
            <p:cNvSpPr/>
            <p:nvPr/>
          </p:nvSpPr>
          <p:spPr>
            <a:xfrm>
              <a:off x="4837038" y="5157192"/>
              <a:ext cx="610096" cy="610096"/>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30000"/>
                </a:lnSpc>
              </a:pPr>
              <a:endParaRPr lang="zh-CN" altLang="en-US" dirty="0">
                <a:solidFill>
                  <a:schemeClr val="tx1"/>
                </a:solidFill>
                <a:latin typeface="思源黑体" panose="020B0500000000000000" pitchFamily="34" charset="-122"/>
                <a:ea typeface="思源黑体" panose="020B0500000000000000" pitchFamily="34" charset="-122"/>
                <a:cs typeface="+mn-ea"/>
                <a:sym typeface="+mn-lt"/>
              </a:endParaRPr>
            </a:p>
          </p:txBody>
        </p:sp>
        <p:grpSp>
          <p:nvGrpSpPr>
            <p:cNvPr id="14" name="Group 37"/>
            <p:cNvGrpSpPr>
              <a:grpSpLocks noChangeAspect="1"/>
            </p:cNvGrpSpPr>
            <p:nvPr/>
          </p:nvGrpSpPr>
          <p:grpSpPr bwMode="auto">
            <a:xfrm>
              <a:off x="4938722" y="5258874"/>
              <a:ext cx="406732" cy="406730"/>
              <a:chOff x="4610" y="1794"/>
              <a:chExt cx="354" cy="354"/>
            </a:xfrm>
            <a:solidFill>
              <a:schemeClr val="bg1"/>
            </a:solidFill>
          </p:grpSpPr>
          <p:sp>
            <p:nvSpPr>
              <p:cNvPr id="15" name="Freeform 38"/>
              <p:cNvSpPr>
                <a:spLocks/>
              </p:cNvSpPr>
              <p:nvPr/>
            </p:nvSpPr>
            <p:spPr bwMode="auto">
              <a:xfrm>
                <a:off x="4610" y="1794"/>
                <a:ext cx="216" cy="216"/>
              </a:xfrm>
              <a:custGeom>
                <a:avLst/>
                <a:gdLst>
                  <a:gd name="T0" fmla="*/ 103 w 181"/>
                  <a:gd name="T1" fmla="*/ 143 h 181"/>
                  <a:gd name="T2" fmla="*/ 91 w 181"/>
                  <a:gd name="T3" fmla="*/ 140 h 181"/>
                  <a:gd name="T4" fmla="*/ 41 w 181"/>
                  <a:gd name="T5" fmla="*/ 91 h 181"/>
                  <a:gd name="T6" fmla="*/ 41 w 181"/>
                  <a:gd name="T7" fmla="*/ 75 h 181"/>
                  <a:gd name="T8" fmla="*/ 75 w 181"/>
                  <a:gd name="T9" fmla="*/ 41 h 181"/>
                  <a:gd name="T10" fmla="*/ 91 w 181"/>
                  <a:gd name="T11" fmla="*/ 41 h 181"/>
                  <a:gd name="T12" fmla="*/ 141 w 181"/>
                  <a:gd name="T13" fmla="*/ 91 h 181"/>
                  <a:gd name="T14" fmla="*/ 143 w 181"/>
                  <a:gd name="T15" fmla="*/ 104 h 181"/>
                  <a:gd name="T16" fmla="*/ 166 w 181"/>
                  <a:gd name="T17" fmla="*/ 127 h 181"/>
                  <a:gd name="T18" fmla="*/ 164 w 181"/>
                  <a:gd name="T19" fmla="*/ 67 h 181"/>
                  <a:gd name="T20" fmla="*/ 114 w 181"/>
                  <a:gd name="T21" fmla="*/ 18 h 181"/>
                  <a:gd name="T22" fmla="*/ 52 w 181"/>
                  <a:gd name="T23" fmla="*/ 18 h 181"/>
                  <a:gd name="T24" fmla="*/ 18 w 181"/>
                  <a:gd name="T25" fmla="*/ 52 h 181"/>
                  <a:gd name="T26" fmla="*/ 18 w 181"/>
                  <a:gd name="T27" fmla="*/ 114 h 181"/>
                  <a:gd name="T28" fmla="*/ 67 w 181"/>
                  <a:gd name="T29" fmla="*/ 164 h 181"/>
                  <a:gd name="T30" fmla="*/ 127 w 181"/>
                  <a:gd name="T31" fmla="*/ 167 h 181"/>
                  <a:gd name="T32" fmla="*/ 103 w 181"/>
                  <a:gd name="T33" fmla="*/ 143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 h="181">
                    <a:moveTo>
                      <a:pt x="103" y="143"/>
                    </a:moveTo>
                    <a:cubicBezTo>
                      <a:pt x="99" y="145"/>
                      <a:pt x="94" y="144"/>
                      <a:pt x="91" y="140"/>
                    </a:cubicBezTo>
                    <a:cubicBezTo>
                      <a:pt x="41" y="91"/>
                      <a:pt x="41" y="91"/>
                      <a:pt x="41" y="91"/>
                    </a:cubicBezTo>
                    <a:cubicBezTo>
                      <a:pt x="37" y="87"/>
                      <a:pt x="37" y="80"/>
                      <a:pt x="41" y="75"/>
                    </a:cubicBezTo>
                    <a:cubicBezTo>
                      <a:pt x="75" y="41"/>
                      <a:pt x="75" y="41"/>
                      <a:pt x="75" y="41"/>
                    </a:cubicBezTo>
                    <a:cubicBezTo>
                      <a:pt x="80" y="37"/>
                      <a:pt x="87" y="37"/>
                      <a:pt x="91" y="41"/>
                    </a:cubicBezTo>
                    <a:cubicBezTo>
                      <a:pt x="141" y="91"/>
                      <a:pt x="141" y="91"/>
                      <a:pt x="141" y="91"/>
                    </a:cubicBezTo>
                    <a:cubicBezTo>
                      <a:pt x="144" y="94"/>
                      <a:pt x="145" y="99"/>
                      <a:pt x="143" y="104"/>
                    </a:cubicBezTo>
                    <a:cubicBezTo>
                      <a:pt x="166" y="127"/>
                      <a:pt x="166" y="127"/>
                      <a:pt x="166" y="127"/>
                    </a:cubicBezTo>
                    <a:cubicBezTo>
                      <a:pt x="181" y="110"/>
                      <a:pt x="181" y="84"/>
                      <a:pt x="164" y="67"/>
                    </a:cubicBezTo>
                    <a:cubicBezTo>
                      <a:pt x="114" y="18"/>
                      <a:pt x="114" y="18"/>
                      <a:pt x="114" y="18"/>
                    </a:cubicBezTo>
                    <a:cubicBezTo>
                      <a:pt x="97" y="0"/>
                      <a:pt x="69" y="0"/>
                      <a:pt x="52" y="18"/>
                    </a:cubicBezTo>
                    <a:cubicBezTo>
                      <a:pt x="18" y="52"/>
                      <a:pt x="18" y="52"/>
                      <a:pt x="18" y="52"/>
                    </a:cubicBezTo>
                    <a:cubicBezTo>
                      <a:pt x="0" y="69"/>
                      <a:pt x="0" y="97"/>
                      <a:pt x="18" y="114"/>
                    </a:cubicBezTo>
                    <a:cubicBezTo>
                      <a:pt x="67" y="164"/>
                      <a:pt x="67" y="164"/>
                      <a:pt x="67" y="164"/>
                    </a:cubicBezTo>
                    <a:cubicBezTo>
                      <a:pt x="84" y="180"/>
                      <a:pt x="110" y="181"/>
                      <a:pt x="127" y="167"/>
                    </a:cubicBezTo>
                    <a:lnTo>
                      <a:pt x="103"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30000"/>
                  </a:lnSpc>
                </a:pPr>
                <a:endParaRPr lang="zh-CN" altLang="en-US" dirty="0">
                  <a:latin typeface="思源黑体" panose="020B0500000000000000" pitchFamily="34" charset="-122"/>
                  <a:ea typeface="思源黑体" panose="020B0500000000000000" pitchFamily="34" charset="-122"/>
                  <a:cs typeface="+mn-ea"/>
                  <a:sym typeface="+mn-lt"/>
                </a:endParaRPr>
              </a:p>
            </p:txBody>
          </p:sp>
          <p:sp>
            <p:nvSpPr>
              <p:cNvPr id="16" name="Freeform 39"/>
              <p:cNvSpPr>
                <a:spLocks/>
              </p:cNvSpPr>
              <p:nvPr/>
            </p:nvSpPr>
            <p:spPr bwMode="auto">
              <a:xfrm>
                <a:off x="4748" y="1932"/>
                <a:ext cx="216" cy="216"/>
              </a:xfrm>
              <a:custGeom>
                <a:avLst/>
                <a:gdLst>
                  <a:gd name="T0" fmla="*/ 129 w 181"/>
                  <a:gd name="T1" fmla="*/ 163 h 181"/>
                  <a:gd name="T2" fmla="*/ 163 w 181"/>
                  <a:gd name="T3" fmla="*/ 129 h 181"/>
                  <a:gd name="T4" fmla="*/ 163 w 181"/>
                  <a:gd name="T5" fmla="*/ 67 h 181"/>
                  <a:gd name="T6" fmla="*/ 114 w 181"/>
                  <a:gd name="T7" fmla="*/ 17 h 181"/>
                  <a:gd name="T8" fmla="*/ 54 w 181"/>
                  <a:gd name="T9" fmla="*/ 15 h 181"/>
                  <a:gd name="T10" fmla="*/ 77 w 181"/>
                  <a:gd name="T11" fmla="*/ 38 h 181"/>
                  <a:gd name="T12" fmla="*/ 90 w 181"/>
                  <a:gd name="T13" fmla="*/ 40 h 181"/>
                  <a:gd name="T14" fmla="*/ 140 w 181"/>
                  <a:gd name="T15" fmla="*/ 90 h 181"/>
                  <a:gd name="T16" fmla="*/ 140 w 181"/>
                  <a:gd name="T17" fmla="*/ 106 h 181"/>
                  <a:gd name="T18" fmla="*/ 106 w 181"/>
                  <a:gd name="T19" fmla="*/ 140 h 181"/>
                  <a:gd name="T20" fmla="*/ 90 w 181"/>
                  <a:gd name="T21" fmla="*/ 140 h 181"/>
                  <a:gd name="T22" fmla="*/ 41 w 181"/>
                  <a:gd name="T23" fmla="*/ 90 h 181"/>
                  <a:gd name="T24" fmla="*/ 38 w 181"/>
                  <a:gd name="T25" fmla="*/ 78 h 181"/>
                  <a:gd name="T26" fmla="*/ 14 w 181"/>
                  <a:gd name="T27" fmla="*/ 54 h 181"/>
                  <a:gd name="T28" fmla="*/ 17 w 181"/>
                  <a:gd name="T29" fmla="*/ 114 h 181"/>
                  <a:gd name="T30" fmla="*/ 67 w 181"/>
                  <a:gd name="T31" fmla="*/ 163 h 181"/>
                  <a:gd name="T32" fmla="*/ 129 w 181"/>
                  <a:gd name="T33" fmla="*/ 163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 h="181">
                    <a:moveTo>
                      <a:pt x="129" y="163"/>
                    </a:moveTo>
                    <a:cubicBezTo>
                      <a:pt x="163" y="129"/>
                      <a:pt x="163" y="129"/>
                      <a:pt x="163" y="129"/>
                    </a:cubicBezTo>
                    <a:cubicBezTo>
                      <a:pt x="181" y="112"/>
                      <a:pt x="181" y="84"/>
                      <a:pt x="163" y="67"/>
                    </a:cubicBezTo>
                    <a:cubicBezTo>
                      <a:pt x="114" y="17"/>
                      <a:pt x="114" y="17"/>
                      <a:pt x="114" y="17"/>
                    </a:cubicBezTo>
                    <a:cubicBezTo>
                      <a:pt x="97" y="0"/>
                      <a:pt x="71" y="0"/>
                      <a:pt x="54" y="15"/>
                    </a:cubicBezTo>
                    <a:cubicBezTo>
                      <a:pt x="77" y="38"/>
                      <a:pt x="77" y="38"/>
                      <a:pt x="77" y="38"/>
                    </a:cubicBezTo>
                    <a:cubicBezTo>
                      <a:pt x="82" y="36"/>
                      <a:pt x="87" y="37"/>
                      <a:pt x="90" y="40"/>
                    </a:cubicBezTo>
                    <a:cubicBezTo>
                      <a:pt x="140" y="90"/>
                      <a:pt x="140" y="90"/>
                      <a:pt x="140" y="90"/>
                    </a:cubicBezTo>
                    <a:cubicBezTo>
                      <a:pt x="144" y="94"/>
                      <a:pt x="144" y="101"/>
                      <a:pt x="140" y="106"/>
                    </a:cubicBezTo>
                    <a:cubicBezTo>
                      <a:pt x="106" y="140"/>
                      <a:pt x="106" y="140"/>
                      <a:pt x="106" y="140"/>
                    </a:cubicBezTo>
                    <a:cubicBezTo>
                      <a:pt x="101" y="144"/>
                      <a:pt x="94" y="144"/>
                      <a:pt x="90" y="140"/>
                    </a:cubicBezTo>
                    <a:cubicBezTo>
                      <a:pt x="41" y="90"/>
                      <a:pt x="41" y="90"/>
                      <a:pt x="41" y="90"/>
                    </a:cubicBezTo>
                    <a:cubicBezTo>
                      <a:pt x="37" y="87"/>
                      <a:pt x="36" y="82"/>
                      <a:pt x="38" y="78"/>
                    </a:cubicBezTo>
                    <a:cubicBezTo>
                      <a:pt x="14" y="54"/>
                      <a:pt x="14" y="54"/>
                      <a:pt x="14" y="54"/>
                    </a:cubicBezTo>
                    <a:cubicBezTo>
                      <a:pt x="0" y="71"/>
                      <a:pt x="1" y="97"/>
                      <a:pt x="17" y="114"/>
                    </a:cubicBezTo>
                    <a:cubicBezTo>
                      <a:pt x="67" y="163"/>
                      <a:pt x="67" y="163"/>
                      <a:pt x="67" y="163"/>
                    </a:cubicBezTo>
                    <a:cubicBezTo>
                      <a:pt x="84" y="181"/>
                      <a:pt x="112" y="181"/>
                      <a:pt x="129"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30000"/>
                  </a:lnSpc>
                </a:pPr>
                <a:endParaRPr lang="zh-CN" altLang="en-US" dirty="0">
                  <a:latin typeface="思源黑体" panose="020B0500000000000000" pitchFamily="34" charset="-122"/>
                  <a:ea typeface="思源黑体" panose="020B0500000000000000" pitchFamily="34" charset="-122"/>
                  <a:cs typeface="+mn-ea"/>
                  <a:sym typeface="+mn-lt"/>
                </a:endParaRPr>
              </a:p>
            </p:txBody>
          </p:sp>
          <p:sp>
            <p:nvSpPr>
              <p:cNvPr id="17" name="Freeform 40"/>
              <p:cNvSpPr>
                <a:spLocks/>
              </p:cNvSpPr>
              <p:nvPr/>
            </p:nvSpPr>
            <p:spPr bwMode="auto">
              <a:xfrm>
                <a:off x="4704" y="1888"/>
                <a:ext cx="164" cy="165"/>
              </a:xfrm>
              <a:custGeom>
                <a:avLst/>
                <a:gdLst>
                  <a:gd name="T0" fmla="*/ 6 w 138"/>
                  <a:gd name="T1" fmla="*/ 6 h 138"/>
                  <a:gd name="T2" fmla="*/ 6 w 138"/>
                  <a:gd name="T3" fmla="*/ 30 h 138"/>
                  <a:gd name="T4" fmla="*/ 108 w 138"/>
                  <a:gd name="T5" fmla="*/ 132 h 138"/>
                  <a:gd name="T6" fmla="*/ 131 w 138"/>
                  <a:gd name="T7" fmla="*/ 132 h 138"/>
                  <a:gd name="T8" fmla="*/ 131 w 138"/>
                  <a:gd name="T9" fmla="*/ 108 h 138"/>
                  <a:gd name="T10" fmla="*/ 30 w 138"/>
                  <a:gd name="T11" fmla="*/ 6 h 138"/>
                  <a:gd name="T12" fmla="*/ 6 w 138"/>
                  <a:gd name="T13" fmla="*/ 6 h 138"/>
                </a:gdLst>
                <a:ahLst/>
                <a:cxnLst>
                  <a:cxn ang="0">
                    <a:pos x="T0" y="T1"/>
                  </a:cxn>
                  <a:cxn ang="0">
                    <a:pos x="T2" y="T3"/>
                  </a:cxn>
                  <a:cxn ang="0">
                    <a:pos x="T4" y="T5"/>
                  </a:cxn>
                  <a:cxn ang="0">
                    <a:pos x="T6" y="T7"/>
                  </a:cxn>
                  <a:cxn ang="0">
                    <a:pos x="T8" y="T9"/>
                  </a:cxn>
                  <a:cxn ang="0">
                    <a:pos x="T10" y="T11"/>
                  </a:cxn>
                  <a:cxn ang="0">
                    <a:pos x="T12" y="T13"/>
                  </a:cxn>
                </a:cxnLst>
                <a:rect l="0" t="0" r="r" b="b"/>
                <a:pathLst>
                  <a:path w="138" h="138">
                    <a:moveTo>
                      <a:pt x="6" y="6"/>
                    </a:moveTo>
                    <a:cubicBezTo>
                      <a:pt x="0" y="13"/>
                      <a:pt x="0" y="23"/>
                      <a:pt x="6" y="30"/>
                    </a:cubicBezTo>
                    <a:cubicBezTo>
                      <a:pt x="108" y="132"/>
                      <a:pt x="108" y="132"/>
                      <a:pt x="108" y="132"/>
                    </a:cubicBezTo>
                    <a:cubicBezTo>
                      <a:pt x="114" y="138"/>
                      <a:pt x="125" y="138"/>
                      <a:pt x="131" y="132"/>
                    </a:cubicBezTo>
                    <a:cubicBezTo>
                      <a:pt x="138" y="125"/>
                      <a:pt x="138" y="114"/>
                      <a:pt x="131" y="108"/>
                    </a:cubicBezTo>
                    <a:cubicBezTo>
                      <a:pt x="30" y="6"/>
                      <a:pt x="30" y="6"/>
                      <a:pt x="30" y="6"/>
                    </a:cubicBezTo>
                    <a:cubicBezTo>
                      <a:pt x="23" y="0"/>
                      <a:pt x="13" y="0"/>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30000"/>
                  </a:lnSpc>
                </a:pPr>
                <a:endParaRPr lang="zh-CN" altLang="en-US" dirty="0">
                  <a:latin typeface="思源黑体" panose="020B0500000000000000" pitchFamily="34" charset="-122"/>
                  <a:ea typeface="思源黑体" panose="020B0500000000000000" pitchFamily="34" charset="-122"/>
                  <a:cs typeface="+mn-ea"/>
                  <a:sym typeface="+mn-lt"/>
                </a:endParaRPr>
              </a:p>
            </p:txBody>
          </p:sp>
        </p:grpSp>
      </p:grpSp>
      <p:grpSp>
        <p:nvGrpSpPr>
          <p:cNvPr id="18" name="组合 17"/>
          <p:cNvGrpSpPr/>
          <p:nvPr/>
        </p:nvGrpSpPr>
        <p:grpSpPr>
          <a:xfrm>
            <a:off x="4963929" y="4216154"/>
            <a:ext cx="610096" cy="610096"/>
            <a:chOff x="4819913" y="4278621"/>
            <a:chExt cx="610096" cy="610096"/>
          </a:xfrm>
          <a:effectLst>
            <a:outerShdw blurRad="254000" dist="63500" dir="2700000" algn="tl" rotWithShape="0">
              <a:prstClr val="black">
                <a:alpha val="30000"/>
              </a:prstClr>
            </a:outerShdw>
          </a:effectLst>
        </p:grpSpPr>
        <p:sp>
          <p:nvSpPr>
            <p:cNvPr id="19" name="矩形 18"/>
            <p:cNvSpPr/>
            <p:nvPr/>
          </p:nvSpPr>
          <p:spPr>
            <a:xfrm>
              <a:off x="4819913" y="4278621"/>
              <a:ext cx="610096" cy="610096"/>
            </a:xfrm>
            <a:prstGeom prst="rect">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30000"/>
                </a:lnSpc>
              </a:pPr>
              <a:endParaRPr lang="zh-CN" altLang="en-US" dirty="0">
                <a:solidFill>
                  <a:schemeClr val="tx1"/>
                </a:solidFill>
                <a:latin typeface="思源黑体" panose="020B0500000000000000" pitchFamily="34" charset="-122"/>
                <a:ea typeface="思源黑体" panose="020B0500000000000000" pitchFamily="34" charset="-122"/>
                <a:cs typeface="+mn-ea"/>
                <a:sym typeface="+mn-lt"/>
              </a:endParaRPr>
            </a:p>
          </p:txBody>
        </p:sp>
        <p:grpSp>
          <p:nvGrpSpPr>
            <p:cNvPr id="20" name="Group 28"/>
            <p:cNvGrpSpPr>
              <a:grpSpLocks noChangeAspect="1"/>
            </p:cNvGrpSpPr>
            <p:nvPr/>
          </p:nvGrpSpPr>
          <p:grpSpPr bwMode="auto">
            <a:xfrm>
              <a:off x="4857995" y="4380303"/>
              <a:ext cx="533932" cy="406730"/>
              <a:chOff x="2328" y="3199"/>
              <a:chExt cx="340" cy="259"/>
            </a:xfrm>
            <a:solidFill>
              <a:schemeClr val="bg1"/>
            </a:solidFill>
          </p:grpSpPr>
          <p:sp>
            <p:nvSpPr>
              <p:cNvPr id="21" name="Freeform 29"/>
              <p:cNvSpPr>
                <a:spLocks/>
              </p:cNvSpPr>
              <p:nvPr/>
            </p:nvSpPr>
            <p:spPr bwMode="auto">
              <a:xfrm>
                <a:off x="2328" y="3199"/>
                <a:ext cx="340" cy="237"/>
              </a:xfrm>
              <a:custGeom>
                <a:avLst/>
                <a:gdLst>
                  <a:gd name="T0" fmla="*/ 253 w 288"/>
                  <a:gd name="T1" fmla="*/ 90 h 200"/>
                  <a:gd name="T2" fmla="*/ 254 w 288"/>
                  <a:gd name="T3" fmla="*/ 85 h 200"/>
                  <a:gd name="T4" fmla="*/ 168 w 288"/>
                  <a:gd name="T5" fmla="*/ 0 h 200"/>
                  <a:gd name="T6" fmla="*/ 91 w 288"/>
                  <a:gd name="T7" fmla="*/ 48 h 200"/>
                  <a:gd name="T8" fmla="*/ 67 w 288"/>
                  <a:gd name="T9" fmla="*/ 40 h 200"/>
                  <a:gd name="T10" fmla="*/ 27 w 288"/>
                  <a:gd name="T11" fmla="*/ 80 h 200"/>
                  <a:gd name="T12" fmla="*/ 29 w 288"/>
                  <a:gd name="T13" fmla="*/ 91 h 200"/>
                  <a:gd name="T14" fmla="*/ 0 w 288"/>
                  <a:gd name="T15" fmla="*/ 141 h 200"/>
                  <a:gd name="T16" fmla="*/ 58 w 288"/>
                  <a:gd name="T17" fmla="*/ 199 h 200"/>
                  <a:gd name="T18" fmla="*/ 58 w 288"/>
                  <a:gd name="T19" fmla="*/ 199 h 200"/>
                  <a:gd name="T20" fmla="*/ 58 w 288"/>
                  <a:gd name="T21" fmla="*/ 199 h 200"/>
                  <a:gd name="T22" fmla="*/ 58 w 288"/>
                  <a:gd name="T23" fmla="*/ 199 h 200"/>
                  <a:gd name="T24" fmla="*/ 59 w 288"/>
                  <a:gd name="T25" fmla="*/ 199 h 200"/>
                  <a:gd name="T26" fmla="*/ 103 w 288"/>
                  <a:gd name="T27" fmla="*/ 199 h 200"/>
                  <a:gd name="T28" fmla="*/ 103 w 288"/>
                  <a:gd name="T29" fmla="*/ 176 h 200"/>
                  <a:gd name="T30" fmla="*/ 91 w 288"/>
                  <a:gd name="T31" fmla="*/ 176 h 200"/>
                  <a:gd name="T32" fmla="*/ 63 w 288"/>
                  <a:gd name="T33" fmla="*/ 160 h 200"/>
                  <a:gd name="T34" fmla="*/ 68 w 288"/>
                  <a:gd name="T35" fmla="*/ 129 h 200"/>
                  <a:gd name="T36" fmla="*/ 119 w 288"/>
                  <a:gd name="T37" fmla="*/ 69 h 200"/>
                  <a:gd name="T38" fmla="*/ 144 w 288"/>
                  <a:gd name="T39" fmla="*/ 57 h 200"/>
                  <a:gd name="T40" fmla="*/ 169 w 288"/>
                  <a:gd name="T41" fmla="*/ 69 h 200"/>
                  <a:gd name="T42" fmla="*/ 219 w 288"/>
                  <a:gd name="T43" fmla="*/ 129 h 200"/>
                  <a:gd name="T44" fmla="*/ 224 w 288"/>
                  <a:gd name="T45" fmla="*/ 160 h 200"/>
                  <a:gd name="T46" fmla="*/ 197 w 288"/>
                  <a:gd name="T47" fmla="*/ 176 h 200"/>
                  <a:gd name="T48" fmla="*/ 184 w 288"/>
                  <a:gd name="T49" fmla="*/ 176 h 200"/>
                  <a:gd name="T50" fmla="*/ 184 w 288"/>
                  <a:gd name="T51" fmla="*/ 199 h 200"/>
                  <a:gd name="T52" fmla="*/ 229 w 288"/>
                  <a:gd name="T53" fmla="*/ 199 h 200"/>
                  <a:gd name="T54" fmla="*/ 232 w 288"/>
                  <a:gd name="T55" fmla="*/ 200 h 200"/>
                  <a:gd name="T56" fmla="*/ 288 w 288"/>
                  <a:gd name="T57" fmla="*/ 143 h 200"/>
                  <a:gd name="T58" fmla="*/ 253 w 288"/>
                  <a:gd name="T59" fmla="*/ 9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8" h="200">
                    <a:moveTo>
                      <a:pt x="253" y="90"/>
                    </a:moveTo>
                    <a:cubicBezTo>
                      <a:pt x="254" y="89"/>
                      <a:pt x="254" y="87"/>
                      <a:pt x="254" y="85"/>
                    </a:cubicBezTo>
                    <a:cubicBezTo>
                      <a:pt x="254" y="38"/>
                      <a:pt x="215" y="0"/>
                      <a:pt x="168" y="0"/>
                    </a:cubicBezTo>
                    <a:cubicBezTo>
                      <a:pt x="134" y="0"/>
                      <a:pt x="105" y="20"/>
                      <a:pt x="91" y="48"/>
                    </a:cubicBezTo>
                    <a:cubicBezTo>
                      <a:pt x="84" y="43"/>
                      <a:pt x="76" y="40"/>
                      <a:pt x="67" y="40"/>
                    </a:cubicBezTo>
                    <a:cubicBezTo>
                      <a:pt x="45" y="40"/>
                      <a:pt x="27" y="58"/>
                      <a:pt x="27" y="80"/>
                    </a:cubicBezTo>
                    <a:cubicBezTo>
                      <a:pt x="27" y="84"/>
                      <a:pt x="28" y="88"/>
                      <a:pt x="29" y="91"/>
                    </a:cubicBezTo>
                    <a:cubicBezTo>
                      <a:pt x="12" y="102"/>
                      <a:pt x="0" y="120"/>
                      <a:pt x="0" y="141"/>
                    </a:cubicBezTo>
                    <a:cubicBezTo>
                      <a:pt x="0" y="173"/>
                      <a:pt x="26" y="199"/>
                      <a:pt x="58" y="199"/>
                    </a:cubicBezTo>
                    <a:cubicBezTo>
                      <a:pt x="58" y="199"/>
                      <a:pt x="58" y="199"/>
                      <a:pt x="58" y="199"/>
                    </a:cubicBezTo>
                    <a:cubicBezTo>
                      <a:pt x="58" y="199"/>
                      <a:pt x="58" y="199"/>
                      <a:pt x="58" y="199"/>
                    </a:cubicBezTo>
                    <a:cubicBezTo>
                      <a:pt x="58" y="199"/>
                      <a:pt x="58" y="199"/>
                      <a:pt x="58" y="199"/>
                    </a:cubicBezTo>
                    <a:cubicBezTo>
                      <a:pt x="58" y="199"/>
                      <a:pt x="59" y="199"/>
                      <a:pt x="59" y="199"/>
                    </a:cubicBezTo>
                    <a:cubicBezTo>
                      <a:pt x="103" y="199"/>
                      <a:pt x="103" y="199"/>
                      <a:pt x="103" y="199"/>
                    </a:cubicBezTo>
                    <a:cubicBezTo>
                      <a:pt x="103" y="176"/>
                      <a:pt x="103" y="176"/>
                      <a:pt x="103" y="176"/>
                    </a:cubicBezTo>
                    <a:cubicBezTo>
                      <a:pt x="91" y="176"/>
                      <a:pt x="91" y="176"/>
                      <a:pt x="91" y="176"/>
                    </a:cubicBezTo>
                    <a:cubicBezTo>
                      <a:pt x="78" y="176"/>
                      <a:pt x="68" y="170"/>
                      <a:pt x="63" y="160"/>
                    </a:cubicBezTo>
                    <a:cubicBezTo>
                      <a:pt x="59" y="150"/>
                      <a:pt x="61" y="138"/>
                      <a:pt x="68" y="129"/>
                    </a:cubicBezTo>
                    <a:cubicBezTo>
                      <a:pt x="119" y="69"/>
                      <a:pt x="119" y="69"/>
                      <a:pt x="119" y="69"/>
                    </a:cubicBezTo>
                    <a:cubicBezTo>
                      <a:pt x="125" y="61"/>
                      <a:pt x="134" y="57"/>
                      <a:pt x="144" y="57"/>
                    </a:cubicBezTo>
                    <a:cubicBezTo>
                      <a:pt x="153" y="57"/>
                      <a:pt x="162" y="61"/>
                      <a:pt x="169" y="69"/>
                    </a:cubicBezTo>
                    <a:cubicBezTo>
                      <a:pt x="219" y="129"/>
                      <a:pt x="219" y="129"/>
                      <a:pt x="219" y="129"/>
                    </a:cubicBezTo>
                    <a:cubicBezTo>
                      <a:pt x="227" y="138"/>
                      <a:pt x="228" y="150"/>
                      <a:pt x="224" y="160"/>
                    </a:cubicBezTo>
                    <a:cubicBezTo>
                      <a:pt x="219" y="170"/>
                      <a:pt x="209" y="176"/>
                      <a:pt x="197" y="176"/>
                    </a:cubicBezTo>
                    <a:cubicBezTo>
                      <a:pt x="184" y="176"/>
                      <a:pt x="184" y="176"/>
                      <a:pt x="184" y="176"/>
                    </a:cubicBezTo>
                    <a:cubicBezTo>
                      <a:pt x="184" y="199"/>
                      <a:pt x="184" y="199"/>
                      <a:pt x="184" y="199"/>
                    </a:cubicBezTo>
                    <a:cubicBezTo>
                      <a:pt x="229" y="199"/>
                      <a:pt x="229" y="199"/>
                      <a:pt x="229" y="199"/>
                    </a:cubicBezTo>
                    <a:cubicBezTo>
                      <a:pt x="230" y="199"/>
                      <a:pt x="231" y="200"/>
                      <a:pt x="232" y="200"/>
                    </a:cubicBezTo>
                    <a:cubicBezTo>
                      <a:pt x="263" y="200"/>
                      <a:pt x="288" y="174"/>
                      <a:pt x="288" y="143"/>
                    </a:cubicBezTo>
                    <a:cubicBezTo>
                      <a:pt x="288" y="119"/>
                      <a:pt x="274" y="99"/>
                      <a:pt x="253"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30000"/>
                  </a:lnSpc>
                </a:pPr>
                <a:endParaRPr lang="zh-CN" altLang="en-US" dirty="0">
                  <a:latin typeface="思源黑体" panose="020B0500000000000000" pitchFamily="34" charset="-122"/>
                  <a:ea typeface="思源黑体" panose="020B0500000000000000" pitchFamily="34" charset="-122"/>
                  <a:cs typeface="+mn-ea"/>
                  <a:sym typeface="+mn-lt"/>
                </a:endParaRPr>
              </a:p>
            </p:txBody>
          </p:sp>
          <p:sp>
            <p:nvSpPr>
              <p:cNvPr id="22" name="Freeform 30"/>
              <p:cNvSpPr>
                <a:spLocks/>
              </p:cNvSpPr>
              <p:nvPr/>
            </p:nvSpPr>
            <p:spPr bwMode="auto">
              <a:xfrm>
                <a:off x="2426" y="3295"/>
                <a:ext cx="143" cy="163"/>
              </a:xfrm>
              <a:custGeom>
                <a:avLst/>
                <a:gdLst>
                  <a:gd name="T0" fmla="*/ 117 w 121"/>
                  <a:gd name="T1" fmla="*/ 63 h 138"/>
                  <a:gd name="T2" fmla="*/ 67 w 121"/>
                  <a:gd name="T3" fmla="*/ 3 h 138"/>
                  <a:gd name="T4" fmla="*/ 61 w 121"/>
                  <a:gd name="T5" fmla="*/ 0 h 138"/>
                  <a:gd name="T6" fmla="*/ 54 w 121"/>
                  <a:gd name="T7" fmla="*/ 3 h 138"/>
                  <a:gd name="T8" fmla="*/ 4 w 121"/>
                  <a:gd name="T9" fmla="*/ 63 h 138"/>
                  <a:gd name="T10" fmla="*/ 8 w 121"/>
                  <a:gd name="T11" fmla="*/ 71 h 138"/>
                  <a:gd name="T12" fmla="*/ 34 w 121"/>
                  <a:gd name="T13" fmla="*/ 71 h 138"/>
                  <a:gd name="T14" fmla="*/ 44 w 121"/>
                  <a:gd name="T15" fmla="*/ 71 h 138"/>
                  <a:gd name="T16" fmla="*/ 44 w 121"/>
                  <a:gd name="T17" fmla="*/ 127 h 138"/>
                  <a:gd name="T18" fmla="*/ 55 w 121"/>
                  <a:gd name="T19" fmla="*/ 138 h 138"/>
                  <a:gd name="T20" fmla="*/ 67 w 121"/>
                  <a:gd name="T21" fmla="*/ 138 h 138"/>
                  <a:gd name="T22" fmla="*/ 77 w 121"/>
                  <a:gd name="T23" fmla="*/ 127 h 138"/>
                  <a:gd name="T24" fmla="*/ 77 w 121"/>
                  <a:gd name="T25" fmla="*/ 71 h 138"/>
                  <a:gd name="T26" fmla="*/ 87 w 121"/>
                  <a:gd name="T27" fmla="*/ 71 h 138"/>
                  <a:gd name="T28" fmla="*/ 114 w 121"/>
                  <a:gd name="T29" fmla="*/ 71 h 138"/>
                  <a:gd name="T30" fmla="*/ 117 w 121"/>
                  <a:gd name="T31" fmla="*/ 6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1" h="138">
                    <a:moveTo>
                      <a:pt x="117" y="63"/>
                    </a:moveTo>
                    <a:cubicBezTo>
                      <a:pt x="67" y="3"/>
                      <a:pt x="67" y="3"/>
                      <a:pt x="67" y="3"/>
                    </a:cubicBezTo>
                    <a:cubicBezTo>
                      <a:pt x="65" y="1"/>
                      <a:pt x="63" y="0"/>
                      <a:pt x="61" y="0"/>
                    </a:cubicBezTo>
                    <a:cubicBezTo>
                      <a:pt x="58" y="0"/>
                      <a:pt x="56" y="1"/>
                      <a:pt x="54" y="3"/>
                    </a:cubicBezTo>
                    <a:cubicBezTo>
                      <a:pt x="4" y="63"/>
                      <a:pt x="4" y="63"/>
                      <a:pt x="4" y="63"/>
                    </a:cubicBezTo>
                    <a:cubicBezTo>
                      <a:pt x="0" y="68"/>
                      <a:pt x="2" y="71"/>
                      <a:pt x="8" y="71"/>
                    </a:cubicBezTo>
                    <a:cubicBezTo>
                      <a:pt x="34" y="71"/>
                      <a:pt x="34" y="71"/>
                      <a:pt x="34" y="71"/>
                    </a:cubicBezTo>
                    <a:cubicBezTo>
                      <a:pt x="37" y="71"/>
                      <a:pt x="40" y="71"/>
                      <a:pt x="44" y="71"/>
                    </a:cubicBezTo>
                    <a:cubicBezTo>
                      <a:pt x="44" y="127"/>
                      <a:pt x="44" y="127"/>
                      <a:pt x="44" y="127"/>
                    </a:cubicBezTo>
                    <a:cubicBezTo>
                      <a:pt x="44" y="133"/>
                      <a:pt x="49" y="138"/>
                      <a:pt x="55" y="138"/>
                    </a:cubicBezTo>
                    <a:cubicBezTo>
                      <a:pt x="67" y="138"/>
                      <a:pt x="67" y="138"/>
                      <a:pt x="67" y="138"/>
                    </a:cubicBezTo>
                    <a:cubicBezTo>
                      <a:pt x="72" y="138"/>
                      <a:pt x="77" y="133"/>
                      <a:pt x="77" y="127"/>
                    </a:cubicBezTo>
                    <a:cubicBezTo>
                      <a:pt x="77" y="71"/>
                      <a:pt x="77" y="71"/>
                      <a:pt x="77" y="71"/>
                    </a:cubicBezTo>
                    <a:cubicBezTo>
                      <a:pt x="81" y="71"/>
                      <a:pt x="84" y="71"/>
                      <a:pt x="87" y="71"/>
                    </a:cubicBezTo>
                    <a:cubicBezTo>
                      <a:pt x="114" y="71"/>
                      <a:pt x="114" y="71"/>
                      <a:pt x="114" y="71"/>
                    </a:cubicBezTo>
                    <a:cubicBezTo>
                      <a:pt x="119" y="71"/>
                      <a:pt x="121" y="68"/>
                      <a:pt x="117"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30000"/>
                  </a:lnSpc>
                </a:pPr>
                <a:endParaRPr lang="zh-CN" altLang="en-US" dirty="0">
                  <a:latin typeface="思源黑体" panose="020B0500000000000000" pitchFamily="34" charset="-122"/>
                  <a:ea typeface="思源黑体" panose="020B0500000000000000" pitchFamily="34" charset="-122"/>
                  <a:cs typeface="+mn-ea"/>
                  <a:sym typeface="+mn-lt"/>
                </a:endParaRPr>
              </a:p>
            </p:txBody>
          </p:sp>
        </p:grpSp>
      </p:grpSp>
      <p:sp>
        <p:nvSpPr>
          <p:cNvPr id="23" name="文本框 1"/>
          <p:cNvSpPr txBox="1"/>
          <p:nvPr/>
        </p:nvSpPr>
        <p:spPr>
          <a:xfrm>
            <a:off x="4929375" y="1855975"/>
            <a:ext cx="3348373" cy="431272"/>
          </a:xfrm>
          <a:prstGeom prst="rect">
            <a:avLst/>
          </a:prstGeom>
          <a:noFill/>
        </p:spPr>
        <p:txBody>
          <a:bodyPr wrap="square" lIns="68580" tIns="34290" rIns="68580" bIns="34290" rtlCol="0">
            <a:spAutoFit/>
          </a:bodyPr>
          <a:lstStyle/>
          <a:p>
            <a:pPr>
              <a:lnSpc>
                <a:spcPct val="130000"/>
              </a:lnSpc>
            </a:pPr>
            <a:r>
              <a:rPr lang="zh-CN" altLang="en-US" sz="20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执行力不足</a:t>
            </a:r>
          </a:p>
        </p:txBody>
      </p:sp>
      <p:sp>
        <p:nvSpPr>
          <p:cNvPr id="24" name="矩形 23"/>
          <p:cNvSpPr/>
          <p:nvPr/>
        </p:nvSpPr>
        <p:spPr>
          <a:xfrm>
            <a:off x="4943077" y="2262698"/>
            <a:ext cx="5976665" cy="669412"/>
          </a:xfrm>
          <a:prstGeom prst="rect">
            <a:avLst/>
          </a:prstGeom>
        </p:spPr>
        <p:txBody>
          <a:bodyPr wrap="square" lIns="68578" tIns="34289" rIns="68578" bIns="34289">
            <a:spAutoFit/>
          </a:bodyPr>
          <a:lstStyle/>
          <a:p>
            <a:pPr>
              <a:lnSpc>
                <a:spcPct val="130000"/>
              </a:lnSpc>
              <a:defRPr/>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此处添加详细文本描述，建议与标题相关并符合整体语言风格，语言描述尽量简洁生动。尽量将每页幻灯片的字数控制在 </a:t>
            </a:r>
            <a:r>
              <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200</a:t>
            </a: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字以内，据统计每页幻灯片的最好控制在  </a:t>
            </a:r>
            <a:r>
              <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5</a:t>
            </a: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分钟之内。此处添加详细文本描述</a:t>
            </a:r>
            <a:r>
              <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 </a:t>
            </a: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，建议与标题相关并符合整体语言风格，语言描述尽量简洁生动。</a:t>
            </a:r>
            <a:endPar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grpSp>
        <p:nvGrpSpPr>
          <p:cNvPr id="25" name="组合 24"/>
          <p:cNvGrpSpPr/>
          <p:nvPr/>
        </p:nvGrpSpPr>
        <p:grpSpPr>
          <a:xfrm>
            <a:off x="5663158" y="3268298"/>
            <a:ext cx="5256585" cy="782759"/>
            <a:chOff x="2288094" y="1288040"/>
            <a:chExt cx="1790394" cy="782759"/>
          </a:xfrm>
        </p:grpSpPr>
        <p:sp>
          <p:nvSpPr>
            <p:cNvPr id="26" name="矩形 25"/>
            <p:cNvSpPr/>
            <p:nvPr/>
          </p:nvSpPr>
          <p:spPr>
            <a:xfrm>
              <a:off x="2288094" y="1288040"/>
              <a:ext cx="534627" cy="418191"/>
            </a:xfrm>
            <a:prstGeom prst="rect">
              <a:avLst/>
            </a:prstGeom>
          </p:spPr>
          <p:txBody>
            <a:bodyPr wrap="none">
              <a:spAutoFit/>
            </a:bodyPr>
            <a:lstStyle/>
            <a:p>
              <a:pPr>
                <a:lnSpc>
                  <a:spcPct val="130000"/>
                </a:lnSpc>
              </a:pP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员工工作态度</a:t>
              </a:r>
            </a:p>
          </p:txBody>
        </p:sp>
        <p:sp>
          <p:nvSpPr>
            <p:cNvPr id="27" name="矩形 26"/>
            <p:cNvSpPr/>
            <p:nvPr/>
          </p:nvSpPr>
          <p:spPr>
            <a:xfrm>
              <a:off x="2288094" y="1597784"/>
              <a:ext cx="1790394" cy="473015"/>
            </a:xfrm>
            <a:prstGeom prst="rect">
              <a:avLst/>
            </a:prstGeom>
          </p:spPr>
          <p:txBody>
            <a:bodyPr wrap="square" anchor="ctr">
              <a:spAutoFit/>
            </a:bodyPr>
            <a:lstStyle/>
            <a:p>
              <a:pPr>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请在此输入详细文字信息和简介</a:t>
              </a:r>
              <a:r>
                <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a:t>
              </a: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请在此输入详细文字信息和简介。请在此输入详细文字信息和简介</a:t>
              </a:r>
              <a:r>
                <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a:t>
              </a: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请在此输入详细文字信息和简介。</a:t>
              </a:r>
              <a:endPar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grpSp>
      <p:grpSp>
        <p:nvGrpSpPr>
          <p:cNvPr id="28" name="组合 27"/>
          <p:cNvGrpSpPr/>
          <p:nvPr/>
        </p:nvGrpSpPr>
        <p:grpSpPr>
          <a:xfrm>
            <a:off x="5663158" y="4132394"/>
            <a:ext cx="5256585" cy="782759"/>
            <a:chOff x="2288094" y="1288040"/>
            <a:chExt cx="1790394" cy="782759"/>
          </a:xfrm>
        </p:grpSpPr>
        <p:sp>
          <p:nvSpPr>
            <p:cNvPr id="29" name="矩形 28"/>
            <p:cNvSpPr/>
            <p:nvPr/>
          </p:nvSpPr>
          <p:spPr>
            <a:xfrm>
              <a:off x="2288094" y="1288040"/>
              <a:ext cx="534627" cy="418191"/>
            </a:xfrm>
            <a:prstGeom prst="rect">
              <a:avLst/>
            </a:prstGeom>
          </p:spPr>
          <p:txBody>
            <a:bodyPr wrap="none">
              <a:spAutoFit/>
            </a:bodyPr>
            <a:lstStyle/>
            <a:p>
              <a:pPr>
                <a:lnSpc>
                  <a:spcPct val="130000"/>
                </a:lnSpc>
              </a:pP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员工工作效率</a:t>
              </a:r>
            </a:p>
          </p:txBody>
        </p:sp>
        <p:sp>
          <p:nvSpPr>
            <p:cNvPr id="30" name="矩形 29"/>
            <p:cNvSpPr/>
            <p:nvPr/>
          </p:nvSpPr>
          <p:spPr>
            <a:xfrm>
              <a:off x="2288094" y="1597784"/>
              <a:ext cx="1790394" cy="473015"/>
            </a:xfrm>
            <a:prstGeom prst="rect">
              <a:avLst/>
            </a:prstGeom>
          </p:spPr>
          <p:txBody>
            <a:bodyPr wrap="square" anchor="ctr">
              <a:spAutoFit/>
            </a:bodyPr>
            <a:lstStyle/>
            <a:p>
              <a:pPr>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请在此输入详细文字信息和简介</a:t>
              </a:r>
              <a:r>
                <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a:t>
              </a: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请在此输入详细文字信息和简介。请在此输入详细文字信息和简介</a:t>
              </a:r>
              <a:r>
                <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a:t>
              </a: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请在此输入详细文字信息和简介。</a:t>
              </a:r>
              <a:endPar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grpSp>
      <p:grpSp>
        <p:nvGrpSpPr>
          <p:cNvPr id="31" name="组合 30"/>
          <p:cNvGrpSpPr/>
          <p:nvPr/>
        </p:nvGrpSpPr>
        <p:grpSpPr>
          <a:xfrm>
            <a:off x="5663158" y="4989264"/>
            <a:ext cx="5256585" cy="782759"/>
            <a:chOff x="2288094" y="1288040"/>
            <a:chExt cx="1790394" cy="782759"/>
          </a:xfrm>
        </p:grpSpPr>
        <p:sp>
          <p:nvSpPr>
            <p:cNvPr id="32" name="矩形 31"/>
            <p:cNvSpPr/>
            <p:nvPr/>
          </p:nvSpPr>
          <p:spPr>
            <a:xfrm>
              <a:off x="2288094" y="1288040"/>
              <a:ext cx="534627" cy="418191"/>
            </a:xfrm>
            <a:prstGeom prst="rect">
              <a:avLst/>
            </a:prstGeom>
          </p:spPr>
          <p:txBody>
            <a:bodyPr wrap="none">
              <a:spAutoFit/>
            </a:bodyPr>
            <a:lstStyle/>
            <a:p>
              <a:pPr>
                <a:lnSpc>
                  <a:spcPct val="130000"/>
                </a:lnSpc>
              </a:pP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工作完成质量</a:t>
              </a:r>
            </a:p>
          </p:txBody>
        </p:sp>
        <p:sp>
          <p:nvSpPr>
            <p:cNvPr id="33" name="矩形 32"/>
            <p:cNvSpPr/>
            <p:nvPr/>
          </p:nvSpPr>
          <p:spPr>
            <a:xfrm>
              <a:off x="2288094" y="1597784"/>
              <a:ext cx="1790394" cy="473015"/>
            </a:xfrm>
            <a:prstGeom prst="rect">
              <a:avLst/>
            </a:prstGeom>
          </p:spPr>
          <p:txBody>
            <a:bodyPr wrap="square" anchor="ctr">
              <a:spAutoFit/>
            </a:bodyPr>
            <a:lstStyle/>
            <a:p>
              <a:pPr>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请在此输入详细文字信息和简介</a:t>
              </a:r>
              <a:r>
                <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a:t>
              </a: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请在此输入详细文字信息和简介。请在此输入详细文字信息和简介</a:t>
              </a:r>
              <a:r>
                <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a:t>
              </a: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请在此输入详细文字信息和简介。</a:t>
              </a:r>
              <a:endPar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grpSp>
      <p:sp>
        <p:nvSpPr>
          <p:cNvPr id="2" name="文本框 1"/>
          <p:cNvSpPr txBox="1"/>
          <p:nvPr/>
        </p:nvSpPr>
        <p:spPr>
          <a:xfrm>
            <a:off x="3144182" y="2763488"/>
            <a:ext cx="492443" cy="1272143"/>
          </a:xfrm>
          <a:prstGeom prst="rect">
            <a:avLst/>
          </a:prstGeom>
          <a:noFill/>
        </p:spPr>
        <p:txBody>
          <a:bodyPr vert="eaVert" wrap="none" rtlCol="0">
            <a:spAutoFit/>
          </a:bodyPr>
          <a:lstStyle/>
          <a:p>
            <a:r>
              <a:rPr lang="zh-CN" altLang="en-US" sz="2000" spc="300" dirty="0">
                <a:solidFill>
                  <a:schemeClr val="bg1"/>
                </a:solidFill>
                <a:ea typeface="思源黑体" panose="020B0500000000000000" pitchFamily="34" charset="-122"/>
              </a:rPr>
              <a:t>职业素养</a:t>
            </a:r>
          </a:p>
        </p:txBody>
      </p:sp>
      <p:grpSp>
        <p:nvGrpSpPr>
          <p:cNvPr id="34" name="组合 33"/>
          <p:cNvGrpSpPr/>
          <p:nvPr/>
        </p:nvGrpSpPr>
        <p:grpSpPr>
          <a:xfrm>
            <a:off x="3960903" y="266662"/>
            <a:ext cx="4268606" cy="919077"/>
            <a:chOff x="3925680" y="337337"/>
            <a:chExt cx="4269162" cy="919197"/>
          </a:xfrm>
        </p:grpSpPr>
        <p:sp>
          <p:nvSpPr>
            <p:cNvPr id="38" name="文本框 37"/>
            <p:cNvSpPr txBox="1"/>
            <p:nvPr/>
          </p:nvSpPr>
          <p:spPr>
            <a:xfrm>
              <a:off x="3925680" y="337337"/>
              <a:ext cx="4269162"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r>
                <a:rPr lang="zh-CN" altLang="en-US" sz="3200" dirty="0">
                  <a:ea typeface="思源黑体" panose="020B0500000000000000" pitchFamily="34" charset="-122"/>
                </a:rPr>
                <a:t>执行力不足</a:t>
              </a:r>
            </a:p>
          </p:txBody>
        </p:sp>
        <p:sp>
          <p:nvSpPr>
            <p:cNvPr id="39" name="文本框 38"/>
            <p:cNvSpPr txBox="1"/>
            <p:nvPr/>
          </p:nvSpPr>
          <p:spPr>
            <a:xfrm>
              <a:off x="3925680" y="868736"/>
              <a:ext cx="4269162" cy="387798"/>
            </a:xfrm>
            <a:prstGeom prst="rect">
              <a:avLst/>
            </a:prstGeom>
            <a:noFill/>
          </p:spPr>
          <p:txBody>
            <a:bodyPr wrap="square" rtlCol="0">
              <a:spAutoFit/>
              <a:scene3d>
                <a:camera prst="orthographicFront"/>
                <a:lightRig rig="threePt" dir="t"/>
              </a:scene3d>
              <a:sp3d contourW="12700"/>
            </a:bodyPr>
            <a:lstStyle>
              <a:defPPr>
                <a:defRPr lang="en-US"/>
              </a:defPPr>
              <a:lvl1pPr algn="ctr">
                <a:lnSpc>
                  <a:spcPct val="120000"/>
                </a:lnSpc>
                <a:defRPr sz="1100">
                  <a:solidFill>
                    <a:schemeClr val="bg1">
                      <a:lumMod val="65000"/>
                    </a:schemeClr>
                  </a:solidFill>
                  <a:latin typeface="Century Gothic" panose="020B0502020202020204" pitchFamily="34" charset="0"/>
                </a:defRPr>
              </a:lvl1pPr>
            </a:lstStyle>
            <a:p>
              <a:r>
                <a:rPr lang="en-US" altLang="zh-CN" sz="800" dirty="0">
                  <a:solidFill>
                    <a:schemeClr val="tx1">
                      <a:lumMod val="50000"/>
                      <a:lumOff val="50000"/>
                    </a:schemeClr>
                  </a:solidFill>
                  <a:ea typeface="思源黑体" panose="020B0500000000000000" pitchFamily="34" charset="-122"/>
                </a:rPr>
                <a:t>print the presentation and make it into a film to be used in a wider field The user can demonstrate on a projector or computer</a:t>
              </a:r>
            </a:p>
          </p:txBody>
        </p:sp>
      </p:grpSp>
    </p:spTree>
    <p:extLst>
      <p:ext uri="{BB962C8B-B14F-4D97-AF65-F5344CB8AC3E}">
        <p14:creationId xmlns:p14="http://schemas.microsoft.com/office/powerpoint/2010/main" val="4100238388"/>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2" presetClass="entr" presetSubtype="2" fill="hold" nodeType="withEffect">
                                  <p:stCondLst>
                                    <p:cond delay="75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fill="hold"/>
                                        <p:tgtEl>
                                          <p:spTgt spid="25"/>
                                        </p:tgtEl>
                                        <p:attrNameLst>
                                          <p:attrName>ppt_x</p:attrName>
                                        </p:attrNameLst>
                                      </p:cBhvr>
                                      <p:tavLst>
                                        <p:tav tm="0">
                                          <p:val>
                                            <p:strVal val="1+#ppt_w/2"/>
                                          </p:val>
                                        </p:tav>
                                        <p:tav tm="100000">
                                          <p:val>
                                            <p:strVal val="#ppt_x"/>
                                          </p:val>
                                        </p:tav>
                                      </p:tavLst>
                                    </p:anim>
                                    <p:anim calcmode="lin" valueType="num">
                                      <p:cBhvr additive="base">
                                        <p:cTn id="29" dur="500" fill="hold"/>
                                        <p:tgtEl>
                                          <p:spTgt spid="25"/>
                                        </p:tgtEl>
                                        <p:attrNameLst>
                                          <p:attrName>ppt_y</p:attrName>
                                        </p:attrNameLst>
                                      </p:cBhvr>
                                      <p:tavLst>
                                        <p:tav tm="0">
                                          <p:val>
                                            <p:strVal val="#ppt_y"/>
                                          </p:val>
                                        </p:tav>
                                        <p:tav tm="100000">
                                          <p:val>
                                            <p:strVal val="#ppt_y"/>
                                          </p:val>
                                        </p:tav>
                                      </p:tavLst>
                                    </p:anim>
                                  </p:childTnLst>
                                </p:cTn>
                              </p:par>
                            </p:childTnLst>
                          </p:cTn>
                        </p:par>
                        <p:par>
                          <p:cTn id="30" fill="hold">
                            <p:stCondLst>
                              <p:cond delay="4250"/>
                            </p:stCondLst>
                            <p:childTnLst>
                              <p:par>
                                <p:cTn id="31" presetID="10" presetClass="entr" presetSubtype="0"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2" presetClass="entr" presetSubtype="2" fill="hold" nodeType="withEffect">
                                  <p:stCondLst>
                                    <p:cond delay="75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500" fill="hold"/>
                                        <p:tgtEl>
                                          <p:spTgt spid="28"/>
                                        </p:tgtEl>
                                        <p:attrNameLst>
                                          <p:attrName>ppt_x</p:attrName>
                                        </p:attrNameLst>
                                      </p:cBhvr>
                                      <p:tavLst>
                                        <p:tav tm="0">
                                          <p:val>
                                            <p:strVal val="1+#ppt_w/2"/>
                                          </p:val>
                                        </p:tav>
                                        <p:tav tm="100000">
                                          <p:val>
                                            <p:strVal val="#ppt_x"/>
                                          </p:val>
                                        </p:tav>
                                      </p:tavLst>
                                    </p:anim>
                                    <p:anim calcmode="lin" valueType="num">
                                      <p:cBhvr additive="base">
                                        <p:cTn id="37" dur="500" fill="hold"/>
                                        <p:tgtEl>
                                          <p:spTgt spid="28"/>
                                        </p:tgtEl>
                                        <p:attrNameLst>
                                          <p:attrName>ppt_y</p:attrName>
                                        </p:attrNameLst>
                                      </p:cBhvr>
                                      <p:tavLst>
                                        <p:tav tm="0">
                                          <p:val>
                                            <p:strVal val="#ppt_y"/>
                                          </p:val>
                                        </p:tav>
                                        <p:tav tm="100000">
                                          <p:val>
                                            <p:strVal val="#ppt_y"/>
                                          </p:val>
                                        </p:tav>
                                      </p:tavLst>
                                    </p:anim>
                                  </p:childTnLst>
                                </p:cTn>
                              </p:par>
                            </p:childTnLst>
                          </p:cTn>
                        </p:par>
                        <p:par>
                          <p:cTn id="38" fill="hold">
                            <p:stCondLst>
                              <p:cond delay="5500"/>
                            </p:stCondLst>
                            <p:childTnLst>
                              <p:par>
                                <p:cTn id="39" presetID="10" presetClass="entr" presetSubtype="0"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2" presetClass="entr" presetSubtype="2" fill="hold" nodeType="withEffect">
                                  <p:stCondLst>
                                    <p:cond delay="750"/>
                                  </p:stCondLst>
                                  <p:childTnLst>
                                    <p:set>
                                      <p:cBhvr>
                                        <p:cTn id="43" dur="1" fill="hold">
                                          <p:stCondLst>
                                            <p:cond delay="0"/>
                                          </p:stCondLst>
                                        </p:cTn>
                                        <p:tgtEl>
                                          <p:spTgt spid="31"/>
                                        </p:tgtEl>
                                        <p:attrNameLst>
                                          <p:attrName>style.visibility</p:attrName>
                                        </p:attrNameLst>
                                      </p:cBhvr>
                                      <p:to>
                                        <p:strVal val="visible"/>
                                      </p:to>
                                    </p:set>
                                    <p:anim calcmode="lin" valueType="num">
                                      <p:cBhvr additive="base">
                                        <p:cTn id="44" dur="500" fill="hold"/>
                                        <p:tgtEl>
                                          <p:spTgt spid="31"/>
                                        </p:tgtEl>
                                        <p:attrNameLst>
                                          <p:attrName>ppt_x</p:attrName>
                                        </p:attrNameLst>
                                      </p:cBhvr>
                                      <p:tavLst>
                                        <p:tav tm="0">
                                          <p:val>
                                            <p:strVal val="1+#ppt_w/2"/>
                                          </p:val>
                                        </p:tav>
                                        <p:tav tm="100000">
                                          <p:val>
                                            <p:strVal val="#ppt_x"/>
                                          </p:val>
                                        </p:tav>
                                      </p:tavLst>
                                    </p:anim>
                                    <p:anim calcmode="lin" valueType="num">
                                      <p:cBhvr additive="base">
                                        <p:cTn id="45"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
          <p:cNvGrpSpPr>
            <a:grpSpLocks/>
          </p:cNvGrpSpPr>
          <p:nvPr/>
        </p:nvGrpSpPr>
        <p:grpSpPr bwMode="auto">
          <a:xfrm>
            <a:off x="1486694" y="2367766"/>
            <a:ext cx="3290873" cy="3667835"/>
            <a:chOff x="-1" y="1586"/>
            <a:chExt cx="6056489" cy="6748553"/>
          </a:xfrm>
          <a:effectLst>
            <a:outerShdw blurRad="254000" dist="63500" dir="2700000" algn="tl" rotWithShape="0">
              <a:prstClr val="black">
                <a:alpha val="30000"/>
              </a:prstClr>
            </a:outerShdw>
          </a:effectLst>
        </p:grpSpPr>
        <p:grpSp>
          <p:nvGrpSpPr>
            <p:cNvPr id="8" name="Group 2"/>
            <p:cNvGrpSpPr>
              <a:grpSpLocks/>
            </p:cNvGrpSpPr>
            <p:nvPr/>
          </p:nvGrpSpPr>
          <p:grpSpPr bwMode="auto">
            <a:xfrm>
              <a:off x="645729" y="636446"/>
              <a:ext cx="4772164" cy="5466138"/>
              <a:chOff x="9530" y="-128"/>
              <a:chExt cx="4772164" cy="5466138"/>
            </a:xfrm>
          </p:grpSpPr>
          <p:sp>
            <p:nvSpPr>
              <p:cNvPr id="20" name="Line 3"/>
              <p:cNvSpPr>
                <a:spLocks noChangeShapeType="1"/>
              </p:cNvSpPr>
              <p:nvPr/>
            </p:nvSpPr>
            <p:spPr bwMode="auto">
              <a:xfrm flipH="1">
                <a:off x="2395610" y="-128"/>
                <a:ext cx="0" cy="5466138"/>
              </a:xfrm>
              <a:prstGeom prst="line">
                <a:avLst/>
              </a:prstGeom>
              <a:noFill/>
              <a:ln w="25400" cap="flat" cmpd="sng">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130000"/>
                  </a:lnSpc>
                  <a:spcBef>
                    <a:spcPct val="0"/>
                  </a:spcBef>
                  <a:defRPr/>
                </a:pPr>
                <a:endParaRPr lang="en-US" sz="844" dirty="0">
                  <a:solidFill>
                    <a:srgbClr val="000000"/>
                  </a:solidFill>
                  <a:latin typeface="思源黑体" panose="020B0500000000000000" pitchFamily="34" charset="-122"/>
                  <a:ea typeface="思源黑体" panose="020B0500000000000000" pitchFamily="34" charset="-122"/>
                  <a:cs typeface="+mn-ea"/>
                  <a:sym typeface="+mn-lt"/>
                </a:endParaRPr>
              </a:p>
            </p:txBody>
          </p:sp>
          <p:sp>
            <p:nvSpPr>
              <p:cNvPr id="21" name="Line 4"/>
              <p:cNvSpPr>
                <a:spLocks noChangeShapeType="1"/>
              </p:cNvSpPr>
              <p:nvPr/>
            </p:nvSpPr>
            <p:spPr bwMode="auto">
              <a:xfrm flipH="1">
                <a:off x="9530" y="1366406"/>
                <a:ext cx="4772164" cy="2733070"/>
              </a:xfrm>
              <a:prstGeom prst="line">
                <a:avLst/>
              </a:prstGeom>
              <a:noFill/>
              <a:ln w="25400" cap="flat" cmpd="sng">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130000"/>
                  </a:lnSpc>
                  <a:spcBef>
                    <a:spcPct val="0"/>
                  </a:spcBef>
                  <a:defRPr/>
                </a:pPr>
                <a:endParaRPr lang="en-US" sz="844" dirty="0">
                  <a:solidFill>
                    <a:srgbClr val="000000"/>
                  </a:solidFill>
                  <a:latin typeface="思源黑体" panose="020B0500000000000000" pitchFamily="34" charset="-122"/>
                  <a:ea typeface="思源黑体" panose="020B0500000000000000" pitchFamily="34" charset="-122"/>
                  <a:cs typeface="+mn-ea"/>
                  <a:sym typeface="+mn-lt"/>
                </a:endParaRPr>
              </a:p>
            </p:txBody>
          </p:sp>
          <p:sp>
            <p:nvSpPr>
              <p:cNvPr id="22" name="Line 5"/>
              <p:cNvSpPr>
                <a:spLocks noChangeShapeType="1"/>
              </p:cNvSpPr>
              <p:nvPr/>
            </p:nvSpPr>
            <p:spPr bwMode="auto">
              <a:xfrm flipH="1" flipV="1">
                <a:off x="9530" y="1366406"/>
                <a:ext cx="4772164" cy="2733070"/>
              </a:xfrm>
              <a:prstGeom prst="line">
                <a:avLst/>
              </a:prstGeom>
              <a:noFill/>
              <a:ln w="25400" cap="flat" cmpd="sng">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130000"/>
                  </a:lnSpc>
                  <a:spcBef>
                    <a:spcPct val="0"/>
                  </a:spcBef>
                  <a:defRPr/>
                </a:pPr>
                <a:endParaRPr lang="en-US" sz="844" dirty="0">
                  <a:solidFill>
                    <a:srgbClr val="000000"/>
                  </a:solidFill>
                  <a:latin typeface="思源黑体" panose="020B0500000000000000" pitchFamily="34" charset="-122"/>
                  <a:ea typeface="思源黑体" panose="020B0500000000000000" pitchFamily="34" charset="-122"/>
                  <a:cs typeface="+mn-ea"/>
                  <a:sym typeface="+mn-lt"/>
                </a:endParaRPr>
              </a:p>
            </p:txBody>
          </p:sp>
        </p:grpSp>
        <p:grpSp>
          <p:nvGrpSpPr>
            <p:cNvPr id="9" name="Group 6"/>
            <p:cNvGrpSpPr>
              <a:grpSpLocks/>
            </p:cNvGrpSpPr>
            <p:nvPr/>
          </p:nvGrpSpPr>
          <p:grpSpPr bwMode="auto">
            <a:xfrm>
              <a:off x="1758999" y="2104557"/>
              <a:ext cx="2538486" cy="2541024"/>
              <a:chOff x="756" y="-512"/>
              <a:chExt cx="2538485" cy="2541023"/>
            </a:xfrm>
          </p:grpSpPr>
          <p:sp>
            <p:nvSpPr>
              <p:cNvPr id="18" name="AutoShape 7"/>
              <p:cNvSpPr>
                <a:spLocks/>
              </p:cNvSpPr>
              <p:nvPr/>
            </p:nvSpPr>
            <p:spPr bwMode="auto">
              <a:xfrm>
                <a:off x="756" y="-512"/>
                <a:ext cx="2538485" cy="2541023"/>
              </a:xfrm>
              <a:custGeom>
                <a:avLst/>
                <a:gdLst>
                  <a:gd name="T0" fmla="*/ 1269179 w 19679"/>
                  <a:gd name="T1" fmla="*/ 1394535 h 19679"/>
                  <a:gd name="T2" fmla="*/ 1269179 w 19679"/>
                  <a:gd name="T3" fmla="*/ 1394535 h 19679"/>
                  <a:gd name="T4" fmla="*/ 1269179 w 19679"/>
                  <a:gd name="T5" fmla="*/ 1394535 h 19679"/>
                  <a:gd name="T6" fmla="*/ 1269179 w 19679"/>
                  <a:gd name="T7" fmla="*/ 139453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E53238"/>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lnSpc>
                    <a:spcPct val="130000"/>
                  </a:lnSpc>
                </a:pPr>
                <a:endParaRPr lang="es-ES" sz="1266" dirty="0">
                  <a:latin typeface="思源黑体" panose="020B0500000000000000" pitchFamily="34" charset="-122"/>
                  <a:ea typeface="思源黑体" panose="020B0500000000000000" pitchFamily="34" charset="-122"/>
                  <a:cs typeface="+mn-ea"/>
                  <a:sym typeface="+mn-lt"/>
                </a:endParaRPr>
              </a:p>
            </p:txBody>
          </p:sp>
          <p:sp>
            <p:nvSpPr>
              <p:cNvPr id="19" name="AutoShape 8"/>
              <p:cNvSpPr>
                <a:spLocks/>
              </p:cNvSpPr>
              <p:nvPr/>
            </p:nvSpPr>
            <p:spPr bwMode="auto">
              <a:xfrm>
                <a:off x="1005674" y="586733"/>
                <a:ext cx="528652" cy="1366534"/>
              </a:xfrm>
              <a:custGeom>
                <a:avLst/>
                <a:gdLst>
                  <a:gd name="T0" fmla="*/ 264326 w 21600"/>
                  <a:gd name="T1" fmla="*/ 683267 h 21600"/>
                  <a:gd name="T2" fmla="*/ 264326 w 21600"/>
                  <a:gd name="T3" fmla="*/ 683267 h 21600"/>
                  <a:gd name="T4" fmla="*/ 264326 w 21600"/>
                  <a:gd name="T5" fmla="*/ 683267 h 21600"/>
                  <a:gd name="T6" fmla="*/ 264326 w 21600"/>
                  <a:gd name="T7" fmla="*/ 68326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899" y="3807"/>
                    </a:moveTo>
                    <a:lnTo>
                      <a:pt x="5701" y="3807"/>
                    </a:lnTo>
                    <a:cubicBezTo>
                      <a:pt x="2553" y="3809"/>
                      <a:pt x="0" y="4790"/>
                      <a:pt x="0" y="6001"/>
                    </a:cubicBezTo>
                    <a:lnTo>
                      <a:pt x="0" y="11708"/>
                    </a:lnTo>
                    <a:cubicBezTo>
                      <a:pt x="1" y="12111"/>
                      <a:pt x="852" y="12438"/>
                      <a:pt x="1901" y="12438"/>
                    </a:cubicBezTo>
                    <a:cubicBezTo>
                      <a:pt x="2950" y="12438"/>
                      <a:pt x="3801" y="12111"/>
                      <a:pt x="3801" y="11708"/>
                    </a:cubicBezTo>
                    <a:cubicBezTo>
                      <a:pt x="3801" y="11707"/>
                      <a:pt x="3801" y="11706"/>
                      <a:pt x="3801" y="11705"/>
                    </a:cubicBezTo>
                    <a:lnTo>
                      <a:pt x="3801" y="8762"/>
                    </a:lnTo>
                    <a:lnTo>
                      <a:pt x="3790" y="8762"/>
                    </a:lnTo>
                    <a:lnTo>
                      <a:pt x="3790" y="6809"/>
                    </a:lnTo>
                    <a:cubicBezTo>
                      <a:pt x="3790" y="6673"/>
                      <a:pt x="4081" y="6562"/>
                      <a:pt x="4433" y="6562"/>
                    </a:cubicBezTo>
                    <a:cubicBezTo>
                      <a:pt x="4789" y="6562"/>
                      <a:pt x="5076" y="6673"/>
                      <a:pt x="5076" y="6809"/>
                    </a:cubicBezTo>
                    <a:lnTo>
                      <a:pt x="5076" y="11811"/>
                    </a:lnTo>
                    <a:lnTo>
                      <a:pt x="5075" y="11811"/>
                    </a:lnTo>
                    <a:lnTo>
                      <a:pt x="5075" y="20671"/>
                    </a:lnTo>
                    <a:cubicBezTo>
                      <a:pt x="5075" y="21184"/>
                      <a:pt x="6158" y="21600"/>
                      <a:pt x="7494" y="21600"/>
                    </a:cubicBezTo>
                    <a:cubicBezTo>
                      <a:pt x="8830" y="21600"/>
                      <a:pt x="9913" y="21184"/>
                      <a:pt x="9913" y="20671"/>
                    </a:cubicBezTo>
                    <a:lnTo>
                      <a:pt x="9913" y="12560"/>
                    </a:lnTo>
                    <a:cubicBezTo>
                      <a:pt x="9945" y="12380"/>
                      <a:pt x="10327" y="12236"/>
                      <a:pt x="10800" y="12229"/>
                    </a:cubicBezTo>
                    <a:cubicBezTo>
                      <a:pt x="11273" y="12236"/>
                      <a:pt x="11655" y="12380"/>
                      <a:pt x="11687" y="12560"/>
                    </a:cubicBezTo>
                    <a:lnTo>
                      <a:pt x="11687" y="20671"/>
                    </a:lnTo>
                    <a:cubicBezTo>
                      <a:pt x="11687" y="21184"/>
                      <a:pt x="12770" y="21600"/>
                      <a:pt x="14106" y="21600"/>
                    </a:cubicBezTo>
                    <a:cubicBezTo>
                      <a:pt x="15442" y="21600"/>
                      <a:pt x="16525" y="21184"/>
                      <a:pt x="16525" y="20671"/>
                    </a:cubicBezTo>
                    <a:lnTo>
                      <a:pt x="16525" y="11811"/>
                    </a:lnTo>
                    <a:lnTo>
                      <a:pt x="16524" y="11811"/>
                    </a:lnTo>
                    <a:lnTo>
                      <a:pt x="16524" y="6809"/>
                    </a:lnTo>
                    <a:cubicBezTo>
                      <a:pt x="16524" y="6673"/>
                      <a:pt x="16811" y="6562"/>
                      <a:pt x="17167" y="6562"/>
                    </a:cubicBezTo>
                    <a:cubicBezTo>
                      <a:pt x="17519" y="6562"/>
                      <a:pt x="17810" y="6673"/>
                      <a:pt x="17810" y="6809"/>
                    </a:cubicBezTo>
                    <a:lnTo>
                      <a:pt x="17810" y="8762"/>
                    </a:lnTo>
                    <a:lnTo>
                      <a:pt x="17799" y="8762"/>
                    </a:lnTo>
                    <a:lnTo>
                      <a:pt x="17799" y="11705"/>
                    </a:lnTo>
                    <a:cubicBezTo>
                      <a:pt x="17799" y="11706"/>
                      <a:pt x="17799" y="11707"/>
                      <a:pt x="17799" y="11708"/>
                    </a:cubicBezTo>
                    <a:cubicBezTo>
                      <a:pt x="17799" y="12111"/>
                      <a:pt x="18650" y="12438"/>
                      <a:pt x="19699" y="12438"/>
                    </a:cubicBezTo>
                    <a:cubicBezTo>
                      <a:pt x="20748" y="12438"/>
                      <a:pt x="21599" y="12111"/>
                      <a:pt x="21600" y="11708"/>
                    </a:cubicBezTo>
                    <a:lnTo>
                      <a:pt x="21600" y="6001"/>
                    </a:lnTo>
                    <a:cubicBezTo>
                      <a:pt x="21600" y="4790"/>
                      <a:pt x="19047" y="3809"/>
                      <a:pt x="15899" y="3807"/>
                    </a:cubicBezTo>
                    <a:close/>
                    <a:moveTo>
                      <a:pt x="15076" y="1643"/>
                    </a:moveTo>
                    <a:cubicBezTo>
                      <a:pt x="15076" y="2551"/>
                      <a:pt x="13162" y="3286"/>
                      <a:pt x="10800" y="3286"/>
                    </a:cubicBezTo>
                    <a:cubicBezTo>
                      <a:pt x="8438" y="3286"/>
                      <a:pt x="6524" y="2551"/>
                      <a:pt x="6524" y="1643"/>
                    </a:cubicBezTo>
                    <a:cubicBezTo>
                      <a:pt x="6524" y="736"/>
                      <a:pt x="8438" y="0"/>
                      <a:pt x="10800" y="0"/>
                    </a:cubicBezTo>
                    <a:cubicBezTo>
                      <a:pt x="13162" y="0"/>
                      <a:pt x="15076" y="736"/>
                      <a:pt x="15076" y="1643"/>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lnSpc>
                    <a:spcPct val="130000"/>
                  </a:lnSpc>
                </a:pPr>
                <a:endParaRPr lang="es-ES" sz="1266" dirty="0">
                  <a:latin typeface="思源黑体" panose="020B0500000000000000" pitchFamily="34" charset="-122"/>
                  <a:ea typeface="思源黑体" panose="020B0500000000000000" pitchFamily="34" charset="-122"/>
                  <a:cs typeface="+mn-ea"/>
                  <a:sym typeface="+mn-lt"/>
                </a:endParaRPr>
              </a:p>
            </p:txBody>
          </p:sp>
        </p:grpSp>
        <p:grpSp>
          <p:nvGrpSpPr>
            <p:cNvPr id="11" name="Group 9"/>
            <p:cNvGrpSpPr>
              <a:grpSpLocks/>
            </p:cNvGrpSpPr>
            <p:nvPr/>
          </p:nvGrpSpPr>
          <p:grpSpPr bwMode="auto">
            <a:xfrm>
              <a:off x="-1" y="1586"/>
              <a:ext cx="6056489" cy="6748553"/>
              <a:chOff x="-1" y="1586"/>
              <a:chExt cx="6056489" cy="6748553"/>
            </a:xfrm>
          </p:grpSpPr>
          <p:sp>
            <p:nvSpPr>
              <p:cNvPr id="12" name="AutoShape 10"/>
              <p:cNvSpPr>
                <a:spLocks/>
              </p:cNvSpPr>
              <p:nvPr/>
            </p:nvSpPr>
            <p:spPr bwMode="auto">
              <a:xfrm>
                <a:off x="2394020" y="1586"/>
                <a:ext cx="1268448" cy="126971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E53238"/>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410751">
                  <a:lnSpc>
                    <a:spcPct val="130000"/>
                  </a:lnSpc>
                  <a:spcBef>
                    <a:spcPct val="0"/>
                  </a:spcBef>
                  <a:defRPr/>
                </a:pPr>
                <a:r>
                  <a:rPr lang="en-US" sz="2461" dirty="0">
                    <a:solidFill>
                      <a:srgbClr val="FFFFFF"/>
                    </a:solidFill>
                    <a:latin typeface="思源黑体" panose="020B0500000000000000" pitchFamily="34" charset="-122"/>
                    <a:ea typeface="思源黑体" panose="020B0500000000000000" pitchFamily="34" charset="-122"/>
                    <a:cs typeface="+mn-ea"/>
                    <a:sym typeface="+mn-lt"/>
                  </a:rPr>
                  <a:t>1</a:t>
                </a:r>
                <a:endParaRPr lang="en-US" sz="1266" dirty="0">
                  <a:solidFill>
                    <a:srgbClr val="000000"/>
                  </a:solidFill>
                  <a:latin typeface="思源黑体" panose="020B0500000000000000" pitchFamily="34" charset="-122"/>
                  <a:ea typeface="思源黑体" panose="020B0500000000000000" pitchFamily="34" charset="-122"/>
                  <a:cs typeface="+mn-ea"/>
                  <a:sym typeface="+mn-lt"/>
                </a:endParaRPr>
              </a:p>
            </p:txBody>
          </p:sp>
          <p:sp>
            <p:nvSpPr>
              <p:cNvPr id="13" name="AutoShape 11"/>
              <p:cNvSpPr>
                <a:spLocks/>
              </p:cNvSpPr>
              <p:nvPr/>
            </p:nvSpPr>
            <p:spPr bwMode="auto">
              <a:xfrm>
                <a:off x="2394018" y="5480421"/>
                <a:ext cx="1268450" cy="126971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595959"/>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410751">
                  <a:lnSpc>
                    <a:spcPct val="130000"/>
                  </a:lnSpc>
                  <a:spcBef>
                    <a:spcPct val="0"/>
                  </a:spcBef>
                  <a:defRPr/>
                </a:pPr>
                <a:r>
                  <a:rPr lang="en-US" sz="2461" dirty="0">
                    <a:solidFill>
                      <a:srgbClr val="FFFFFF"/>
                    </a:solidFill>
                    <a:latin typeface="思源黑体" panose="020B0500000000000000" pitchFamily="34" charset="-122"/>
                    <a:ea typeface="思源黑体" panose="020B0500000000000000" pitchFamily="34" charset="-122"/>
                    <a:cs typeface="+mn-ea"/>
                    <a:sym typeface="+mn-lt"/>
                  </a:rPr>
                  <a:t>4</a:t>
                </a:r>
                <a:endParaRPr lang="en-US" sz="1266" dirty="0">
                  <a:solidFill>
                    <a:srgbClr val="000000"/>
                  </a:solidFill>
                  <a:latin typeface="思源黑体" panose="020B0500000000000000" pitchFamily="34" charset="-122"/>
                  <a:ea typeface="思源黑体" panose="020B0500000000000000" pitchFamily="34" charset="-122"/>
                  <a:cs typeface="+mn-ea"/>
                  <a:sym typeface="+mn-lt"/>
                </a:endParaRPr>
              </a:p>
            </p:txBody>
          </p:sp>
          <p:sp>
            <p:nvSpPr>
              <p:cNvPr id="14" name="AutoShape 12"/>
              <p:cNvSpPr>
                <a:spLocks/>
              </p:cNvSpPr>
              <p:nvPr/>
            </p:nvSpPr>
            <p:spPr bwMode="auto">
              <a:xfrm>
                <a:off x="-1" y="4123410"/>
                <a:ext cx="1270036" cy="126971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E53238"/>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410751">
                  <a:lnSpc>
                    <a:spcPct val="130000"/>
                  </a:lnSpc>
                  <a:spcBef>
                    <a:spcPct val="0"/>
                  </a:spcBef>
                  <a:defRPr/>
                </a:pPr>
                <a:r>
                  <a:rPr lang="en-US" sz="2461" dirty="0">
                    <a:solidFill>
                      <a:srgbClr val="FFFFFF"/>
                    </a:solidFill>
                    <a:latin typeface="思源黑体" panose="020B0500000000000000" pitchFamily="34" charset="-122"/>
                    <a:ea typeface="思源黑体" panose="020B0500000000000000" pitchFamily="34" charset="-122"/>
                    <a:cs typeface="+mn-ea"/>
                    <a:sym typeface="+mn-lt"/>
                  </a:rPr>
                  <a:t>5</a:t>
                </a:r>
                <a:endParaRPr lang="en-US" sz="1266" dirty="0">
                  <a:solidFill>
                    <a:srgbClr val="000000"/>
                  </a:solidFill>
                  <a:latin typeface="思源黑体" panose="020B0500000000000000" pitchFamily="34" charset="-122"/>
                  <a:ea typeface="思源黑体" panose="020B0500000000000000" pitchFamily="34" charset="-122"/>
                  <a:cs typeface="+mn-ea"/>
                  <a:sym typeface="+mn-lt"/>
                </a:endParaRPr>
              </a:p>
            </p:txBody>
          </p:sp>
          <p:sp>
            <p:nvSpPr>
              <p:cNvPr id="15" name="AutoShape 13"/>
              <p:cNvSpPr>
                <a:spLocks/>
              </p:cNvSpPr>
              <p:nvPr/>
            </p:nvSpPr>
            <p:spPr bwMode="auto">
              <a:xfrm>
                <a:off x="4786452" y="4123410"/>
                <a:ext cx="1270036" cy="126971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E53238"/>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410751">
                  <a:lnSpc>
                    <a:spcPct val="130000"/>
                  </a:lnSpc>
                  <a:spcBef>
                    <a:spcPct val="0"/>
                  </a:spcBef>
                  <a:defRPr/>
                </a:pPr>
                <a:r>
                  <a:rPr lang="en-US" sz="2461" dirty="0">
                    <a:solidFill>
                      <a:srgbClr val="FFFFFF"/>
                    </a:solidFill>
                    <a:latin typeface="思源黑体" panose="020B0500000000000000" pitchFamily="34" charset="-122"/>
                    <a:ea typeface="思源黑体" panose="020B0500000000000000" pitchFamily="34" charset="-122"/>
                    <a:cs typeface="+mn-ea"/>
                    <a:sym typeface="+mn-lt"/>
                  </a:rPr>
                  <a:t>3</a:t>
                </a:r>
                <a:endParaRPr lang="en-US" sz="1266" dirty="0">
                  <a:solidFill>
                    <a:srgbClr val="000000"/>
                  </a:solidFill>
                  <a:latin typeface="思源黑体" panose="020B0500000000000000" pitchFamily="34" charset="-122"/>
                  <a:ea typeface="思源黑体" panose="020B0500000000000000" pitchFamily="34" charset="-122"/>
                  <a:cs typeface="+mn-ea"/>
                  <a:sym typeface="+mn-lt"/>
                </a:endParaRPr>
              </a:p>
            </p:txBody>
          </p:sp>
          <p:sp>
            <p:nvSpPr>
              <p:cNvPr id="16" name="AutoShape 14"/>
              <p:cNvSpPr>
                <a:spLocks/>
              </p:cNvSpPr>
              <p:nvPr/>
            </p:nvSpPr>
            <p:spPr bwMode="auto">
              <a:xfrm>
                <a:off x="-1" y="1357010"/>
                <a:ext cx="1270036" cy="126971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595959"/>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410751">
                  <a:lnSpc>
                    <a:spcPct val="130000"/>
                  </a:lnSpc>
                  <a:spcBef>
                    <a:spcPct val="0"/>
                  </a:spcBef>
                  <a:defRPr/>
                </a:pPr>
                <a:r>
                  <a:rPr lang="en-US" sz="2461" dirty="0">
                    <a:solidFill>
                      <a:srgbClr val="FFFFFF"/>
                    </a:solidFill>
                    <a:latin typeface="思源黑体" panose="020B0500000000000000" pitchFamily="34" charset="-122"/>
                    <a:ea typeface="思源黑体" panose="020B0500000000000000" pitchFamily="34" charset="-122"/>
                    <a:cs typeface="+mn-ea"/>
                    <a:sym typeface="+mn-lt"/>
                  </a:rPr>
                  <a:t>6</a:t>
                </a:r>
                <a:endParaRPr lang="en-US" sz="1266" dirty="0">
                  <a:solidFill>
                    <a:srgbClr val="000000"/>
                  </a:solidFill>
                  <a:latin typeface="思源黑体" panose="020B0500000000000000" pitchFamily="34" charset="-122"/>
                  <a:ea typeface="思源黑体" panose="020B0500000000000000" pitchFamily="34" charset="-122"/>
                  <a:cs typeface="+mn-ea"/>
                  <a:sym typeface="+mn-lt"/>
                </a:endParaRPr>
              </a:p>
            </p:txBody>
          </p:sp>
          <p:sp>
            <p:nvSpPr>
              <p:cNvPr id="17" name="AutoShape 15"/>
              <p:cNvSpPr>
                <a:spLocks/>
              </p:cNvSpPr>
              <p:nvPr/>
            </p:nvSpPr>
            <p:spPr bwMode="auto">
              <a:xfrm>
                <a:off x="4786452" y="1357009"/>
                <a:ext cx="1270036" cy="126971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595959"/>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410751">
                  <a:lnSpc>
                    <a:spcPct val="130000"/>
                  </a:lnSpc>
                  <a:spcBef>
                    <a:spcPct val="0"/>
                  </a:spcBef>
                  <a:defRPr/>
                </a:pPr>
                <a:r>
                  <a:rPr lang="en-US" sz="2461" dirty="0">
                    <a:solidFill>
                      <a:srgbClr val="FFFFFF"/>
                    </a:solidFill>
                    <a:latin typeface="思源黑体" panose="020B0500000000000000" pitchFamily="34" charset="-122"/>
                    <a:ea typeface="思源黑体" panose="020B0500000000000000" pitchFamily="34" charset="-122"/>
                    <a:cs typeface="+mn-ea"/>
                    <a:sym typeface="+mn-lt"/>
                  </a:rPr>
                  <a:t>2</a:t>
                </a:r>
                <a:endParaRPr lang="en-US" sz="1266" dirty="0">
                  <a:solidFill>
                    <a:srgbClr val="000000"/>
                  </a:solidFill>
                  <a:latin typeface="思源黑体" panose="020B0500000000000000" pitchFamily="34" charset="-122"/>
                  <a:ea typeface="思源黑体" panose="020B0500000000000000" pitchFamily="34" charset="-122"/>
                  <a:cs typeface="+mn-ea"/>
                  <a:sym typeface="+mn-lt"/>
                </a:endParaRPr>
              </a:p>
            </p:txBody>
          </p:sp>
        </p:grpSp>
      </p:grpSp>
      <p:sp>
        <p:nvSpPr>
          <p:cNvPr id="23" name="Oval 29"/>
          <p:cNvSpPr/>
          <p:nvPr/>
        </p:nvSpPr>
        <p:spPr>
          <a:xfrm>
            <a:off x="5857687" y="2295176"/>
            <a:ext cx="494595" cy="494595"/>
          </a:xfrm>
          <a:prstGeom prst="ellipse">
            <a:avLst/>
          </a:prstGeom>
          <a:solidFill>
            <a:srgbClr val="E53238"/>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30000"/>
              </a:lnSpc>
            </a:pPr>
            <a:r>
              <a:rPr lang="id-ID" dirty="0">
                <a:latin typeface="思源黑体" panose="020B0500000000000000" pitchFamily="34" charset="-122"/>
                <a:ea typeface="思源黑体" panose="020B0500000000000000" pitchFamily="34" charset="-122"/>
                <a:cs typeface="+mn-ea"/>
                <a:sym typeface="+mn-lt"/>
              </a:rPr>
              <a:t>01</a:t>
            </a:r>
          </a:p>
        </p:txBody>
      </p:sp>
      <p:sp>
        <p:nvSpPr>
          <p:cNvPr id="24" name="TextBox 23"/>
          <p:cNvSpPr txBox="1"/>
          <p:nvPr/>
        </p:nvSpPr>
        <p:spPr>
          <a:xfrm>
            <a:off x="6694958" y="2249468"/>
            <a:ext cx="4368800" cy="473399"/>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点击输入简要文字解说，解说文字尽量概括精炼，不用多余的文字修饰，简洁精准的 解说所提炼的核心概念。</a:t>
            </a:r>
          </a:p>
        </p:txBody>
      </p:sp>
      <p:sp>
        <p:nvSpPr>
          <p:cNvPr id="25" name="Oval 31"/>
          <p:cNvSpPr/>
          <p:nvPr/>
        </p:nvSpPr>
        <p:spPr>
          <a:xfrm>
            <a:off x="5857687" y="2925887"/>
            <a:ext cx="494595" cy="494595"/>
          </a:xfrm>
          <a:prstGeom prst="ellipse">
            <a:avLst/>
          </a:prstGeom>
          <a:solidFill>
            <a:srgbClr val="59595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30000"/>
              </a:lnSpc>
            </a:pPr>
            <a:r>
              <a:rPr lang="id-ID" dirty="0">
                <a:latin typeface="思源黑体" panose="020B0500000000000000" pitchFamily="34" charset="-122"/>
                <a:ea typeface="思源黑体" panose="020B0500000000000000" pitchFamily="34" charset="-122"/>
                <a:cs typeface="+mn-ea"/>
                <a:sym typeface="+mn-lt"/>
              </a:rPr>
              <a:t>02</a:t>
            </a:r>
          </a:p>
        </p:txBody>
      </p:sp>
      <p:sp>
        <p:nvSpPr>
          <p:cNvPr id="26" name="TextBox 25"/>
          <p:cNvSpPr txBox="1"/>
          <p:nvPr/>
        </p:nvSpPr>
        <p:spPr>
          <a:xfrm>
            <a:off x="6694958" y="2880179"/>
            <a:ext cx="4368800" cy="473399"/>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点击输入简要文字解说，解说文字尽量概括精炼，不用多余的文字修饰，简洁精准的 解说所提炼的核心概念。</a:t>
            </a:r>
            <a:endParaRPr lang="id-ID"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sp>
        <p:nvSpPr>
          <p:cNvPr id="27" name="Oval 33"/>
          <p:cNvSpPr/>
          <p:nvPr/>
        </p:nvSpPr>
        <p:spPr>
          <a:xfrm>
            <a:off x="5857687" y="3573959"/>
            <a:ext cx="494595" cy="494595"/>
          </a:xfrm>
          <a:prstGeom prst="ellipse">
            <a:avLst/>
          </a:prstGeom>
          <a:solidFill>
            <a:srgbClr val="E53238"/>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30000"/>
              </a:lnSpc>
            </a:pPr>
            <a:r>
              <a:rPr lang="id-ID" dirty="0">
                <a:latin typeface="思源黑体" panose="020B0500000000000000" pitchFamily="34" charset="-122"/>
                <a:ea typeface="思源黑体" panose="020B0500000000000000" pitchFamily="34" charset="-122"/>
                <a:cs typeface="+mn-ea"/>
                <a:sym typeface="+mn-lt"/>
              </a:rPr>
              <a:t>03</a:t>
            </a:r>
          </a:p>
        </p:txBody>
      </p:sp>
      <p:sp>
        <p:nvSpPr>
          <p:cNvPr id="28" name="TextBox 27"/>
          <p:cNvSpPr txBox="1"/>
          <p:nvPr/>
        </p:nvSpPr>
        <p:spPr>
          <a:xfrm>
            <a:off x="6694958" y="3528251"/>
            <a:ext cx="4368800" cy="473399"/>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点击输入简要文字解说，解说文字尽量概括精炼，不用多余的文字修饰，简洁精准的 解说所提炼的核心概念。</a:t>
            </a:r>
            <a:endParaRPr lang="id-ID"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sp>
        <p:nvSpPr>
          <p:cNvPr id="29" name="Oval 35"/>
          <p:cNvSpPr/>
          <p:nvPr/>
        </p:nvSpPr>
        <p:spPr>
          <a:xfrm>
            <a:off x="5857687" y="4222031"/>
            <a:ext cx="494595" cy="494595"/>
          </a:xfrm>
          <a:prstGeom prst="ellipse">
            <a:avLst/>
          </a:prstGeom>
          <a:solidFill>
            <a:srgbClr val="59595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30000"/>
              </a:lnSpc>
            </a:pPr>
            <a:r>
              <a:rPr lang="id-ID" dirty="0">
                <a:latin typeface="思源黑体" panose="020B0500000000000000" pitchFamily="34" charset="-122"/>
                <a:ea typeface="思源黑体" panose="020B0500000000000000" pitchFamily="34" charset="-122"/>
                <a:cs typeface="+mn-ea"/>
                <a:sym typeface="+mn-lt"/>
              </a:rPr>
              <a:t>04</a:t>
            </a:r>
          </a:p>
        </p:txBody>
      </p:sp>
      <p:sp>
        <p:nvSpPr>
          <p:cNvPr id="30" name="TextBox 29"/>
          <p:cNvSpPr txBox="1"/>
          <p:nvPr/>
        </p:nvSpPr>
        <p:spPr>
          <a:xfrm>
            <a:off x="6694958" y="4176323"/>
            <a:ext cx="4368800" cy="473399"/>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点击输入简要文字解说，解说文字尽量概括精炼，不用多余的文字修饰，简洁精准的 解说所提炼的核心概念。</a:t>
            </a:r>
            <a:endParaRPr lang="id-ID"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sp>
        <p:nvSpPr>
          <p:cNvPr id="31" name="Oval 37"/>
          <p:cNvSpPr/>
          <p:nvPr/>
        </p:nvSpPr>
        <p:spPr>
          <a:xfrm>
            <a:off x="5857687" y="4870103"/>
            <a:ext cx="494595" cy="494595"/>
          </a:xfrm>
          <a:prstGeom prst="ellipse">
            <a:avLst/>
          </a:prstGeom>
          <a:solidFill>
            <a:srgbClr val="E53238"/>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30000"/>
              </a:lnSpc>
            </a:pPr>
            <a:r>
              <a:rPr lang="id-ID" dirty="0">
                <a:latin typeface="思源黑体" panose="020B0500000000000000" pitchFamily="34" charset="-122"/>
                <a:ea typeface="思源黑体" panose="020B0500000000000000" pitchFamily="34" charset="-122"/>
                <a:cs typeface="+mn-ea"/>
                <a:sym typeface="+mn-lt"/>
              </a:rPr>
              <a:t>05</a:t>
            </a:r>
          </a:p>
        </p:txBody>
      </p:sp>
      <p:sp>
        <p:nvSpPr>
          <p:cNvPr id="32" name="TextBox 31"/>
          <p:cNvSpPr txBox="1"/>
          <p:nvPr/>
        </p:nvSpPr>
        <p:spPr>
          <a:xfrm>
            <a:off x="6694958" y="4824395"/>
            <a:ext cx="4368800" cy="473399"/>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点击输入简要文字解说，解说文字尽量概括精炼，不用多余的文字修饰，简洁精准的 解说所提炼的核心概念。</a:t>
            </a:r>
            <a:endParaRPr lang="id-ID"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sp>
        <p:nvSpPr>
          <p:cNvPr id="33" name="Oval 39"/>
          <p:cNvSpPr/>
          <p:nvPr/>
        </p:nvSpPr>
        <p:spPr>
          <a:xfrm>
            <a:off x="5857687" y="5518175"/>
            <a:ext cx="494595" cy="494595"/>
          </a:xfrm>
          <a:prstGeom prst="ellipse">
            <a:avLst/>
          </a:prstGeom>
          <a:solidFill>
            <a:srgbClr val="59595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30000"/>
              </a:lnSpc>
            </a:pPr>
            <a:r>
              <a:rPr lang="id-ID" dirty="0">
                <a:latin typeface="思源黑体" panose="020B0500000000000000" pitchFamily="34" charset="-122"/>
                <a:ea typeface="思源黑体" panose="020B0500000000000000" pitchFamily="34" charset="-122"/>
                <a:cs typeface="+mn-ea"/>
                <a:sym typeface="+mn-lt"/>
              </a:rPr>
              <a:t>06</a:t>
            </a:r>
          </a:p>
        </p:txBody>
      </p:sp>
      <p:sp>
        <p:nvSpPr>
          <p:cNvPr id="34" name="TextBox 33"/>
          <p:cNvSpPr txBox="1"/>
          <p:nvPr/>
        </p:nvSpPr>
        <p:spPr>
          <a:xfrm>
            <a:off x="6694958" y="5472467"/>
            <a:ext cx="4368800" cy="473399"/>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点击输入简要文字解说，解说文字尽量概括精炼，不用多余的文字修饰，简洁精准的 解说所提炼的核心概念。</a:t>
            </a:r>
            <a:endParaRPr lang="id-ID"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sp>
        <p:nvSpPr>
          <p:cNvPr id="42" name="文本框 1"/>
          <p:cNvSpPr txBox="1"/>
          <p:nvPr/>
        </p:nvSpPr>
        <p:spPr>
          <a:xfrm>
            <a:off x="2237126" y="1591489"/>
            <a:ext cx="3348373" cy="431272"/>
          </a:xfrm>
          <a:prstGeom prst="rect">
            <a:avLst/>
          </a:prstGeom>
          <a:noFill/>
        </p:spPr>
        <p:txBody>
          <a:bodyPr wrap="square" lIns="68580" tIns="34290" rIns="68580" bIns="34290" rtlCol="0">
            <a:spAutoFit/>
          </a:bodyPr>
          <a:lstStyle/>
          <a:p>
            <a:pPr>
              <a:lnSpc>
                <a:spcPct val="130000"/>
              </a:lnSpc>
            </a:pPr>
            <a:r>
              <a:rPr lang="zh-CN" altLang="en-US" sz="20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缺点改正措施</a:t>
            </a:r>
          </a:p>
        </p:txBody>
      </p:sp>
      <p:sp>
        <p:nvSpPr>
          <p:cNvPr id="43" name="文本框 1"/>
          <p:cNvSpPr txBox="1"/>
          <p:nvPr/>
        </p:nvSpPr>
        <p:spPr>
          <a:xfrm>
            <a:off x="2555671" y="3978352"/>
            <a:ext cx="1152120" cy="431272"/>
          </a:xfrm>
          <a:prstGeom prst="rect">
            <a:avLst/>
          </a:prstGeom>
          <a:noFill/>
        </p:spPr>
        <p:txBody>
          <a:bodyPr wrap="square" lIns="68580" tIns="34290" rIns="68580" bIns="34290" rtlCol="0">
            <a:spAutoFit/>
          </a:bodyPr>
          <a:lstStyle/>
          <a:p>
            <a:pPr algn="dist">
              <a:lnSpc>
                <a:spcPct val="130000"/>
              </a:lnSpc>
            </a:pPr>
            <a:r>
              <a:rPr lang="zh-CN" altLang="en-US" sz="2000" dirty="0">
                <a:solidFill>
                  <a:schemeClr val="bg1"/>
                </a:solidFill>
                <a:latin typeface="思源黑体" panose="020B0500000000000000" pitchFamily="34" charset="-122"/>
                <a:ea typeface="思源黑体" panose="020B0500000000000000" pitchFamily="34" charset="-122"/>
                <a:cs typeface="+mn-ea"/>
                <a:sym typeface="+mn-lt"/>
              </a:rPr>
              <a:t>措施</a:t>
            </a:r>
          </a:p>
        </p:txBody>
      </p:sp>
      <p:grpSp>
        <p:nvGrpSpPr>
          <p:cNvPr id="35" name="组合 34"/>
          <p:cNvGrpSpPr/>
          <p:nvPr/>
        </p:nvGrpSpPr>
        <p:grpSpPr>
          <a:xfrm>
            <a:off x="3960903" y="266662"/>
            <a:ext cx="4268606" cy="919077"/>
            <a:chOff x="3925680" y="337337"/>
            <a:chExt cx="4269162" cy="919197"/>
          </a:xfrm>
        </p:grpSpPr>
        <p:sp>
          <p:nvSpPr>
            <p:cNvPr id="39" name="文本框 38"/>
            <p:cNvSpPr txBox="1"/>
            <p:nvPr/>
          </p:nvSpPr>
          <p:spPr>
            <a:xfrm>
              <a:off x="3925680" y="337337"/>
              <a:ext cx="4269162"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r>
                <a:rPr lang="zh-CN" altLang="en-US" sz="3200" dirty="0">
                  <a:ea typeface="思源黑体" panose="020B0500000000000000" pitchFamily="34" charset="-122"/>
                </a:rPr>
                <a:t>问题改正措施</a:t>
              </a:r>
            </a:p>
          </p:txBody>
        </p:sp>
        <p:sp>
          <p:nvSpPr>
            <p:cNvPr id="40" name="文本框 39"/>
            <p:cNvSpPr txBox="1"/>
            <p:nvPr/>
          </p:nvSpPr>
          <p:spPr>
            <a:xfrm>
              <a:off x="3925680" y="868736"/>
              <a:ext cx="4269162" cy="387798"/>
            </a:xfrm>
            <a:prstGeom prst="rect">
              <a:avLst/>
            </a:prstGeom>
            <a:noFill/>
          </p:spPr>
          <p:txBody>
            <a:bodyPr wrap="square" rtlCol="0">
              <a:spAutoFit/>
              <a:scene3d>
                <a:camera prst="orthographicFront"/>
                <a:lightRig rig="threePt" dir="t"/>
              </a:scene3d>
              <a:sp3d contourW="12700"/>
            </a:bodyPr>
            <a:lstStyle>
              <a:defPPr>
                <a:defRPr lang="en-US"/>
              </a:defPPr>
              <a:lvl1pPr algn="ctr">
                <a:lnSpc>
                  <a:spcPct val="120000"/>
                </a:lnSpc>
                <a:defRPr sz="1100">
                  <a:solidFill>
                    <a:schemeClr val="bg1">
                      <a:lumMod val="65000"/>
                    </a:schemeClr>
                  </a:solidFill>
                  <a:latin typeface="Century Gothic" panose="020B0502020202020204" pitchFamily="34" charset="0"/>
                </a:defRPr>
              </a:lvl1pPr>
            </a:lstStyle>
            <a:p>
              <a:r>
                <a:rPr lang="en-US" altLang="zh-CN" sz="800" dirty="0">
                  <a:solidFill>
                    <a:schemeClr val="tx1">
                      <a:lumMod val="50000"/>
                      <a:lumOff val="50000"/>
                    </a:schemeClr>
                  </a:solidFill>
                  <a:ea typeface="思源黑体" panose="020B0500000000000000" pitchFamily="34" charset="-122"/>
                </a:rPr>
                <a:t>print the presentation and make it into a film to be used in a wider field The user can demonstrate on a projector or computer</a:t>
              </a:r>
            </a:p>
          </p:txBody>
        </p:sp>
      </p:grpSp>
    </p:spTree>
    <p:extLst>
      <p:ext uri="{BB962C8B-B14F-4D97-AF65-F5344CB8AC3E}">
        <p14:creationId xmlns:p14="http://schemas.microsoft.com/office/powerpoint/2010/main" val="171080325"/>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left)">
                                      <p:cBhvr>
                                        <p:cTn id="38" dur="500"/>
                                        <p:tgtEl>
                                          <p:spTgt spid="2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left)">
                                      <p:cBhvr>
                                        <p:cTn id="44" dur="500"/>
                                        <p:tgtEl>
                                          <p:spTgt spid="3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2000"/>
                            </p:stCondLst>
                            <p:childTnLst>
                              <p:par>
                                <p:cTn id="49" presetID="42" presetClass="entr" presetSubtype="0"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1000"/>
                                        <p:tgtEl>
                                          <p:spTgt spid="42"/>
                                        </p:tgtEl>
                                      </p:cBhvr>
                                    </p:animEffect>
                                    <p:anim calcmode="lin" valueType="num">
                                      <p:cBhvr>
                                        <p:cTn id="52" dur="1000" fill="hold"/>
                                        <p:tgtEl>
                                          <p:spTgt spid="42"/>
                                        </p:tgtEl>
                                        <p:attrNameLst>
                                          <p:attrName>ppt_x</p:attrName>
                                        </p:attrNameLst>
                                      </p:cBhvr>
                                      <p:tavLst>
                                        <p:tav tm="0">
                                          <p:val>
                                            <p:strVal val="#ppt_x"/>
                                          </p:val>
                                        </p:tav>
                                        <p:tav tm="100000">
                                          <p:val>
                                            <p:strVal val="#ppt_x"/>
                                          </p:val>
                                        </p:tav>
                                      </p:tavLst>
                                    </p:anim>
                                    <p:anim calcmode="lin" valueType="num">
                                      <p:cBhvr>
                                        <p:cTn id="53" dur="1000" fill="hold"/>
                                        <p:tgtEl>
                                          <p:spTgt spid="42"/>
                                        </p:tgtEl>
                                        <p:attrNameLst>
                                          <p:attrName>ppt_y</p:attrName>
                                        </p:attrNameLst>
                                      </p:cBhvr>
                                      <p:tavLst>
                                        <p:tav tm="0">
                                          <p:val>
                                            <p:strVal val="#ppt_y+.1"/>
                                          </p:val>
                                        </p:tav>
                                        <p:tav tm="100000">
                                          <p:val>
                                            <p:strVal val="#ppt_y"/>
                                          </p:val>
                                        </p:tav>
                                      </p:tavLst>
                                    </p:anim>
                                  </p:childTnLst>
                                </p:cTn>
                              </p:par>
                            </p:childTnLst>
                          </p:cTn>
                        </p:par>
                        <p:par>
                          <p:cTn id="54" fill="hold">
                            <p:stCondLst>
                              <p:cond delay="3000"/>
                            </p:stCondLst>
                            <p:childTnLst>
                              <p:par>
                                <p:cTn id="55" presetID="42" presetClass="entr" presetSubtype="0"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1000"/>
                                        <p:tgtEl>
                                          <p:spTgt spid="43"/>
                                        </p:tgtEl>
                                      </p:cBhvr>
                                    </p:animEffect>
                                    <p:anim calcmode="lin" valueType="num">
                                      <p:cBhvr>
                                        <p:cTn id="58" dur="1000" fill="hold"/>
                                        <p:tgtEl>
                                          <p:spTgt spid="43"/>
                                        </p:tgtEl>
                                        <p:attrNameLst>
                                          <p:attrName>ppt_x</p:attrName>
                                        </p:attrNameLst>
                                      </p:cBhvr>
                                      <p:tavLst>
                                        <p:tav tm="0">
                                          <p:val>
                                            <p:strVal val="#ppt_x"/>
                                          </p:val>
                                        </p:tav>
                                        <p:tav tm="100000">
                                          <p:val>
                                            <p:strVal val="#ppt_x"/>
                                          </p:val>
                                        </p:tav>
                                      </p:tavLst>
                                    </p:anim>
                                    <p:anim calcmode="lin" valueType="num">
                                      <p:cBhvr>
                                        <p:cTn id="5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animBg="1"/>
      <p:bldP spid="26" grpId="0"/>
      <p:bldP spid="27" grpId="0" animBg="1"/>
      <p:bldP spid="28" grpId="0"/>
      <p:bldP spid="29" grpId="0" animBg="1"/>
      <p:bldP spid="30" grpId="0"/>
      <p:bldP spid="31" grpId="0" animBg="1"/>
      <p:bldP spid="32" grpId="0"/>
      <p:bldP spid="33" grpId="0" animBg="1"/>
      <p:bldP spid="34" grpId="0"/>
      <p:bldP spid="42" grpId="0"/>
      <p:bldP spid="4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flipH="1">
            <a:off x="8712069" y="-8632"/>
            <a:ext cx="3478344" cy="6857554"/>
          </a:xfrm>
          <a:prstGeom prst="rect">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flipH="1">
            <a:off x="395594" y="-8632"/>
            <a:ext cx="10639698" cy="6866632"/>
          </a:xfrm>
          <a:custGeom>
            <a:avLst/>
            <a:gdLst>
              <a:gd name="connsiteX0" fmla="*/ 1572046 w 10639698"/>
              <a:gd name="connsiteY0" fmla="*/ 0 h 6866632"/>
              <a:gd name="connsiteX1" fmla="*/ 5264571 w 10639698"/>
              <a:gd name="connsiteY1" fmla="*/ 0 h 6866632"/>
              <a:gd name="connsiteX2" fmla="*/ 7486457 w 10639698"/>
              <a:gd name="connsiteY2" fmla="*/ 0 h 6866632"/>
              <a:gd name="connsiteX3" fmla="*/ 10639698 w 10639698"/>
              <a:gd name="connsiteY3" fmla="*/ 0 h 6866632"/>
              <a:gd name="connsiteX4" fmla="*/ 10639698 w 10639698"/>
              <a:gd name="connsiteY4" fmla="*/ 6857554 h 6866632"/>
              <a:gd name="connsiteX5" fmla="*/ 7496924 w 10639698"/>
              <a:gd name="connsiteY5" fmla="*/ 6857554 h 6866632"/>
              <a:gd name="connsiteX6" fmla="*/ 7486457 w 10639698"/>
              <a:gd name="connsiteY6" fmla="*/ 6866632 h 6866632"/>
              <a:gd name="connsiteX7" fmla="*/ 1572046 w 10639698"/>
              <a:gd name="connsiteY7" fmla="*/ 6866632 h 6866632"/>
              <a:gd name="connsiteX8" fmla="*/ 1483885 w 10639698"/>
              <a:gd name="connsiteY8" fmla="*/ 6790170 h 6866632"/>
              <a:gd name="connsiteX9" fmla="*/ 0 w 10639698"/>
              <a:gd name="connsiteY9" fmla="*/ 3433316 h 6866632"/>
              <a:gd name="connsiteX10" fmla="*/ 1483885 w 10639698"/>
              <a:gd name="connsiteY10" fmla="*/ 76463 h 686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39698" h="6866632">
                <a:moveTo>
                  <a:pt x="1572046" y="0"/>
                </a:moveTo>
                <a:lnTo>
                  <a:pt x="5264571" y="0"/>
                </a:lnTo>
                <a:lnTo>
                  <a:pt x="7486457" y="0"/>
                </a:lnTo>
                <a:lnTo>
                  <a:pt x="10639698" y="0"/>
                </a:lnTo>
                <a:lnTo>
                  <a:pt x="10639698" y="6857554"/>
                </a:lnTo>
                <a:lnTo>
                  <a:pt x="7496924" y="6857554"/>
                </a:lnTo>
                <a:lnTo>
                  <a:pt x="7486457" y="6866632"/>
                </a:lnTo>
                <a:lnTo>
                  <a:pt x="1572046" y="6866632"/>
                </a:lnTo>
                <a:lnTo>
                  <a:pt x="1483885" y="6790170"/>
                </a:lnTo>
                <a:cubicBezTo>
                  <a:pt x="572304" y="5960601"/>
                  <a:pt x="0" y="4763877"/>
                  <a:pt x="0" y="3433316"/>
                </a:cubicBezTo>
                <a:cubicBezTo>
                  <a:pt x="0" y="2102756"/>
                  <a:pt x="572304" y="906032"/>
                  <a:pt x="1483885" y="76463"/>
                </a:cubicBezTo>
                <a:close/>
              </a:path>
            </a:pathLst>
          </a:custGeom>
          <a:gradFill>
            <a:gsLst>
              <a:gs pos="0">
                <a:srgbClr val="C00000">
                  <a:alpha val="41000"/>
                </a:srgbClr>
              </a:gs>
              <a:gs pos="100000">
                <a:srgbClr val="AC2125">
                  <a:alpha val="10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panose="020B0500000000000000" pitchFamily="34" charset="-122"/>
            </a:endParaRPr>
          </a:p>
        </p:txBody>
      </p:sp>
      <p:sp>
        <p:nvSpPr>
          <p:cNvPr id="19" name="任意多边形 18"/>
          <p:cNvSpPr/>
          <p:nvPr/>
        </p:nvSpPr>
        <p:spPr>
          <a:xfrm flipH="1">
            <a:off x="-14514" y="-8632"/>
            <a:ext cx="10639698" cy="6866632"/>
          </a:xfrm>
          <a:custGeom>
            <a:avLst/>
            <a:gdLst>
              <a:gd name="connsiteX0" fmla="*/ 1572046 w 10639698"/>
              <a:gd name="connsiteY0" fmla="*/ 0 h 6866632"/>
              <a:gd name="connsiteX1" fmla="*/ 5264571 w 10639698"/>
              <a:gd name="connsiteY1" fmla="*/ 0 h 6866632"/>
              <a:gd name="connsiteX2" fmla="*/ 7486457 w 10639698"/>
              <a:gd name="connsiteY2" fmla="*/ 0 h 6866632"/>
              <a:gd name="connsiteX3" fmla="*/ 10639698 w 10639698"/>
              <a:gd name="connsiteY3" fmla="*/ 0 h 6866632"/>
              <a:gd name="connsiteX4" fmla="*/ 10639698 w 10639698"/>
              <a:gd name="connsiteY4" fmla="*/ 6857554 h 6866632"/>
              <a:gd name="connsiteX5" fmla="*/ 7496924 w 10639698"/>
              <a:gd name="connsiteY5" fmla="*/ 6857554 h 6866632"/>
              <a:gd name="connsiteX6" fmla="*/ 7486457 w 10639698"/>
              <a:gd name="connsiteY6" fmla="*/ 6866632 h 6866632"/>
              <a:gd name="connsiteX7" fmla="*/ 1572046 w 10639698"/>
              <a:gd name="connsiteY7" fmla="*/ 6866632 h 6866632"/>
              <a:gd name="connsiteX8" fmla="*/ 1483885 w 10639698"/>
              <a:gd name="connsiteY8" fmla="*/ 6790170 h 6866632"/>
              <a:gd name="connsiteX9" fmla="*/ 0 w 10639698"/>
              <a:gd name="connsiteY9" fmla="*/ 3433316 h 6866632"/>
              <a:gd name="connsiteX10" fmla="*/ 1483885 w 10639698"/>
              <a:gd name="connsiteY10" fmla="*/ 76463 h 686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39698" h="6866632">
                <a:moveTo>
                  <a:pt x="1572046" y="0"/>
                </a:moveTo>
                <a:lnTo>
                  <a:pt x="5264571" y="0"/>
                </a:lnTo>
                <a:lnTo>
                  <a:pt x="7486457" y="0"/>
                </a:lnTo>
                <a:lnTo>
                  <a:pt x="10639698" y="0"/>
                </a:lnTo>
                <a:lnTo>
                  <a:pt x="10639698" y="6857554"/>
                </a:lnTo>
                <a:lnTo>
                  <a:pt x="7496924" y="6857554"/>
                </a:lnTo>
                <a:lnTo>
                  <a:pt x="7486457" y="6866632"/>
                </a:lnTo>
                <a:lnTo>
                  <a:pt x="1572046" y="6866632"/>
                </a:lnTo>
                <a:lnTo>
                  <a:pt x="1483885" y="6790170"/>
                </a:lnTo>
                <a:cubicBezTo>
                  <a:pt x="572304" y="5960601"/>
                  <a:pt x="0" y="4763877"/>
                  <a:pt x="0" y="3433316"/>
                </a:cubicBezTo>
                <a:cubicBezTo>
                  <a:pt x="0" y="2102756"/>
                  <a:pt x="572304" y="906032"/>
                  <a:pt x="1483885" y="76463"/>
                </a:cubicBezTo>
                <a:close/>
              </a:path>
            </a:pathLst>
          </a:custGeom>
          <a:solidFill>
            <a:schemeClr val="bg1"/>
          </a:solidFill>
          <a:ln>
            <a:noFill/>
          </a:ln>
          <a:effectLst>
            <a:outerShdw blurRad="3683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panose="020B0500000000000000" pitchFamily="34" charset="-122"/>
            </a:endParaRPr>
          </a:p>
        </p:txBody>
      </p:sp>
      <p:sp>
        <p:nvSpPr>
          <p:cNvPr id="4" name="文本框 3"/>
          <p:cNvSpPr txBox="1"/>
          <p:nvPr/>
        </p:nvSpPr>
        <p:spPr>
          <a:xfrm>
            <a:off x="3286233" y="4211243"/>
            <a:ext cx="5977325" cy="461605"/>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思源黑体" panose="020B0500000000000000" pitchFamily="34" charset="-122"/>
              </a:rPr>
              <a:t>The user can demonstrate on a projector or computer, or print the presentation and make it into used in a wider field</a:t>
            </a:r>
          </a:p>
        </p:txBody>
      </p:sp>
      <p:sp>
        <p:nvSpPr>
          <p:cNvPr id="5" name="文本框 4"/>
          <p:cNvSpPr txBox="1"/>
          <p:nvPr/>
        </p:nvSpPr>
        <p:spPr>
          <a:xfrm>
            <a:off x="3256696" y="2342141"/>
            <a:ext cx="3272050" cy="707886"/>
          </a:xfrm>
          <a:prstGeom prst="rect">
            <a:avLst/>
          </a:prstGeom>
          <a:noFill/>
        </p:spPr>
        <p:txBody>
          <a:bodyPr wrap="none" rtlCol="0">
            <a:spAutoFit/>
            <a:scene3d>
              <a:camera prst="orthographicFront"/>
              <a:lightRig rig="threePt" dir="t"/>
            </a:scene3d>
            <a:sp3d contourW="12700"/>
          </a:bodyPr>
          <a:lstStyle/>
          <a:p>
            <a:r>
              <a:rPr lang="zh-CN" altLang="en-US" sz="4000" b="1" dirty="0">
                <a:solidFill>
                  <a:schemeClr val="tx1">
                    <a:lumMod val="75000"/>
                    <a:lumOff val="25000"/>
                  </a:schemeClr>
                </a:solidFill>
                <a:ea typeface="思源黑体" panose="020B0500000000000000" pitchFamily="34" charset="-122"/>
              </a:rPr>
              <a:t>未来工作计划</a:t>
            </a:r>
          </a:p>
        </p:txBody>
      </p:sp>
      <p:cxnSp>
        <p:nvCxnSpPr>
          <p:cNvPr id="11" name="直接连接符 10"/>
          <p:cNvCxnSpPr/>
          <p:nvPr/>
        </p:nvCxnSpPr>
        <p:spPr>
          <a:xfrm>
            <a:off x="3256696" y="3126697"/>
            <a:ext cx="4886086"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3046810" y="3302899"/>
            <a:ext cx="1992594" cy="338510"/>
          </a:xfrm>
          <a:prstGeom prst="rect">
            <a:avLst/>
          </a:prstGeom>
          <a:noFill/>
        </p:spPr>
        <p:txBody>
          <a:bodyPr wrap="none" rtlCol="0">
            <a:spAutoFit/>
            <a:scene3d>
              <a:camera prst="orthographicFront"/>
              <a:lightRig rig="threePt" dir="t"/>
            </a:scene3d>
            <a:sp3d contourW="12700"/>
          </a:bodyPr>
          <a:lstStyle/>
          <a:p>
            <a:pPr marL="571443" indent="-323968">
              <a:buFont typeface="Wingdings" panose="05000000000000000000" pitchFamily="2" charset="2"/>
              <a:buChar char="l"/>
            </a:pPr>
            <a:r>
              <a:rPr lang="zh-CN" altLang="en-US" sz="1600" dirty="0">
                <a:solidFill>
                  <a:schemeClr val="bg1">
                    <a:lumMod val="50000"/>
                  </a:schemeClr>
                </a:solidFill>
                <a:ea typeface="思源黑体" panose="020B0500000000000000" pitchFamily="34" charset="-122"/>
              </a:rPr>
              <a:t>此处添加标题</a:t>
            </a:r>
          </a:p>
        </p:txBody>
      </p:sp>
      <p:sp>
        <p:nvSpPr>
          <p:cNvPr id="14" name="文本框 13"/>
          <p:cNvSpPr txBox="1"/>
          <p:nvPr/>
        </p:nvSpPr>
        <p:spPr>
          <a:xfrm>
            <a:off x="3046810" y="3711297"/>
            <a:ext cx="1992594" cy="338510"/>
          </a:xfrm>
          <a:prstGeom prst="rect">
            <a:avLst/>
          </a:prstGeom>
          <a:noFill/>
        </p:spPr>
        <p:txBody>
          <a:bodyPr wrap="none" rtlCol="0">
            <a:spAutoFit/>
            <a:scene3d>
              <a:camera prst="orthographicFront"/>
              <a:lightRig rig="threePt" dir="t"/>
            </a:scene3d>
            <a:sp3d contourW="12700"/>
          </a:bodyPr>
          <a:lstStyle/>
          <a:p>
            <a:pPr marL="571443" indent="-323968">
              <a:buFont typeface="Wingdings" panose="05000000000000000000" pitchFamily="2" charset="2"/>
              <a:buChar char="l"/>
            </a:pPr>
            <a:r>
              <a:rPr lang="zh-CN" altLang="en-US" sz="1600" dirty="0">
                <a:solidFill>
                  <a:schemeClr val="bg1">
                    <a:lumMod val="50000"/>
                  </a:schemeClr>
                </a:solidFill>
                <a:ea typeface="思源黑体" panose="020B0500000000000000" pitchFamily="34" charset="-122"/>
              </a:rPr>
              <a:t>此处添加标题</a:t>
            </a:r>
          </a:p>
        </p:txBody>
      </p:sp>
      <p:sp>
        <p:nvSpPr>
          <p:cNvPr id="15" name="文本框 14"/>
          <p:cNvSpPr txBox="1"/>
          <p:nvPr/>
        </p:nvSpPr>
        <p:spPr>
          <a:xfrm>
            <a:off x="5033193" y="3302899"/>
            <a:ext cx="1992594" cy="338510"/>
          </a:xfrm>
          <a:prstGeom prst="rect">
            <a:avLst/>
          </a:prstGeom>
          <a:noFill/>
        </p:spPr>
        <p:txBody>
          <a:bodyPr wrap="none" rtlCol="0">
            <a:spAutoFit/>
            <a:scene3d>
              <a:camera prst="orthographicFront"/>
              <a:lightRig rig="threePt" dir="t"/>
            </a:scene3d>
            <a:sp3d contourW="12700"/>
          </a:bodyPr>
          <a:lstStyle/>
          <a:p>
            <a:pPr marL="571443" indent="-323968">
              <a:buFont typeface="Wingdings" panose="05000000000000000000" pitchFamily="2" charset="2"/>
              <a:buChar char="l"/>
            </a:pPr>
            <a:r>
              <a:rPr lang="zh-CN" altLang="en-US" sz="1600" dirty="0">
                <a:solidFill>
                  <a:schemeClr val="bg1">
                    <a:lumMod val="50000"/>
                  </a:schemeClr>
                </a:solidFill>
                <a:ea typeface="思源黑体" panose="020B0500000000000000" pitchFamily="34" charset="-122"/>
              </a:rPr>
              <a:t>此处添加标题</a:t>
            </a:r>
          </a:p>
        </p:txBody>
      </p:sp>
      <p:sp>
        <p:nvSpPr>
          <p:cNvPr id="16" name="文本框 15"/>
          <p:cNvSpPr txBox="1"/>
          <p:nvPr/>
        </p:nvSpPr>
        <p:spPr>
          <a:xfrm>
            <a:off x="5033193" y="3711297"/>
            <a:ext cx="1992594" cy="338510"/>
          </a:xfrm>
          <a:prstGeom prst="rect">
            <a:avLst/>
          </a:prstGeom>
          <a:noFill/>
        </p:spPr>
        <p:txBody>
          <a:bodyPr wrap="none" rtlCol="0">
            <a:spAutoFit/>
            <a:scene3d>
              <a:camera prst="orthographicFront"/>
              <a:lightRig rig="threePt" dir="t"/>
            </a:scene3d>
            <a:sp3d contourW="12700"/>
          </a:bodyPr>
          <a:lstStyle/>
          <a:p>
            <a:pPr marL="571443" indent="-323968">
              <a:buFont typeface="Wingdings" panose="05000000000000000000" pitchFamily="2" charset="2"/>
              <a:buChar char="l"/>
            </a:pPr>
            <a:r>
              <a:rPr lang="zh-CN" altLang="en-US" sz="1600" dirty="0">
                <a:solidFill>
                  <a:schemeClr val="bg1">
                    <a:lumMod val="50000"/>
                  </a:schemeClr>
                </a:solidFill>
                <a:ea typeface="思源黑体" panose="020B0500000000000000" pitchFamily="34" charset="-122"/>
              </a:rPr>
              <a:t>此处添加标题</a:t>
            </a:r>
          </a:p>
        </p:txBody>
      </p:sp>
      <p:sp>
        <p:nvSpPr>
          <p:cNvPr id="20" name="椭圆 19"/>
          <p:cNvSpPr/>
          <p:nvPr/>
        </p:nvSpPr>
        <p:spPr>
          <a:xfrm>
            <a:off x="1267609" y="2581347"/>
            <a:ext cx="1299205" cy="1299205"/>
          </a:xfrm>
          <a:prstGeom prst="ellipse">
            <a:avLst/>
          </a:prstGeom>
          <a:gradFill>
            <a:gsLst>
              <a:gs pos="0">
                <a:srgbClr val="E53238"/>
              </a:gs>
              <a:gs pos="100000">
                <a:srgbClr val="AC2125"/>
              </a:gs>
            </a:gsLst>
            <a:lin ang="42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6600" dirty="0">
                <a:latin typeface="Aa楷体" panose="02000500000000000000" pitchFamily="2" charset="-122"/>
                <a:ea typeface="思源黑体" panose="020B0500000000000000" pitchFamily="34" charset="-122"/>
              </a:rPr>
              <a:t>05</a:t>
            </a:r>
            <a:endParaRPr lang="zh-CN" altLang="en-US" sz="6600" dirty="0">
              <a:latin typeface="Aa楷体" panose="02000500000000000000" pitchFamily="2" charset="-122"/>
              <a:ea typeface="思源黑体" panose="020B0500000000000000" pitchFamily="34" charset="-122"/>
            </a:endParaRPr>
          </a:p>
        </p:txBody>
      </p:sp>
      <p:sp>
        <p:nvSpPr>
          <p:cNvPr id="23" name="文本框 22"/>
          <p:cNvSpPr txBox="1"/>
          <p:nvPr/>
        </p:nvSpPr>
        <p:spPr>
          <a:xfrm>
            <a:off x="1295712" y="4063404"/>
            <a:ext cx="1242999" cy="523220"/>
          </a:xfrm>
          <a:prstGeom prst="rect">
            <a:avLst/>
          </a:prstGeom>
          <a:noFill/>
        </p:spPr>
        <p:txBody>
          <a:bodyPr wrap="square" rtlCol="0">
            <a:spAutoFit/>
            <a:scene3d>
              <a:camera prst="orthographicFront"/>
              <a:lightRig rig="threePt" dir="t"/>
            </a:scene3d>
            <a:sp3d contourW="12700"/>
          </a:bodyPr>
          <a:lstStyle/>
          <a:p>
            <a:pPr algn="dist"/>
            <a:r>
              <a:rPr lang="en-US" altLang="zh-CN" sz="2800" b="1" spc="300" dirty="0">
                <a:solidFill>
                  <a:srgbClr val="595959"/>
                </a:solidFill>
                <a:latin typeface="Aa楷体" panose="02000500000000000000" pitchFamily="2" charset="-122"/>
                <a:ea typeface="思源黑体" panose="020B0500000000000000" pitchFamily="34" charset="-122"/>
              </a:rPr>
              <a:t>PART</a:t>
            </a:r>
            <a:endParaRPr lang="zh-CN" altLang="en-US" sz="2800" b="1" spc="300" dirty="0">
              <a:solidFill>
                <a:srgbClr val="595959"/>
              </a:solidFill>
              <a:latin typeface="Aa楷体" panose="02000500000000000000" pitchFamily="2" charset="-122"/>
              <a:ea typeface="思源黑体" panose="020B0500000000000000" pitchFamily="34" charset="-122"/>
            </a:endParaRPr>
          </a:p>
        </p:txBody>
      </p:sp>
    </p:spTree>
    <p:extLst>
      <p:ext uri="{BB962C8B-B14F-4D97-AF65-F5344CB8AC3E}">
        <p14:creationId xmlns:p14="http://schemas.microsoft.com/office/powerpoint/2010/main" val="4243737334"/>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vertical)">
                                      <p:cBhvr>
                                        <p:cTn id="7" dur="500"/>
                                        <p:tgtEl>
                                          <p:spTgt spid="17"/>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0-#ppt_w/2"/>
                                          </p:val>
                                        </p:tav>
                                        <p:tav tm="100000">
                                          <p:val>
                                            <p:strVal val="#ppt_x"/>
                                          </p:val>
                                        </p:tav>
                                      </p:tavLst>
                                    </p:anim>
                                    <p:anim calcmode="lin" valueType="num">
                                      <p:cBhvr additive="base">
                                        <p:cTn id="11" dur="500" fill="hold"/>
                                        <p:tgtEl>
                                          <p:spTgt spid="18"/>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750" fill="hold"/>
                                        <p:tgtEl>
                                          <p:spTgt spid="19"/>
                                        </p:tgtEl>
                                        <p:attrNameLst>
                                          <p:attrName>ppt_x</p:attrName>
                                        </p:attrNameLst>
                                      </p:cBhvr>
                                      <p:tavLst>
                                        <p:tav tm="0">
                                          <p:val>
                                            <p:strVal val="0-#ppt_w/2"/>
                                          </p:val>
                                        </p:tav>
                                        <p:tav tm="100000">
                                          <p:val>
                                            <p:strVal val="#ppt_x"/>
                                          </p:val>
                                        </p:tav>
                                      </p:tavLst>
                                    </p:anim>
                                    <p:anim calcmode="lin" valueType="num">
                                      <p:cBhvr additive="base">
                                        <p:cTn id="15" dur="750" fill="hold"/>
                                        <p:tgtEl>
                                          <p:spTgt spid="19"/>
                                        </p:tgtEl>
                                        <p:attrNameLst>
                                          <p:attrName>ppt_y</p:attrName>
                                        </p:attrNameLst>
                                      </p:cBhvr>
                                      <p:tavLst>
                                        <p:tav tm="0">
                                          <p:val>
                                            <p:strVal val="#ppt_y"/>
                                          </p:val>
                                        </p:tav>
                                        <p:tav tm="100000">
                                          <p:val>
                                            <p:strVal val="#ppt_y"/>
                                          </p:val>
                                        </p:tav>
                                      </p:tavLst>
                                    </p:anim>
                                  </p:childTnLst>
                                </p:cTn>
                              </p:par>
                              <p:par>
                                <p:cTn id="16" presetID="47" presetClass="entr" presetSubtype="0" fill="hold" grpId="0" nodeType="withEffect">
                                  <p:stCondLst>
                                    <p:cond delay="25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25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par>
                          <p:cTn id="26" fill="hold">
                            <p:stCondLst>
                              <p:cond delay="1250"/>
                            </p:stCondLst>
                            <p:childTnLst>
                              <p:par>
                                <p:cTn id="27" presetID="2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1750"/>
                            </p:stCondLst>
                            <p:childTnLst>
                              <p:par>
                                <p:cTn id="31" presetID="1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p:tgtEl>
                                          <p:spTgt spid="5"/>
                                        </p:tgtEl>
                                        <p:attrNameLst>
                                          <p:attrName>ppt_y</p:attrName>
                                        </p:attrNameLst>
                                      </p:cBhvr>
                                      <p:tavLst>
                                        <p:tav tm="0">
                                          <p:val>
                                            <p:strVal val="#ppt_y+#ppt_h*1.125000"/>
                                          </p:val>
                                        </p:tav>
                                        <p:tav tm="100000">
                                          <p:val>
                                            <p:strVal val="#ppt_y"/>
                                          </p:val>
                                        </p:tav>
                                      </p:tavLst>
                                    </p:anim>
                                    <p:animEffect transition="in" filter="wipe(up)">
                                      <p:cBhvr>
                                        <p:cTn id="34" dur="500"/>
                                        <p:tgtEl>
                                          <p:spTgt spid="5"/>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childTnLst>
                          </p:cTn>
                        </p:par>
                        <p:par>
                          <p:cTn id="56" fill="hold">
                            <p:stCondLst>
                              <p:cond delay="3250"/>
                            </p:stCondLst>
                            <p:childTnLst>
                              <p:par>
                                <p:cTn id="57" presetID="22" presetClass="entr" presetSubtype="8" fill="hold" grpId="0"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wipe(left)">
                                      <p:cBhvr>
                                        <p:cTn id="5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4" grpId="0"/>
      <p:bldP spid="5" grpId="0"/>
      <p:bldP spid="13" grpId="0"/>
      <p:bldP spid="14" grpId="0"/>
      <p:bldP spid="15" grpId="0"/>
      <p:bldP spid="16" grpId="0"/>
      <p:bldP spid="20" grpId="0" animBg="1"/>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877029" y="1340767"/>
            <a:ext cx="2376264" cy="480337"/>
            <a:chOff x="4673997" y="1974356"/>
            <a:chExt cx="2100151" cy="388843"/>
          </a:xfrm>
          <a:effectLst>
            <a:outerShdw blurRad="254000" dist="63500" dir="2700000" algn="tl" rotWithShape="0">
              <a:prstClr val="black">
                <a:alpha val="30000"/>
              </a:prstClr>
            </a:outerShdw>
          </a:effectLst>
        </p:grpSpPr>
        <p:sp>
          <p:nvSpPr>
            <p:cNvPr id="8" name="Round Same Side Corner Rectangle 48"/>
            <p:cNvSpPr/>
            <p:nvPr/>
          </p:nvSpPr>
          <p:spPr>
            <a:xfrm rot="5400000">
              <a:off x="5549770" y="1138820"/>
              <a:ext cx="348606" cy="2100151"/>
            </a:xfrm>
            <a:prstGeom prst="round2SameRect">
              <a:avLst>
                <a:gd name="adj1" fmla="val 50000"/>
                <a:gd name="adj2" fmla="val 50000"/>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bg-BG" dirty="0">
                <a:ea typeface="思源黑体" panose="020B0500000000000000" pitchFamily="34" charset="-122"/>
                <a:cs typeface="+mn-ea"/>
                <a:sym typeface="+mn-lt"/>
              </a:endParaRPr>
            </a:p>
          </p:txBody>
        </p:sp>
        <p:sp>
          <p:nvSpPr>
            <p:cNvPr id="9" name="Rectangle 49"/>
            <p:cNvSpPr/>
            <p:nvPr/>
          </p:nvSpPr>
          <p:spPr>
            <a:xfrm>
              <a:off x="4962432" y="1974356"/>
              <a:ext cx="1523279" cy="367810"/>
            </a:xfrm>
            <a:prstGeom prst="rect">
              <a:avLst/>
            </a:prstGeom>
          </p:spPr>
          <p:txBody>
            <a:bodyPr wrap="none">
              <a:spAutoFit/>
            </a:bodyPr>
            <a:lstStyle/>
            <a:p>
              <a:pPr algn="ctr">
                <a:lnSpc>
                  <a:spcPct val="130000"/>
                </a:lnSpc>
              </a:pPr>
              <a:r>
                <a:rPr lang="zh-CN" altLang="en-US" sz="2000" dirty="0">
                  <a:solidFill>
                    <a:schemeClr val="bg1"/>
                  </a:solidFill>
                  <a:latin typeface="思源黑体" panose="020B0500000000000000" pitchFamily="34" charset="-122"/>
                  <a:ea typeface="思源黑体" panose="020B0500000000000000" pitchFamily="34" charset="-122"/>
                  <a:cs typeface="+mn-ea"/>
                  <a:sym typeface="+mn-lt"/>
                </a:rPr>
                <a:t>新年工作思路</a:t>
              </a:r>
            </a:p>
          </p:txBody>
        </p:sp>
      </p:grpSp>
      <p:sp>
        <p:nvSpPr>
          <p:cNvPr id="11" name="Teardrop 9"/>
          <p:cNvSpPr/>
          <p:nvPr/>
        </p:nvSpPr>
        <p:spPr>
          <a:xfrm>
            <a:off x="1054646" y="2220218"/>
            <a:ext cx="919163" cy="920750"/>
          </a:xfrm>
          <a:prstGeom prst="teardrop">
            <a:avLst/>
          </a:prstGeom>
          <a:solidFill>
            <a:schemeClr val="bg1"/>
          </a:solidFill>
          <a:ln w="63500">
            <a:solidFill>
              <a:srgbClr val="E53238"/>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mn-lt"/>
              </a:rPr>
              <a:t>工作效率</a:t>
            </a:r>
            <a:endParaRPr lang="en-US" sz="14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mn-lt"/>
            </a:endParaRPr>
          </a:p>
        </p:txBody>
      </p:sp>
      <p:sp>
        <p:nvSpPr>
          <p:cNvPr id="12" name="Shape 54"/>
          <p:cNvSpPr txBox="1">
            <a:spLocks/>
          </p:cNvSpPr>
          <p:nvPr/>
        </p:nvSpPr>
        <p:spPr>
          <a:xfrm>
            <a:off x="1990750" y="2348880"/>
            <a:ext cx="576064"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30000"/>
              </a:lnSpc>
              <a:defRPr sz="1800">
                <a:solidFill>
                  <a:srgbClr val="000000"/>
                </a:solidFill>
              </a:defRPr>
            </a:pPr>
            <a:r>
              <a:rPr lang="en-US" altLang="zh-CN" sz="2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mn-lt"/>
              </a:rPr>
              <a:t>+</a:t>
            </a:r>
            <a:endParaRPr lang="en-US" sz="2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mn-lt"/>
            </a:endParaRPr>
          </a:p>
        </p:txBody>
      </p:sp>
      <p:sp>
        <p:nvSpPr>
          <p:cNvPr id="13" name="Teardrop 9"/>
          <p:cNvSpPr/>
          <p:nvPr/>
        </p:nvSpPr>
        <p:spPr>
          <a:xfrm>
            <a:off x="2566814" y="2220218"/>
            <a:ext cx="919163" cy="920750"/>
          </a:xfrm>
          <a:prstGeom prst="teardrop">
            <a:avLst/>
          </a:prstGeom>
          <a:solidFill>
            <a:schemeClr val="bg1"/>
          </a:solidFill>
          <a:ln w="63500">
            <a:solidFill>
              <a:srgbClr val="595959"/>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mn-lt"/>
              </a:rPr>
              <a:t>工作态度</a:t>
            </a:r>
            <a:endParaRPr lang="en-US" altLang="zh-CN" sz="14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mn-lt"/>
            </a:endParaRPr>
          </a:p>
        </p:txBody>
      </p:sp>
      <p:sp>
        <p:nvSpPr>
          <p:cNvPr id="14" name="Shape 54"/>
          <p:cNvSpPr txBox="1">
            <a:spLocks/>
          </p:cNvSpPr>
          <p:nvPr/>
        </p:nvSpPr>
        <p:spPr>
          <a:xfrm>
            <a:off x="3502918" y="2348880"/>
            <a:ext cx="576064"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30000"/>
              </a:lnSpc>
              <a:defRPr sz="1800">
                <a:solidFill>
                  <a:srgbClr val="000000"/>
                </a:solidFill>
              </a:defRPr>
            </a:pPr>
            <a:r>
              <a:rPr lang="en-US" altLang="zh-CN" sz="2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mn-lt"/>
              </a:rPr>
              <a:t>+</a:t>
            </a:r>
            <a:endParaRPr lang="en-US" sz="2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mn-lt"/>
            </a:endParaRPr>
          </a:p>
        </p:txBody>
      </p:sp>
      <p:sp>
        <p:nvSpPr>
          <p:cNvPr id="15" name="Teardrop 9"/>
          <p:cNvSpPr/>
          <p:nvPr/>
        </p:nvSpPr>
        <p:spPr>
          <a:xfrm>
            <a:off x="4078982" y="2220218"/>
            <a:ext cx="919163" cy="920750"/>
          </a:xfrm>
          <a:prstGeom prst="teardrop">
            <a:avLst/>
          </a:prstGeom>
          <a:solidFill>
            <a:schemeClr val="bg1"/>
          </a:solidFill>
          <a:ln w="63500">
            <a:solidFill>
              <a:srgbClr val="E53238"/>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mn-lt"/>
              </a:rPr>
              <a:t>完成质量</a:t>
            </a:r>
            <a:endParaRPr lang="en-US" altLang="zh-CN" sz="14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mn-lt"/>
            </a:endParaRPr>
          </a:p>
        </p:txBody>
      </p:sp>
      <p:sp>
        <p:nvSpPr>
          <p:cNvPr id="16" name="Shape 54"/>
          <p:cNvSpPr txBox="1">
            <a:spLocks/>
          </p:cNvSpPr>
          <p:nvPr/>
        </p:nvSpPr>
        <p:spPr>
          <a:xfrm>
            <a:off x="5015086" y="2348880"/>
            <a:ext cx="576064"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30000"/>
              </a:lnSpc>
              <a:defRPr sz="1800">
                <a:solidFill>
                  <a:srgbClr val="000000"/>
                </a:solidFill>
              </a:defRPr>
            </a:pPr>
            <a:r>
              <a:rPr lang="en-US" altLang="zh-CN" sz="2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mn-lt"/>
              </a:rPr>
              <a:t>+</a:t>
            </a:r>
            <a:endParaRPr lang="en-US" sz="2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mn-lt"/>
            </a:endParaRPr>
          </a:p>
        </p:txBody>
      </p:sp>
      <p:sp>
        <p:nvSpPr>
          <p:cNvPr id="17" name="Teardrop 9"/>
          <p:cNvSpPr/>
          <p:nvPr/>
        </p:nvSpPr>
        <p:spPr>
          <a:xfrm>
            <a:off x="5591150" y="2220218"/>
            <a:ext cx="919163" cy="920750"/>
          </a:xfrm>
          <a:prstGeom prst="teardrop">
            <a:avLst/>
          </a:prstGeom>
          <a:solidFill>
            <a:schemeClr val="bg1"/>
          </a:solidFill>
          <a:ln w="63500">
            <a:solidFill>
              <a:srgbClr val="595959"/>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mn-lt"/>
              </a:rPr>
              <a:t>营销技能</a:t>
            </a:r>
            <a:endParaRPr lang="en-US" altLang="zh-CN" sz="14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mn-lt"/>
            </a:endParaRPr>
          </a:p>
        </p:txBody>
      </p:sp>
      <p:sp>
        <p:nvSpPr>
          <p:cNvPr id="18" name="Shape 54"/>
          <p:cNvSpPr txBox="1">
            <a:spLocks/>
          </p:cNvSpPr>
          <p:nvPr/>
        </p:nvSpPr>
        <p:spPr>
          <a:xfrm>
            <a:off x="6527254" y="2348880"/>
            <a:ext cx="576064"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30000"/>
              </a:lnSpc>
              <a:defRPr sz="1800">
                <a:solidFill>
                  <a:srgbClr val="000000"/>
                </a:solidFill>
              </a:defRPr>
            </a:pPr>
            <a:r>
              <a:rPr lang="en-US" altLang="zh-CN" sz="2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mn-lt"/>
              </a:rPr>
              <a:t>+</a:t>
            </a:r>
            <a:endParaRPr lang="en-US" sz="2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mn-lt"/>
            </a:endParaRPr>
          </a:p>
        </p:txBody>
      </p:sp>
      <p:sp>
        <p:nvSpPr>
          <p:cNvPr id="19" name="Teardrop 9"/>
          <p:cNvSpPr/>
          <p:nvPr/>
        </p:nvSpPr>
        <p:spPr>
          <a:xfrm>
            <a:off x="7103318" y="2220218"/>
            <a:ext cx="919163" cy="920750"/>
          </a:xfrm>
          <a:prstGeom prst="teardrop">
            <a:avLst/>
          </a:prstGeom>
          <a:solidFill>
            <a:schemeClr val="bg1"/>
          </a:solidFill>
          <a:ln w="63500">
            <a:solidFill>
              <a:srgbClr val="E53238"/>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mn-lt"/>
              </a:rPr>
              <a:t>团队协作</a:t>
            </a:r>
            <a:endParaRPr lang="en-US" altLang="zh-CN" sz="14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mn-lt"/>
            </a:endParaRPr>
          </a:p>
        </p:txBody>
      </p:sp>
      <p:sp>
        <p:nvSpPr>
          <p:cNvPr id="20" name="Shape 54"/>
          <p:cNvSpPr txBox="1">
            <a:spLocks/>
          </p:cNvSpPr>
          <p:nvPr/>
        </p:nvSpPr>
        <p:spPr>
          <a:xfrm>
            <a:off x="8039422" y="2348880"/>
            <a:ext cx="576064"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30000"/>
              </a:lnSpc>
              <a:defRPr sz="1800">
                <a:solidFill>
                  <a:srgbClr val="000000"/>
                </a:solidFill>
              </a:defRPr>
            </a:pPr>
            <a:r>
              <a:rPr lang="en-US" altLang="zh-CN" sz="2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mn-lt"/>
              </a:rPr>
              <a:t>+</a:t>
            </a:r>
            <a:endParaRPr lang="en-US" sz="2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mn-lt"/>
            </a:endParaRPr>
          </a:p>
        </p:txBody>
      </p:sp>
      <p:sp>
        <p:nvSpPr>
          <p:cNvPr id="21" name="Teardrop 9"/>
          <p:cNvSpPr/>
          <p:nvPr/>
        </p:nvSpPr>
        <p:spPr>
          <a:xfrm>
            <a:off x="8615486" y="2220218"/>
            <a:ext cx="919163" cy="920750"/>
          </a:xfrm>
          <a:prstGeom prst="teardrop">
            <a:avLst/>
          </a:prstGeom>
          <a:solidFill>
            <a:schemeClr val="bg1"/>
          </a:solidFill>
          <a:ln w="63500">
            <a:solidFill>
              <a:srgbClr val="595959"/>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mn-lt"/>
              </a:rPr>
              <a:t>部门配合</a:t>
            </a:r>
            <a:endParaRPr lang="en-US" altLang="zh-CN" sz="14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mn-lt"/>
            </a:endParaRPr>
          </a:p>
        </p:txBody>
      </p:sp>
      <p:sp>
        <p:nvSpPr>
          <p:cNvPr id="22" name="Shape 54"/>
          <p:cNvSpPr txBox="1">
            <a:spLocks/>
          </p:cNvSpPr>
          <p:nvPr/>
        </p:nvSpPr>
        <p:spPr>
          <a:xfrm>
            <a:off x="9551590" y="2348880"/>
            <a:ext cx="576064"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30000"/>
              </a:lnSpc>
              <a:defRPr sz="1800">
                <a:solidFill>
                  <a:srgbClr val="000000"/>
                </a:solidFill>
              </a:defRPr>
            </a:pPr>
            <a:r>
              <a:rPr lang="en-US" altLang="zh-CN" sz="2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mn-lt"/>
              </a:rPr>
              <a:t>=</a:t>
            </a:r>
            <a:endParaRPr lang="en-US" sz="2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mn-lt"/>
            </a:endParaRPr>
          </a:p>
        </p:txBody>
      </p:sp>
      <p:sp>
        <p:nvSpPr>
          <p:cNvPr id="23" name="Teardrop 9"/>
          <p:cNvSpPr/>
          <p:nvPr/>
        </p:nvSpPr>
        <p:spPr>
          <a:xfrm>
            <a:off x="10144595" y="2204864"/>
            <a:ext cx="919163" cy="920750"/>
          </a:xfrm>
          <a:prstGeom prst="teardrop">
            <a:avLst/>
          </a:prstGeom>
          <a:solidFill>
            <a:schemeClr val="bg1"/>
          </a:solidFill>
          <a:ln w="63500">
            <a:solidFill>
              <a:srgbClr val="E53238"/>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mn-lt"/>
              </a:rPr>
              <a:t>优秀员工</a:t>
            </a:r>
            <a:endParaRPr lang="en-US" altLang="zh-CN" sz="14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mn-lt"/>
            </a:endParaRPr>
          </a:p>
        </p:txBody>
      </p:sp>
      <p:grpSp>
        <p:nvGrpSpPr>
          <p:cNvPr id="24" name="组合 23"/>
          <p:cNvGrpSpPr/>
          <p:nvPr/>
        </p:nvGrpSpPr>
        <p:grpSpPr>
          <a:xfrm>
            <a:off x="5015086" y="3747475"/>
            <a:ext cx="2100151" cy="454355"/>
            <a:chOff x="4673997" y="1947275"/>
            <a:chExt cx="2100151" cy="454355"/>
          </a:xfrm>
          <a:effectLst>
            <a:outerShdw blurRad="254000" dist="63500" dir="2700000" algn="tl" rotWithShape="0">
              <a:prstClr val="black">
                <a:alpha val="30000"/>
              </a:prstClr>
            </a:outerShdw>
          </a:effectLst>
        </p:grpSpPr>
        <p:sp>
          <p:nvSpPr>
            <p:cNvPr id="25" name="Round Same Side Corner Rectangle 48"/>
            <p:cNvSpPr/>
            <p:nvPr/>
          </p:nvSpPr>
          <p:spPr>
            <a:xfrm rot="5400000">
              <a:off x="5549770" y="1138820"/>
              <a:ext cx="348606" cy="2100151"/>
            </a:xfrm>
            <a:prstGeom prst="round2SameRect">
              <a:avLst>
                <a:gd name="adj1" fmla="val 50000"/>
                <a:gd name="adj2" fmla="val 50000"/>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bg-BG" dirty="0">
                <a:ea typeface="思源黑体" panose="020B0500000000000000" pitchFamily="34" charset="-122"/>
                <a:cs typeface="+mn-ea"/>
                <a:sym typeface="+mn-lt"/>
              </a:endParaRPr>
            </a:p>
          </p:txBody>
        </p:sp>
        <p:sp>
          <p:nvSpPr>
            <p:cNvPr id="26" name="Rectangle 49"/>
            <p:cNvSpPr/>
            <p:nvPr/>
          </p:nvSpPr>
          <p:spPr>
            <a:xfrm>
              <a:off x="5118778" y="1947275"/>
              <a:ext cx="1210588" cy="454355"/>
            </a:xfrm>
            <a:prstGeom prst="rect">
              <a:avLst/>
            </a:prstGeom>
          </p:spPr>
          <p:txBody>
            <a:bodyPr wrap="none">
              <a:spAutoFit/>
            </a:bodyPr>
            <a:lstStyle/>
            <a:p>
              <a:pPr algn="ctr">
                <a:lnSpc>
                  <a:spcPct val="130000"/>
                </a:lnSpc>
              </a:pPr>
              <a:r>
                <a:rPr lang="zh-CN" altLang="en-US" sz="2000" dirty="0">
                  <a:solidFill>
                    <a:schemeClr val="bg1"/>
                  </a:solidFill>
                  <a:latin typeface="思源黑体" panose="020B0500000000000000" pitchFamily="34" charset="-122"/>
                  <a:ea typeface="思源黑体" panose="020B0500000000000000" pitchFamily="34" charset="-122"/>
                  <a:cs typeface="+mn-ea"/>
                  <a:sym typeface="+mn-lt"/>
                </a:rPr>
                <a:t>重要思想</a:t>
              </a:r>
            </a:p>
          </p:txBody>
        </p:sp>
      </p:grpSp>
      <p:grpSp>
        <p:nvGrpSpPr>
          <p:cNvPr id="27" name="Group 58"/>
          <p:cNvGrpSpPr/>
          <p:nvPr/>
        </p:nvGrpSpPr>
        <p:grpSpPr>
          <a:xfrm>
            <a:off x="1486694" y="4460525"/>
            <a:ext cx="9217024" cy="524890"/>
            <a:chOff x="7174424" y="1256132"/>
            <a:chExt cx="9217024" cy="524890"/>
          </a:xfrm>
        </p:grpSpPr>
        <p:sp>
          <p:nvSpPr>
            <p:cNvPr id="28" name="TextBox 27"/>
            <p:cNvSpPr txBox="1"/>
            <p:nvPr/>
          </p:nvSpPr>
          <p:spPr>
            <a:xfrm>
              <a:off x="7174424" y="1600395"/>
              <a:ext cx="9217024" cy="180627"/>
            </a:xfrm>
            <a:prstGeom prst="rect">
              <a:avLst/>
            </a:prstGeom>
            <a:noFill/>
          </p:spPr>
          <p:txBody>
            <a:bodyPr wrap="square" lIns="0" tIns="0" rIns="0" bIns="0" rtlCol="0">
              <a:spAutoFit/>
            </a:bodyPr>
            <a:lstStyle/>
            <a:p>
              <a:pPr algn="ctr">
                <a:lnSpc>
                  <a:spcPct val="130000"/>
                </a:lnSpc>
                <a:spcBef>
                  <a:spcPct val="0"/>
                </a:spcBef>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 在此录入上述图表的综合描述说明，此录入上述图表的。在此录入上述图表的综合描述说明综合综，合描述说描述描述说描述说明。</a:t>
              </a:r>
            </a:p>
          </p:txBody>
        </p:sp>
        <p:sp>
          <p:nvSpPr>
            <p:cNvPr id="29" name="Rectangle 47"/>
            <p:cNvSpPr/>
            <p:nvPr/>
          </p:nvSpPr>
          <p:spPr>
            <a:xfrm>
              <a:off x="11261070" y="1256132"/>
              <a:ext cx="1025922" cy="362022"/>
            </a:xfrm>
            <a:prstGeom prst="rect">
              <a:avLst/>
            </a:prstGeom>
          </p:spPr>
          <p:txBody>
            <a:bodyPr wrap="none" lIns="0" tIns="0" rIns="0" bIns="0">
              <a:spAutoFit/>
            </a:bodyPr>
            <a:lstStyle/>
            <a:p>
              <a:pPr>
                <a:lnSpc>
                  <a:spcPct val="130000"/>
                </a:lnSpc>
              </a:pPr>
              <a:r>
                <a:rPr lang="zh-CN" altLang="en-US" sz="20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工作态度</a:t>
              </a:r>
            </a:p>
          </p:txBody>
        </p:sp>
      </p:grpSp>
      <p:grpSp>
        <p:nvGrpSpPr>
          <p:cNvPr id="30" name="Group 58"/>
          <p:cNvGrpSpPr/>
          <p:nvPr/>
        </p:nvGrpSpPr>
        <p:grpSpPr>
          <a:xfrm>
            <a:off x="1558702" y="5402205"/>
            <a:ext cx="9073008" cy="524890"/>
            <a:chOff x="7174424" y="1256132"/>
            <a:chExt cx="9073008" cy="524890"/>
          </a:xfrm>
        </p:grpSpPr>
        <p:sp>
          <p:nvSpPr>
            <p:cNvPr id="31" name="TextBox 30"/>
            <p:cNvSpPr txBox="1"/>
            <p:nvPr/>
          </p:nvSpPr>
          <p:spPr>
            <a:xfrm>
              <a:off x="7174424" y="1600395"/>
              <a:ext cx="9073008" cy="180627"/>
            </a:xfrm>
            <a:prstGeom prst="rect">
              <a:avLst/>
            </a:prstGeom>
            <a:noFill/>
          </p:spPr>
          <p:txBody>
            <a:bodyPr wrap="square" lIns="0" tIns="0" rIns="0" bIns="0" rtlCol="0">
              <a:spAutoFit/>
            </a:bodyPr>
            <a:lstStyle/>
            <a:p>
              <a:pPr algn="ctr">
                <a:lnSpc>
                  <a:spcPct val="130000"/>
                </a:lnSpc>
                <a:spcBef>
                  <a:spcPct val="0"/>
                </a:spcBef>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在此录入上述图表的综合描述说明，此录入上述图表的。在此录入上述图表的综合描述说明综合综，合描述说描述描述说描述说明。</a:t>
              </a:r>
            </a:p>
          </p:txBody>
        </p:sp>
        <p:sp>
          <p:nvSpPr>
            <p:cNvPr id="32" name="Rectangle 47"/>
            <p:cNvSpPr/>
            <p:nvPr/>
          </p:nvSpPr>
          <p:spPr>
            <a:xfrm>
              <a:off x="11189062" y="1256132"/>
              <a:ext cx="1025922" cy="362022"/>
            </a:xfrm>
            <a:prstGeom prst="rect">
              <a:avLst/>
            </a:prstGeom>
          </p:spPr>
          <p:txBody>
            <a:bodyPr wrap="none" lIns="0" tIns="0" rIns="0" bIns="0">
              <a:spAutoFit/>
            </a:bodyPr>
            <a:lstStyle/>
            <a:p>
              <a:pPr>
                <a:lnSpc>
                  <a:spcPct val="130000"/>
                </a:lnSpc>
              </a:pPr>
              <a:r>
                <a:rPr lang="zh-CN" altLang="en-US" sz="20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工作效率</a:t>
              </a:r>
            </a:p>
          </p:txBody>
        </p:sp>
      </p:grpSp>
      <p:grpSp>
        <p:nvGrpSpPr>
          <p:cNvPr id="37" name="组合 36"/>
          <p:cNvGrpSpPr/>
          <p:nvPr/>
        </p:nvGrpSpPr>
        <p:grpSpPr>
          <a:xfrm>
            <a:off x="3960903" y="266662"/>
            <a:ext cx="4268606" cy="919077"/>
            <a:chOff x="3925680" y="337337"/>
            <a:chExt cx="4269162" cy="919197"/>
          </a:xfrm>
        </p:grpSpPr>
        <p:sp>
          <p:nvSpPr>
            <p:cNvPr id="38" name="文本框 37"/>
            <p:cNvSpPr txBox="1"/>
            <p:nvPr/>
          </p:nvSpPr>
          <p:spPr>
            <a:xfrm>
              <a:off x="3925680" y="337337"/>
              <a:ext cx="4269162"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r>
                <a:rPr lang="zh-CN" altLang="en-US" sz="3200" dirty="0">
                  <a:ea typeface="思源黑体" panose="020B0500000000000000" pitchFamily="34" charset="-122"/>
                </a:rPr>
                <a:t>未来工作思路</a:t>
              </a:r>
            </a:p>
          </p:txBody>
        </p:sp>
        <p:sp>
          <p:nvSpPr>
            <p:cNvPr id="39" name="文本框 38"/>
            <p:cNvSpPr txBox="1"/>
            <p:nvPr/>
          </p:nvSpPr>
          <p:spPr>
            <a:xfrm>
              <a:off x="3925680" y="868736"/>
              <a:ext cx="4269162" cy="387798"/>
            </a:xfrm>
            <a:prstGeom prst="rect">
              <a:avLst/>
            </a:prstGeom>
            <a:noFill/>
          </p:spPr>
          <p:txBody>
            <a:bodyPr wrap="square" rtlCol="0">
              <a:spAutoFit/>
              <a:scene3d>
                <a:camera prst="orthographicFront"/>
                <a:lightRig rig="threePt" dir="t"/>
              </a:scene3d>
              <a:sp3d contourW="12700"/>
            </a:bodyPr>
            <a:lstStyle>
              <a:defPPr>
                <a:defRPr lang="en-US"/>
              </a:defPPr>
              <a:lvl1pPr algn="ctr">
                <a:lnSpc>
                  <a:spcPct val="120000"/>
                </a:lnSpc>
                <a:defRPr sz="1100">
                  <a:solidFill>
                    <a:schemeClr val="bg1">
                      <a:lumMod val="65000"/>
                    </a:schemeClr>
                  </a:solidFill>
                  <a:latin typeface="Century Gothic" panose="020B0502020202020204" pitchFamily="34" charset="0"/>
                </a:defRPr>
              </a:lvl1pPr>
            </a:lstStyle>
            <a:p>
              <a:r>
                <a:rPr lang="en-US" altLang="zh-CN" sz="800" dirty="0">
                  <a:solidFill>
                    <a:schemeClr val="tx1">
                      <a:lumMod val="50000"/>
                      <a:lumOff val="50000"/>
                    </a:schemeClr>
                  </a:solidFill>
                  <a:ea typeface="思源黑体" panose="020B0500000000000000" pitchFamily="34" charset="-122"/>
                </a:rPr>
                <a:t>print the presentation and make it into a film to be used in a wider field The user can demonstrate on a projector or computer</a:t>
              </a:r>
            </a:p>
          </p:txBody>
        </p:sp>
      </p:grpSp>
    </p:spTree>
    <p:extLst>
      <p:ext uri="{BB962C8B-B14F-4D97-AF65-F5344CB8AC3E}">
        <p14:creationId xmlns:p14="http://schemas.microsoft.com/office/powerpoint/2010/main" val="1198905030"/>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0"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40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10"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10"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par>
                          <p:cTn id="50" fill="hold">
                            <p:stCondLst>
                              <p:cond delay="7000"/>
                            </p:stCondLst>
                            <p:childTnLst>
                              <p:par>
                                <p:cTn id="51" presetID="42" presetClass="entr" presetSubtype="0"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childTnLst>
                          </p:cTn>
                        </p:par>
                        <p:par>
                          <p:cTn id="56" fill="hold">
                            <p:stCondLst>
                              <p:cond delay="8000"/>
                            </p:stCondLst>
                            <p:childTnLst>
                              <p:par>
                                <p:cTn id="57" presetID="10"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par>
                          <p:cTn id="60" fill="hold">
                            <p:stCondLst>
                              <p:cond delay="8500"/>
                            </p:stCondLst>
                            <p:childTnLst>
                              <p:par>
                                <p:cTn id="61" presetID="42" presetClass="entr" presetSubtype="0"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1000"/>
                                        <p:tgtEl>
                                          <p:spTgt spid="21"/>
                                        </p:tgtEl>
                                      </p:cBhvr>
                                    </p:animEffect>
                                    <p:anim calcmode="lin" valueType="num">
                                      <p:cBhvr>
                                        <p:cTn id="64" dur="1000" fill="hold"/>
                                        <p:tgtEl>
                                          <p:spTgt spid="21"/>
                                        </p:tgtEl>
                                        <p:attrNameLst>
                                          <p:attrName>ppt_x</p:attrName>
                                        </p:attrNameLst>
                                      </p:cBhvr>
                                      <p:tavLst>
                                        <p:tav tm="0">
                                          <p:val>
                                            <p:strVal val="#ppt_x"/>
                                          </p:val>
                                        </p:tav>
                                        <p:tav tm="100000">
                                          <p:val>
                                            <p:strVal val="#ppt_x"/>
                                          </p:val>
                                        </p:tav>
                                      </p:tavLst>
                                    </p:anim>
                                    <p:anim calcmode="lin" valueType="num">
                                      <p:cBhvr>
                                        <p:cTn id="65" dur="1000" fill="hold"/>
                                        <p:tgtEl>
                                          <p:spTgt spid="21"/>
                                        </p:tgtEl>
                                        <p:attrNameLst>
                                          <p:attrName>ppt_y</p:attrName>
                                        </p:attrNameLst>
                                      </p:cBhvr>
                                      <p:tavLst>
                                        <p:tav tm="0">
                                          <p:val>
                                            <p:strVal val="#ppt_y+.1"/>
                                          </p:val>
                                        </p:tav>
                                        <p:tav tm="100000">
                                          <p:val>
                                            <p:strVal val="#ppt_y"/>
                                          </p:val>
                                        </p:tav>
                                      </p:tavLst>
                                    </p:anim>
                                  </p:childTnLst>
                                </p:cTn>
                              </p:par>
                            </p:childTnLst>
                          </p:cTn>
                        </p:par>
                        <p:par>
                          <p:cTn id="66" fill="hold">
                            <p:stCondLst>
                              <p:cond delay="9500"/>
                            </p:stCondLst>
                            <p:childTnLst>
                              <p:par>
                                <p:cTn id="67" presetID="10" presetClass="entr" presetSubtype="0"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childTnLst>
                          </p:cTn>
                        </p:par>
                        <p:par>
                          <p:cTn id="70" fill="hold">
                            <p:stCondLst>
                              <p:cond delay="10000"/>
                            </p:stCondLst>
                            <p:childTnLst>
                              <p:par>
                                <p:cTn id="71" presetID="42" presetClass="entr" presetSubtype="0"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1000"/>
                                        <p:tgtEl>
                                          <p:spTgt spid="23"/>
                                        </p:tgtEl>
                                      </p:cBhvr>
                                    </p:animEffect>
                                    <p:anim calcmode="lin" valueType="num">
                                      <p:cBhvr>
                                        <p:cTn id="74" dur="1000" fill="hold"/>
                                        <p:tgtEl>
                                          <p:spTgt spid="23"/>
                                        </p:tgtEl>
                                        <p:attrNameLst>
                                          <p:attrName>ppt_x</p:attrName>
                                        </p:attrNameLst>
                                      </p:cBhvr>
                                      <p:tavLst>
                                        <p:tav tm="0">
                                          <p:val>
                                            <p:strVal val="#ppt_x"/>
                                          </p:val>
                                        </p:tav>
                                        <p:tav tm="100000">
                                          <p:val>
                                            <p:strVal val="#ppt_x"/>
                                          </p:val>
                                        </p:tav>
                                      </p:tavLst>
                                    </p:anim>
                                    <p:anim calcmode="lin" valueType="num">
                                      <p:cBhvr>
                                        <p:cTn id="75" dur="1000" fill="hold"/>
                                        <p:tgtEl>
                                          <p:spTgt spid="23"/>
                                        </p:tgtEl>
                                        <p:attrNameLst>
                                          <p:attrName>ppt_y</p:attrName>
                                        </p:attrNameLst>
                                      </p:cBhvr>
                                      <p:tavLst>
                                        <p:tav tm="0">
                                          <p:val>
                                            <p:strVal val="#ppt_y+.1"/>
                                          </p:val>
                                        </p:tav>
                                        <p:tav tm="100000">
                                          <p:val>
                                            <p:strVal val="#ppt_y"/>
                                          </p:val>
                                        </p:tav>
                                      </p:tavLst>
                                    </p:anim>
                                  </p:childTnLst>
                                </p:cTn>
                              </p:par>
                            </p:childTnLst>
                          </p:cTn>
                        </p:par>
                        <p:par>
                          <p:cTn id="76" fill="hold">
                            <p:stCondLst>
                              <p:cond delay="11000"/>
                            </p:stCondLst>
                            <p:childTnLst>
                              <p:par>
                                <p:cTn id="77" presetID="42" presetClass="entr" presetSubtype="0"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par>
                                <p:cTn id="82" presetID="2" presetClass="entr" presetSubtype="2" accel="50000" decel="50000" fill="hold"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1+#ppt_w/2"/>
                                          </p:val>
                                        </p:tav>
                                        <p:tav tm="100000">
                                          <p:val>
                                            <p:strVal val="#ppt_x"/>
                                          </p:val>
                                        </p:tav>
                                      </p:tavLst>
                                    </p:anim>
                                    <p:anim calcmode="lin" valueType="num">
                                      <p:cBhvr additive="base">
                                        <p:cTn id="85" dur="500" fill="hold"/>
                                        <p:tgtEl>
                                          <p:spTgt spid="27"/>
                                        </p:tgtEl>
                                        <p:attrNameLst>
                                          <p:attrName>ppt_y</p:attrName>
                                        </p:attrNameLst>
                                      </p:cBhvr>
                                      <p:tavLst>
                                        <p:tav tm="0">
                                          <p:val>
                                            <p:strVal val="#ppt_y"/>
                                          </p:val>
                                        </p:tav>
                                        <p:tav tm="100000">
                                          <p:val>
                                            <p:strVal val="#ppt_y"/>
                                          </p:val>
                                        </p:tav>
                                      </p:tavLst>
                                    </p:anim>
                                  </p:childTnLst>
                                </p:cTn>
                              </p:par>
                              <p:par>
                                <p:cTn id="86" presetID="2" presetClass="entr" presetSubtype="2" accel="50000" decel="50000" fill="hold" nodeType="withEffect">
                                  <p:stCondLst>
                                    <p:cond delay="0"/>
                                  </p:stCondLst>
                                  <p:childTnLst>
                                    <p:set>
                                      <p:cBhvr>
                                        <p:cTn id="87" dur="1" fill="hold">
                                          <p:stCondLst>
                                            <p:cond delay="0"/>
                                          </p:stCondLst>
                                        </p:cTn>
                                        <p:tgtEl>
                                          <p:spTgt spid="30"/>
                                        </p:tgtEl>
                                        <p:attrNameLst>
                                          <p:attrName>style.visibility</p:attrName>
                                        </p:attrNameLst>
                                      </p:cBhvr>
                                      <p:to>
                                        <p:strVal val="visible"/>
                                      </p:to>
                                    </p:set>
                                    <p:anim calcmode="lin" valueType="num">
                                      <p:cBhvr additive="base">
                                        <p:cTn id="88" dur="500" fill="hold"/>
                                        <p:tgtEl>
                                          <p:spTgt spid="30"/>
                                        </p:tgtEl>
                                        <p:attrNameLst>
                                          <p:attrName>ppt_x</p:attrName>
                                        </p:attrNameLst>
                                      </p:cBhvr>
                                      <p:tavLst>
                                        <p:tav tm="0">
                                          <p:val>
                                            <p:strVal val="1+#ppt_w/2"/>
                                          </p:val>
                                        </p:tav>
                                        <p:tav tm="100000">
                                          <p:val>
                                            <p:strVal val="#ppt_x"/>
                                          </p:val>
                                        </p:tav>
                                      </p:tavLst>
                                    </p:anim>
                                    <p:anim calcmode="lin" valueType="num">
                                      <p:cBhvr additive="base">
                                        <p:cTn id="89"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p:bldP spid="15" grpId="0" animBg="1"/>
      <p:bldP spid="16" grpId="0"/>
      <p:bldP spid="17" grpId="0" animBg="1"/>
      <p:bldP spid="18" grpId="0"/>
      <p:bldP spid="19" grpId="0" animBg="1"/>
      <p:bldP spid="20" grpId="0"/>
      <p:bldP spid="21" grpId="0" animBg="1"/>
      <p:bldP spid="22" grpId="0"/>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flipH="1">
            <a:off x="8712069" y="-8632"/>
            <a:ext cx="3478344" cy="6857554"/>
          </a:xfrm>
          <a:prstGeom prst="rect">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flipH="1">
            <a:off x="395594" y="-8632"/>
            <a:ext cx="10639698" cy="6866632"/>
          </a:xfrm>
          <a:custGeom>
            <a:avLst/>
            <a:gdLst>
              <a:gd name="connsiteX0" fmla="*/ 1572046 w 10639698"/>
              <a:gd name="connsiteY0" fmla="*/ 0 h 6866632"/>
              <a:gd name="connsiteX1" fmla="*/ 5264571 w 10639698"/>
              <a:gd name="connsiteY1" fmla="*/ 0 h 6866632"/>
              <a:gd name="connsiteX2" fmla="*/ 7486457 w 10639698"/>
              <a:gd name="connsiteY2" fmla="*/ 0 h 6866632"/>
              <a:gd name="connsiteX3" fmla="*/ 10639698 w 10639698"/>
              <a:gd name="connsiteY3" fmla="*/ 0 h 6866632"/>
              <a:gd name="connsiteX4" fmla="*/ 10639698 w 10639698"/>
              <a:gd name="connsiteY4" fmla="*/ 6857554 h 6866632"/>
              <a:gd name="connsiteX5" fmla="*/ 7496924 w 10639698"/>
              <a:gd name="connsiteY5" fmla="*/ 6857554 h 6866632"/>
              <a:gd name="connsiteX6" fmla="*/ 7486457 w 10639698"/>
              <a:gd name="connsiteY6" fmla="*/ 6866632 h 6866632"/>
              <a:gd name="connsiteX7" fmla="*/ 1572046 w 10639698"/>
              <a:gd name="connsiteY7" fmla="*/ 6866632 h 6866632"/>
              <a:gd name="connsiteX8" fmla="*/ 1483885 w 10639698"/>
              <a:gd name="connsiteY8" fmla="*/ 6790170 h 6866632"/>
              <a:gd name="connsiteX9" fmla="*/ 0 w 10639698"/>
              <a:gd name="connsiteY9" fmla="*/ 3433316 h 6866632"/>
              <a:gd name="connsiteX10" fmla="*/ 1483885 w 10639698"/>
              <a:gd name="connsiteY10" fmla="*/ 76463 h 686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39698" h="6866632">
                <a:moveTo>
                  <a:pt x="1572046" y="0"/>
                </a:moveTo>
                <a:lnTo>
                  <a:pt x="5264571" y="0"/>
                </a:lnTo>
                <a:lnTo>
                  <a:pt x="7486457" y="0"/>
                </a:lnTo>
                <a:lnTo>
                  <a:pt x="10639698" y="0"/>
                </a:lnTo>
                <a:lnTo>
                  <a:pt x="10639698" y="6857554"/>
                </a:lnTo>
                <a:lnTo>
                  <a:pt x="7496924" y="6857554"/>
                </a:lnTo>
                <a:lnTo>
                  <a:pt x="7486457" y="6866632"/>
                </a:lnTo>
                <a:lnTo>
                  <a:pt x="1572046" y="6866632"/>
                </a:lnTo>
                <a:lnTo>
                  <a:pt x="1483885" y="6790170"/>
                </a:lnTo>
                <a:cubicBezTo>
                  <a:pt x="572304" y="5960601"/>
                  <a:pt x="0" y="4763877"/>
                  <a:pt x="0" y="3433316"/>
                </a:cubicBezTo>
                <a:cubicBezTo>
                  <a:pt x="0" y="2102756"/>
                  <a:pt x="572304" y="906032"/>
                  <a:pt x="1483885" y="76463"/>
                </a:cubicBezTo>
                <a:close/>
              </a:path>
            </a:pathLst>
          </a:custGeom>
          <a:gradFill>
            <a:gsLst>
              <a:gs pos="0">
                <a:srgbClr val="C00000">
                  <a:alpha val="41000"/>
                </a:srgbClr>
              </a:gs>
              <a:gs pos="100000">
                <a:srgbClr val="AC2125">
                  <a:alpha val="10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panose="020B0500000000000000" pitchFamily="34" charset="-122"/>
            </a:endParaRPr>
          </a:p>
        </p:txBody>
      </p:sp>
      <p:sp>
        <p:nvSpPr>
          <p:cNvPr id="19" name="任意多边形 18"/>
          <p:cNvSpPr/>
          <p:nvPr/>
        </p:nvSpPr>
        <p:spPr>
          <a:xfrm flipH="1">
            <a:off x="-14514" y="-8632"/>
            <a:ext cx="10639698" cy="6866632"/>
          </a:xfrm>
          <a:custGeom>
            <a:avLst/>
            <a:gdLst>
              <a:gd name="connsiteX0" fmla="*/ 1572046 w 10639698"/>
              <a:gd name="connsiteY0" fmla="*/ 0 h 6866632"/>
              <a:gd name="connsiteX1" fmla="*/ 5264571 w 10639698"/>
              <a:gd name="connsiteY1" fmla="*/ 0 h 6866632"/>
              <a:gd name="connsiteX2" fmla="*/ 7486457 w 10639698"/>
              <a:gd name="connsiteY2" fmla="*/ 0 h 6866632"/>
              <a:gd name="connsiteX3" fmla="*/ 10639698 w 10639698"/>
              <a:gd name="connsiteY3" fmla="*/ 0 h 6866632"/>
              <a:gd name="connsiteX4" fmla="*/ 10639698 w 10639698"/>
              <a:gd name="connsiteY4" fmla="*/ 6857554 h 6866632"/>
              <a:gd name="connsiteX5" fmla="*/ 7496924 w 10639698"/>
              <a:gd name="connsiteY5" fmla="*/ 6857554 h 6866632"/>
              <a:gd name="connsiteX6" fmla="*/ 7486457 w 10639698"/>
              <a:gd name="connsiteY6" fmla="*/ 6866632 h 6866632"/>
              <a:gd name="connsiteX7" fmla="*/ 1572046 w 10639698"/>
              <a:gd name="connsiteY7" fmla="*/ 6866632 h 6866632"/>
              <a:gd name="connsiteX8" fmla="*/ 1483885 w 10639698"/>
              <a:gd name="connsiteY8" fmla="*/ 6790170 h 6866632"/>
              <a:gd name="connsiteX9" fmla="*/ 0 w 10639698"/>
              <a:gd name="connsiteY9" fmla="*/ 3433316 h 6866632"/>
              <a:gd name="connsiteX10" fmla="*/ 1483885 w 10639698"/>
              <a:gd name="connsiteY10" fmla="*/ 76463 h 686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39698" h="6866632">
                <a:moveTo>
                  <a:pt x="1572046" y="0"/>
                </a:moveTo>
                <a:lnTo>
                  <a:pt x="5264571" y="0"/>
                </a:lnTo>
                <a:lnTo>
                  <a:pt x="7486457" y="0"/>
                </a:lnTo>
                <a:lnTo>
                  <a:pt x="10639698" y="0"/>
                </a:lnTo>
                <a:lnTo>
                  <a:pt x="10639698" y="6857554"/>
                </a:lnTo>
                <a:lnTo>
                  <a:pt x="7496924" y="6857554"/>
                </a:lnTo>
                <a:lnTo>
                  <a:pt x="7486457" y="6866632"/>
                </a:lnTo>
                <a:lnTo>
                  <a:pt x="1572046" y="6866632"/>
                </a:lnTo>
                <a:lnTo>
                  <a:pt x="1483885" y="6790170"/>
                </a:lnTo>
                <a:cubicBezTo>
                  <a:pt x="572304" y="5960601"/>
                  <a:pt x="0" y="4763877"/>
                  <a:pt x="0" y="3433316"/>
                </a:cubicBezTo>
                <a:cubicBezTo>
                  <a:pt x="0" y="2102756"/>
                  <a:pt x="572304" y="906032"/>
                  <a:pt x="1483885" y="76463"/>
                </a:cubicBezTo>
                <a:close/>
              </a:path>
            </a:pathLst>
          </a:custGeom>
          <a:solidFill>
            <a:schemeClr val="bg1"/>
          </a:solidFill>
          <a:ln>
            <a:noFill/>
          </a:ln>
          <a:effectLst>
            <a:outerShdw blurRad="3683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panose="020B0500000000000000" pitchFamily="34" charset="-122"/>
            </a:endParaRPr>
          </a:p>
        </p:txBody>
      </p:sp>
      <p:sp>
        <p:nvSpPr>
          <p:cNvPr id="4" name="文本框 3"/>
          <p:cNvSpPr txBox="1"/>
          <p:nvPr/>
        </p:nvSpPr>
        <p:spPr>
          <a:xfrm>
            <a:off x="3286233" y="4211243"/>
            <a:ext cx="5977325" cy="461605"/>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思源黑体" panose="020B0500000000000000" pitchFamily="34" charset="-122"/>
              </a:rPr>
              <a:t>The user can demonstrate on a projector or computer, or print the presentation and make it into used in a wider field</a:t>
            </a:r>
          </a:p>
        </p:txBody>
      </p:sp>
      <p:sp>
        <p:nvSpPr>
          <p:cNvPr id="5" name="文本框 4"/>
          <p:cNvSpPr txBox="1"/>
          <p:nvPr/>
        </p:nvSpPr>
        <p:spPr>
          <a:xfrm>
            <a:off x="3256696" y="2342141"/>
            <a:ext cx="3272050" cy="707886"/>
          </a:xfrm>
          <a:prstGeom prst="rect">
            <a:avLst/>
          </a:prstGeom>
          <a:noFill/>
        </p:spPr>
        <p:txBody>
          <a:bodyPr wrap="none" rtlCol="0">
            <a:spAutoFit/>
            <a:scene3d>
              <a:camera prst="orthographicFront"/>
              <a:lightRig rig="threePt" dir="t"/>
            </a:scene3d>
            <a:sp3d contourW="12700"/>
          </a:bodyPr>
          <a:lstStyle/>
          <a:p>
            <a:r>
              <a:rPr lang="zh-CN" altLang="en-US" sz="4000" b="1" dirty="0">
                <a:solidFill>
                  <a:schemeClr val="tx1">
                    <a:lumMod val="75000"/>
                    <a:lumOff val="25000"/>
                  </a:schemeClr>
                </a:solidFill>
                <a:ea typeface="思源黑体" panose="020B0500000000000000" pitchFamily="34" charset="-122"/>
              </a:rPr>
              <a:t>年度工作概述</a:t>
            </a:r>
          </a:p>
        </p:txBody>
      </p:sp>
      <p:cxnSp>
        <p:nvCxnSpPr>
          <p:cNvPr id="11" name="直接连接符 10"/>
          <p:cNvCxnSpPr/>
          <p:nvPr/>
        </p:nvCxnSpPr>
        <p:spPr>
          <a:xfrm>
            <a:off x="3256696" y="3126697"/>
            <a:ext cx="4886086"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3046810" y="3302899"/>
            <a:ext cx="1992594" cy="338510"/>
          </a:xfrm>
          <a:prstGeom prst="rect">
            <a:avLst/>
          </a:prstGeom>
          <a:noFill/>
        </p:spPr>
        <p:txBody>
          <a:bodyPr wrap="none" rtlCol="0">
            <a:spAutoFit/>
            <a:scene3d>
              <a:camera prst="orthographicFront"/>
              <a:lightRig rig="threePt" dir="t"/>
            </a:scene3d>
            <a:sp3d contourW="12700"/>
          </a:bodyPr>
          <a:lstStyle/>
          <a:p>
            <a:pPr marL="571443" indent="-323968">
              <a:buFont typeface="Wingdings" panose="05000000000000000000" pitchFamily="2" charset="2"/>
              <a:buChar char="l"/>
            </a:pPr>
            <a:r>
              <a:rPr lang="zh-CN" altLang="en-US" sz="1600" dirty="0">
                <a:solidFill>
                  <a:schemeClr val="bg1">
                    <a:lumMod val="50000"/>
                  </a:schemeClr>
                </a:solidFill>
                <a:ea typeface="思源黑体" panose="020B0500000000000000" pitchFamily="34" charset="-122"/>
              </a:rPr>
              <a:t>此处添加标题</a:t>
            </a:r>
          </a:p>
        </p:txBody>
      </p:sp>
      <p:sp>
        <p:nvSpPr>
          <p:cNvPr id="14" name="文本框 13"/>
          <p:cNvSpPr txBox="1"/>
          <p:nvPr/>
        </p:nvSpPr>
        <p:spPr>
          <a:xfrm>
            <a:off x="3046810" y="3711297"/>
            <a:ext cx="1992594" cy="338510"/>
          </a:xfrm>
          <a:prstGeom prst="rect">
            <a:avLst/>
          </a:prstGeom>
          <a:noFill/>
        </p:spPr>
        <p:txBody>
          <a:bodyPr wrap="none" rtlCol="0">
            <a:spAutoFit/>
            <a:scene3d>
              <a:camera prst="orthographicFront"/>
              <a:lightRig rig="threePt" dir="t"/>
            </a:scene3d>
            <a:sp3d contourW="12700"/>
          </a:bodyPr>
          <a:lstStyle/>
          <a:p>
            <a:pPr marL="571443" indent="-323968">
              <a:buFont typeface="Wingdings" panose="05000000000000000000" pitchFamily="2" charset="2"/>
              <a:buChar char="l"/>
            </a:pPr>
            <a:r>
              <a:rPr lang="zh-CN" altLang="en-US" sz="1600" dirty="0">
                <a:solidFill>
                  <a:schemeClr val="bg1">
                    <a:lumMod val="50000"/>
                  </a:schemeClr>
                </a:solidFill>
                <a:ea typeface="思源黑体" panose="020B0500000000000000" pitchFamily="34" charset="-122"/>
              </a:rPr>
              <a:t>此处添加标题</a:t>
            </a:r>
          </a:p>
        </p:txBody>
      </p:sp>
      <p:sp>
        <p:nvSpPr>
          <p:cNvPr id="15" name="文本框 14"/>
          <p:cNvSpPr txBox="1"/>
          <p:nvPr/>
        </p:nvSpPr>
        <p:spPr>
          <a:xfrm>
            <a:off x="5033193" y="3302899"/>
            <a:ext cx="1992594" cy="338510"/>
          </a:xfrm>
          <a:prstGeom prst="rect">
            <a:avLst/>
          </a:prstGeom>
          <a:noFill/>
        </p:spPr>
        <p:txBody>
          <a:bodyPr wrap="none" rtlCol="0">
            <a:spAutoFit/>
            <a:scene3d>
              <a:camera prst="orthographicFront"/>
              <a:lightRig rig="threePt" dir="t"/>
            </a:scene3d>
            <a:sp3d contourW="12700"/>
          </a:bodyPr>
          <a:lstStyle/>
          <a:p>
            <a:pPr marL="571443" indent="-323968">
              <a:buFont typeface="Wingdings" panose="05000000000000000000" pitchFamily="2" charset="2"/>
              <a:buChar char="l"/>
            </a:pPr>
            <a:r>
              <a:rPr lang="zh-CN" altLang="en-US" sz="1600" dirty="0">
                <a:solidFill>
                  <a:schemeClr val="bg1">
                    <a:lumMod val="50000"/>
                  </a:schemeClr>
                </a:solidFill>
                <a:ea typeface="思源黑体" panose="020B0500000000000000" pitchFamily="34" charset="-122"/>
              </a:rPr>
              <a:t>此处添加标题</a:t>
            </a:r>
          </a:p>
        </p:txBody>
      </p:sp>
      <p:sp>
        <p:nvSpPr>
          <p:cNvPr id="16" name="文本框 15"/>
          <p:cNvSpPr txBox="1"/>
          <p:nvPr/>
        </p:nvSpPr>
        <p:spPr>
          <a:xfrm>
            <a:off x="5033193" y="3711297"/>
            <a:ext cx="1992594" cy="338510"/>
          </a:xfrm>
          <a:prstGeom prst="rect">
            <a:avLst/>
          </a:prstGeom>
          <a:noFill/>
        </p:spPr>
        <p:txBody>
          <a:bodyPr wrap="none" rtlCol="0">
            <a:spAutoFit/>
            <a:scene3d>
              <a:camera prst="orthographicFront"/>
              <a:lightRig rig="threePt" dir="t"/>
            </a:scene3d>
            <a:sp3d contourW="12700"/>
          </a:bodyPr>
          <a:lstStyle/>
          <a:p>
            <a:pPr marL="571443" indent="-323968">
              <a:buFont typeface="Wingdings" panose="05000000000000000000" pitchFamily="2" charset="2"/>
              <a:buChar char="l"/>
            </a:pPr>
            <a:r>
              <a:rPr lang="zh-CN" altLang="en-US" sz="1600" dirty="0">
                <a:solidFill>
                  <a:schemeClr val="bg1">
                    <a:lumMod val="50000"/>
                  </a:schemeClr>
                </a:solidFill>
                <a:ea typeface="思源黑体" panose="020B0500000000000000" pitchFamily="34" charset="-122"/>
              </a:rPr>
              <a:t>此处添加标题</a:t>
            </a:r>
          </a:p>
        </p:txBody>
      </p:sp>
      <p:sp>
        <p:nvSpPr>
          <p:cNvPr id="20" name="椭圆 19"/>
          <p:cNvSpPr/>
          <p:nvPr/>
        </p:nvSpPr>
        <p:spPr>
          <a:xfrm>
            <a:off x="1267609" y="2581347"/>
            <a:ext cx="1299205" cy="1299205"/>
          </a:xfrm>
          <a:prstGeom prst="ellipse">
            <a:avLst/>
          </a:prstGeom>
          <a:gradFill>
            <a:gsLst>
              <a:gs pos="0">
                <a:srgbClr val="E53238"/>
              </a:gs>
              <a:gs pos="100000">
                <a:srgbClr val="AC2125"/>
              </a:gs>
            </a:gsLst>
            <a:lin ang="42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6600" dirty="0">
                <a:latin typeface="Aa楷体" panose="02000500000000000000" pitchFamily="2" charset="-122"/>
                <a:ea typeface="思源黑体" panose="020B0500000000000000" pitchFamily="34" charset="-122"/>
              </a:rPr>
              <a:t>01</a:t>
            </a:r>
            <a:endParaRPr lang="zh-CN" altLang="en-US" sz="6600" dirty="0">
              <a:latin typeface="Aa楷体" panose="02000500000000000000" pitchFamily="2" charset="-122"/>
              <a:ea typeface="思源黑体" panose="020B0500000000000000" pitchFamily="34" charset="-122"/>
            </a:endParaRPr>
          </a:p>
        </p:txBody>
      </p:sp>
      <p:sp>
        <p:nvSpPr>
          <p:cNvPr id="23" name="文本框 22"/>
          <p:cNvSpPr txBox="1"/>
          <p:nvPr/>
        </p:nvSpPr>
        <p:spPr>
          <a:xfrm>
            <a:off x="1295712" y="4063404"/>
            <a:ext cx="1242999" cy="523220"/>
          </a:xfrm>
          <a:prstGeom prst="rect">
            <a:avLst/>
          </a:prstGeom>
          <a:noFill/>
        </p:spPr>
        <p:txBody>
          <a:bodyPr wrap="square" rtlCol="0">
            <a:spAutoFit/>
            <a:scene3d>
              <a:camera prst="orthographicFront"/>
              <a:lightRig rig="threePt" dir="t"/>
            </a:scene3d>
            <a:sp3d contourW="12700"/>
          </a:bodyPr>
          <a:lstStyle/>
          <a:p>
            <a:pPr algn="dist"/>
            <a:r>
              <a:rPr lang="en-US" altLang="zh-CN" sz="2800" b="1" spc="300" dirty="0">
                <a:solidFill>
                  <a:srgbClr val="595959"/>
                </a:solidFill>
                <a:latin typeface="Aa楷体" panose="02000500000000000000" pitchFamily="2" charset="-122"/>
                <a:ea typeface="思源黑体" panose="020B0500000000000000" pitchFamily="34" charset="-122"/>
              </a:rPr>
              <a:t>PART</a:t>
            </a:r>
            <a:endParaRPr lang="zh-CN" altLang="en-US" sz="2800" b="1" spc="300" dirty="0">
              <a:solidFill>
                <a:srgbClr val="595959"/>
              </a:solidFill>
              <a:latin typeface="Aa楷体" panose="02000500000000000000" pitchFamily="2" charset="-122"/>
              <a:ea typeface="思源黑体" panose="020B0500000000000000" pitchFamily="34" charset="-122"/>
            </a:endParaRPr>
          </a:p>
        </p:txBody>
      </p:sp>
    </p:spTree>
    <p:extLst>
      <p:ext uri="{BB962C8B-B14F-4D97-AF65-F5344CB8AC3E}">
        <p14:creationId xmlns:p14="http://schemas.microsoft.com/office/powerpoint/2010/main" val="1803870911"/>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vertical)">
                                      <p:cBhvr>
                                        <p:cTn id="7" dur="500"/>
                                        <p:tgtEl>
                                          <p:spTgt spid="17"/>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0-#ppt_w/2"/>
                                          </p:val>
                                        </p:tav>
                                        <p:tav tm="100000">
                                          <p:val>
                                            <p:strVal val="#ppt_x"/>
                                          </p:val>
                                        </p:tav>
                                      </p:tavLst>
                                    </p:anim>
                                    <p:anim calcmode="lin" valueType="num">
                                      <p:cBhvr additive="base">
                                        <p:cTn id="11" dur="500" fill="hold"/>
                                        <p:tgtEl>
                                          <p:spTgt spid="18"/>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750" fill="hold"/>
                                        <p:tgtEl>
                                          <p:spTgt spid="19"/>
                                        </p:tgtEl>
                                        <p:attrNameLst>
                                          <p:attrName>ppt_x</p:attrName>
                                        </p:attrNameLst>
                                      </p:cBhvr>
                                      <p:tavLst>
                                        <p:tav tm="0">
                                          <p:val>
                                            <p:strVal val="0-#ppt_w/2"/>
                                          </p:val>
                                        </p:tav>
                                        <p:tav tm="100000">
                                          <p:val>
                                            <p:strVal val="#ppt_x"/>
                                          </p:val>
                                        </p:tav>
                                      </p:tavLst>
                                    </p:anim>
                                    <p:anim calcmode="lin" valueType="num">
                                      <p:cBhvr additive="base">
                                        <p:cTn id="15" dur="750" fill="hold"/>
                                        <p:tgtEl>
                                          <p:spTgt spid="19"/>
                                        </p:tgtEl>
                                        <p:attrNameLst>
                                          <p:attrName>ppt_y</p:attrName>
                                        </p:attrNameLst>
                                      </p:cBhvr>
                                      <p:tavLst>
                                        <p:tav tm="0">
                                          <p:val>
                                            <p:strVal val="#ppt_y"/>
                                          </p:val>
                                        </p:tav>
                                        <p:tav tm="100000">
                                          <p:val>
                                            <p:strVal val="#ppt_y"/>
                                          </p:val>
                                        </p:tav>
                                      </p:tavLst>
                                    </p:anim>
                                  </p:childTnLst>
                                </p:cTn>
                              </p:par>
                              <p:par>
                                <p:cTn id="16" presetID="47" presetClass="entr" presetSubtype="0" fill="hold" grpId="0" nodeType="withEffect">
                                  <p:stCondLst>
                                    <p:cond delay="25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25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par>
                          <p:cTn id="26" fill="hold">
                            <p:stCondLst>
                              <p:cond delay="1250"/>
                            </p:stCondLst>
                            <p:childTnLst>
                              <p:par>
                                <p:cTn id="27" presetID="2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1750"/>
                            </p:stCondLst>
                            <p:childTnLst>
                              <p:par>
                                <p:cTn id="31" presetID="1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p:tgtEl>
                                          <p:spTgt spid="5"/>
                                        </p:tgtEl>
                                        <p:attrNameLst>
                                          <p:attrName>ppt_y</p:attrName>
                                        </p:attrNameLst>
                                      </p:cBhvr>
                                      <p:tavLst>
                                        <p:tav tm="0">
                                          <p:val>
                                            <p:strVal val="#ppt_y+#ppt_h*1.125000"/>
                                          </p:val>
                                        </p:tav>
                                        <p:tav tm="100000">
                                          <p:val>
                                            <p:strVal val="#ppt_y"/>
                                          </p:val>
                                        </p:tav>
                                      </p:tavLst>
                                    </p:anim>
                                    <p:animEffect transition="in" filter="wipe(up)">
                                      <p:cBhvr>
                                        <p:cTn id="34" dur="500"/>
                                        <p:tgtEl>
                                          <p:spTgt spid="5"/>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childTnLst>
                          </p:cTn>
                        </p:par>
                        <p:par>
                          <p:cTn id="56" fill="hold">
                            <p:stCondLst>
                              <p:cond delay="3250"/>
                            </p:stCondLst>
                            <p:childTnLst>
                              <p:par>
                                <p:cTn id="57" presetID="22" presetClass="entr" presetSubtype="8" fill="hold" grpId="0"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wipe(left)">
                                      <p:cBhvr>
                                        <p:cTn id="5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4" grpId="0"/>
      <p:bldP spid="5" grpId="0"/>
      <p:bldP spid="13" grpId="0"/>
      <p:bldP spid="14" grpId="0"/>
      <p:bldP spid="15" grpId="0"/>
      <p:bldP spid="16" grpId="0"/>
      <p:bldP spid="20"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39"/>
          <p:cNvGrpSpPr/>
          <p:nvPr/>
        </p:nvGrpSpPr>
        <p:grpSpPr>
          <a:xfrm>
            <a:off x="1414686" y="1615176"/>
            <a:ext cx="3452203" cy="4478120"/>
            <a:chOff x="10718172" y="4638836"/>
            <a:chExt cx="3366534" cy="4365286"/>
          </a:xfrm>
          <a:effectLst>
            <a:outerShdw blurRad="254000" dist="63500" dir="2700000" algn="tl" rotWithShape="0">
              <a:prstClr val="black">
                <a:alpha val="30000"/>
              </a:prstClr>
            </a:outerShdw>
          </a:effectLst>
        </p:grpSpPr>
        <p:sp>
          <p:nvSpPr>
            <p:cNvPr id="8" name="Freeform 117"/>
            <p:cNvSpPr>
              <a:spLocks noChangeArrowheads="1"/>
            </p:cNvSpPr>
            <p:nvPr/>
          </p:nvSpPr>
          <p:spPr bwMode="auto">
            <a:xfrm>
              <a:off x="12403874" y="7805617"/>
              <a:ext cx="350782" cy="711308"/>
            </a:xfrm>
            <a:custGeom>
              <a:avLst/>
              <a:gdLst>
                <a:gd name="T0" fmla="*/ 317 w 318"/>
                <a:gd name="T1" fmla="*/ 309 h 646"/>
                <a:gd name="T2" fmla="*/ 0 w 318"/>
                <a:gd name="T3" fmla="*/ 0 h 646"/>
                <a:gd name="T4" fmla="*/ 179 w 318"/>
                <a:gd name="T5" fmla="*/ 645 h 646"/>
                <a:gd name="T6" fmla="*/ 317 w 318"/>
                <a:gd name="T7" fmla="*/ 309 h 646"/>
              </a:gdLst>
              <a:ahLst/>
              <a:cxnLst>
                <a:cxn ang="0">
                  <a:pos x="T0" y="T1"/>
                </a:cxn>
                <a:cxn ang="0">
                  <a:pos x="T2" y="T3"/>
                </a:cxn>
                <a:cxn ang="0">
                  <a:pos x="T4" y="T5"/>
                </a:cxn>
                <a:cxn ang="0">
                  <a:pos x="T6" y="T7"/>
                </a:cxn>
              </a:cxnLst>
              <a:rect l="0" t="0" r="r" b="b"/>
              <a:pathLst>
                <a:path w="318" h="646">
                  <a:moveTo>
                    <a:pt x="317" y="309"/>
                  </a:moveTo>
                  <a:lnTo>
                    <a:pt x="0" y="0"/>
                  </a:lnTo>
                  <a:lnTo>
                    <a:pt x="179" y="645"/>
                  </a:lnTo>
                  <a:lnTo>
                    <a:pt x="317" y="30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nSpc>
                  <a:spcPct val="130000"/>
                </a:lnSpc>
              </a:pPr>
              <a:endParaRPr lang="en-US" dirty="0">
                <a:latin typeface="思源黑体" panose="020B0500000000000000" pitchFamily="34" charset="-122"/>
                <a:ea typeface="思源黑体" panose="020B0500000000000000" pitchFamily="34" charset="-122"/>
                <a:cs typeface="+mn-ea"/>
                <a:sym typeface="+mn-lt"/>
              </a:endParaRPr>
            </a:p>
          </p:txBody>
        </p:sp>
        <p:sp>
          <p:nvSpPr>
            <p:cNvPr id="9" name="Freeform 118"/>
            <p:cNvSpPr>
              <a:spLocks noChangeArrowheads="1"/>
            </p:cNvSpPr>
            <p:nvPr/>
          </p:nvSpPr>
          <p:spPr bwMode="auto">
            <a:xfrm>
              <a:off x="12053092" y="7805617"/>
              <a:ext cx="355655" cy="725925"/>
            </a:xfrm>
            <a:custGeom>
              <a:avLst/>
              <a:gdLst>
                <a:gd name="T0" fmla="*/ 0 w 320"/>
                <a:gd name="T1" fmla="*/ 309 h 655"/>
                <a:gd name="T2" fmla="*/ 138 w 320"/>
                <a:gd name="T3" fmla="*/ 654 h 655"/>
                <a:gd name="T4" fmla="*/ 319 w 320"/>
                <a:gd name="T5" fmla="*/ 0 h 655"/>
                <a:gd name="T6" fmla="*/ 0 w 320"/>
                <a:gd name="T7" fmla="*/ 309 h 655"/>
              </a:gdLst>
              <a:ahLst/>
              <a:cxnLst>
                <a:cxn ang="0">
                  <a:pos x="T0" y="T1"/>
                </a:cxn>
                <a:cxn ang="0">
                  <a:pos x="T2" y="T3"/>
                </a:cxn>
                <a:cxn ang="0">
                  <a:pos x="T4" y="T5"/>
                </a:cxn>
                <a:cxn ang="0">
                  <a:pos x="T6" y="T7"/>
                </a:cxn>
              </a:cxnLst>
              <a:rect l="0" t="0" r="r" b="b"/>
              <a:pathLst>
                <a:path w="320" h="655">
                  <a:moveTo>
                    <a:pt x="0" y="309"/>
                  </a:moveTo>
                  <a:lnTo>
                    <a:pt x="138" y="654"/>
                  </a:lnTo>
                  <a:lnTo>
                    <a:pt x="319" y="0"/>
                  </a:lnTo>
                  <a:lnTo>
                    <a:pt x="0" y="309"/>
                  </a:lnTo>
                </a:path>
              </a:pathLst>
            </a:custGeom>
            <a:solidFill>
              <a:srgbClr val="D6D8D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nSpc>
                  <a:spcPct val="130000"/>
                </a:lnSpc>
              </a:pPr>
              <a:endParaRPr lang="en-US" dirty="0">
                <a:latin typeface="思源黑体" panose="020B0500000000000000" pitchFamily="34" charset="-122"/>
                <a:ea typeface="思源黑体" panose="020B0500000000000000" pitchFamily="34" charset="-122"/>
                <a:cs typeface="+mn-ea"/>
                <a:sym typeface="+mn-lt"/>
              </a:endParaRPr>
            </a:p>
          </p:txBody>
        </p:sp>
        <p:sp>
          <p:nvSpPr>
            <p:cNvPr id="11" name="Freeform 119"/>
            <p:cNvSpPr>
              <a:spLocks noChangeArrowheads="1"/>
            </p:cNvSpPr>
            <p:nvPr/>
          </p:nvSpPr>
          <p:spPr bwMode="auto">
            <a:xfrm>
              <a:off x="11965397" y="7674075"/>
              <a:ext cx="438477" cy="477453"/>
            </a:xfrm>
            <a:custGeom>
              <a:avLst/>
              <a:gdLst>
                <a:gd name="T0" fmla="*/ 0 w 397"/>
                <a:gd name="T1" fmla="*/ 0 h 431"/>
                <a:gd name="T2" fmla="*/ 0 w 397"/>
                <a:gd name="T3" fmla="*/ 0 h 431"/>
                <a:gd name="T4" fmla="*/ 0 w 397"/>
                <a:gd name="T5" fmla="*/ 0 h 431"/>
                <a:gd name="T6" fmla="*/ 0 w 397"/>
                <a:gd name="T7" fmla="*/ 224 h 431"/>
                <a:gd name="T8" fmla="*/ 77 w 397"/>
                <a:gd name="T9" fmla="*/ 430 h 431"/>
                <a:gd name="T10" fmla="*/ 396 w 397"/>
                <a:gd name="T11" fmla="*/ 121 h 431"/>
                <a:gd name="T12" fmla="*/ 0 w 397"/>
                <a:gd name="T13" fmla="*/ 0 h 431"/>
              </a:gdLst>
              <a:ahLst/>
              <a:cxnLst>
                <a:cxn ang="0">
                  <a:pos x="T0" y="T1"/>
                </a:cxn>
                <a:cxn ang="0">
                  <a:pos x="T2" y="T3"/>
                </a:cxn>
                <a:cxn ang="0">
                  <a:pos x="T4" y="T5"/>
                </a:cxn>
                <a:cxn ang="0">
                  <a:pos x="T6" y="T7"/>
                </a:cxn>
                <a:cxn ang="0">
                  <a:pos x="T8" y="T9"/>
                </a:cxn>
                <a:cxn ang="0">
                  <a:pos x="T10" y="T11"/>
                </a:cxn>
                <a:cxn ang="0">
                  <a:pos x="T12" y="T13"/>
                </a:cxn>
              </a:cxnLst>
              <a:rect l="0" t="0" r="r" b="b"/>
              <a:pathLst>
                <a:path w="397" h="431">
                  <a:moveTo>
                    <a:pt x="0" y="0"/>
                  </a:moveTo>
                  <a:lnTo>
                    <a:pt x="0" y="0"/>
                  </a:lnTo>
                  <a:lnTo>
                    <a:pt x="0" y="0"/>
                  </a:lnTo>
                  <a:cubicBezTo>
                    <a:pt x="0" y="224"/>
                    <a:pt x="0" y="224"/>
                    <a:pt x="0" y="224"/>
                  </a:cubicBezTo>
                  <a:cubicBezTo>
                    <a:pt x="77" y="430"/>
                    <a:pt x="77" y="430"/>
                    <a:pt x="77" y="430"/>
                  </a:cubicBezTo>
                  <a:cubicBezTo>
                    <a:pt x="396" y="121"/>
                    <a:pt x="396" y="121"/>
                    <a:pt x="396" y="121"/>
                  </a:cubicBezTo>
                  <a:cubicBezTo>
                    <a:pt x="249" y="121"/>
                    <a:pt x="112" y="69"/>
                    <a:pt x="0" y="0"/>
                  </a:cubicBezTo>
                </a:path>
              </a:pathLst>
            </a:custGeom>
            <a:solidFill>
              <a:srgbClr val="F7F8F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nSpc>
                  <a:spcPct val="130000"/>
                </a:lnSpc>
              </a:pPr>
              <a:endParaRPr lang="en-US" dirty="0">
                <a:latin typeface="思源黑体" panose="020B0500000000000000" pitchFamily="34" charset="-122"/>
                <a:ea typeface="思源黑体" panose="020B0500000000000000" pitchFamily="34" charset="-122"/>
                <a:cs typeface="+mn-ea"/>
                <a:sym typeface="+mn-lt"/>
              </a:endParaRPr>
            </a:p>
          </p:txBody>
        </p:sp>
        <p:sp>
          <p:nvSpPr>
            <p:cNvPr id="12" name="Freeform 120"/>
            <p:cNvSpPr>
              <a:spLocks noChangeArrowheads="1"/>
            </p:cNvSpPr>
            <p:nvPr/>
          </p:nvSpPr>
          <p:spPr bwMode="auto">
            <a:xfrm>
              <a:off x="12403874" y="7674075"/>
              <a:ext cx="438477" cy="477453"/>
            </a:xfrm>
            <a:custGeom>
              <a:avLst/>
              <a:gdLst>
                <a:gd name="T0" fmla="*/ 395 w 396"/>
                <a:gd name="T1" fmla="*/ 224 h 431"/>
                <a:gd name="T2" fmla="*/ 395 w 396"/>
                <a:gd name="T3" fmla="*/ 224 h 431"/>
                <a:gd name="T4" fmla="*/ 395 w 396"/>
                <a:gd name="T5" fmla="*/ 224 h 431"/>
                <a:gd name="T6" fmla="*/ 395 w 396"/>
                <a:gd name="T7" fmla="*/ 0 h 431"/>
                <a:gd name="T8" fmla="*/ 395 w 396"/>
                <a:gd name="T9" fmla="*/ 0 h 431"/>
                <a:gd name="T10" fmla="*/ 0 w 396"/>
                <a:gd name="T11" fmla="*/ 121 h 431"/>
                <a:gd name="T12" fmla="*/ 317 w 396"/>
                <a:gd name="T13" fmla="*/ 430 h 431"/>
                <a:gd name="T14" fmla="*/ 395 w 396"/>
                <a:gd name="T15" fmla="*/ 224 h 4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6" h="431">
                  <a:moveTo>
                    <a:pt x="395" y="224"/>
                  </a:moveTo>
                  <a:lnTo>
                    <a:pt x="395" y="224"/>
                  </a:lnTo>
                  <a:lnTo>
                    <a:pt x="395" y="224"/>
                  </a:lnTo>
                  <a:cubicBezTo>
                    <a:pt x="395" y="0"/>
                    <a:pt x="395" y="0"/>
                    <a:pt x="395" y="0"/>
                  </a:cubicBezTo>
                  <a:lnTo>
                    <a:pt x="395" y="0"/>
                  </a:lnTo>
                  <a:cubicBezTo>
                    <a:pt x="283" y="69"/>
                    <a:pt x="145" y="121"/>
                    <a:pt x="0" y="121"/>
                  </a:cubicBezTo>
                  <a:cubicBezTo>
                    <a:pt x="317" y="430"/>
                    <a:pt x="317" y="430"/>
                    <a:pt x="317" y="430"/>
                  </a:cubicBezTo>
                  <a:lnTo>
                    <a:pt x="395" y="224"/>
                  </a:lnTo>
                </a:path>
              </a:pathLst>
            </a:custGeom>
            <a:solidFill>
              <a:srgbClr val="D6D8D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nSpc>
                  <a:spcPct val="130000"/>
                </a:lnSpc>
              </a:pPr>
              <a:endParaRPr lang="en-US" dirty="0">
                <a:latin typeface="思源黑体" panose="020B0500000000000000" pitchFamily="34" charset="-122"/>
                <a:ea typeface="思源黑体" panose="020B0500000000000000" pitchFamily="34" charset="-122"/>
                <a:cs typeface="+mn-ea"/>
                <a:sym typeface="+mn-lt"/>
              </a:endParaRPr>
            </a:p>
          </p:txBody>
        </p:sp>
        <p:sp>
          <p:nvSpPr>
            <p:cNvPr id="13" name="Freeform 121"/>
            <p:cNvSpPr>
              <a:spLocks noChangeArrowheads="1"/>
            </p:cNvSpPr>
            <p:nvPr/>
          </p:nvSpPr>
          <p:spPr bwMode="auto">
            <a:xfrm>
              <a:off x="11604871" y="7674075"/>
              <a:ext cx="2479835" cy="1330047"/>
            </a:xfrm>
            <a:custGeom>
              <a:avLst/>
              <a:gdLst>
                <a:gd name="T0" fmla="*/ 1548 w 2246"/>
                <a:gd name="T1" fmla="*/ 0 h 1206"/>
                <a:gd name="T2" fmla="*/ 1548 w 2246"/>
                <a:gd name="T3" fmla="*/ 0 h 1206"/>
                <a:gd name="T4" fmla="*/ 1118 w 2246"/>
                <a:gd name="T5" fmla="*/ 0 h 1206"/>
                <a:gd name="T6" fmla="*/ 1118 w 2246"/>
                <a:gd name="T7" fmla="*/ 224 h 1206"/>
                <a:gd name="T8" fmla="*/ 902 w 2246"/>
                <a:gd name="T9" fmla="*/ 766 h 1206"/>
                <a:gd name="T10" fmla="*/ 723 w 2246"/>
                <a:gd name="T11" fmla="*/ 121 h 1206"/>
                <a:gd name="T12" fmla="*/ 542 w 2246"/>
                <a:gd name="T13" fmla="*/ 775 h 1206"/>
                <a:gd name="T14" fmla="*/ 327 w 2246"/>
                <a:gd name="T15" fmla="*/ 224 h 1206"/>
                <a:gd name="T16" fmla="*/ 0 w 2246"/>
                <a:gd name="T17" fmla="*/ 551 h 1206"/>
                <a:gd name="T18" fmla="*/ 654 w 2246"/>
                <a:gd name="T19" fmla="*/ 1205 h 1206"/>
                <a:gd name="T20" fmla="*/ 714 w 2246"/>
                <a:gd name="T21" fmla="*/ 1205 h 1206"/>
                <a:gd name="T22" fmla="*/ 1341 w 2246"/>
                <a:gd name="T23" fmla="*/ 1205 h 1206"/>
                <a:gd name="T24" fmla="*/ 2245 w 2246"/>
                <a:gd name="T25" fmla="*/ 1205 h 1206"/>
                <a:gd name="T26" fmla="*/ 2245 w 2246"/>
                <a:gd name="T27" fmla="*/ 697 h 1206"/>
                <a:gd name="T28" fmla="*/ 2245 w 2246"/>
                <a:gd name="T29" fmla="*/ 697 h 1206"/>
                <a:gd name="T30" fmla="*/ 1548 w 2246"/>
                <a:gd name="T31" fmla="*/ 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46" h="1206">
                  <a:moveTo>
                    <a:pt x="1548" y="0"/>
                  </a:moveTo>
                  <a:lnTo>
                    <a:pt x="1548" y="0"/>
                  </a:lnTo>
                  <a:cubicBezTo>
                    <a:pt x="1118" y="0"/>
                    <a:pt x="1118" y="0"/>
                    <a:pt x="1118" y="0"/>
                  </a:cubicBezTo>
                  <a:cubicBezTo>
                    <a:pt x="1118" y="224"/>
                    <a:pt x="1118" y="224"/>
                    <a:pt x="1118" y="224"/>
                  </a:cubicBezTo>
                  <a:cubicBezTo>
                    <a:pt x="902" y="766"/>
                    <a:pt x="902" y="766"/>
                    <a:pt x="902" y="766"/>
                  </a:cubicBezTo>
                  <a:cubicBezTo>
                    <a:pt x="723" y="121"/>
                    <a:pt x="723" y="121"/>
                    <a:pt x="723" y="121"/>
                  </a:cubicBezTo>
                  <a:cubicBezTo>
                    <a:pt x="542" y="775"/>
                    <a:pt x="542" y="775"/>
                    <a:pt x="542" y="775"/>
                  </a:cubicBezTo>
                  <a:cubicBezTo>
                    <a:pt x="327" y="224"/>
                    <a:pt x="327" y="224"/>
                    <a:pt x="327" y="224"/>
                  </a:cubicBezTo>
                  <a:cubicBezTo>
                    <a:pt x="0" y="551"/>
                    <a:pt x="0" y="551"/>
                    <a:pt x="0" y="551"/>
                  </a:cubicBezTo>
                  <a:cubicBezTo>
                    <a:pt x="654" y="1205"/>
                    <a:pt x="654" y="1205"/>
                    <a:pt x="654" y="1205"/>
                  </a:cubicBezTo>
                  <a:cubicBezTo>
                    <a:pt x="714" y="1205"/>
                    <a:pt x="714" y="1205"/>
                    <a:pt x="714" y="1205"/>
                  </a:cubicBezTo>
                  <a:cubicBezTo>
                    <a:pt x="1341" y="1205"/>
                    <a:pt x="1341" y="1205"/>
                    <a:pt x="1341" y="1205"/>
                  </a:cubicBezTo>
                  <a:cubicBezTo>
                    <a:pt x="2245" y="1205"/>
                    <a:pt x="2245" y="1205"/>
                    <a:pt x="2245" y="1205"/>
                  </a:cubicBezTo>
                  <a:cubicBezTo>
                    <a:pt x="2245" y="697"/>
                    <a:pt x="2245" y="697"/>
                    <a:pt x="2245" y="697"/>
                  </a:cubicBezTo>
                  <a:lnTo>
                    <a:pt x="2245" y="697"/>
                  </a:lnTo>
                  <a:cubicBezTo>
                    <a:pt x="2245" y="310"/>
                    <a:pt x="1935" y="0"/>
                    <a:pt x="1548" y="0"/>
                  </a:cubicBezTo>
                </a:path>
              </a:pathLst>
            </a:custGeom>
            <a:solidFill>
              <a:srgbClr val="29292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nSpc>
                  <a:spcPct val="130000"/>
                </a:lnSpc>
              </a:pPr>
              <a:endParaRPr lang="en-US" dirty="0">
                <a:latin typeface="思源黑体" panose="020B0500000000000000" pitchFamily="34" charset="-122"/>
                <a:ea typeface="思源黑体" panose="020B0500000000000000" pitchFamily="34" charset="-122"/>
                <a:cs typeface="+mn-ea"/>
                <a:sym typeface="+mn-lt"/>
              </a:endParaRPr>
            </a:p>
          </p:txBody>
        </p:sp>
        <p:sp>
          <p:nvSpPr>
            <p:cNvPr id="14" name="Freeform 122"/>
            <p:cNvSpPr>
              <a:spLocks noChangeArrowheads="1"/>
            </p:cNvSpPr>
            <p:nvPr/>
          </p:nvSpPr>
          <p:spPr bwMode="auto">
            <a:xfrm>
              <a:off x="11707184" y="7674075"/>
              <a:ext cx="258213" cy="248469"/>
            </a:xfrm>
            <a:custGeom>
              <a:avLst/>
              <a:gdLst>
                <a:gd name="T0" fmla="*/ 233 w 234"/>
                <a:gd name="T1" fmla="*/ 0 h 225"/>
                <a:gd name="T2" fmla="*/ 0 w 234"/>
                <a:gd name="T3" fmla="*/ 0 h 225"/>
                <a:gd name="T4" fmla="*/ 233 w 234"/>
                <a:gd name="T5" fmla="*/ 224 h 225"/>
                <a:gd name="T6" fmla="*/ 233 w 234"/>
                <a:gd name="T7" fmla="*/ 0 h 225"/>
              </a:gdLst>
              <a:ahLst/>
              <a:cxnLst>
                <a:cxn ang="0">
                  <a:pos x="T0" y="T1"/>
                </a:cxn>
                <a:cxn ang="0">
                  <a:pos x="T2" y="T3"/>
                </a:cxn>
                <a:cxn ang="0">
                  <a:pos x="T4" y="T5"/>
                </a:cxn>
                <a:cxn ang="0">
                  <a:pos x="T6" y="T7"/>
                </a:cxn>
              </a:cxnLst>
              <a:rect l="0" t="0" r="r" b="b"/>
              <a:pathLst>
                <a:path w="234" h="225">
                  <a:moveTo>
                    <a:pt x="233" y="0"/>
                  </a:moveTo>
                  <a:lnTo>
                    <a:pt x="0" y="0"/>
                  </a:lnTo>
                  <a:lnTo>
                    <a:pt x="233" y="224"/>
                  </a:lnTo>
                  <a:lnTo>
                    <a:pt x="233" y="0"/>
                  </a:lnTo>
                </a:path>
              </a:pathLst>
            </a:custGeom>
            <a:solidFill>
              <a:srgbClr val="2E323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nSpc>
                  <a:spcPct val="130000"/>
                </a:lnSpc>
              </a:pPr>
              <a:endParaRPr lang="en-US" dirty="0">
                <a:latin typeface="思源黑体" panose="020B0500000000000000" pitchFamily="34" charset="-122"/>
                <a:ea typeface="思源黑体" panose="020B0500000000000000" pitchFamily="34" charset="-122"/>
                <a:cs typeface="+mn-ea"/>
                <a:sym typeface="+mn-lt"/>
              </a:endParaRPr>
            </a:p>
          </p:txBody>
        </p:sp>
        <p:sp>
          <p:nvSpPr>
            <p:cNvPr id="15" name="Freeform 123"/>
            <p:cNvSpPr>
              <a:spLocks noChangeArrowheads="1"/>
            </p:cNvSpPr>
            <p:nvPr/>
          </p:nvSpPr>
          <p:spPr bwMode="auto">
            <a:xfrm>
              <a:off x="10718172" y="7674075"/>
              <a:ext cx="1607751" cy="1330047"/>
            </a:xfrm>
            <a:custGeom>
              <a:avLst/>
              <a:gdLst>
                <a:gd name="T0" fmla="*/ 801 w 1456"/>
                <a:gd name="T1" fmla="*/ 551 h 1206"/>
                <a:gd name="T2" fmla="*/ 801 w 1456"/>
                <a:gd name="T3" fmla="*/ 551 h 1206"/>
                <a:gd name="T4" fmla="*/ 1128 w 1456"/>
                <a:gd name="T5" fmla="*/ 224 h 1206"/>
                <a:gd name="T6" fmla="*/ 895 w 1456"/>
                <a:gd name="T7" fmla="*/ 0 h 1206"/>
                <a:gd name="T8" fmla="*/ 697 w 1456"/>
                <a:gd name="T9" fmla="*/ 0 h 1206"/>
                <a:gd name="T10" fmla="*/ 697 w 1456"/>
                <a:gd name="T11" fmla="*/ 0 h 1206"/>
                <a:gd name="T12" fmla="*/ 0 w 1456"/>
                <a:gd name="T13" fmla="*/ 697 h 1206"/>
                <a:gd name="T14" fmla="*/ 0 w 1456"/>
                <a:gd name="T15" fmla="*/ 1205 h 1206"/>
                <a:gd name="T16" fmla="*/ 904 w 1456"/>
                <a:gd name="T17" fmla="*/ 1205 h 1206"/>
                <a:gd name="T18" fmla="*/ 1455 w 1456"/>
                <a:gd name="T19" fmla="*/ 1205 h 1206"/>
                <a:gd name="T20" fmla="*/ 801 w 1456"/>
                <a:gd name="T21" fmla="*/ 551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6" h="1206">
                  <a:moveTo>
                    <a:pt x="801" y="551"/>
                  </a:moveTo>
                  <a:lnTo>
                    <a:pt x="801" y="551"/>
                  </a:lnTo>
                  <a:cubicBezTo>
                    <a:pt x="1128" y="224"/>
                    <a:pt x="1128" y="224"/>
                    <a:pt x="1128" y="224"/>
                  </a:cubicBezTo>
                  <a:cubicBezTo>
                    <a:pt x="895" y="0"/>
                    <a:pt x="895" y="0"/>
                    <a:pt x="895" y="0"/>
                  </a:cubicBezTo>
                  <a:cubicBezTo>
                    <a:pt x="697" y="0"/>
                    <a:pt x="697" y="0"/>
                    <a:pt x="697" y="0"/>
                  </a:cubicBezTo>
                  <a:lnTo>
                    <a:pt x="697" y="0"/>
                  </a:lnTo>
                  <a:cubicBezTo>
                    <a:pt x="310" y="0"/>
                    <a:pt x="0" y="310"/>
                    <a:pt x="0" y="697"/>
                  </a:cubicBezTo>
                  <a:cubicBezTo>
                    <a:pt x="0" y="1205"/>
                    <a:pt x="0" y="1205"/>
                    <a:pt x="0" y="1205"/>
                  </a:cubicBezTo>
                  <a:cubicBezTo>
                    <a:pt x="904" y="1205"/>
                    <a:pt x="904" y="1205"/>
                    <a:pt x="904" y="1205"/>
                  </a:cubicBezTo>
                  <a:cubicBezTo>
                    <a:pt x="1455" y="1205"/>
                    <a:pt x="1455" y="1205"/>
                    <a:pt x="1455" y="1205"/>
                  </a:cubicBezTo>
                  <a:lnTo>
                    <a:pt x="801" y="551"/>
                  </a:lnTo>
                </a:path>
              </a:pathLst>
            </a:custGeom>
            <a:solidFill>
              <a:srgbClr val="53535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nSpc>
                  <a:spcPct val="130000"/>
                </a:lnSpc>
              </a:pPr>
              <a:endParaRPr lang="en-US" dirty="0">
                <a:latin typeface="思源黑体" panose="020B0500000000000000" pitchFamily="34" charset="-122"/>
                <a:ea typeface="思源黑体" panose="020B0500000000000000" pitchFamily="34" charset="-122"/>
                <a:cs typeface="+mn-ea"/>
                <a:sym typeface="+mn-lt"/>
              </a:endParaRPr>
            </a:p>
          </p:txBody>
        </p:sp>
        <p:sp>
          <p:nvSpPr>
            <p:cNvPr id="16" name="Freeform 124"/>
            <p:cNvSpPr>
              <a:spLocks noChangeArrowheads="1"/>
            </p:cNvSpPr>
            <p:nvPr/>
          </p:nvSpPr>
          <p:spPr bwMode="auto">
            <a:xfrm>
              <a:off x="12204125" y="7805617"/>
              <a:ext cx="399502" cy="399502"/>
            </a:xfrm>
            <a:custGeom>
              <a:avLst/>
              <a:gdLst>
                <a:gd name="T0" fmla="*/ 360 w 361"/>
                <a:gd name="T1" fmla="*/ 180 h 362"/>
                <a:gd name="T2" fmla="*/ 181 w 361"/>
                <a:gd name="T3" fmla="*/ 361 h 362"/>
                <a:gd name="T4" fmla="*/ 0 w 361"/>
                <a:gd name="T5" fmla="*/ 180 h 362"/>
                <a:gd name="T6" fmla="*/ 181 w 361"/>
                <a:gd name="T7" fmla="*/ 0 h 362"/>
                <a:gd name="T8" fmla="*/ 360 w 361"/>
                <a:gd name="T9" fmla="*/ 180 h 362"/>
              </a:gdLst>
              <a:ahLst/>
              <a:cxnLst>
                <a:cxn ang="0">
                  <a:pos x="T0" y="T1"/>
                </a:cxn>
                <a:cxn ang="0">
                  <a:pos x="T2" y="T3"/>
                </a:cxn>
                <a:cxn ang="0">
                  <a:pos x="T4" y="T5"/>
                </a:cxn>
                <a:cxn ang="0">
                  <a:pos x="T6" y="T7"/>
                </a:cxn>
                <a:cxn ang="0">
                  <a:pos x="T8" y="T9"/>
                </a:cxn>
              </a:cxnLst>
              <a:rect l="0" t="0" r="r" b="b"/>
              <a:pathLst>
                <a:path w="361" h="362">
                  <a:moveTo>
                    <a:pt x="360" y="180"/>
                  </a:moveTo>
                  <a:lnTo>
                    <a:pt x="181" y="361"/>
                  </a:lnTo>
                  <a:lnTo>
                    <a:pt x="0" y="180"/>
                  </a:lnTo>
                  <a:lnTo>
                    <a:pt x="181" y="0"/>
                  </a:lnTo>
                  <a:lnTo>
                    <a:pt x="360" y="180"/>
                  </a:lnTo>
                </a:path>
              </a:pathLst>
            </a:custGeom>
            <a:solidFill>
              <a:srgbClr val="53535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nSpc>
                  <a:spcPct val="130000"/>
                </a:lnSpc>
              </a:pPr>
              <a:endParaRPr lang="en-US" dirty="0">
                <a:latin typeface="思源黑体" panose="020B0500000000000000" pitchFamily="34" charset="-122"/>
                <a:ea typeface="思源黑体" panose="020B0500000000000000" pitchFamily="34" charset="-122"/>
                <a:cs typeface="+mn-ea"/>
                <a:sym typeface="+mn-lt"/>
              </a:endParaRPr>
            </a:p>
          </p:txBody>
        </p:sp>
        <p:sp>
          <p:nvSpPr>
            <p:cNvPr id="17" name="Freeform 125"/>
            <p:cNvSpPr>
              <a:spLocks noChangeArrowheads="1"/>
            </p:cNvSpPr>
            <p:nvPr/>
          </p:nvSpPr>
          <p:spPr bwMode="auto">
            <a:xfrm>
              <a:off x="11483073" y="5184496"/>
              <a:ext cx="925675" cy="1846479"/>
            </a:xfrm>
            <a:custGeom>
              <a:avLst/>
              <a:gdLst>
                <a:gd name="T0" fmla="*/ 327 w 836"/>
                <a:gd name="T1" fmla="*/ 835 h 1670"/>
                <a:gd name="T2" fmla="*/ 327 w 836"/>
                <a:gd name="T3" fmla="*/ 835 h 1670"/>
                <a:gd name="T4" fmla="*/ 835 w 836"/>
                <a:gd name="T5" fmla="*/ 327 h 1670"/>
                <a:gd name="T6" fmla="*/ 835 w 836"/>
                <a:gd name="T7" fmla="*/ 0 h 1670"/>
                <a:gd name="T8" fmla="*/ 0 w 836"/>
                <a:gd name="T9" fmla="*/ 835 h 1670"/>
                <a:gd name="T10" fmla="*/ 835 w 836"/>
                <a:gd name="T11" fmla="*/ 1669 h 1670"/>
                <a:gd name="T12" fmla="*/ 835 w 836"/>
                <a:gd name="T13" fmla="*/ 1350 h 1670"/>
                <a:gd name="T14" fmla="*/ 327 w 836"/>
                <a:gd name="T15" fmla="*/ 835 h 1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6" h="1670">
                  <a:moveTo>
                    <a:pt x="327" y="835"/>
                  </a:moveTo>
                  <a:lnTo>
                    <a:pt x="327" y="835"/>
                  </a:lnTo>
                  <a:cubicBezTo>
                    <a:pt x="327" y="551"/>
                    <a:pt x="551" y="327"/>
                    <a:pt x="835" y="327"/>
                  </a:cubicBezTo>
                  <a:cubicBezTo>
                    <a:pt x="835" y="0"/>
                    <a:pt x="835" y="0"/>
                    <a:pt x="835" y="0"/>
                  </a:cubicBezTo>
                  <a:cubicBezTo>
                    <a:pt x="379" y="0"/>
                    <a:pt x="0" y="379"/>
                    <a:pt x="0" y="835"/>
                  </a:cubicBezTo>
                  <a:cubicBezTo>
                    <a:pt x="0" y="1300"/>
                    <a:pt x="379" y="1669"/>
                    <a:pt x="835" y="1669"/>
                  </a:cubicBezTo>
                  <a:cubicBezTo>
                    <a:pt x="835" y="1350"/>
                    <a:pt x="835" y="1350"/>
                    <a:pt x="835" y="1350"/>
                  </a:cubicBezTo>
                  <a:cubicBezTo>
                    <a:pt x="551" y="1350"/>
                    <a:pt x="327" y="1119"/>
                    <a:pt x="327" y="835"/>
                  </a:cubicBezTo>
                </a:path>
              </a:pathLst>
            </a:custGeom>
            <a:solidFill>
              <a:srgbClr val="E532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nSpc>
                  <a:spcPct val="130000"/>
                </a:lnSpc>
              </a:pPr>
              <a:endParaRPr lang="en-US" dirty="0">
                <a:latin typeface="思源黑体" panose="020B0500000000000000" pitchFamily="34" charset="-122"/>
                <a:ea typeface="思源黑体" panose="020B0500000000000000" pitchFamily="34" charset="-122"/>
                <a:cs typeface="+mn-ea"/>
                <a:sym typeface="+mn-lt"/>
              </a:endParaRPr>
            </a:p>
          </p:txBody>
        </p:sp>
        <p:sp>
          <p:nvSpPr>
            <p:cNvPr id="18" name="Freeform 126"/>
            <p:cNvSpPr>
              <a:spLocks noChangeArrowheads="1"/>
            </p:cNvSpPr>
            <p:nvPr/>
          </p:nvSpPr>
          <p:spPr bwMode="auto">
            <a:xfrm>
              <a:off x="12403874" y="5793494"/>
              <a:ext cx="311806" cy="628483"/>
            </a:xfrm>
            <a:custGeom>
              <a:avLst/>
              <a:gdLst>
                <a:gd name="T0" fmla="*/ 283 w 284"/>
                <a:gd name="T1" fmla="*/ 284 h 569"/>
                <a:gd name="T2" fmla="*/ 283 w 284"/>
                <a:gd name="T3" fmla="*/ 284 h 569"/>
                <a:gd name="T4" fmla="*/ 0 w 284"/>
                <a:gd name="T5" fmla="*/ 0 h 569"/>
                <a:gd name="T6" fmla="*/ 0 w 284"/>
                <a:gd name="T7" fmla="*/ 568 h 569"/>
                <a:gd name="T8" fmla="*/ 283 w 284"/>
                <a:gd name="T9" fmla="*/ 284 h 569"/>
              </a:gdLst>
              <a:ahLst/>
              <a:cxnLst>
                <a:cxn ang="0">
                  <a:pos x="T0" y="T1"/>
                </a:cxn>
                <a:cxn ang="0">
                  <a:pos x="T2" y="T3"/>
                </a:cxn>
                <a:cxn ang="0">
                  <a:pos x="T4" y="T5"/>
                </a:cxn>
                <a:cxn ang="0">
                  <a:pos x="T6" y="T7"/>
                </a:cxn>
                <a:cxn ang="0">
                  <a:pos x="T8" y="T9"/>
                </a:cxn>
              </a:cxnLst>
              <a:rect l="0" t="0" r="r" b="b"/>
              <a:pathLst>
                <a:path w="284" h="569">
                  <a:moveTo>
                    <a:pt x="283" y="284"/>
                  </a:moveTo>
                  <a:lnTo>
                    <a:pt x="283" y="284"/>
                  </a:lnTo>
                  <a:cubicBezTo>
                    <a:pt x="283" y="129"/>
                    <a:pt x="154" y="0"/>
                    <a:pt x="0" y="0"/>
                  </a:cubicBezTo>
                  <a:cubicBezTo>
                    <a:pt x="0" y="568"/>
                    <a:pt x="0" y="568"/>
                    <a:pt x="0" y="568"/>
                  </a:cubicBezTo>
                  <a:cubicBezTo>
                    <a:pt x="154" y="568"/>
                    <a:pt x="283" y="439"/>
                    <a:pt x="283" y="284"/>
                  </a:cubicBezTo>
                </a:path>
              </a:pathLst>
            </a:custGeom>
            <a:solidFill>
              <a:srgbClr val="D01A1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nSpc>
                  <a:spcPct val="130000"/>
                </a:lnSpc>
              </a:pPr>
              <a:endParaRPr lang="en-US" dirty="0">
                <a:latin typeface="思源黑体" panose="020B0500000000000000" pitchFamily="34" charset="-122"/>
                <a:ea typeface="思源黑体" panose="020B0500000000000000" pitchFamily="34" charset="-122"/>
                <a:cs typeface="+mn-ea"/>
                <a:sym typeface="+mn-lt"/>
              </a:endParaRPr>
            </a:p>
          </p:txBody>
        </p:sp>
        <p:sp>
          <p:nvSpPr>
            <p:cNvPr id="19" name="Freeform 127"/>
            <p:cNvSpPr>
              <a:spLocks noChangeArrowheads="1"/>
            </p:cNvSpPr>
            <p:nvPr/>
          </p:nvSpPr>
          <p:spPr bwMode="auto">
            <a:xfrm>
              <a:off x="12092068" y="5793494"/>
              <a:ext cx="316680" cy="628483"/>
            </a:xfrm>
            <a:custGeom>
              <a:avLst/>
              <a:gdLst>
                <a:gd name="T0" fmla="*/ 0 w 285"/>
                <a:gd name="T1" fmla="*/ 284 h 569"/>
                <a:gd name="T2" fmla="*/ 0 w 285"/>
                <a:gd name="T3" fmla="*/ 284 h 569"/>
                <a:gd name="T4" fmla="*/ 284 w 285"/>
                <a:gd name="T5" fmla="*/ 568 h 569"/>
                <a:gd name="T6" fmla="*/ 284 w 285"/>
                <a:gd name="T7" fmla="*/ 0 h 569"/>
                <a:gd name="T8" fmla="*/ 0 w 285"/>
                <a:gd name="T9" fmla="*/ 284 h 569"/>
              </a:gdLst>
              <a:ahLst/>
              <a:cxnLst>
                <a:cxn ang="0">
                  <a:pos x="T0" y="T1"/>
                </a:cxn>
                <a:cxn ang="0">
                  <a:pos x="T2" y="T3"/>
                </a:cxn>
                <a:cxn ang="0">
                  <a:pos x="T4" y="T5"/>
                </a:cxn>
                <a:cxn ang="0">
                  <a:pos x="T6" y="T7"/>
                </a:cxn>
                <a:cxn ang="0">
                  <a:pos x="T8" y="T9"/>
                </a:cxn>
              </a:cxnLst>
              <a:rect l="0" t="0" r="r" b="b"/>
              <a:pathLst>
                <a:path w="285" h="569">
                  <a:moveTo>
                    <a:pt x="0" y="284"/>
                  </a:moveTo>
                  <a:lnTo>
                    <a:pt x="0" y="284"/>
                  </a:lnTo>
                  <a:cubicBezTo>
                    <a:pt x="0" y="439"/>
                    <a:pt x="129" y="568"/>
                    <a:pt x="284" y="568"/>
                  </a:cubicBezTo>
                  <a:cubicBezTo>
                    <a:pt x="284" y="0"/>
                    <a:pt x="284" y="0"/>
                    <a:pt x="284" y="0"/>
                  </a:cubicBezTo>
                  <a:cubicBezTo>
                    <a:pt x="129" y="0"/>
                    <a:pt x="0" y="129"/>
                    <a:pt x="0" y="284"/>
                  </a:cubicBezTo>
                </a:path>
              </a:pathLst>
            </a:custGeom>
            <a:solidFill>
              <a:srgbClr val="E532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nSpc>
                  <a:spcPct val="130000"/>
                </a:lnSpc>
              </a:pPr>
              <a:endParaRPr lang="en-US" dirty="0">
                <a:latin typeface="思源黑体" panose="020B0500000000000000" pitchFamily="34" charset="-122"/>
                <a:ea typeface="思源黑体" panose="020B0500000000000000" pitchFamily="34" charset="-122"/>
                <a:cs typeface="+mn-ea"/>
                <a:sym typeface="+mn-lt"/>
              </a:endParaRPr>
            </a:p>
          </p:txBody>
        </p:sp>
        <p:sp>
          <p:nvSpPr>
            <p:cNvPr id="20" name="Freeform 128"/>
            <p:cNvSpPr>
              <a:spLocks noChangeArrowheads="1"/>
            </p:cNvSpPr>
            <p:nvPr/>
          </p:nvSpPr>
          <p:spPr bwMode="auto">
            <a:xfrm>
              <a:off x="12403874" y="5184496"/>
              <a:ext cx="920804" cy="1846479"/>
            </a:xfrm>
            <a:custGeom>
              <a:avLst/>
              <a:gdLst>
                <a:gd name="T0" fmla="*/ 834 w 835"/>
                <a:gd name="T1" fmla="*/ 835 h 1670"/>
                <a:gd name="T2" fmla="*/ 834 w 835"/>
                <a:gd name="T3" fmla="*/ 835 h 1670"/>
                <a:gd name="T4" fmla="*/ 0 w 835"/>
                <a:gd name="T5" fmla="*/ 0 h 1670"/>
                <a:gd name="T6" fmla="*/ 0 w 835"/>
                <a:gd name="T7" fmla="*/ 327 h 1670"/>
                <a:gd name="T8" fmla="*/ 515 w 835"/>
                <a:gd name="T9" fmla="*/ 835 h 1670"/>
                <a:gd name="T10" fmla="*/ 0 w 835"/>
                <a:gd name="T11" fmla="*/ 1350 h 1670"/>
                <a:gd name="T12" fmla="*/ 0 w 835"/>
                <a:gd name="T13" fmla="*/ 1669 h 1670"/>
                <a:gd name="T14" fmla="*/ 834 w 835"/>
                <a:gd name="T15" fmla="*/ 835 h 1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5" h="1670">
                  <a:moveTo>
                    <a:pt x="834" y="835"/>
                  </a:moveTo>
                  <a:lnTo>
                    <a:pt x="834" y="835"/>
                  </a:lnTo>
                  <a:cubicBezTo>
                    <a:pt x="834" y="379"/>
                    <a:pt x="464" y="0"/>
                    <a:pt x="0" y="0"/>
                  </a:cubicBezTo>
                  <a:cubicBezTo>
                    <a:pt x="0" y="327"/>
                    <a:pt x="0" y="327"/>
                    <a:pt x="0" y="327"/>
                  </a:cubicBezTo>
                  <a:cubicBezTo>
                    <a:pt x="283" y="327"/>
                    <a:pt x="515" y="551"/>
                    <a:pt x="515" y="835"/>
                  </a:cubicBezTo>
                  <a:cubicBezTo>
                    <a:pt x="515" y="1119"/>
                    <a:pt x="283" y="1350"/>
                    <a:pt x="0" y="1350"/>
                  </a:cubicBezTo>
                  <a:cubicBezTo>
                    <a:pt x="0" y="1669"/>
                    <a:pt x="0" y="1669"/>
                    <a:pt x="0" y="1669"/>
                  </a:cubicBezTo>
                  <a:cubicBezTo>
                    <a:pt x="464" y="1669"/>
                    <a:pt x="834" y="1300"/>
                    <a:pt x="834" y="835"/>
                  </a:cubicBezTo>
                </a:path>
              </a:pathLst>
            </a:custGeom>
            <a:solidFill>
              <a:srgbClr val="D01A1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nSpc>
                  <a:spcPct val="130000"/>
                </a:lnSpc>
              </a:pPr>
              <a:endParaRPr lang="en-US" dirty="0">
                <a:latin typeface="思源黑体" panose="020B0500000000000000" pitchFamily="34" charset="-122"/>
                <a:ea typeface="思源黑体" panose="020B0500000000000000" pitchFamily="34" charset="-122"/>
                <a:cs typeface="+mn-ea"/>
                <a:sym typeface="+mn-lt"/>
              </a:endParaRPr>
            </a:p>
          </p:txBody>
        </p:sp>
        <p:sp>
          <p:nvSpPr>
            <p:cNvPr id="21" name="Freeform 129"/>
            <p:cNvSpPr>
              <a:spLocks noChangeArrowheads="1"/>
            </p:cNvSpPr>
            <p:nvPr/>
          </p:nvSpPr>
          <p:spPr bwMode="auto">
            <a:xfrm>
              <a:off x="10942287" y="4638836"/>
              <a:ext cx="1466462" cy="2928056"/>
            </a:xfrm>
            <a:custGeom>
              <a:avLst/>
              <a:gdLst>
                <a:gd name="T0" fmla="*/ 267 w 1327"/>
                <a:gd name="T1" fmla="*/ 1325 h 2650"/>
                <a:gd name="T2" fmla="*/ 267 w 1327"/>
                <a:gd name="T3" fmla="*/ 1325 h 2650"/>
                <a:gd name="T4" fmla="*/ 1326 w 1327"/>
                <a:gd name="T5" fmla="*/ 266 h 2650"/>
                <a:gd name="T6" fmla="*/ 1326 w 1327"/>
                <a:gd name="T7" fmla="*/ 0 h 2650"/>
                <a:gd name="T8" fmla="*/ 0 w 1327"/>
                <a:gd name="T9" fmla="*/ 1325 h 2650"/>
                <a:gd name="T10" fmla="*/ 1326 w 1327"/>
                <a:gd name="T11" fmla="*/ 2649 h 2650"/>
                <a:gd name="T12" fmla="*/ 1326 w 1327"/>
                <a:gd name="T13" fmla="*/ 2383 h 2650"/>
                <a:gd name="T14" fmla="*/ 267 w 1327"/>
                <a:gd name="T15" fmla="*/ 1325 h 2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7" h="2650">
                  <a:moveTo>
                    <a:pt x="267" y="1325"/>
                  </a:moveTo>
                  <a:lnTo>
                    <a:pt x="267" y="1325"/>
                  </a:lnTo>
                  <a:cubicBezTo>
                    <a:pt x="267" y="740"/>
                    <a:pt x="740" y="266"/>
                    <a:pt x="1326" y="266"/>
                  </a:cubicBezTo>
                  <a:cubicBezTo>
                    <a:pt x="1326" y="0"/>
                    <a:pt x="1326" y="0"/>
                    <a:pt x="1326" y="0"/>
                  </a:cubicBezTo>
                  <a:cubicBezTo>
                    <a:pt x="594" y="0"/>
                    <a:pt x="0" y="593"/>
                    <a:pt x="0" y="1325"/>
                  </a:cubicBezTo>
                  <a:cubicBezTo>
                    <a:pt x="0" y="2055"/>
                    <a:pt x="594" y="2649"/>
                    <a:pt x="1326" y="2649"/>
                  </a:cubicBezTo>
                  <a:cubicBezTo>
                    <a:pt x="1326" y="2383"/>
                    <a:pt x="1326" y="2383"/>
                    <a:pt x="1326" y="2383"/>
                  </a:cubicBezTo>
                  <a:cubicBezTo>
                    <a:pt x="740" y="2383"/>
                    <a:pt x="267" y="1909"/>
                    <a:pt x="267" y="1325"/>
                  </a:cubicBezTo>
                </a:path>
              </a:pathLst>
            </a:custGeom>
            <a:solidFill>
              <a:srgbClr val="E532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nSpc>
                  <a:spcPct val="130000"/>
                </a:lnSpc>
              </a:pPr>
              <a:endParaRPr lang="en-US" dirty="0">
                <a:latin typeface="思源黑体" panose="020B0500000000000000" pitchFamily="34" charset="-122"/>
                <a:ea typeface="思源黑体" panose="020B0500000000000000" pitchFamily="34" charset="-122"/>
                <a:cs typeface="+mn-ea"/>
                <a:sym typeface="+mn-lt"/>
              </a:endParaRPr>
            </a:p>
          </p:txBody>
        </p:sp>
        <p:sp>
          <p:nvSpPr>
            <p:cNvPr id="22" name="Freeform 130"/>
            <p:cNvSpPr>
              <a:spLocks noChangeArrowheads="1"/>
            </p:cNvSpPr>
            <p:nvPr/>
          </p:nvSpPr>
          <p:spPr bwMode="auto">
            <a:xfrm>
              <a:off x="12403874" y="4638836"/>
              <a:ext cx="1461591" cy="2928056"/>
            </a:xfrm>
            <a:custGeom>
              <a:avLst/>
              <a:gdLst>
                <a:gd name="T0" fmla="*/ 0 w 1325"/>
                <a:gd name="T1" fmla="*/ 0 h 2650"/>
                <a:gd name="T2" fmla="*/ 0 w 1325"/>
                <a:gd name="T3" fmla="*/ 0 h 2650"/>
                <a:gd name="T4" fmla="*/ 0 w 1325"/>
                <a:gd name="T5" fmla="*/ 266 h 2650"/>
                <a:gd name="T6" fmla="*/ 1057 w 1325"/>
                <a:gd name="T7" fmla="*/ 1325 h 2650"/>
                <a:gd name="T8" fmla="*/ 0 w 1325"/>
                <a:gd name="T9" fmla="*/ 2383 h 2650"/>
                <a:gd name="T10" fmla="*/ 0 w 1325"/>
                <a:gd name="T11" fmla="*/ 2649 h 2650"/>
                <a:gd name="T12" fmla="*/ 1324 w 1325"/>
                <a:gd name="T13" fmla="*/ 1325 h 2650"/>
                <a:gd name="T14" fmla="*/ 0 w 1325"/>
                <a:gd name="T15" fmla="*/ 0 h 2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5" h="2650">
                  <a:moveTo>
                    <a:pt x="0" y="0"/>
                  </a:moveTo>
                  <a:lnTo>
                    <a:pt x="0" y="0"/>
                  </a:lnTo>
                  <a:cubicBezTo>
                    <a:pt x="0" y="266"/>
                    <a:pt x="0" y="266"/>
                    <a:pt x="0" y="266"/>
                  </a:cubicBezTo>
                  <a:cubicBezTo>
                    <a:pt x="584" y="266"/>
                    <a:pt x="1057" y="740"/>
                    <a:pt x="1057" y="1325"/>
                  </a:cubicBezTo>
                  <a:cubicBezTo>
                    <a:pt x="1057" y="1909"/>
                    <a:pt x="584" y="2383"/>
                    <a:pt x="0" y="2383"/>
                  </a:cubicBezTo>
                  <a:cubicBezTo>
                    <a:pt x="0" y="2649"/>
                    <a:pt x="0" y="2649"/>
                    <a:pt x="0" y="2649"/>
                  </a:cubicBezTo>
                  <a:cubicBezTo>
                    <a:pt x="730" y="2649"/>
                    <a:pt x="1324" y="2055"/>
                    <a:pt x="1324" y="1325"/>
                  </a:cubicBezTo>
                  <a:cubicBezTo>
                    <a:pt x="1324" y="593"/>
                    <a:pt x="730" y="0"/>
                    <a:pt x="0" y="0"/>
                  </a:cubicBezTo>
                </a:path>
              </a:pathLst>
            </a:custGeom>
            <a:solidFill>
              <a:srgbClr val="D01A1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nSpc>
                  <a:spcPct val="130000"/>
                </a:lnSpc>
              </a:pPr>
              <a:endParaRPr lang="en-US" dirty="0">
                <a:latin typeface="思源黑体" panose="020B0500000000000000" pitchFamily="34" charset="-122"/>
                <a:ea typeface="思源黑体" panose="020B0500000000000000" pitchFamily="34" charset="-122"/>
                <a:cs typeface="+mn-ea"/>
                <a:sym typeface="+mn-lt"/>
              </a:endParaRPr>
            </a:p>
          </p:txBody>
        </p:sp>
        <p:sp>
          <p:nvSpPr>
            <p:cNvPr id="23" name="Freeform 131"/>
            <p:cNvSpPr>
              <a:spLocks noChangeArrowheads="1"/>
            </p:cNvSpPr>
            <p:nvPr/>
          </p:nvSpPr>
          <p:spPr bwMode="auto">
            <a:xfrm>
              <a:off x="12408748" y="4936027"/>
              <a:ext cx="1169273" cy="2338546"/>
            </a:xfrm>
            <a:custGeom>
              <a:avLst/>
              <a:gdLst>
                <a:gd name="T0" fmla="*/ 834 w 1058"/>
                <a:gd name="T1" fmla="*/ 1059 h 2118"/>
                <a:gd name="T2" fmla="*/ 834 w 1058"/>
                <a:gd name="T3" fmla="*/ 1059 h 2118"/>
                <a:gd name="T4" fmla="*/ 0 w 1058"/>
                <a:gd name="T5" fmla="*/ 1893 h 2118"/>
                <a:gd name="T6" fmla="*/ 0 w 1058"/>
                <a:gd name="T7" fmla="*/ 2117 h 2118"/>
                <a:gd name="T8" fmla="*/ 1057 w 1058"/>
                <a:gd name="T9" fmla="*/ 1059 h 2118"/>
                <a:gd name="T10" fmla="*/ 0 w 1058"/>
                <a:gd name="T11" fmla="*/ 0 h 2118"/>
                <a:gd name="T12" fmla="*/ 0 w 1058"/>
                <a:gd name="T13" fmla="*/ 224 h 2118"/>
                <a:gd name="T14" fmla="*/ 834 w 1058"/>
                <a:gd name="T15" fmla="*/ 1059 h 2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8" h="2118">
                  <a:moveTo>
                    <a:pt x="834" y="1059"/>
                  </a:moveTo>
                  <a:lnTo>
                    <a:pt x="834" y="1059"/>
                  </a:lnTo>
                  <a:cubicBezTo>
                    <a:pt x="834" y="1524"/>
                    <a:pt x="464" y="1893"/>
                    <a:pt x="0" y="1893"/>
                  </a:cubicBezTo>
                  <a:cubicBezTo>
                    <a:pt x="0" y="2117"/>
                    <a:pt x="0" y="2117"/>
                    <a:pt x="0" y="2117"/>
                  </a:cubicBezTo>
                  <a:cubicBezTo>
                    <a:pt x="584" y="2117"/>
                    <a:pt x="1057" y="1643"/>
                    <a:pt x="1057" y="1059"/>
                  </a:cubicBezTo>
                  <a:cubicBezTo>
                    <a:pt x="1057" y="474"/>
                    <a:pt x="584" y="0"/>
                    <a:pt x="0" y="0"/>
                  </a:cubicBezTo>
                  <a:cubicBezTo>
                    <a:pt x="0" y="224"/>
                    <a:pt x="0" y="224"/>
                    <a:pt x="0" y="224"/>
                  </a:cubicBezTo>
                  <a:cubicBezTo>
                    <a:pt x="464" y="224"/>
                    <a:pt x="834" y="603"/>
                    <a:pt x="834" y="1059"/>
                  </a:cubicBezTo>
                </a:path>
              </a:pathLst>
            </a:custGeom>
            <a:solidFill>
              <a:srgbClr val="D6D8D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nSpc>
                  <a:spcPct val="130000"/>
                </a:lnSpc>
              </a:pPr>
              <a:endParaRPr lang="en-US" dirty="0">
                <a:latin typeface="思源黑体" panose="020B0500000000000000" pitchFamily="34" charset="-122"/>
                <a:ea typeface="思源黑体" panose="020B0500000000000000" pitchFamily="34" charset="-122"/>
                <a:cs typeface="+mn-ea"/>
                <a:sym typeface="+mn-lt"/>
              </a:endParaRPr>
            </a:p>
          </p:txBody>
        </p:sp>
        <p:sp>
          <p:nvSpPr>
            <p:cNvPr id="24" name="Freeform 132"/>
            <p:cNvSpPr>
              <a:spLocks noChangeArrowheads="1"/>
            </p:cNvSpPr>
            <p:nvPr/>
          </p:nvSpPr>
          <p:spPr bwMode="auto">
            <a:xfrm>
              <a:off x="11234601" y="4936027"/>
              <a:ext cx="1169273" cy="2338546"/>
            </a:xfrm>
            <a:custGeom>
              <a:avLst/>
              <a:gdLst>
                <a:gd name="T0" fmla="*/ 0 w 1060"/>
                <a:gd name="T1" fmla="*/ 1059 h 2118"/>
                <a:gd name="T2" fmla="*/ 0 w 1060"/>
                <a:gd name="T3" fmla="*/ 1059 h 2118"/>
                <a:gd name="T4" fmla="*/ 1059 w 1060"/>
                <a:gd name="T5" fmla="*/ 2117 h 2118"/>
                <a:gd name="T6" fmla="*/ 1059 w 1060"/>
                <a:gd name="T7" fmla="*/ 1893 h 2118"/>
                <a:gd name="T8" fmla="*/ 224 w 1060"/>
                <a:gd name="T9" fmla="*/ 1059 h 2118"/>
                <a:gd name="T10" fmla="*/ 1059 w 1060"/>
                <a:gd name="T11" fmla="*/ 224 h 2118"/>
                <a:gd name="T12" fmla="*/ 1059 w 1060"/>
                <a:gd name="T13" fmla="*/ 0 h 2118"/>
                <a:gd name="T14" fmla="*/ 0 w 1060"/>
                <a:gd name="T15" fmla="*/ 1059 h 2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0" h="2118">
                  <a:moveTo>
                    <a:pt x="0" y="1059"/>
                  </a:moveTo>
                  <a:lnTo>
                    <a:pt x="0" y="1059"/>
                  </a:lnTo>
                  <a:cubicBezTo>
                    <a:pt x="0" y="1643"/>
                    <a:pt x="473" y="2117"/>
                    <a:pt x="1059" y="2117"/>
                  </a:cubicBezTo>
                  <a:cubicBezTo>
                    <a:pt x="1059" y="1893"/>
                    <a:pt x="1059" y="1893"/>
                    <a:pt x="1059" y="1893"/>
                  </a:cubicBezTo>
                  <a:cubicBezTo>
                    <a:pt x="603" y="1893"/>
                    <a:pt x="224" y="1524"/>
                    <a:pt x="224" y="1059"/>
                  </a:cubicBezTo>
                  <a:cubicBezTo>
                    <a:pt x="224" y="603"/>
                    <a:pt x="603" y="224"/>
                    <a:pt x="1059" y="224"/>
                  </a:cubicBezTo>
                  <a:cubicBezTo>
                    <a:pt x="1059" y="0"/>
                    <a:pt x="1059" y="0"/>
                    <a:pt x="1059" y="0"/>
                  </a:cubicBezTo>
                  <a:cubicBezTo>
                    <a:pt x="473" y="0"/>
                    <a:pt x="0" y="474"/>
                    <a:pt x="0" y="105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nSpc>
                  <a:spcPct val="130000"/>
                </a:lnSpc>
              </a:pPr>
              <a:endParaRPr lang="en-US" dirty="0">
                <a:latin typeface="思源黑体" panose="020B0500000000000000" pitchFamily="34" charset="-122"/>
                <a:ea typeface="思源黑体" panose="020B0500000000000000" pitchFamily="34" charset="-122"/>
                <a:cs typeface="+mn-ea"/>
                <a:sym typeface="+mn-lt"/>
              </a:endParaRPr>
            </a:p>
          </p:txBody>
        </p:sp>
        <p:sp>
          <p:nvSpPr>
            <p:cNvPr id="25" name="Freeform 133"/>
            <p:cNvSpPr>
              <a:spLocks noChangeArrowheads="1"/>
            </p:cNvSpPr>
            <p:nvPr/>
          </p:nvSpPr>
          <p:spPr bwMode="auto">
            <a:xfrm>
              <a:off x="12403874" y="5545022"/>
              <a:ext cx="570022" cy="1130297"/>
            </a:xfrm>
            <a:custGeom>
              <a:avLst/>
              <a:gdLst>
                <a:gd name="T0" fmla="*/ 283 w 516"/>
                <a:gd name="T1" fmla="*/ 508 h 1024"/>
                <a:gd name="T2" fmla="*/ 283 w 516"/>
                <a:gd name="T3" fmla="*/ 508 h 1024"/>
                <a:gd name="T4" fmla="*/ 0 w 516"/>
                <a:gd name="T5" fmla="*/ 792 h 1024"/>
                <a:gd name="T6" fmla="*/ 0 w 516"/>
                <a:gd name="T7" fmla="*/ 1023 h 1024"/>
                <a:gd name="T8" fmla="*/ 515 w 516"/>
                <a:gd name="T9" fmla="*/ 508 h 1024"/>
                <a:gd name="T10" fmla="*/ 0 w 516"/>
                <a:gd name="T11" fmla="*/ 0 h 1024"/>
                <a:gd name="T12" fmla="*/ 0 w 516"/>
                <a:gd name="T13" fmla="*/ 224 h 1024"/>
                <a:gd name="T14" fmla="*/ 283 w 516"/>
                <a:gd name="T15" fmla="*/ 508 h 10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6" h="1024">
                  <a:moveTo>
                    <a:pt x="283" y="508"/>
                  </a:moveTo>
                  <a:lnTo>
                    <a:pt x="283" y="508"/>
                  </a:lnTo>
                  <a:cubicBezTo>
                    <a:pt x="283" y="663"/>
                    <a:pt x="154" y="792"/>
                    <a:pt x="0" y="792"/>
                  </a:cubicBezTo>
                  <a:cubicBezTo>
                    <a:pt x="0" y="1023"/>
                    <a:pt x="0" y="1023"/>
                    <a:pt x="0" y="1023"/>
                  </a:cubicBezTo>
                  <a:cubicBezTo>
                    <a:pt x="283" y="1023"/>
                    <a:pt x="515" y="792"/>
                    <a:pt x="515" y="508"/>
                  </a:cubicBezTo>
                  <a:cubicBezTo>
                    <a:pt x="515" y="224"/>
                    <a:pt x="283" y="0"/>
                    <a:pt x="0" y="0"/>
                  </a:cubicBezTo>
                  <a:cubicBezTo>
                    <a:pt x="0" y="224"/>
                    <a:pt x="0" y="224"/>
                    <a:pt x="0" y="224"/>
                  </a:cubicBezTo>
                  <a:cubicBezTo>
                    <a:pt x="154" y="224"/>
                    <a:pt x="283" y="353"/>
                    <a:pt x="283" y="508"/>
                  </a:cubicBezTo>
                </a:path>
              </a:pathLst>
            </a:custGeom>
            <a:solidFill>
              <a:srgbClr val="D6D8D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nSpc>
                  <a:spcPct val="130000"/>
                </a:lnSpc>
              </a:pPr>
              <a:endParaRPr lang="en-US" dirty="0">
                <a:latin typeface="思源黑体" panose="020B0500000000000000" pitchFamily="34" charset="-122"/>
                <a:ea typeface="思源黑体" panose="020B0500000000000000" pitchFamily="34" charset="-122"/>
                <a:cs typeface="+mn-ea"/>
                <a:sym typeface="+mn-lt"/>
              </a:endParaRPr>
            </a:p>
          </p:txBody>
        </p:sp>
        <p:sp>
          <p:nvSpPr>
            <p:cNvPr id="26" name="Freeform 134"/>
            <p:cNvSpPr>
              <a:spLocks noChangeArrowheads="1"/>
            </p:cNvSpPr>
            <p:nvPr/>
          </p:nvSpPr>
          <p:spPr bwMode="auto">
            <a:xfrm>
              <a:off x="11843599" y="5545022"/>
              <a:ext cx="560275" cy="1130297"/>
            </a:xfrm>
            <a:custGeom>
              <a:avLst/>
              <a:gdLst>
                <a:gd name="T0" fmla="*/ 0 w 509"/>
                <a:gd name="T1" fmla="*/ 508 h 1024"/>
                <a:gd name="T2" fmla="*/ 0 w 509"/>
                <a:gd name="T3" fmla="*/ 508 h 1024"/>
                <a:gd name="T4" fmla="*/ 508 w 509"/>
                <a:gd name="T5" fmla="*/ 1023 h 1024"/>
                <a:gd name="T6" fmla="*/ 508 w 509"/>
                <a:gd name="T7" fmla="*/ 792 h 1024"/>
                <a:gd name="T8" fmla="*/ 224 w 509"/>
                <a:gd name="T9" fmla="*/ 508 h 1024"/>
                <a:gd name="T10" fmla="*/ 508 w 509"/>
                <a:gd name="T11" fmla="*/ 224 h 1024"/>
                <a:gd name="T12" fmla="*/ 508 w 509"/>
                <a:gd name="T13" fmla="*/ 0 h 1024"/>
                <a:gd name="T14" fmla="*/ 0 w 509"/>
                <a:gd name="T15" fmla="*/ 508 h 10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9" h="1024">
                  <a:moveTo>
                    <a:pt x="0" y="508"/>
                  </a:moveTo>
                  <a:lnTo>
                    <a:pt x="0" y="508"/>
                  </a:lnTo>
                  <a:cubicBezTo>
                    <a:pt x="0" y="792"/>
                    <a:pt x="224" y="1023"/>
                    <a:pt x="508" y="1023"/>
                  </a:cubicBezTo>
                  <a:cubicBezTo>
                    <a:pt x="508" y="792"/>
                    <a:pt x="508" y="792"/>
                    <a:pt x="508" y="792"/>
                  </a:cubicBezTo>
                  <a:cubicBezTo>
                    <a:pt x="353" y="792"/>
                    <a:pt x="224" y="663"/>
                    <a:pt x="224" y="508"/>
                  </a:cubicBezTo>
                  <a:cubicBezTo>
                    <a:pt x="224" y="353"/>
                    <a:pt x="353" y="224"/>
                    <a:pt x="508" y="224"/>
                  </a:cubicBezTo>
                  <a:cubicBezTo>
                    <a:pt x="508" y="0"/>
                    <a:pt x="508" y="0"/>
                    <a:pt x="508" y="0"/>
                  </a:cubicBezTo>
                  <a:cubicBezTo>
                    <a:pt x="224" y="0"/>
                    <a:pt x="0" y="224"/>
                    <a:pt x="0" y="508"/>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nSpc>
                  <a:spcPct val="130000"/>
                </a:lnSpc>
              </a:pPr>
              <a:endParaRPr lang="en-US" dirty="0">
                <a:latin typeface="思源黑体" panose="020B0500000000000000" pitchFamily="34" charset="-122"/>
                <a:ea typeface="思源黑体" panose="020B0500000000000000" pitchFamily="34" charset="-122"/>
                <a:cs typeface="+mn-ea"/>
                <a:sym typeface="+mn-lt"/>
              </a:endParaRPr>
            </a:p>
          </p:txBody>
        </p:sp>
      </p:grpSp>
      <p:sp>
        <p:nvSpPr>
          <p:cNvPr id="27" name="Text Placeholder 3"/>
          <p:cNvSpPr txBox="1">
            <a:spLocks/>
          </p:cNvSpPr>
          <p:nvPr/>
        </p:nvSpPr>
        <p:spPr>
          <a:xfrm>
            <a:off x="6055584" y="2187133"/>
            <a:ext cx="4720142" cy="6001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30000"/>
              </a:lnSpc>
              <a:spcBef>
                <a:spcPct val="0"/>
              </a:spcBef>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在此录入上述图表的综合描述说明，此录入上述图表的。在此录入上述图表的综合描述说明综合综，合描述说描述描述说描述说明。 在此录入上述图表的综合描述说明，此录入上述图表的。在此录入上述图表的综合描述说明综合综</a:t>
            </a:r>
          </a:p>
        </p:txBody>
      </p:sp>
      <p:sp>
        <p:nvSpPr>
          <p:cNvPr id="31" name="Freeform 45"/>
          <p:cNvSpPr>
            <a:spLocks noEditPoints="1"/>
          </p:cNvSpPr>
          <p:nvPr/>
        </p:nvSpPr>
        <p:spPr bwMode="auto">
          <a:xfrm>
            <a:off x="5528592" y="2335586"/>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53238"/>
          </a:solidFill>
          <a:ln w="9525">
            <a:noFill/>
            <a:round/>
            <a:headEnd/>
            <a:tailEnd/>
          </a:ln>
          <a:effectLst>
            <a:outerShdw blurRad="2540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a:lnSpc>
                <a:spcPct val="130000"/>
              </a:lnSpc>
            </a:pPr>
            <a:endParaRPr lang="en-US" dirty="0">
              <a:latin typeface="思源黑体" panose="020B0500000000000000" pitchFamily="34" charset="-122"/>
              <a:ea typeface="思源黑体" panose="020B0500000000000000" pitchFamily="34" charset="-122"/>
              <a:cs typeface="+mn-ea"/>
              <a:sym typeface="+mn-lt"/>
            </a:endParaRPr>
          </a:p>
        </p:txBody>
      </p:sp>
      <p:sp>
        <p:nvSpPr>
          <p:cNvPr id="32" name="Freeform 45"/>
          <p:cNvSpPr>
            <a:spLocks noEditPoints="1"/>
          </p:cNvSpPr>
          <p:nvPr/>
        </p:nvSpPr>
        <p:spPr bwMode="auto">
          <a:xfrm>
            <a:off x="5528592" y="3326462"/>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95959"/>
          </a:solidFill>
          <a:ln w="9525">
            <a:noFill/>
            <a:round/>
            <a:headEnd/>
            <a:tailEnd/>
          </a:ln>
          <a:effectLst>
            <a:outerShdw blurRad="2540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a:lnSpc>
                <a:spcPct val="130000"/>
              </a:lnSpc>
            </a:pPr>
            <a:endParaRPr lang="en-US" dirty="0">
              <a:latin typeface="思源黑体" panose="020B0500000000000000" pitchFamily="34" charset="-122"/>
              <a:ea typeface="思源黑体" panose="020B0500000000000000" pitchFamily="34" charset="-122"/>
              <a:cs typeface="+mn-ea"/>
              <a:sym typeface="+mn-lt"/>
            </a:endParaRPr>
          </a:p>
        </p:txBody>
      </p:sp>
      <p:sp>
        <p:nvSpPr>
          <p:cNvPr id="33" name="Freeform 45"/>
          <p:cNvSpPr>
            <a:spLocks noEditPoints="1"/>
          </p:cNvSpPr>
          <p:nvPr/>
        </p:nvSpPr>
        <p:spPr bwMode="auto">
          <a:xfrm>
            <a:off x="5528592" y="4317338"/>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53238"/>
          </a:solidFill>
          <a:ln w="9525">
            <a:noFill/>
            <a:round/>
            <a:headEnd/>
            <a:tailEnd/>
          </a:ln>
          <a:effectLst>
            <a:outerShdw blurRad="2540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a:lnSpc>
                <a:spcPct val="130000"/>
              </a:lnSpc>
            </a:pPr>
            <a:endParaRPr lang="en-US" dirty="0">
              <a:latin typeface="思源黑体" panose="020B0500000000000000" pitchFamily="34" charset="-122"/>
              <a:ea typeface="思源黑体" panose="020B0500000000000000" pitchFamily="34" charset="-122"/>
              <a:cs typeface="+mn-ea"/>
              <a:sym typeface="+mn-lt"/>
            </a:endParaRPr>
          </a:p>
        </p:txBody>
      </p:sp>
      <p:sp>
        <p:nvSpPr>
          <p:cNvPr id="34" name="Freeform 45"/>
          <p:cNvSpPr>
            <a:spLocks noEditPoints="1"/>
          </p:cNvSpPr>
          <p:nvPr/>
        </p:nvSpPr>
        <p:spPr bwMode="auto">
          <a:xfrm>
            <a:off x="5528592" y="5308214"/>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95959"/>
          </a:solidFill>
          <a:ln w="9525">
            <a:noFill/>
            <a:round/>
            <a:headEnd/>
            <a:tailEnd/>
          </a:ln>
          <a:effectLst>
            <a:outerShdw blurRad="2540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a:lnSpc>
                <a:spcPct val="130000"/>
              </a:lnSpc>
            </a:pPr>
            <a:endParaRPr lang="en-US" dirty="0">
              <a:latin typeface="思源黑体" panose="020B0500000000000000" pitchFamily="34" charset="-122"/>
              <a:ea typeface="思源黑体" panose="020B0500000000000000" pitchFamily="34" charset="-122"/>
              <a:cs typeface="+mn-ea"/>
              <a:sym typeface="+mn-lt"/>
            </a:endParaRPr>
          </a:p>
        </p:txBody>
      </p:sp>
      <p:sp>
        <p:nvSpPr>
          <p:cNvPr id="48" name="Text Placeholder 3"/>
          <p:cNvSpPr txBox="1">
            <a:spLocks/>
          </p:cNvSpPr>
          <p:nvPr/>
        </p:nvSpPr>
        <p:spPr>
          <a:xfrm>
            <a:off x="6055584" y="3181847"/>
            <a:ext cx="4720142" cy="6001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30000"/>
              </a:lnSpc>
              <a:spcBef>
                <a:spcPct val="0"/>
              </a:spcBef>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在此录入上述图表的综合描述说明，此录入上述图表的。在此录入上述图表的综合描述说明综合综，合描述说描述描述说描述说明。 在此录入上述图表的综合描述说明，此录入上述图表的。在此录入上述图表的综合描述说明综合综</a:t>
            </a:r>
          </a:p>
        </p:txBody>
      </p:sp>
      <p:sp>
        <p:nvSpPr>
          <p:cNvPr id="49" name="Text Placeholder 3"/>
          <p:cNvSpPr txBox="1">
            <a:spLocks/>
          </p:cNvSpPr>
          <p:nvPr/>
        </p:nvSpPr>
        <p:spPr>
          <a:xfrm>
            <a:off x="6055584" y="4176561"/>
            <a:ext cx="4720142" cy="6001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30000"/>
              </a:lnSpc>
              <a:spcBef>
                <a:spcPct val="0"/>
              </a:spcBef>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在此录入上述图表的综合描述说明，此录入上述图表的。在此录入上述图表的综合描述说明综合综，合描述说描述描述说描述说明。 在此录入上述图表的综合描述说明，此录入上述图表的。在此录入上述图表的综合描述说明综合综</a:t>
            </a:r>
          </a:p>
        </p:txBody>
      </p:sp>
      <p:sp>
        <p:nvSpPr>
          <p:cNvPr id="50" name="Text Placeholder 3"/>
          <p:cNvSpPr txBox="1">
            <a:spLocks/>
          </p:cNvSpPr>
          <p:nvPr/>
        </p:nvSpPr>
        <p:spPr>
          <a:xfrm>
            <a:off x="6055584" y="5171275"/>
            <a:ext cx="4720142" cy="6001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30000"/>
              </a:lnSpc>
              <a:spcBef>
                <a:spcPct val="0"/>
              </a:spcBef>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在此录入上述图表的综合描述说明，此录入上述图表的。在此录入上述图表的综合描述说明综合综，合描述说描述描述说描述说明。 在此录入上述图表的综合描述说明，此录入上述图表的。在此录入上述图表的综合描述说明综合综</a:t>
            </a:r>
          </a:p>
        </p:txBody>
      </p:sp>
      <p:sp>
        <p:nvSpPr>
          <p:cNvPr id="41" name="Rectangle 49"/>
          <p:cNvSpPr/>
          <p:nvPr/>
        </p:nvSpPr>
        <p:spPr>
          <a:xfrm>
            <a:off x="5447134" y="1565405"/>
            <a:ext cx="4109010" cy="453650"/>
          </a:xfrm>
          <a:prstGeom prst="rect">
            <a:avLst/>
          </a:prstGeom>
        </p:spPr>
        <p:txBody>
          <a:bodyPr wrap="none">
            <a:spAutoFit/>
          </a:bodyPr>
          <a:lstStyle/>
          <a:p>
            <a:pPr>
              <a:lnSpc>
                <a:spcPct val="130000"/>
              </a:lnSpc>
            </a:pPr>
            <a:r>
              <a:rPr lang="zh-CN" altLang="en-US" sz="20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新年工作目标计划 </a:t>
            </a:r>
            <a:r>
              <a:rPr lang="en-US" altLang="zh-CN" sz="2000" dirty="0">
                <a:solidFill>
                  <a:schemeClr val="tx1">
                    <a:lumMod val="65000"/>
                    <a:lumOff val="35000"/>
                  </a:schemeClr>
                </a:solidFill>
                <a:latin typeface="思源黑体" panose="020B0500000000000000" pitchFamily="34" charset="-122"/>
                <a:ea typeface="思源黑体" panose="020B0500000000000000" pitchFamily="34" charset="-122"/>
                <a:cs typeface="+mn-ea"/>
                <a:sym typeface="+mn-lt"/>
              </a:rPr>
              <a:t>/ </a:t>
            </a:r>
            <a:r>
              <a:rPr lang="en-US" altLang="zh-CN" sz="1600" dirty="0">
                <a:solidFill>
                  <a:schemeClr val="tx1">
                    <a:lumMod val="65000"/>
                    <a:lumOff val="35000"/>
                  </a:schemeClr>
                </a:solidFill>
                <a:latin typeface="思源黑体" panose="020B0500000000000000" pitchFamily="34" charset="-122"/>
                <a:ea typeface="思源黑体" panose="020B0500000000000000" pitchFamily="34" charset="-122"/>
                <a:cs typeface="+mn-ea"/>
                <a:sym typeface="+mn-lt"/>
              </a:rPr>
              <a:t>ONE TWO THREE </a:t>
            </a:r>
            <a:endPar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cs typeface="+mn-ea"/>
              <a:sym typeface="+mn-lt"/>
            </a:endParaRPr>
          </a:p>
        </p:txBody>
      </p:sp>
      <p:grpSp>
        <p:nvGrpSpPr>
          <p:cNvPr id="38" name="组合 37"/>
          <p:cNvGrpSpPr/>
          <p:nvPr/>
        </p:nvGrpSpPr>
        <p:grpSpPr>
          <a:xfrm>
            <a:off x="3960903" y="266662"/>
            <a:ext cx="4268606" cy="919077"/>
            <a:chOff x="3925680" y="337337"/>
            <a:chExt cx="4269162" cy="919197"/>
          </a:xfrm>
        </p:grpSpPr>
        <p:sp>
          <p:nvSpPr>
            <p:cNvPr id="39" name="文本框 38"/>
            <p:cNvSpPr txBox="1"/>
            <p:nvPr/>
          </p:nvSpPr>
          <p:spPr>
            <a:xfrm>
              <a:off x="3925680" y="337337"/>
              <a:ext cx="4269162"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r>
                <a:rPr lang="zh-CN" altLang="en-US" sz="3200" dirty="0">
                  <a:ea typeface="思源黑体" panose="020B0500000000000000" pitchFamily="34" charset="-122"/>
                </a:rPr>
                <a:t>未来工作目标</a:t>
              </a:r>
            </a:p>
          </p:txBody>
        </p:sp>
        <p:sp>
          <p:nvSpPr>
            <p:cNvPr id="40" name="文本框 39"/>
            <p:cNvSpPr txBox="1"/>
            <p:nvPr/>
          </p:nvSpPr>
          <p:spPr>
            <a:xfrm>
              <a:off x="3925680" y="868736"/>
              <a:ext cx="4269162" cy="387798"/>
            </a:xfrm>
            <a:prstGeom prst="rect">
              <a:avLst/>
            </a:prstGeom>
            <a:noFill/>
          </p:spPr>
          <p:txBody>
            <a:bodyPr wrap="square" rtlCol="0">
              <a:spAutoFit/>
              <a:scene3d>
                <a:camera prst="orthographicFront"/>
                <a:lightRig rig="threePt" dir="t"/>
              </a:scene3d>
              <a:sp3d contourW="12700"/>
            </a:bodyPr>
            <a:lstStyle>
              <a:defPPr>
                <a:defRPr lang="en-US"/>
              </a:defPPr>
              <a:lvl1pPr algn="ctr">
                <a:lnSpc>
                  <a:spcPct val="120000"/>
                </a:lnSpc>
                <a:defRPr sz="1100">
                  <a:solidFill>
                    <a:schemeClr val="bg1">
                      <a:lumMod val="65000"/>
                    </a:schemeClr>
                  </a:solidFill>
                  <a:latin typeface="Century Gothic" panose="020B0502020202020204" pitchFamily="34" charset="0"/>
                </a:defRPr>
              </a:lvl1pPr>
            </a:lstStyle>
            <a:p>
              <a:r>
                <a:rPr lang="en-US" altLang="zh-CN" sz="800" dirty="0">
                  <a:solidFill>
                    <a:schemeClr val="tx1">
                      <a:lumMod val="50000"/>
                      <a:lumOff val="50000"/>
                    </a:schemeClr>
                  </a:solidFill>
                  <a:ea typeface="思源黑体" panose="020B0500000000000000" pitchFamily="34" charset="-122"/>
                </a:rPr>
                <a:t>print the presentation and make it into a film to be used in a wider field The user can demonstrate on a projector or computer</a:t>
              </a:r>
            </a:p>
          </p:txBody>
        </p:sp>
      </p:grpSp>
    </p:spTree>
    <p:extLst>
      <p:ext uri="{BB962C8B-B14F-4D97-AF65-F5344CB8AC3E}">
        <p14:creationId xmlns:p14="http://schemas.microsoft.com/office/powerpoint/2010/main" val="470779508"/>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400" fill="hold"/>
                                        <p:tgtEl>
                                          <p:spTgt spid="7"/>
                                        </p:tgtEl>
                                        <p:attrNameLst>
                                          <p:attrName>ppt_x</p:attrName>
                                        </p:attrNameLst>
                                      </p:cBhvr>
                                      <p:tavLst>
                                        <p:tav tm="0">
                                          <p:val>
                                            <p:strVal val="#ppt_x"/>
                                          </p:val>
                                        </p:tav>
                                        <p:tav tm="100000">
                                          <p:val>
                                            <p:strVal val="#ppt_x"/>
                                          </p:val>
                                        </p:tav>
                                      </p:tavLst>
                                    </p:anim>
                                    <p:anim calcmode="lin" valueType="num">
                                      <p:cBhvr additive="base">
                                        <p:cTn id="8" dur="4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400"/>
                            </p:stCondLst>
                            <p:childTnLst>
                              <p:par>
                                <p:cTn id="10" presetID="53" presetClass="entr" presetSubtype="0"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par>
                                <p:cTn id="15" presetID="2" presetClass="entr" presetSubtype="2" accel="50000" decel="5000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1+#ppt_w/2"/>
                                          </p:val>
                                        </p:tav>
                                        <p:tav tm="100000">
                                          <p:val>
                                            <p:strVal val="#ppt_x"/>
                                          </p:val>
                                        </p:tav>
                                      </p:tavLst>
                                    </p:anim>
                                    <p:anim calcmode="lin" valueType="num">
                                      <p:cBhvr additive="base">
                                        <p:cTn id="18" dur="500" fill="hold"/>
                                        <p:tgtEl>
                                          <p:spTgt spid="27"/>
                                        </p:tgtEl>
                                        <p:attrNameLst>
                                          <p:attrName>ppt_y</p:attrName>
                                        </p:attrNameLst>
                                      </p:cBhvr>
                                      <p:tavLst>
                                        <p:tav tm="0">
                                          <p:val>
                                            <p:strVal val="#ppt_y"/>
                                          </p:val>
                                        </p:tav>
                                        <p:tav tm="100000">
                                          <p:val>
                                            <p:strVal val="#ppt_y"/>
                                          </p:val>
                                        </p:tav>
                                      </p:tavLst>
                                    </p:anim>
                                  </p:childTnLst>
                                </p:cTn>
                              </p:par>
                            </p:childTnLst>
                          </p:cTn>
                        </p:par>
                        <p:par>
                          <p:cTn id="19" fill="hold">
                            <p:stCondLst>
                              <p:cond delay="900"/>
                            </p:stCondLst>
                            <p:childTnLst>
                              <p:par>
                                <p:cTn id="20" presetID="53"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Effect transition="in" filter="fade">
                                      <p:cBhvr>
                                        <p:cTn id="24" dur="500"/>
                                        <p:tgtEl>
                                          <p:spTgt spid="32"/>
                                        </p:tgtEl>
                                      </p:cBhvr>
                                    </p:animEffect>
                                  </p:childTnLst>
                                </p:cTn>
                              </p:par>
                            </p:childTnLst>
                          </p:cTn>
                        </p:par>
                        <p:par>
                          <p:cTn id="25" fill="hold">
                            <p:stCondLst>
                              <p:cond delay="1400"/>
                            </p:stCondLst>
                            <p:childTnLst>
                              <p:par>
                                <p:cTn id="26" presetID="53"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Effect transition="in" filter="fade">
                                      <p:cBhvr>
                                        <p:cTn id="30" dur="500"/>
                                        <p:tgtEl>
                                          <p:spTgt spid="33"/>
                                        </p:tgtEl>
                                      </p:cBhvr>
                                    </p:animEffect>
                                  </p:childTnLst>
                                </p:cTn>
                              </p:par>
                            </p:childTnLst>
                          </p:cTn>
                        </p:par>
                        <p:par>
                          <p:cTn id="31" fill="hold">
                            <p:stCondLst>
                              <p:cond delay="1900"/>
                            </p:stCondLst>
                            <p:childTnLst>
                              <p:par>
                                <p:cTn id="32" presetID="53" presetClass="entr" presetSubtype="0"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p:cTn id="34" dur="500" fill="hold"/>
                                        <p:tgtEl>
                                          <p:spTgt spid="34"/>
                                        </p:tgtEl>
                                        <p:attrNameLst>
                                          <p:attrName>ppt_w</p:attrName>
                                        </p:attrNameLst>
                                      </p:cBhvr>
                                      <p:tavLst>
                                        <p:tav tm="0">
                                          <p:val>
                                            <p:fltVal val="0"/>
                                          </p:val>
                                        </p:tav>
                                        <p:tav tm="100000">
                                          <p:val>
                                            <p:strVal val="#ppt_w"/>
                                          </p:val>
                                        </p:tav>
                                      </p:tavLst>
                                    </p:anim>
                                    <p:anim calcmode="lin" valueType="num">
                                      <p:cBhvr>
                                        <p:cTn id="35" dur="500" fill="hold"/>
                                        <p:tgtEl>
                                          <p:spTgt spid="34"/>
                                        </p:tgtEl>
                                        <p:attrNameLst>
                                          <p:attrName>ppt_h</p:attrName>
                                        </p:attrNameLst>
                                      </p:cBhvr>
                                      <p:tavLst>
                                        <p:tav tm="0">
                                          <p:val>
                                            <p:fltVal val="0"/>
                                          </p:val>
                                        </p:tav>
                                        <p:tav tm="100000">
                                          <p:val>
                                            <p:strVal val="#ppt_h"/>
                                          </p:val>
                                        </p:tav>
                                      </p:tavLst>
                                    </p:anim>
                                    <p:animEffect transition="in" filter="fade">
                                      <p:cBhvr>
                                        <p:cTn id="36" dur="500"/>
                                        <p:tgtEl>
                                          <p:spTgt spid="34"/>
                                        </p:tgtEl>
                                      </p:cBhvr>
                                    </p:animEffect>
                                  </p:childTnLst>
                                </p:cTn>
                              </p:par>
                              <p:par>
                                <p:cTn id="37" presetID="2" presetClass="entr" presetSubtype="2" accel="50000" decel="5000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fill="hold"/>
                                        <p:tgtEl>
                                          <p:spTgt spid="48"/>
                                        </p:tgtEl>
                                        <p:attrNameLst>
                                          <p:attrName>ppt_x</p:attrName>
                                        </p:attrNameLst>
                                      </p:cBhvr>
                                      <p:tavLst>
                                        <p:tav tm="0">
                                          <p:val>
                                            <p:strVal val="1+#ppt_w/2"/>
                                          </p:val>
                                        </p:tav>
                                        <p:tav tm="100000">
                                          <p:val>
                                            <p:strVal val="#ppt_x"/>
                                          </p:val>
                                        </p:tav>
                                      </p:tavLst>
                                    </p:anim>
                                    <p:anim calcmode="lin" valueType="num">
                                      <p:cBhvr additive="base">
                                        <p:cTn id="40" dur="500" fill="hold"/>
                                        <p:tgtEl>
                                          <p:spTgt spid="48"/>
                                        </p:tgtEl>
                                        <p:attrNameLst>
                                          <p:attrName>ppt_y</p:attrName>
                                        </p:attrNameLst>
                                      </p:cBhvr>
                                      <p:tavLst>
                                        <p:tav tm="0">
                                          <p:val>
                                            <p:strVal val="#ppt_y"/>
                                          </p:val>
                                        </p:tav>
                                        <p:tav tm="100000">
                                          <p:val>
                                            <p:strVal val="#ppt_y"/>
                                          </p:val>
                                        </p:tav>
                                      </p:tavLst>
                                    </p:anim>
                                  </p:childTnLst>
                                </p:cTn>
                              </p:par>
                              <p:par>
                                <p:cTn id="41" presetID="2" presetClass="entr" presetSubtype="2" accel="50000" decel="5000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 calcmode="lin" valueType="num">
                                      <p:cBhvr additive="base">
                                        <p:cTn id="43" dur="500" fill="hold"/>
                                        <p:tgtEl>
                                          <p:spTgt spid="49"/>
                                        </p:tgtEl>
                                        <p:attrNameLst>
                                          <p:attrName>ppt_x</p:attrName>
                                        </p:attrNameLst>
                                      </p:cBhvr>
                                      <p:tavLst>
                                        <p:tav tm="0">
                                          <p:val>
                                            <p:strVal val="1+#ppt_w/2"/>
                                          </p:val>
                                        </p:tav>
                                        <p:tav tm="100000">
                                          <p:val>
                                            <p:strVal val="#ppt_x"/>
                                          </p:val>
                                        </p:tav>
                                      </p:tavLst>
                                    </p:anim>
                                    <p:anim calcmode="lin" valueType="num">
                                      <p:cBhvr additive="base">
                                        <p:cTn id="44" dur="500" fill="hold"/>
                                        <p:tgtEl>
                                          <p:spTgt spid="49"/>
                                        </p:tgtEl>
                                        <p:attrNameLst>
                                          <p:attrName>ppt_y</p:attrName>
                                        </p:attrNameLst>
                                      </p:cBhvr>
                                      <p:tavLst>
                                        <p:tav tm="0">
                                          <p:val>
                                            <p:strVal val="#ppt_y"/>
                                          </p:val>
                                        </p:tav>
                                        <p:tav tm="100000">
                                          <p:val>
                                            <p:strVal val="#ppt_y"/>
                                          </p:val>
                                        </p:tav>
                                      </p:tavLst>
                                    </p:anim>
                                  </p:childTnLst>
                                </p:cTn>
                              </p:par>
                              <p:par>
                                <p:cTn id="45" presetID="2" presetClass="entr" presetSubtype="2" accel="50000" decel="5000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500" fill="hold"/>
                                        <p:tgtEl>
                                          <p:spTgt spid="50"/>
                                        </p:tgtEl>
                                        <p:attrNameLst>
                                          <p:attrName>ppt_x</p:attrName>
                                        </p:attrNameLst>
                                      </p:cBhvr>
                                      <p:tavLst>
                                        <p:tav tm="0">
                                          <p:val>
                                            <p:strVal val="1+#ppt_w/2"/>
                                          </p:val>
                                        </p:tav>
                                        <p:tav tm="100000">
                                          <p:val>
                                            <p:strVal val="#ppt_x"/>
                                          </p:val>
                                        </p:tav>
                                      </p:tavLst>
                                    </p:anim>
                                    <p:anim calcmode="lin" valueType="num">
                                      <p:cBhvr additive="base">
                                        <p:cTn id="48"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animBg="1"/>
      <p:bldP spid="32" grpId="0" animBg="1"/>
      <p:bldP spid="33" grpId="0" animBg="1"/>
      <p:bldP spid="34" grpId="0" animBg="1"/>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1774726" y="2107243"/>
            <a:ext cx="8704774" cy="381066"/>
          </a:xfrm>
          <a:prstGeom prst="rect">
            <a:avLst/>
          </a:prstGeom>
          <a:noFill/>
        </p:spPr>
        <p:txBody>
          <a:bodyPr wrap="square" lIns="0" tIns="0" rIns="0" bIns="0" rtlCol="0">
            <a:spAutoFit/>
          </a:bodyPr>
          <a:lstStyle/>
          <a:p>
            <a:pPr algn="ctr">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公司培训工作要力争全面覆盖，重点突出，要在实际的培训工作中不断丰富培训内容，拓展培训形式，优化培训流程，明确培训目的，提高培训效果。企业赖以生存的是效益和效率，只有尊崇这两个法则才能维持企业自身的生命和未来发展，才能维系每一个人</a:t>
            </a:r>
          </a:p>
        </p:txBody>
      </p:sp>
      <p:sp>
        <p:nvSpPr>
          <p:cNvPr id="40" name="TextBox 39"/>
          <p:cNvSpPr txBox="1"/>
          <p:nvPr/>
        </p:nvSpPr>
        <p:spPr>
          <a:xfrm>
            <a:off x="3862958" y="1484784"/>
            <a:ext cx="4499421" cy="434478"/>
          </a:xfrm>
          <a:prstGeom prst="rect">
            <a:avLst/>
          </a:prstGeom>
          <a:noFill/>
        </p:spPr>
        <p:txBody>
          <a:bodyPr wrap="square" lIns="0" tIns="0" rIns="0" bIns="0" rtlCol="0">
            <a:spAutoFit/>
          </a:bodyPr>
          <a:lstStyle/>
          <a:p>
            <a:pPr lvl="0" algn="ctr">
              <a:lnSpc>
                <a:spcPct val="130000"/>
              </a:lnSpc>
              <a:spcBef>
                <a:spcPct val="0"/>
              </a:spcBef>
              <a:defRPr/>
            </a:pPr>
            <a:r>
              <a:rPr lang="zh-CN" altLang="en-US" sz="24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未来工作重点</a:t>
            </a:r>
            <a:endParaRPr lang="en-US" altLang="zh-CN" sz="24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endParaRPr>
          </a:p>
        </p:txBody>
      </p:sp>
      <p:sp>
        <p:nvSpPr>
          <p:cNvPr id="41" name="圆角矩形 40"/>
          <p:cNvSpPr/>
          <p:nvPr/>
        </p:nvSpPr>
        <p:spPr>
          <a:xfrm>
            <a:off x="1918742" y="2950985"/>
            <a:ext cx="8640960" cy="622029"/>
          </a:xfrm>
          <a:prstGeom prst="roundRect">
            <a:avLst>
              <a:gd name="adj" fmla="val 50000"/>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思源黑体" panose="020B0500000000000000" pitchFamily="34" charset="-122"/>
              <a:ea typeface="思源黑体" panose="020B0500000000000000" pitchFamily="34" charset="-122"/>
              <a:cs typeface="+mn-ea"/>
              <a:sym typeface="+mn-lt"/>
            </a:endParaRPr>
          </a:p>
        </p:txBody>
      </p:sp>
      <p:sp>
        <p:nvSpPr>
          <p:cNvPr id="42" name="Round Same Side Corner Rectangle 10"/>
          <p:cNvSpPr/>
          <p:nvPr/>
        </p:nvSpPr>
        <p:spPr>
          <a:xfrm rot="5400000">
            <a:off x="2312393" y="2557336"/>
            <a:ext cx="622029" cy="1409330"/>
          </a:xfrm>
          <a:prstGeom prst="round2SameRect">
            <a:avLst>
              <a:gd name="adj1" fmla="val 50000"/>
              <a:gd name="adj2" fmla="val 0"/>
            </a:avLst>
          </a:prstGeom>
          <a:solidFill>
            <a:srgbClr val="E53238"/>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dirty="0">
              <a:latin typeface="思源黑体" panose="020B0500000000000000" pitchFamily="34" charset="-122"/>
              <a:ea typeface="思源黑体" panose="020B0500000000000000" pitchFamily="34" charset="-122"/>
              <a:cs typeface="+mn-ea"/>
              <a:sym typeface="+mn-lt"/>
            </a:endParaRPr>
          </a:p>
        </p:txBody>
      </p:sp>
      <p:sp>
        <p:nvSpPr>
          <p:cNvPr id="43" name="TextBox 42"/>
          <p:cNvSpPr txBox="1"/>
          <p:nvPr/>
        </p:nvSpPr>
        <p:spPr>
          <a:xfrm>
            <a:off x="1993459" y="3068958"/>
            <a:ext cx="1005403" cy="381964"/>
          </a:xfrm>
          <a:prstGeom prst="rect">
            <a:avLst/>
          </a:prstGeom>
          <a:noFill/>
        </p:spPr>
        <p:txBody>
          <a:bodyPr wrap="none" rtlCol="0">
            <a:spAutoFit/>
          </a:bodyPr>
          <a:lstStyle/>
          <a:p>
            <a:pPr>
              <a:lnSpc>
                <a:spcPct val="130000"/>
              </a:lnSpc>
            </a:pPr>
            <a:r>
              <a:rPr lang="zh-CN" altLang="en-US" sz="2400" baseline="-3000" dirty="0">
                <a:solidFill>
                  <a:schemeClr val="bg1"/>
                </a:solidFill>
                <a:latin typeface="思源黑体" panose="020B0500000000000000" pitchFamily="34" charset="-122"/>
                <a:ea typeface="思源黑体" panose="020B0500000000000000" pitchFamily="34" charset="-122"/>
                <a:cs typeface="+mn-ea"/>
                <a:sym typeface="+mn-lt"/>
              </a:rPr>
              <a:t>工作重点</a:t>
            </a:r>
          </a:p>
        </p:txBody>
      </p:sp>
      <p:sp>
        <p:nvSpPr>
          <p:cNvPr id="44" name="TextBox 43"/>
          <p:cNvSpPr txBox="1"/>
          <p:nvPr/>
        </p:nvSpPr>
        <p:spPr>
          <a:xfrm>
            <a:off x="3386612" y="3039341"/>
            <a:ext cx="7272808" cy="473015"/>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右键点击图片选择设置图片格式可直接替换图片。您的容打在这里，或者通过复制您的文本后，在此框中选择粘贴，并选择只保留文字。右键点击图片选择设置图片格式可直接替换图片</a:t>
            </a:r>
            <a:endPar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sp>
        <p:nvSpPr>
          <p:cNvPr id="45" name="矩形 44"/>
          <p:cNvSpPr/>
          <p:nvPr/>
        </p:nvSpPr>
        <p:spPr>
          <a:xfrm>
            <a:off x="1932272" y="3933056"/>
            <a:ext cx="4090926" cy="1944216"/>
          </a:xfrm>
          <a:prstGeom prst="rect">
            <a:avLst/>
          </a:prstGeom>
          <a:solidFill>
            <a:srgbClr val="59595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思源黑体" panose="020B0500000000000000" pitchFamily="34" charset="-122"/>
              <a:ea typeface="思源黑体" panose="020B0500000000000000" pitchFamily="34" charset="-122"/>
              <a:cs typeface="+mn-ea"/>
              <a:sym typeface="+mn-lt"/>
            </a:endParaRPr>
          </a:p>
        </p:txBody>
      </p:sp>
      <p:sp>
        <p:nvSpPr>
          <p:cNvPr id="46" name="Text Placeholder 11"/>
          <p:cNvSpPr txBox="1">
            <a:spLocks/>
          </p:cNvSpPr>
          <p:nvPr/>
        </p:nvSpPr>
        <p:spPr>
          <a:xfrm>
            <a:off x="1999870" y="4184038"/>
            <a:ext cx="3100754" cy="471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spcBef>
                <a:spcPct val="0"/>
              </a:spcBef>
              <a:buNone/>
            </a:pPr>
            <a:r>
              <a:rPr lang="zh-CN" altLang="en-US" sz="2000" dirty="0">
                <a:solidFill>
                  <a:schemeClr val="bg1"/>
                </a:solidFill>
                <a:latin typeface="思源黑体" panose="020B0500000000000000" pitchFamily="34" charset="-122"/>
                <a:ea typeface="思源黑体" panose="020B0500000000000000" pitchFamily="34" charset="-122"/>
                <a:cs typeface="+mn-ea"/>
                <a:sym typeface="+mn-lt"/>
              </a:rPr>
              <a:t>工作完成质量</a:t>
            </a:r>
            <a:endParaRPr lang="en-AU" sz="2000" dirty="0">
              <a:solidFill>
                <a:schemeClr val="bg1"/>
              </a:solidFill>
              <a:latin typeface="思源黑体" panose="020B0500000000000000" pitchFamily="34" charset="-122"/>
              <a:ea typeface="思源黑体" panose="020B0500000000000000" pitchFamily="34" charset="-122"/>
              <a:cs typeface="+mn-ea"/>
              <a:sym typeface="+mn-lt"/>
            </a:endParaRPr>
          </a:p>
        </p:txBody>
      </p:sp>
      <p:sp>
        <p:nvSpPr>
          <p:cNvPr id="47" name="TextBox 46"/>
          <p:cNvSpPr txBox="1"/>
          <p:nvPr/>
        </p:nvSpPr>
        <p:spPr>
          <a:xfrm>
            <a:off x="1971760" y="4696688"/>
            <a:ext cx="3907422" cy="892552"/>
          </a:xfrm>
          <a:prstGeom prst="rect">
            <a:avLst/>
          </a:prstGeom>
          <a:noFill/>
        </p:spPr>
        <p:txBody>
          <a:bodyPr wrap="square" rtlCol="0">
            <a:spAutoFit/>
          </a:bodyPr>
          <a:lstStyle/>
          <a:p>
            <a:pPr>
              <a:lnSpc>
                <a:spcPct val="130000"/>
              </a:lnSpc>
              <a:spcBef>
                <a:spcPct val="0"/>
              </a:spcBef>
            </a:pPr>
            <a:r>
              <a:rPr lang="zh-CN" altLang="en-US" sz="1000" dirty="0">
                <a:solidFill>
                  <a:schemeClr val="bg1"/>
                </a:solidFill>
                <a:latin typeface="思源黑体" panose="020B0500000000000000" pitchFamily="34" charset="-122"/>
                <a:ea typeface="思源黑体" panose="020B0500000000000000" pitchFamily="34" charset="-122"/>
                <a:cs typeface="+mn-ea"/>
                <a:sym typeface="+mn-lt"/>
              </a:rPr>
              <a:t>单击此处编辑您要的内容，建议您在展示时采用微软雅黑字体，本模版所有图形线条及其相应素材均可自由编辑、改色、替换。更多使用说明和作品请详阅模版最末的使用手册。单击此处编辑您要的内容，建议您在展示时采用微软雅黑字体。</a:t>
            </a:r>
            <a:endParaRPr lang="en-US" altLang="zh-CN" sz="1000" dirty="0">
              <a:solidFill>
                <a:schemeClr val="bg1"/>
              </a:solidFill>
              <a:latin typeface="思源黑体" panose="020B0500000000000000" pitchFamily="34" charset="-122"/>
              <a:ea typeface="思源黑体" panose="020B0500000000000000" pitchFamily="34" charset="-122"/>
              <a:cs typeface="+mn-ea"/>
              <a:sym typeface="+mn-lt"/>
            </a:endParaRPr>
          </a:p>
        </p:txBody>
      </p:sp>
      <p:sp>
        <p:nvSpPr>
          <p:cNvPr id="48" name="矩形 47"/>
          <p:cNvSpPr/>
          <p:nvPr/>
        </p:nvSpPr>
        <p:spPr>
          <a:xfrm>
            <a:off x="6167214" y="3933056"/>
            <a:ext cx="4090926" cy="1944216"/>
          </a:xfrm>
          <a:prstGeom prst="rect">
            <a:avLst/>
          </a:prstGeom>
          <a:solidFill>
            <a:srgbClr val="E53238"/>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思源黑体" panose="020B0500000000000000" pitchFamily="34" charset="-122"/>
              <a:ea typeface="思源黑体" panose="020B0500000000000000" pitchFamily="34" charset="-122"/>
              <a:cs typeface="+mn-ea"/>
              <a:sym typeface="+mn-lt"/>
            </a:endParaRPr>
          </a:p>
        </p:txBody>
      </p:sp>
      <p:sp>
        <p:nvSpPr>
          <p:cNvPr id="49" name="Text Placeholder 11"/>
          <p:cNvSpPr txBox="1">
            <a:spLocks/>
          </p:cNvSpPr>
          <p:nvPr/>
        </p:nvSpPr>
        <p:spPr>
          <a:xfrm>
            <a:off x="6234812" y="4184038"/>
            <a:ext cx="3100754" cy="471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spcBef>
                <a:spcPct val="0"/>
              </a:spcBef>
              <a:buNone/>
            </a:pPr>
            <a:r>
              <a:rPr lang="zh-CN" altLang="en-US" sz="2000" dirty="0">
                <a:solidFill>
                  <a:schemeClr val="bg1"/>
                </a:solidFill>
                <a:latin typeface="思源黑体" panose="020B0500000000000000" pitchFamily="34" charset="-122"/>
                <a:ea typeface="思源黑体" panose="020B0500000000000000" pitchFamily="34" charset="-122"/>
                <a:cs typeface="+mn-ea"/>
                <a:sym typeface="+mn-lt"/>
              </a:rPr>
              <a:t>市场营销技能</a:t>
            </a:r>
            <a:endParaRPr lang="en-AU" altLang="zh-CN" sz="2000" dirty="0">
              <a:solidFill>
                <a:schemeClr val="bg1"/>
              </a:solidFill>
              <a:latin typeface="思源黑体" panose="020B0500000000000000" pitchFamily="34" charset="-122"/>
              <a:ea typeface="思源黑体" panose="020B0500000000000000" pitchFamily="34" charset="-122"/>
              <a:cs typeface="+mn-ea"/>
              <a:sym typeface="+mn-lt"/>
            </a:endParaRPr>
          </a:p>
        </p:txBody>
      </p:sp>
      <p:sp>
        <p:nvSpPr>
          <p:cNvPr id="50" name="TextBox 49"/>
          <p:cNvSpPr txBox="1"/>
          <p:nvPr/>
        </p:nvSpPr>
        <p:spPr>
          <a:xfrm>
            <a:off x="6206702" y="4696688"/>
            <a:ext cx="3907422" cy="892552"/>
          </a:xfrm>
          <a:prstGeom prst="rect">
            <a:avLst/>
          </a:prstGeom>
          <a:noFill/>
        </p:spPr>
        <p:txBody>
          <a:bodyPr wrap="square" rtlCol="0">
            <a:spAutoFit/>
          </a:bodyPr>
          <a:lstStyle/>
          <a:p>
            <a:pPr>
              <a:lnSpc>
                <a:spcPct val="130000"/>
              </a:lnSpc>
              <a:spcBef>
                <a:spcPct val="0"/>
              </a:spcBef>
            </a:pPr>
            <a:r>
              <a:rPr lang="zh-CN" altLang="en-US" sz="1000" dirty="0">
                <a:solidFill>
                  <a:schemeClr val="bg1"/>
                </a:solidFill>
                <a:latin typeface="思源黑体" panose="020B0500000000000000" pitchFamily="34" charset="-122"/>
                <a:ea typeface="思源黑体" panose="020B0500000000000000" pitchFamily="34" charset="-122"/>
                <a:cs typeface="+mn-ea"/>
                <a:sym typeface="+mn-lt"/>
              </a:rPr>
              <a:t>单击此处编辑您要的内容，建议您在展示时采用微软雅黑字体，本模版所有图形线条及其相应素材均可自由编辑、改色、替换。更多使用说明和作品请详阅模版最末的使用手册。单击此处编辑您要的内容，建议您在展示时采用微软雅黑字体。</a:t>
            </a:r>
            <a:endParaRPr lang="en-US" altLang="zh-CN" sz="1000" dirty="0">
              <a:solidFill>
                <a:schemeClr val="bg1"/>
              </a:solidFill>
              <a:latin typeface="思源黑体" panose="020B0500000000000000" pitchFamily="34" charset="-122"/>
              <a:ea typeface="思源黑体" panose="020B0500000000000000" pitchFamily="34" charset="-122"/>
              <a:cs typeface="+mn-ea"/>
              <a:sym typeface="+mn-lt"/>
            </a:endParaRPr>
          </a:p>
        </p:txBody>
      </p:sp>
      <p:grpSp>
        <p:nvGrpSpPr>
          <p:cNvPr id="19" name="组合 18"/>
          <p:cNvGrpSpPr/>
          <p:nvPr/>
        </p:nvGrpSpPr>
        <p:grpSpPr>
          <a:xfrm>
            <a:off x="3960903" y="266662"/>
            <a:ext cx="4268606" cy="919077"/>
            <a:chOff x="3925680" y="337337"/>
            <a:chExt cx="4269162" cy="919197"/>
          </a:xfrm>
        </p:grpSpPr>
        <p:sp>
          <p:nvSpPr>
            <p:cNvPr id="22" name="文本框 21"/>
            <p:cNvSpPr txBox="1"/>
            <p:nvPr/>
          </p:nvSpPr>
          <p:spPr>
            <a:xfrm>
              <a:off x="3925680" y="337337"/>
              <a:ext cx="4269162"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r>
                <a:rPr lang="zh-CN" altLang="en-US" sz="3200" dirty="0">
                  <a:ea typeface="思源黑体" panose="020B0500000000000000" pitchFamily="34" charset="-122"/>
                </a:rPr>
                <a:t>重点工作目标</a:t>
              </a:r>
            </a:p>
          </p:txBody>
        </p:sp>
        <p:sp>
          <p:nvSpPr>
            <p:cNvPr id="23" name="文本框 22"/>
            <p:cNvSpPr txBox="1"/>
            <p:nvPr/>
          </p:nvSpPr>
          <p:spPr>
            <a:xfrm>
              <a:off x="3925680" y="868736"/>
              <a:ext cx="4269162" cy="387798"/>
            </a:xfrm>
            <a:prstGeom prst="rect">
              <a:avLst/>
            </a:prstGeom>
            <a:noFill/>
          </p:spPr>
          <p:txBody>
            <a:bodyPr wrap="square" rtlCol="0">
              <a:spAutoFit/>
              <a:scene3d>
                <a:camera prst="orthographicFront"/>
                <a:lightRig rig="threePt" dir="t"/>
              </a:scene3d>
              <a:sp3d contourW="12700"/>
            </a:bodyPr>
            <a:lstStyle>
              <a:defPPr>
                <a:defRPr lang="en-US"/>
              </a:defPPr>
              <a:lvl1pPr algn="ctr">
                <a:lnSpc>
                  <a:spcPct val="120000"/>
                </a:lnSpc>
                <a:defRPr sz="1100">
                  <a:solidFill>
                    <a:schemeClr val="bg1">
                      <a:lumMod val="65000"/>
                    </a:schemeClr>
                  </a:solidFill>
                  <a:latin typeface="Century Gothic" panose="020B0502020202020204" pitchFamily="34" charset="0"/>
                </a:defRPr>
              </a:lvl1pPr>
            </a:lstStyle>
            <a:p>
              <a:r>
                <a:rPr lang="en-US" altLang="zh-CN" sz="800" dirty="0">
                  <a:solidFill>
                    <a:schemeClr val="tx1">
                      <a:lumMod val="50000"/>
                      <a:lumOff val="50000"/>
                    </a:schemeClr>
                  </a:solidFill>
                  <a:ea typeface="思源黑体" panose="020B0500000000000000" pitchFamily="34" charset="-122"/>
                </a:rPr>
                <a:t>print the presentation and make it into a film to be used in a wider field The user can demonstrate on a projector or computer</a:t>
              </a:r>
            </a:p>
          </p:txBody>
        </p:sp>
      </p:grpSp>
    </p:spTree>
    <p:extLst>
      <p:ext uri="{BB962C8B-B14F-4D97-AF65-F5344CB8AC3E}">
        <p14:creationId xmlns:p14="http://schemas.microsoft.com/office/powerpoint/2010/main" val="45284946"/>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300" fill="hold"/>
                                        <p:tgtEl>
                                          <p:spTgt spid="40"/>
                                        </p:tgtEl>
                                        <p:attrNameLst>
                                          <p:attrName>ppt_x</p:attrName>
                                        </p:attrNameLst>
                                      </p:cBhvr>
                                      <p:tavLst>
                                        <p:tav tm="0">
                                          <p:val>
                                            <p:strVal val="1+#ppt_w/2"/>
                                          </p:val>
                                        </p:tav>
                                        <p:tav tm="100000">
                                          <p:val>
                                            <p:strVal val="#ppt_x"/>
                                          </p:val>
                                        </p:tav>
                                      </p:tavLst>
                                    </p:anim>
                                    <p:anim calcmode="lin" valueType="num">
                                      <p:cBhvr additive="base">
                                        <p:cTn id="8" dur="300" fill="hold"/>
                                        <p:tgtEl>
                                          <p:spTgt spid="40"/>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 presetClass="entr" presetSubtype="2"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300" fill="hold"/>
                                        <p:tgtEl>
                                          <p:spTgt spid="39"/>
                                        </p:tgtEl>
                                        <p:attrNameLst>
                                          <p:attrName>ppt_x</p:attrName>
                                        </p:attrNameLst>
                                      </p:cBhvr>
                                      <p:tavLst>
                                        <p:tav tm="0">
                                          <p:val>
                                            <p:strVal val="1+#ppt_w/2"/>
                                          </p:val>
                                        </p:tav>
                                        <p:tav tm="100000">
                                          <p:val>
                                            <p:strVal val="#ppt_x"/>
                                          </p:val>
                                        </p:tav>
                                      </p:tavLst>
                                    </p:anim>
                                    <p:anim calcmode="lin" valueType="num">
                                      <p:cBhvr additive="base">
                                        <p:cTn id="13" dur="300" fill="hold"/>
                                        <p:tgtEl>
                                          <p:spTgt spid="39"/>
                                        </p:tgtEl>
                                        <p:attrNameLst>
                                          <p:attrName>ppt_y</p:attrName>
                                        </p:attrNameLst>
                                      </p:cBhvr>
                                      <p:tavLst>
                                        <p:tav tm="0">
                                          <p:val>
                                            <p:strVal val="#ppt_y"/>
                                          </p:val>
                                        </p:tav>
                                        <p:tav tm="100000">
                                          <p:val>
                                            <p:strVal val="#ppt_y"/>
                                          </p:val>
                                        </p:tav>
                                      </p:tavLst>
                                    </p:anim>
                                  </p:childTnLst>
                                </p:cTn>
                              </p:par>
                            </p:childTnLst>
                          </p:cTn>
                        </p:par>
                        <p:par>
                          <p:cTn id="14" fill="hold">
                            <p:stCondLst>
                              <p:cond delay="600"/>
                            </p:stCondLst>
                            <p:childTnLst>
                              <p:par>
                                <p:cTn id="15" presetID="12" presetClass="entr" presetSubtype="8" fill="hold" grpId="0" nodeType="after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p:tgtEl>
                                          <p:spTgt spid="42"/>
                                        </p:tgtEl>
                                        <p:attrNameLst>
                                          <p:attrName>ppt_x</p:attrName>
                                        </p:attrNameLst>
                                      </p:cBhvr>
                                      <p:tavLst>
                                        <p:tav tm="0">
                                          <p:val>
                                            <p:strVal val="#ppt_x-#ppt_w*1.125000"/>
                                          </p:val>
                                        </p:tav>
                                        <p:tav tm="100000">
                                          <p:val>
                                            <p:strVal val="#ppt_x"/>
                                          </p:val>
                                        </p:tav>
                                      </p:tavLst>
                                    </p:anim>
                                    <p:animEffect transition="in" filter="wipe(right)">
                                      <p:cBhvr>
                                        <p:cTn id="18" dur="500"/>
                                        <p:tgtEl>
                                          <p:spTgt spid="42"/>
                                        </p:tgtEl>
                                      </p:cBhvr>
                                    </p:animEffect>
                                  </p:childTnLst>
                                </p:cTn>
                              </p:par>
                            </p:childTnLst>
                          </p:cTn>
                        </p:par>
                        <p:par>
                          <p:cTn id="19" fill="hold">
                            <p:stCondLst>
                              <p:cond delay="1100"/>
                            </p:stCondLst>
                            <p:childTnLst>
                              <p:par>
                                <p:cTn id="20" presetID="16" presetClass="entr" presetSubtype="21" fill="hold" grpId="0" nodeType="after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arn(inVertical)">
                                      <p:cBhvr>
                                        <p:cTn id="22" dur="500"/>
                                        <p:tgtEl>
                                          <p:spTgt spid="41"/>
                                        </p:tgtEl>
                                      </p:cBhvr>
                                    </p:animEffect>
                                  </p:childTnLst>
                                </p:cTn>
                              </p:par>
                            </p:childTnLst>
                          </p:cTn>
                        </p:par>
                        <p:par>
                          <p:cTn id="23" fill="hold">
                            <p:stCondLst>
                              <p:cond delay="1600"/>
                            </p:stCondLst>
                            <p:childTnLst>
                              <p:par>
                                <p:cTn id="24" presetID="10" presetClass="entr" presetSubtype="0"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500"/>
                                        <p:tgtEl>
                                          <p:spTgt spid="43"/>
                                        </p:tgtEl>
                                      </p:cBhvr>
                                    </p:animEffect>
                                  </p:childTnLst>
                                </p:cTn>
                              </p:par>
                            </p:childTnLst>
                          </p:cTn>
                        </p:par>
                        <p:par>
                          <p:cTn id="27" fill="hold">
                            <p:stCondLst>
                              <p:cond delay="2100"/>
                            </p:stCondLst>
                            <p:childTnLst>
                              <p:par>
                                <p:cTn id="28" presetID="53" presetClass="entr" presetSubtype="16"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p:cTn id="30" dur="500" fill="hold"/>
                                        <p:tgtEl>
                                          <p:spTgt spid="44"/>
                                        </p:tgtEl>
                                        <p:attrNameLst>
                                          <p:attrName>ppt_w</p:attrName>
                                        </p:attrNameLst>
                                      </p:cBhvr>
                                      <p:tavLst>
                                        <p:tav tm="0">
                                          <p:val>
                                            <p:fltVal val="0"/>
                                          </p:val>
                                        </p:tav>
                                        <p:tav tm="100000">
                                          <p:val>
                                            <p:strVal val="#ppt_w"/>
                                          </p:val>
                                        </p:tav>
                                      </p:tavLst>
                                    </p:anim>
                                    <p:anim calcmode="lin" valueType="num">
                                      <p:cBhvr>
                                        <p:cTn id="31" dur="500" fill="hold"/>
                                        <p:tgtEl>
                                          <p:spTgt spid="44"/>
                                        </p:tgtEl>
                                        <p:attrNameLst>
                                          <p:attrName>ppt_h</p:attrName>
                                        </p:attrNameLst>
                                      </p:cBhvr>
                                      <p:tavLst>
                                        <p:tav tm="0">
                                          <p:val>
                                            <p:fltVal val="0"/>
                                          </p:val>
                                        </p:tav>
                                        <p:tav tm="100000">
                                          <p:val>
                                            <p:strVal val="#ppt_h"/>
                                          </p:val>
                                        </p:tav>
                                      </p:tavLst>
                                    </p:anim>
                                    <p:animEffect transition="in" filter="fade">
                                      <p:cBhvr>
                                        <p:cTn id="32" dur="500"/>
                                        <p:tgtEl>
                                          <p:spTgt spid="44"/>
                                        </p:tgtEl>
                                      </p:cBhvr>
                                    </p:animEffect>
                                  </p:childTnLst>
                                </p:cTn>
                              </p:par>
                              <p:par>
                                <p:cTn id="33" presetID="2" presetClass="entr" presetSubtype="8" fill="hold" grpId="0" nodeType="withEffect">
                                  <p:stCondLst>
                                    <p:cond delay="50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0-#ppt_w/2"/>
                                          </p:val>
                                        </p:tav>
                                        <p:tav tm="100000">
                                          <p:val>
                                            <p:strVal val="#ppt_x"/>
                                          </p:val>
                                        </p:tav>
                                      </p:tavLst>
                                    </p:anim>
                                    <p:anim calcmode="lin" valueType="num">
                                      <p:cBhvr additive="base">
                                        <p:cTn id="36" dur="500" fill="hold"/>
                                        <p:tgtEl>
                                          <p:spTgt spid="45"/>
                                        </p:tgtEl>
                                        <p:attrNameLst>
                                          <p:attrName>ppt_y</p:attrName>
                                        </p:attrNameLst>
                                      </p:cBhvr>
                                      <p:tavLst>
                                        <p:tav tm="0">
                                          <p:val>
                                            <p:strVal val="#ppt_y"/>
                                          </p:val>
                                        </p:tav>
                                        <p:tav tm="100000">
                                          <p:val>
                                            <p:strVal val="#ppt_y"/>
                                          </p:val>
                                        </p:tav>
                                      </p:tavLst>
                                    </p:anim>
                                  </p:childTnLst>
                                </p:cTn>
                              </p:par>
                            </p:childTnLst>
                          </p:cTn>
                        </p:par>
                        <p:par>
                          <p:cTn id="37" fill="hold">
                            <p:stCondLst>
                              <p:cond delay="3100"/>
                            </p:stCondLst>
                            <p:childTnLst>
                              <p:par>
                                <p:cTn id="38" presetID="42" presetClass="entr" presetSubtype="0" fill="hold" grpId="0" nodeType="after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1000"/>
                                        <p:tgtEl>
                                          <p:spTgt spid="46"/>
                                        </p:tgtEl>
                                      </p:cBhvr>
                                    </p:animEffect>
                                    <p:anim calcmode="lin" valueType="num">
                                      <p:cBhvr>
                                        <p:cTn id="41" dur="1000" fill="hold"/>
                                        <p:tgtEl>
                                          <p:spTgt spid="46"/>
                                        </p:tgtEl>
                                        <p:attrNameLst>
                                          <p:attrName>ppt_x</p:attrName>
                                        </p:attrNameLst>
                                      </p:cBhvr>
                                      <p:tavLst>
                                        <p:tav tm="0">
                                          <p:val>
                                            <p:strVal val="#ppt_x"/>
                                          </p:val>
                                        </p:tav>
                                        <p:tav tm="100000">
                                          <p:val>
                                            <p:strVal val="#ppt_x"/>
                                          </p:val>
                                        </p:tav>
                                      </p:tavLst>
                                    </p:anim>
                                    <p:anim calcmode="lin" valueType="num">
                                      <p:cBhvr>
                                        <p:cTn id="42" dur="1000" fill="hold"/>
                                        <p:tgtEl>
                                          <p:spTgt spid="46"/>
                                        </p:tgtEl>
                                        <p:attrNameLst>
                                          <p:attrName>ppt_y</p:attrName>
                                        </p:attrNameLst>
                                      </p:cBhvr>
                                      <p:tavLst>
                                        <p:tav tm="0">
                                          <p:val>
                                            <p:strVal val="#ppt_y+.1"/>
                                          </p:val>
                                        </p:tav>
                                        <p:tav tm="100000">
                                          <p:val>
                                            <p:strVal val="#ppt_y"/>
                                          </p:val>
                                        </p:tav>
                                      </p:tavLst>
                                    </p:anim>
                                  </p:childTnLst>
                                </p:cTn>
                              </p:par>
                            </p:childTnLst>
                          </p:cTn>
                        </p:par>
                        <p:par>
                          <p:cTn id="43" fill="hold">
                            <p:stCondLst>
                              <p:cond delay="4100"/>
                            </p:stCondLst>
                            <p:childTnLst>
                              <p:par>
                                <p:cTn id="44" presetID="53" presetClass="entr" presetSubtype="16"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p:cTn id="46" dur="1000" fill="hold"/>
                                        <p:tgtEl>
                                          <p:spTgt spid="47"/>
                                        </p:tgtEl>
                                        <p:attrNameLst>
                                          <p:attrName>ppt_w</p:attrName>
                                        </p:attrNameLst>
                                      </p:cBhvr>
                                      <p:tavLst>
                                        <p:tav tm="0">
                                          <p:val>
                                            <p:fltVal val="0"/>
                                          </p:val>
                                        </p:tav>
                                        <p:tav tm="100000">
                                          <p:val>
                                            <p:strVal val="#ppt_w"/>
                                          </p:val>
                                        </p:tav>
                                      </p:tavLst>
                                    </p:anim>
                                    <p:anim calcmode="lin" valueType="num">
                                      <p:cBhvr>
                                        <p:cTn id="47" dur="1000" fill="hold"/>
                                        <p:tgtEl>
                                          <p:spTgt spid="47"/>
                                        </p:tgtEl>
                                        <p:attrNameLst>
                                          <p:attrName>ppt_h</p:attrName>
                                        </p:attrNameLst>
                                      </p:cBhvr>
                                      <p:tavLst>
                                        <p:tav tm="0">
                                          <p:val>
                                            <p:fltVal val="0"/>
                                          </p:val>
                                        </p:tav>
                                        <p:tav tm="100000">
                                          <p:val>
                                            <p:strVal val="#ppt_h"/>
                                          </p:val>
                                        </p:tav>
                                      </p:tavLst>
                                    </p:anim>
                                    <p:animEffect transition="in" filter="fade">
                                      <p:cBhvr>
                                        <p:cTn id="48" dur="1000"/>
                                        <p:tgtEl>
                                          <p:spTgt spid="47"/>
                                        </p:tgtEl>
                                      </p:cBhvr>
                                    </p:animEffect>
                                  </p:childTnLst>
                                </p:cTn>
                              </p:par>
                              <p:par>
                                <p:cTn id="49" presetID="2" presetClass="entr" presetSubtype="8" fill="hold" grpId="0" nodeType="withEffect">
                                  <p:stCondLst>
                                    <p:cond delay="50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500" fill="hold"/>
                                        <p:tgtEl>
                                          <p:spTgt spid="48"/>
                                        </p:tgtEl>
                                        <p:attrNameLst>
                                          <p:attrName>ppt_x</p:attrName>
                                        </p:attrNameLst>
                                      </p:cBhvr>
                                      <p:tavLst>
                                        <p:tav tm="0">
                                          <p:val>
                                            <p:strVal val="0-#ppt_w/2"/>
                                          </p:val>
                                        </p:tav>
                                        <p:tav tm="100000">
                                          <p:val>
                                            <p:strVal val="#ppt_x"/>
                                          </p:val>
                                        </p:tav>
                                      </p:tavLst>
                                    </p:anim>
                                    <p:anim calcmode="lin" valueType="num">
                                      <p:cBhvr additive="base">
                                        <p:cTn id="52" dur="500" fill="hold"/>
                                        <p:tgtEl>
                                          <p:spTgt spid="48"/>
                                        </p:tgtEl>
                                        <p:attrNameLst>
                                          <p:attrName>ppt_y</p:attrName>
                                        </p:attrNameLst>
                                      </p:cBhvr>
                                      <p:tavLst>
                                        <p:tav tm="0">
                                          <p:val>
                                            <p:strVal val="#ppt_y"/>
                                          </p:val>
                                        </p:tav>
                                        <p:tav tm="100000">
                                          <p:val>
                                            <p:strVal val="#ppt_y"/>
                                          </p:val>
                                        </p:tav>
                                      </p:tavLst>
                                    </p:anim>
                                  </p:childTnLst>
                                </p:cTn>
                              </p:par>
                            </p:childTnLst>
                          </p:cTn>
                        </p:par>
                        <p:par>
                          <p:cTn id="53" fill="hold">
                            <p:stCondLst>
                              <p:cond delay="5100"/>
                            </p:stCondLst>
                            <p:childTnLst>
                              <p:par>
                                <p:cTn id="54" presetID="42" presetClass="entr" presetSubtype="0" fill="hold" grpId="0" nodeType="after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fade">
                                      <p:cBhvr>
                                        <p:cTn id="56" dur="1000"/>
                                        <p:tgtEl>
                                          <p:spTgt spid="49"/>
                                        </p:tgtEl>
                                      </p:cBhvr>
                                    </p:animEffect>
                                    <p:anim calcmode="lin" valueType="num">
                                      <p:cBhvr>
                                        <p:cTn id="57" dur="1000" fill="hold"/>
                                        <p:tgtEl>
                                          <p:spTgt spid="49"/>
                                        </p:tgtEl>
                                        <p:attrNameLst>
                                          <p:attrName>ppt_x</p:attrName>
                                        </p:attrNameLst>
                                      </p:cBhvr>
                                      <p:tavLst>
                                        <p:tav tm="0">
                                          <p:val>
                                            <p:strVal val="#ppt_x"/>
                                          </p:val>
                                        </p:tav>
                                        <p:tav tm="100000">
                                          <p:val>
                                            <p:strVal val="#ppt_x"/>
                                          </p:val>
                                        </p:tav>
                                      </p:tavLst>
                                    </p:anim>
                                    <p:anim calcmode="lin" valueType="num">
                                      <p:cBhvr>
                                        <p:cTn id="58" dur="1000" fill="hold"/>
                                        <p:tgtEl>
                                          <p:spTgt spid="49"/>
                                        </p:tgtEl>
                                        <p:attrNameLst>
                                          <p:attrName>ppt_y</p:attrName>
                                        </p:attrNameLst>
                                      </p:cBhvr>
                                      <p:tavLst>
                                        <p:tav tm="0">
                                          <p:val>
                                            <p:strVal val="#ppt_y+.1"/>
                                          </p:val>
                                        </p:tav>
                                        <p:tav tm="100000">
                                          <p:val>
                                            <p:strVal val="#ppt_y"/>
                                          </p:val>
                                        </p:tav>
                                      </p:tavLst>
                                    </p:anim>
                                  </p:childTnLst>
                                </p:cTn>
                              </p:par>
                            </p:childTnLst>
                          </p:cTn>
                        </p:par>
                        <p:par>
                          <p:cTn id="59" fill="hold">
                            <p:stCondLst>
                              <p:cond delay="6100"/>
                            </p:stCondLst>
                            <p:childTnLst>
                              <p:par>
                                <p:cTn id="60" presetID="53" presetClass="entr" presetSubtype="16"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p:cTn id="62" dur="1000" fill="hold"/>
                                        <p:tgtEl>
                                          <p:spTgt spid="50"/>
                                        </p:tgtEl>
                                        <p:attrNameLst>
                                          <p:attrName>ppt_w</p:attrName>
                                        </p:attrNameLst>
                                      </p:cBhvr>
                                      <p:tavLst>
                                        <p:tav tm="0">
                                          <p:val>
                                            <p:fltVal val="0"/>
                                          </p:val>
                                        </p:tav>
                                        <p:tav tm="100000">
                                          <p:val>
                                            <p:strVal val="#ppt_w"/>
                                          </p:val>
                                        </p:tav>
                                      </p:tavLst>
                                    </p:anim>
                                    <p:anim calcmode="lin" valueType="num">
                                      <p:cBhvr>
                                        <p:cTn id="63" dur="1000" fill="hold"/>
                                        <p:tgtEl>
                                          <p:spTgt spid="50"/>
                                        </p:tgtEl>
                                        <p:attrNameLst>
                                          <p:attrName>ppt_h</p:attrName>
                                        </p:attrNameLst>
                                      </p:cBhvr>
                                      <p:tavLst>
                                        <p:tav tm="0">
                                          <p:val>
                                            <p:fltVal val="0"/>
                                          </p:val>
                                        </p:tav>
                                        <p:tav tm="100000">
                                          <p:val>
                                            <p:strVal val="#ppt_h"/>
                                          </p:val>
                                        </p:tav>
                                      </p:tavLst>
                                    </p:anim>
                                    <p:animEffect transition="in" filter="fade">
                                      <p:cBhvr>
                                        <p:cTn id="64"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animBg="1"/>
      <p:bldP spid="42" grpId="0" animBg="1"/>
      <p:bldP spid="43" grpId="0"/>
      <p:bldP spid="44" grpId="0"/>
      <p:bldP spid="45" grpId="0" animBg="1"/>
      <p:bldP spid="46" grpId="0"/>
      <p:bldP spid="47" grpId="0"/>
      <p:bldP spid="48" grpId="0" animBg="1"/>
      <p:bldP spid="49" grpId="0"/>
      <p:bldP spid="5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3"/>
          <p:cNvGrpSpPr/>
          <p:nvPr/>
        </p:nvGrpSpPr>
        <p:grpSpPr>
          <a:xfrm>
            <a:off x="7463358" y="2001188"/>
            <a:ext cx="4735913" cy="3839350"/>
            <a:chOff x="7551981" y="2001188"/>
            <a:chExt cx="4735913" cy="3839350"/>
          </a:xfrm>
          <a:effectLst>
            <a:outerShdw blurRad="254000" dist="63500" dir="2700000" algn="tl" rotWithShape="0">
              <a:prstClr val="black">
                <a:alpha val="30000"/>
              </a:prstClr>
            </a:outerShdw>
          </a:effectLst>
        </p:grpSpPr>
        <p:sp>
          <p:nvSpPr>
            <p:cNvPr id="8" name="Freeform 16"/>
            <p:cNvSpPr>
              <a:spLocks/>
            </p:cNvSpPr>
            <p:nvPr/>
          </p:nvSpPr>
          <p:spPr bwMode="auto">
            <a:xfrm>
              <a:off x="7800202" y="2001188"/>
              <a:ext cx="1974114" cy="3242994"/>
            </a:xfrm>
            <a:custGeom>
              <a:avLst/>
              <a:gdLst>
                <a:gd name="T0" fmla="*/ 262 w 932"/>
                <a:gd name="T1" fmla="*/ 8 h 1392"/>
                <a:gd name="T2" fmla="*/ 133 w 932"/>
                <a:gd name="T3" fmla="*/ 581 h 1392"/>
                <a:gd name="T4" fmla="*/ 121 w 932"/>
                <a:gd name="T5" fmla="*/ 1211 h 1392"/>
                <a:gd name="T6" fmla="*/ 611 w 932"/>
                <a:gd name="T7" fmla="*/ 1360 h 1392"/>
                <a:gd name="T8" fmla="*/ 859 w 932"/>
                <a:gd name="T9" fmla="*/ 1183 h 1392"/>
                <a:gd name="T10" fmla="*/ 911 w 932"/>
                <a:gd name="T11" fmla="*/ 832 h 1392"/>
                <a:gd name="T12" fmla="*/ 696 w 932"/>
                <a:gd name="T13" fmla="*/ 427 h 1392"/>
                <a:gd name="T14" fmla="*/ 664 w 932"/>
                <a:gd name="T15" fmla="*/ 12 h 1392"/>
                <a:gd name="T16" fmla="*/ 556 w 932"/>
                <a:gd name="T17" fmla="*/ 17 h 1392"/>
                <a:gd name="T18" fmla="*/ 468 w 932"/>
                <a:gd name="T19" fmla="*/ 24 h 1392"/>
                <a:gd name="T20" fmla="*/ 383 w 932"/>
                <a:gd name="T21" fmla="*/ 4 h 1392"/>
                <a:gd name="T22" fmla="*/ 262 w 932"/>
                <a:gd name="T23" fmla="*/ 8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2" h="1392">
                  <a:moveTo>
                    <a:pt x="262" y="8"/>
                  </a:moveTo>
                  <a:cubicBezTo>
                    <a:pt x="555" y="397"/>
                    <a:pt x="324" y="269"/>
                    <a:pt x="133" y="581"/>
                  </a:cubicBezTo>
                  <a:cubicBezTo>
                    <a:pt x="23" y="766"/>
                    <a:pt x="0" y="1035"/>
                    <a:pt x="121" y="1211"/>
                  </a:cubicBezTo>
                  <a:cubicBezTo>
                    <a:pt x="245" y="1392"/>
                    <a:pt x="437" y="1368"/>
                    <a:pt x="611" y="1360"/>
                  </a:cubicBezTo>
                  <a:cubicBezTo>
                    <a:pt x="716" y="1354"/>
                    <a:pt x="791" y="1285"/>
                    <a:pt x="859" y="1183"/>
                  </a:cubicBezTo>
                  <a:cubicBezTo>
                    <a:pt x="922" y="1090"/>
                    <a:pt x="932" y="934"/>
                    <a:pt x="911" y="832"/>
                  </a:cubicBezTo>
                  <a:cubicBezTo>
                    <a:pt x="879" y="672"/>
                    <a:pt x="810" y="525"/>
                    <a:pt x="696" y="427"/>
                  </a:cubicBezTo>
                  <a:cubicBezTo>
                    <a:pt x="572" y="320"/>
                    <a:pt x="424" y="256"/>
                    <a:pt x="664" y="12"/>
                  </a:cubicBezTo>
                  <a:cubicBezTo>
                    <a:pt x="628" y="1"/>
                    <a:pt x="591" y="9"/>
                    <a:pt x="556" y="17"/>
                  </a:cubicBezTo>
                  <a:cubicBezTo>
                    <a:pt x="525" y="23"/>
                    <a:pt x="495" y="30"/>
                    <a:pt x="468" y="24"/>
                  </a:cubicBezTo>
                  <a:cubicBezTo>
                    <a:pt x="429" y="20"/>
                    <a:pt x="426" y="0"/>
                    <a:pt x="383" y="4"/>
                  </a:cubicBezTo>
                  <a:cubicBezTo>
                    <a:pt x="347" y="12"/>
                    <a:pt x="301" y="12"/>
                    <a:pt x="262" y="8"/>
                  </a:cubicBezTo>
                </a:path>
              </a:pathLst>
            </a:custGeom>
            <a:solidFill>
              <a:srgbClr val="E53238"/>
            </a:solidFill>
            <a:ln>
              <a:noFill/>
            </a:ln>
          </p:spPr>
          <p:txBody>
            <a:bodyPr vert="horz" wrap="square" lIns="91440" tIns="45720" rIns="91440" bIns="45720" numCol="1" anchor="t" anchorCtr="0" compatLnSpc="1">
              <a:prstTxWarp prst="textNoShape">
                <a:avLst/>
              </a:prstTxWarp>
            </a:bodyPr>
            <a:lstStyle/>
            <a:p>
              <a:pPr>
                <a:lnSpc>
                  <a:spcPct val="130000"/>
                </a:lnSpc>
              </a:pPr>
              <a:endParaRPr lang="en-GB" sz="4000" dirty="0">
                <a:latin typeface="思源黑体" panose="020B0500000000000000" pitchFamily="34" charset="-122"/>
                <a:ea typeface="思源黑体" panose="020B0500000000000000" pitchFamily="34" charset="-122"/>
                <a:cs typeface="+mn-ea"/>
                <a:sym typeface="+mn-lt"/>
              </a:endParaRPr>
            </a:p>
          </p:txBody>
        </p:sp>
        <p:sp>
          <p:nvSpPr>
            <p:cNvPr id="9" name="Freeform 17"/>
            <p:cNvSpPr>
              <a:spLocks/>
            </p:cNvSpPr>
            <p:nvPr/>
          </p:nvSpPr>
          <p:spPr bwMode="auto">
            <a:xfrm>
              <a:off x="8882693" y="2993800"/>
              <a:ext cx="872803" cy="1971426"/>
            </a:xfrm>
            <a:custGeom>
              <a:avLst/>
              <a:gdLst>
                <a:gd name="T0" fmla="*/ 184 w 412"/>
                <a:gd name="T1" fmla="*/ 0 h 846"/>
                <a:gd name="T2" fmla="*/ 313 w 412"/>
                <a:gd name="T3" fmla="*/ 311 h 846"/>
                <a:gd name="T4" fmla="*/ 261 w 412"/>
                <a:gd name="T5" fmla="*/ 662 h 846"/>
                <a:gd name="T6" fmla="*/ 12 w 412"/>
                <a:gd name="T7" fmla="*/ 839 h 846"/>
                <a:gd name="T8" fmla="*/ 0 w 412"/>
                <a:gd name="T9" fmla="*/ 839 h 846"/>
                <a:gd name="T10" fmla="*/ 26 w 412"/>
                <a:gd name="T11" fmla="*/ 846 h 846"/>
                <a:gd name="T12" fmla="*/ 199 w 412"/>
                <a:gd name="T13" fmla="*/ 825 h 846"/>
                <a:gd name="T14" fmla="*/ 357 w 412"/>
                <a:gd name="T15" fmla="*/ 723 h 846"/>
                <a:gd name="T16" fmla="*/ 393 w 412"/>
                <a:gd name="T17" fmla="*/ 399 h 846"/>
                <a:gd name="T18" fmla="*/ 184 w 412"/>
                <a:gd name="T19"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2" h="846">
                  <a:moveTo>
                    <a:pt x="184" y="0"/>
                  </a:moveTo>
                  <a:cubicBezTo>
                    <a:pt x="248" y="88"/>
                    <a:pt x="290" y="196"/>
                    <a:pt x="313" y="311"/>
                  </a:cubicBezTo>
                  <a:cubicBezTo>
                    <a:pt x="334" y="413"/>
                    <a:pt x="323" y="569"/>
                    <a:pt x="261" y="662"/>
                  </a:cubicBezTo>
                  <a:cubicBezTo>
                    <a:pt x="193" y="764"/>
                    <a:pt x="118" y="833"/>
                    <a:pt x="12" y="839"/>
                  </a:cubicBezTo>
                  <a:cubicBezTo>
                    <a:pt x="8" y="839"/>
                    <a:pt x="4" y="839"/>
                    <a:pt x="0" y="839"/>
                  </a:cubicBezTo>
                  <a:cubicBezTo>
                    <a:pt x="16" y="843"/>
                    <a:pt x="26" y="846"/>
                    <a:pt x="26" y="846"/>
                  </a:cubicBezTo>
                  <a:cubicBezTo>
                    <a:pt x="199" y="825"/>
                    <a:pt x="199" y="825"/>
                    <a:pt x="199" y="825"/>
                  </a:cubicBezTo>
                  <a:cubicBezTo>
                    <a:pt x="250" y="771"/>
                    <a:pt x="304" y="740"/>
                    <a:pt x="357" y="723"/>
                  </a:cubicBezTo>
                  <a:cubicBezTo>
                    <a:pt x="405" y="629"/>
                    <a:pt x="412" y="492"/>
                    <a:pt x="393" y="399"/>
                  </a:cubicBezTo>
                  <a:cubicBezTo>
                    <a:pt x="361" y="242"/>
                    <a:pt x="294" y="98"/>
                    <a:pt x="184" y="0"/>
                  </a:cubicBezTo>
                </a:path>
              </a:pathLst>
            </a:custGeom>
            <a:solidFill>
              <a:srgbClr val="D01A1E"/>
            </a:solidFill>
            <a:ln>
              <a:noFill/>
            </a:ln>
          </p:spPr>
          <p:txBody>
            <a:bodyPr vert="horz" wrap="square" lIns="91440" tIns="45720" rIns="91440" bIns="45720" numCol="1" anchor="t" anchorCtr="0" compatLnSpc="1">
              <a:prstTxWarp prst="textNoShape">
                <a:avLst/>
              </a:prstTxWarp>
            </a:bodyPr>
            <a:lstStyle/>
            <a:p>
              <a:pPr>
                <a:lnSpc>
                  <a:spcPct val="130000"/>
                </a:lnSpc>
              </a:pPr>
              <a:endParaRPr lang="en-GB" sz="4000" dirty="0">
                <a:latin typeface="思源黑体" panose="020B0500000000000000" pitchFamily="34" charset="-122"/>
                <a:ea typeface="思源黑体" panose="020B0500000000000000" pitchFamily="34" charset="-122"/>
                <a:cs typeface="+mn-ea"/>
                <a:sym typeface="+mn-lt"/>
              </a:endParaRPr>
            </a:p>
          </p:txBody>
        </p:sp>
        <p:sp>
          <p:nvSpPr>
            <p:cNvPr id="11" name="Freeform 18"/>
            <p:cNvSpPr>
              <a:spLocks/>
            </p:cNvSpPr>
            <p:nvPr/>
          </p:nvSpPr>
          <p:spPr bwMode="auto">
            <a:xfrm>
              <a:off x="8028708" y="4787797"/>
              <a:ext cx="76168" cy="104486"/>
            </a:xfrm>
            <a:custGeom>
              <a:avLst/>
              <a:gdLst>
                <a:gd name="T0" fmla="*/ 0 w 36"/>
                <a:gd name="T1" fmla="*/ 0 h 45"/>
                <a:gd name="T2" fmla="*/ 6 w 36"/>
                <a:gd name="T3" fmla="*/ 9 h 45"/>
                <a:gd name="T4" fmla="*/ 33 w 36"/>
                <a:gd name="T5" fmla="*/ 45 h 45"/>
                <a:gd name="T6" fmla="*/ 36 w 36"/>
                <a:gd name="T7" fmla="*/ 45 h 45"/>
                <a:gd name="T8" fmla="*/ 13 w 36"/>
                <a:gd name="T9" fmla="*/ 15 h 45"/>
                <a:gd name="T10" fmla="*/ 6 w 36"/>
                <a:gd name="T11" fmla="*/ 4 h 45"/>
                <a:gd name="T12" fmla="*/ 0 w 36"/>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36" h="45">
                  <a:moveTo>
                    <a:pt x="0" y="0"/>
                  </a:moveTo>
                  <a:cubicBezTo>
                    <a:pt x="2" y="3"/>
                    <a:pt x="3" y="6"/>
                    <a:pt x="6" y="9"/>
                  </a:cubicBezTo>
                  <a:cubicBezTo>
                    <a:pt x="14" y="22"/>
                    <a:pt x="24" y="34"/>
                    <a:pt x="33" y="45"/>
                  </a:cubicBezTo>
                  <a:cubicBezTo>
                    <a:pt x="34" y="45"/>
                    <a:pt x="35" y="45"/>
                    <a:pt x="36" y="45"/>
                  </a:cubicBezTo>
                  <a:cubicBezTo>
                    <a:pt x="28" y="36"/>
                    <a:pt x="20" y="26"/>
                    <a:pt x="13" y="15"/>
                  </a:cubicBezTo>
                  <a:cubicBezTo>
                    <a:pt x="10" y="12"/>
                    <a:pt x="8" y="8"/>
                    <a:pt x="6" y="4"/>
                  </a:cubicBezTo>
                  <a:cubicBezTo>
                    <a:pt x="4" y="3"/>
                    <a:pt x="2" y="1"/>
                    <a:pt x="0"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30000"/>
                </a:lnSpc>
              </a:pPr>
              <a:endParaRPr lang="en-GB" sz="4000" dirty="0">
                <a:latin typeface="思源黑体" panose="020B0500000000000000" pitchFamily="34" charset="-122"/>
                <a:ea typeface="思源黑体" panose="020B0500000000000000" pitchFamily="34" charset="-122"/>
                <a:cs typeface="+mn-ea"/>
                <a:sym typeface="+mn-lt"/>
              </a:endParaRPr>
            </a:p>
          </p:txBody>
        </p:sp>
        <p:sp>
          <p:nvSpPr>
            <p:cNvPr id="12" name="Freeform 19"/>
            <p:cNvSpPr>
              <a:spLocks/>
            </p:cNvSpPr>
            <p:nvPr/>
          </p:nvSpPr>
          <p:spPr bwMode="auto">
            <a:xfrm>
              <a:off x="8041253" y="4796668"/>
              <a:ext cx="465973" cy="230657"/>
            </a:xfrm>
            <a:custGeom>
              <a:avLst/>
              <a:gdLst>
                <a:gd name="T0" fmla="*/ 0 w 220"/>
                <a:gd name="T1" fmla="*/ 0 h 99"/>
                <a:gd name="T2" fmla="*/ 7 w 220"/>
                <a:gd name="T3" fmla="*/ 11 h 99"/>
                <a:gd name="T4" fmla="*/ 30 w 220"/>
                <a:gd name="T5" fmla="*/ 41 h 99"/>
                <a:gd name="T6" fmla="*/ 187 w 220"/>
                <a:gd name="T7" fmla="*/ 99 h 99"/>
                <a:gd name="T8" fmla="*/ 220 w 220"/>
                <a:gd name="T9" fmla="*/ 70 h 99"/>
                <a:gd name="T10" fmla="*/ 0 w 220"/>
                <a:gd name="T11" fmla="*/ 0 h 99"/>
              </a:gdLst>
              <a:ahLst/>
              <a:cxnLst>
                <a:cxn ang="0">
                  <a:pos x="T0" y="T1"/>
                </a:cxn>
                <a:cxn ang="0">
                  <a:pos x="T2" y="T3"/>
                </a:cxn>
                <a:cxn ang="0">
                  <a:pos x="T4" y="T5"/>
                </a:cxn>
                <a:cxn ang="0">
                  <a:pos x="T6" y="T7"/>
                </a:cxn>
                <a:cxn ang="0">
                  <a:pos x="T8" y="T9"/>
                </a:cxn>
                <a:cxn ang="0">
                  <a:pos x="T10" y="T11"/>
                </a:cxn>
              </a:cxnLst>
              <a:rect l="0" t="0" r="r" b="b"/>
              <a:pathLst>
                <a:path w="220" h="99">
                  <a:moveTo>
                    <a:pt x="0" y="0"/>
                  </a:moveTo>
                  <a:cubicBezTo>
                    <a:pt x="2" y="4"/>
                    <a:pt x="4" y="8"/>
                    <a:pt x="7" y="11"/>
                  </a:cubicBezTo>
                  <a:cubicBezTo>
                    <a:pt x="14" y="22"/>
                    <a:pt x="22" y="32"/>
                    <a:pt x="30" y="41"/>
                  </a:cubicBezTo>
                  <a:cubicBezTo>
                    <a:pt x="114" y="63"/>
                    <a:pt x="187" y="99"/>
                    <a:pt x="187" y="99"/>
                  </a:cubicBezTo>
                  <a:cubicBezTo>
                    <a:pt x="195" y="86"/>
                    <a:pt x="206" y="77"/>
                    <a:pt x="220" y="70"/>
                  </a:cubicBezTo>
                  <a:cubicBezTo>
                    <a:pt x="142" y="66"/>
                    <a:pt x="66" y="49"/>
                    <a:pt x="0" y="0"/>
                  </a:cubicBezTo>
                </a:path>
              </a:pathLst>
            </a:custGeom>
            <a:solidFill>
              <a:srgbClr val="6C70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30000"/>
                </a:lnSpc>
              </a:pPr>
              <a:endParaRPr lang="en-GB" sz="4000" dirty="0">
                <a:latin typeface="思源黑体" panose="020B0500000000000000" pitchFamily="34" charset="-122"/>
                <a:ea typeface="思源黑体" panose="020B0500000000000000" pitchFamily="34" charset="-122"/>
                <a:cs typeface="+mn-ea"/>
                <a:sym typeface="+mn-lt"/>
              </a:endParaRPr>
            </a:p>
          </p:txBody>
        </p:sp>
        <p:sp>
          <p:nvSpPr>
            <p:cNvPr id="13" name="Freeform 22"/>
            <p:cNvSpPr>
              <a:spLocks/>
            </p:cNvSpPr>
            <p:nvPr/>
          </p:nvSpPr>
          <p:spPr bwMode="auto">
            <a:xfrm>
              <a:off x="8569058" y="2008088"/>
              <a:ext cx="203416" cy="582556"/>
            </a:xfrm>
            <a:custGeom>
              <a:avLst/>
              <a:gdLst>
                <a:gd name="T0" fmla="*/ 31 w 96"/>
                <a:gd name="T1" fmla="*/ 0 h 250"/>
                <a:gd name="T2" fmla="*/ 20 w 96"/>
                <a:gd name="T3" fmla="*/ 1 h 250"/>
                <a:gd name="T4" fmla="*/ 18 w 96"/>
                <a:gd name="T5" fmla="*/ 1 h 250"/>
                <a:gd name="T6" fmla="*/ 0 w 96"/>
                <a:gd name="T7" fmla="*/ 11 h 250"/>
                <a:gd name="T8" fmla="*/ 74 w 96"/>
                <a:gd name="T9" fmla="*/ 250 h 250"/>
                <a:gd name="T10" fmla="*/ 74 w 96"/>
                <a:gd name="T11" fmla="*/ 18 h 250"/>
                <a:gd name="T12" fmla="*/ 64 w 96"/>
                <a:gd name="T13" fmla="*/ 8 h 250"/>
                <a:gd name="T14" fmla="*/ 31 w 96"/>
                <a:gd name="T15" fmla="*/ 0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250">
                  <a:moveTo>
                    <a:pt x="31" y="0"/>
                  </a:moveTo>
                  <a:cubicBezTo>
                    <a:pt x="27" y="0"/>
                    <a:pt x="24" y="1"/>
                    <a:pt x="20" y="1"/>
                  </a:cubicBezTo>
                  <a:cubicBezTo>
                    <a:pt x="19" y="1"/>
                    <a:pt x="18" y="1"/>
                    <a:pt x="18" y="1"/>
                  </a:cubicBezTo>
                  <a:cubicBezTo>
                    <a:pt x="12" y="3"/>
                    <a:pt x="6" y="7"/>
                    <a:pt x="0" y="11"/>
                  </a:cubicBezTo>
                  <a:cubicBezTo>
                    <a:pt x="0" y="11"/>
                    <a:pt x="70" y="127"/>
                    <a:pt x="74" y="250"/>
                  </a:cubicBezTo>
                  <a:cubicBezTo>
                    <a:pt x="74" y="250"/>
                    <a:pt x="96" y="119"/>
                    <a:pt x="74" y="18"/>
                  </a:cubicBezTo>
                  <a:cubicBezTo>
                    <a:pt x="74" y="18"/>
                    <a:pt x="70" y="13"/>
                    <a:pt x="64" y="8"/>
                  </a:cubicBezTo>
                  <a:cubicBezTo>
                    <a:pt x="55" y="4"/>
                    <a:pt x="45" y="0"/>
                    <a:pt x="31" y="0"/>
                  </a:cubicBezTo>
                </a:path>
              </a:pathLst>
            </a:custGeom>
            <a:solidFill>
              <a:srgbClr val="D01A1E"/>
            </a:solidFill>
            <a:ln>
              <a:noFill/>
            </a:ln>
          </p:spPr>
          <p:txBody>
            <a:bodyPr vert="horz" wrap="square" lIns="91440" tIns="45720" rIns="91440" bIns="45720" numCol="1" anchor="t" anchorCtr="0" compatLnSpc="1">
              <a:prstTxWarp prst="textNoShape">
                <a:avLst/>
              </a:prstTxWarp>
            </a:bodyPr>
            <a:lstStyle/>
            <a:p>
              <a:pPr>
                <a:lnSpc>
                  <a:spcPct val="130000"/>
                </a:lnSpc>
              </a:pPr>
              <a:endParaRPr lang="en-GB" sz="4000" dirty="0">
                <a:latin typeface="思源黑体" panose="020B0500000000000000" pitchFamily="34" charset="-122"/>
                <a:ea typeface="思源黑体" panose="020B0500000000000000" pitchFamily="34" charset="-122"/>
                <a:cs typeface="+mn-ea"/>
                <a:sym typeface="+mn-lt"/>
              </a:endParaRPr>
            </a:p>
          </p:txBody>
        </p:sp>
        <p:sp>
          <p:nvSpPr>
            <p:cNvPr id="14" name="Freeform 24"/>
            <p:cNvSpPr>
              <a:spLocks/>
            </p:cNvSpPr>
            <p:nvPr/>
          </p:nvSpPr>
          <p:spPr bwMode="auto">
            <a:xfrm>
              <a:off x="8811006" y="2033716"/>
              <a:ext cx="189974" cy="521442"/>
            </a:xfrm>
            <a:custGeom>
              <a:avLst/>
              <a:gdLst>
                <a:gd name="T0" fmla="*/ 90 w 90"/>
                <a:gd name="T1" fmla="*/ 0 h 224"/>
                <a:gd name="T2" fmla="*/ 88 w 90"/>
                <a:gd name="T3" fmla="*/ 1 h 224"/>
                <a:gd name="T4" fmla="*/ 79 w 90"/>
                <a:gd name="T5" fmla="*/ 3 h 224"/>
                <a:gd name="T6" fmla="*/ 34 w 90"/>
                <a:gd name="T7" fmla="*/ 11 h 224"/>
                <a:gd name="T8" fmla="*/ 3 w 90"/>
                <a:gd name="T9" fmla="*/ 224 h 224"/>
                <a:gd name="T10" fmla="*/ 90 w 90"/>
                <a:gd name="T11" fmla="*/ 0 h 224"/>
              </a:gdLst>
              <a:ahLst/>
              <a:cxnLst>
                <a:cxn ang="0">
                  <a:pos x="T0" y="T1"/>
                </a:cxn>
                <a:cxn ang="0">
                  <a:pos x="T2" y="T3"/>
                </a:cxn>
                <a:cxn ang="0">
                  <a:pos x="T4" y="T5"/>
                </a:cxn>
                <a:cxn ang="0">
                  <a:pos x="T6" y="T7"/>
                </a:cxn>
                <a:cxn ang="0">
                  <a:pos x="T8" y="T9"/>
                </a:cxn>
                <a:cxn ang="0">
                  <a:pos x="T10" y="T11"/>
                </a:cxn>
              </a:cxnLst>
              <a:rect l="0" t="0" r="r" b="b"/>
              <a:pathLst>
                <a:path w="90" h="224">
                  <a:moveTo>
                    <a:pt x="90" y="0"/>
                  </a:moveTo>
                  <a:cubicBezTo>
                    <a:pt x="90" y="0"/>
                    <a:pt x="89" y="0"/>
                    <a:pt x="88" y="1"/>
                  </a:cubicBezTo>
                  <a:cubicBezTo>
                    <a:pt x="85" y="1"/>
                    <a:pt x="82" y="2"/>
                    <a:pt x="79" y="3"/>
                  </a:cubicBezTo>
                  <a:cubicBezTo>
                    <a:pt x="63" y="6"/>
                    <a:pt x="48" y="9"/>
                    <a:pt x="34" y="11"/>
                  </a:cubicBezTo>
                  <a:cubicBezTo>
                    <a:pt x="33" y="13"/>
                    <a:pt x="0" y="104"/>
                    <a:pt x="3" y="224"/>
                  </a:cubicBezTo>
                  <a:cubicBezTo>
                    <a:pt x="3" y="224"/>
                    <a:pt x="24" y="75"/>
                    <a:pt x="90" y="0"/>
                  </a:cubicBezTo>
                </a:path>
              </a:pathLst>
            </a:custGeom>
            <a:solidFill>
              <a:srgbClr val="D01A1E"/>
            </a:solidFill>
            <a:ln>
              <a:noFill/>
            </a:ln>
          </p:spPr>
          <p:txBody>
            <a:bodyPr vert="horz" wrap="square" lIns="91440" tIns="45720" rIns="91440" bIns="45720" numCol="1" anchor="t" anchorCtr="0" compatLnSpc="1">
              <a:prstTxWarp prst="textNoShape">
                <a:avLst/>
              </a:prstTxWarp>
            </a:bodyPr>
            <a:lstStyle/>
            <a:p>
              <a:pPr>
                <a:lnSpc>
                  <a:spcPct val="130000"/>
                </a:lnSpc>
              </a:pPr>
              <a:endParaRPr lang="en-GB" sz="4000" dirty="0">
                <a:latin typeface="思源黑体" panose="020B0500000000000000" pitchFamily="34" charset="-122"/>
                <a:ea typeface="思源黑体" panose="020B0500000000000000" pitchFamily="34" charset="-122"/>
                <a:cs typeface="+mn-ea"/>
                <a:sym typeface="+mn-lt"/>
              </a:endParaRPr>
            </a:p>
          </p:txBody>
        </p:sp>
        <p:sp>
          <p:nvSpPr>
            <p:cNvPr id="15" name="Freeform 25"/>
            <p:cNvSpPr>
              <a:spLocks/>
            </p:cNvSpPr>
            <p:nvPr/>
          </p:nvSpPr>
          <p:spPr bwMode="auto">
            <a:xfrm>
              <a:off x="7611123" y="4808496"/>
              <a:ext cx="1521582" cy="792513"/>
            </a:xfrm>
            <a:custGeom>
              <a:avLst/>
              <a:gdLst>
                <a:gd name="T0" fmla="*/ 32 w 718"/>
                <a:gd name="T1" fmla="*/ 80 h 340"/>
                <a:gd name="T2" fmla="*/ 0 w 718"/>
                <a:gd name="T3" fmla="*/ 115 h 340"/>
                <a:gd name="T4" fmla="*/ 637 w 718"/>
                <a:gd name="T5" fmla="*/ 340 h 340"/>
                <a:gd name="T6" fmla="*/ 718 w 718"/>
                <a:gd name="T7" fmla="*/ 246 h 340"/>
                <a:gd name="T8" fmla="*/ 32 w 718"/>
                <a:gd name="T9" fmla="*/ 80 h 340"/>
              </a:gdLst>
              <a:ahLst/>
              <a:cxnLst>
                <a:cxn ang="0">
                  <a:pos x="T0" y="T1"/>
                </a:cxn>
                <a:cxn ang="0">
                  <a:pos x="T2" y="T3"/>
                </a:cxn>
                <a:cxn ang="0">
                  <a:pos x="T4" y="T5"/>
                </a:cxn>
                <a:cxn ang="0">
                  <a:pos x="T6" y="T7"/>
                </a:cxn>
                <a:cxn ang="0">
                  <a:pos x="T8" y="T9"/>
                </a:cxn>
              </a:cxnLst>
              <a:rect l="0" t="0" r="r" b="b"/>
              <a:pathLst>
                <a:path w="718" h="340">
                  <a:moveTo>
                    <a:pt x="32" y="80"/>
                  </a:moveTo>
                  <a:cubicBezTo>
                    <a:pt x="0" y="115"/>
                    <a:pt x="0" y="115"/>
                    <a:pt x="0" y="115"/>
                  </a:cubicBezTo>
                  <a:cubicBezTo>
                    <a:pt x="637" y="340"/>
                    <a:pt x="637" y="340"/>
                    <a:pt x="637" y="340"/>
                  </a:cubicBezTo>
                  <a:cubicBezTo>
                    <a:pt x="718" y="246"/>
                    <a:pt x="718" y="246"/>
                    <a:pt x="718" y="246"/>
                  </a:cubicBezTo>
                  <a:cubicBezTo>
                    <a:pt x="718" y="246"/>
                    <a:pt x="167" y="0"/>
                    <a:pt x="32" y="80"/>
                  </a:cubicBezTo>
                  <a:close/>
                </a:path>
              </a:pathLst>
            </a:custGeom>
            <a:solidFill>
              <a:srgbClr val="CC9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30000"/>
                </a:lnSpc>
              </a:pPr>
              <a:endParaRPr lang="en-GB" sz="4000" dirty="0">
                <a:latin typeface="思源黑体" panose="020B0500000000000000" pitchFamily="34" charset="-122"/>
                <a:ea typeface="思源黑体" panose="020B0500000000000000" pitchFamily="34" charset="-122"/>
                <a:cs typeface="+mn-ea"/>
                <a:sym typeface="+mn-lt"/>
              </a:endParaRPr>
            </a:p>
          </p:txBody>
        </p:sp>
        <p:sp>
          <p:nvSpPr>
            <p:cNvPr id="16" name="Freeform 26"/>
            <p:cNvSpPr>
              <a:spLocks/>
            </p:cNvSpPr>
            <p:nvPr/>
          </p:nvSpPr>
          <p:spPr bwMode="auto">
            <a:xfrm>
              <a:off x="7551981" y="4773997"/>
              <a:ext cx="1515310" cy="784627"/>
            </a:xfrm>
            <a:custGeom>
              <a:avLst/>
              <a:gdLst>
                <a:gd name="T0" fmla="*/ 35 w 715"/>
                <a:gd name="T1" fmla="*/ 59 h 337"/>
                <a:gd name="T2" fmla="*/ 0 w 715"/>
                <a:gd name="T3" fmla="*/ 86 h 337"/>
                <a:gd name="T4" fmla="*/ 632 w 715"/>
                <a:gd name="T5" fmla="*/ 337 h 337"/>
                <a:gd name="T6" fmla="*/ 715 w 715"/>
                <a:gd name="T7" fmla="*/ 245 h 337"/>
                <a:gd name="T8" fmla="*/ 35 w 715"/>
                <a:gd name="T9" fmla="*/ 59 h 337"/>
              </a:gdLst>
              <a:ahLst/>
              <a:cxnLst>
                <a:cxn ang="0">
                  <a:pos x="T0" y="T1"/>
                </a:cxn>
                <a:cxn ang="0">
                  <a:pos x="T2" y="T3"/>
                </a:cxn>
                <a:cxn ang="0">
                  <a:pos x="T4" y="T5"/>
                </a:cxn>
                <a:cxn ang="0">
                  <a:pos x="T6" y="T7"/>
                </a:cxn>
                <a:cxn ang="0">
                  <a:pos x="T8" y="T9"/>
                </a:cxn>
              </a:cxnLst>
              <a:rect l="0" t="0" r="r" b="b"/>
              <a:pathLst>
                <a:path w="715" h="337">
                  <a:moveTo>
                    <a:pt x="35" y="59"/>
                  </a:moveTo>
                  <a:cubicBezTo>
                    <a:pt x="0" y="86"/>
                    <a:pt x="0" y="86"/>
                    <a:pt x="0" y="86"/>
                  </a:cubicBezTo>
                  <a:cubicBezTo>
                    <a:pt x="632" y="337"/>
                    <a:pt x="632" y="337"/>
                    <a:pt x="632" y="337"/>
                  </a:cubicBezTo>
                  <a:cubicBezTo>
                    <a:pt x="715" y="245"/>
                    <a:pt x="715" y="245"/>
                    <a:pt x="715" y="245"/>
                  </a:cubicBezTo>
                  <a:cubicBezTo>
                    <a:pt x="715" y="245"/>
                    <a:pt x="143" y="0"/>
                    <a:pt x="35" y="59"/>
                  </a:cubicBezTo>
                  <a:close/>
                </a:path>
              </a:pathLst>
            </a:custGeom>
            <a:solidFill>
              <a:srgbClr val="E3A8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30000"/>
                </a:lnSpc>
              </a:pPr>
              <a:endParaRPr lang="en-GB" sz="4000" dirty="0">
                <a:latin typeface="思源黑体" panose="020B0500000000000000" pitchFamily="34" charset="-122"/>
                <a:ea typeface="思源黑体" panose="020B0500000000000000" pitchFamily="34" charset="-122"/>
                <a:cs typeface="+mn-ea"/>
                <a:sym typeface="+mn-lt"/>
              </a:endParaRPr>
            </a:p>
          </p:txBody>
        </p:sp>
        <p:sp>
          <p:nvSpPr>
            <p:cNvPr id="17" name="Freeform 27"/>
            <p:cNvSpPr>
              <a:spLocks/>
            </p:cNvSpPr>
            <p:nvPr/>
          </p:nvSpPr>
          <p:spPr bwMode="auto">
            <a:xfrm>
              <a:off x="7651448" y="4461526"/>
              <a:ext cx="3832631" cy="1302127"/>
            </a:xfrm>
            <a:custGeom>
              <a:avLst/>
              <a:gdLst>
                <a:gd name="T0" fmla="*/ 1763 w 1809"/>
                <a:gd name="T1" fmla="*/ 147 h 559"/>
                <a:gd name="T2" fmla="*/ 1261 w 1809"/>
                <a:gd name="T3" fmla="*/ 110 h 559"/>
                <a:gd name="T4" fmla="*/ 780 w 1809"/>
                <a:gd name="T5" fmla="*/ 195 h 559"/>
                <a:gd name="T6" fmla="*/ 607 w 1809"/>
                <a:gd name="T7" fmla="*/ 216 h 559"/>
                <a:gd name="T8" fmla="*/ 371 w 1809"/>
                <a:gd name="T9" fmla="*/ 243 h 559"/>
                <a:gd name="T10" fmla="*/ 0 w 1809"/>
                <a:gd name="T11" fmla="*/ 199 h 559"/>
                <a:gd name="T12" fmla="*/ 550 w 1809"/>
                <a:gd name="T13" fmla="*/ 470 h 559"/>
                <a:gd name="T14" fmla="*/ 687 w 1809"/>
                <a:gd name="T15" fmla="*/ 546 h 559"/>
                <a:gd name="T16" fmla="*/ 1310 w 1809"/>
                <a:gd name="T17" fmla="*/ 403 h 559"/>
                <a:gd name="T18" fmla="*/ 1809 w 1809"/>
                <a:gd name="T19" fmla="*/ 445 h 559"/>
                <a:gd name="T20" fmla="*/ 1763 w 1809"/>
                <a:gd name="T21" fmla="*/ 147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9" h="559">
                  <a:moveTo>
                    <a:pt x="1763" y="147"/>
                  </a:moveTo>
                  <a:cubicBezTo>
                    <a:pt x="1763" y="147"/>
                    <a:pt x="1326" y="119"/>
                    <a:pt x="1261" y="110"/>
                  </a:cubicBezTo>
                  <a:cubicBezTo>
                    <a:pt x="1196" y="102"/>
                    <a:pt x="966" y="0"/>
                    <a:pt x="780" y="195"/>
                  </a:cubicBezTo>
                  <a:cubicBezTo>
                    <a:pt x="607" y="216"/>
                    <a:pt x="607" y="216"/>
                    <a:pt x="607" y="216"/>
                  </a:cubicBezTo>
                  <a:cubicBezTo>
                    <a:pt x="607" y="216"/>
                    <a:pt x="422" y="162"/>
                    <a:pt x="371" y="243"/>
                  </a:cubicBezTo>
                  <a:cubicBezTo>
                    <a:pt x="371" y="243"/>
                    <a:pt x="95" y="109"/>
                    <a:pt x="0" y="199"/>
                  </a:cubicBezTo>
                  <a:cubicBezTo>
                    <a:pt x="0" y="199"/>
                    <a:pt x="494" y="419"/>
                    <a:pt x="550" y="470"/>
                  </a:cubicBezTo>
                  <a:cubicBezTo>
                    <a:pt x="550" y="470"/>
                    <a:pt x="641" y="559"/>
                    <a:pt x="687" y="546"/>
                  </a:cubicBezTo>
                  <a:cubicBezTo>
                    <a:pt x="732" y="533"/>
                    <a:pt x="1141" y="404"/>
                    <a:pt x="1310" y="403"/>
                  </a:cubicBezTo>
                  <a:cubicBezTo>
                    <a:pt x="1809" y="445"/>
                    <a:pt x="1809" y="445"/>
                    <a:pt x="1809" y="445"/>
                  </a:cubicBezTo>
                  <a:cubicBezTo>
                    <a:pt x="1763" y="147"/>
                    <a:pt x="1763" y="147"/>
                    <a:pt x="1763" y="147"/>
                  </a:cubicBezTo>
                </a:path>
              </a:pathLst>
            </a:custGeom>
            <a:solidFill>
              <a:srgbClr val="FFB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30000"/>
                </a:lnSpc>
              </a:pPr>
              <a:endParaRPr lang="en-GB" sz="4000" dirty="0">
                <a:latin typeface="思源黑体" panose="020B0500000000000000" pitchFamily="34" charset="-122"/>
                <a:ea typeface="思源黑体" panose="020B0500000000000000" pitchFamily="34" charset="-122"/>
                <a:cs typeface="+mn-ea"/>
                <a:sym typeface="+mn-lt"/>
              </a:endParaRPr>
            </a:p>
          </p:txBody>
        </p:sp>
        <p:sp>
          <p:nvSpPr>
            <p:cNvPr id="18" name="Freeform 28"/>
            <p:cNvSpPr>
              <a:spLocks/>
            </p:cNvSpPr>
            <p:nvPr/>
          </p:nvSpPr>
          <p:spPr bwMode="auto">
            <a:xfrm>
              <a:off x="8308292" y="5027325"/>
              <a:ext cx="1285907" cy="370628"/>
            </a:xfrm>
            <a:custGeom>
              <a:avLst/>
              <a:gdLst>
                <a:gd name="T0" fmla="*/ 61 w 607"/>
                <a:gd name="T1" fmla="*/ 0 h 159"/>
                <a:gd name="T2" fmla="*/ 479 w 607"/>
                <a:gd name="T3" fmla="*/ 106 h 159"/>
                <a:gd name="T4" fmla="*/ 607 w 607"/>
                <a:gd name="T5" fmla="*/ 68 h 159"/>
                <a:gd name="T6" fmla="*/ 488 w 607"/>
                <a:gd name="T7" fmla="*/ 126 h 159"/>
                <a:gd name="T8" fmla="*/ 61 w 607"/>
                <a:gd name="T9" fmla="*/ 0 h 159"/>
              </a:gdLst>
              <a:ahLst/>
              <a:cxnLst>
                <a:cxn ang="0">
                  <a:pos x="T0" y="T1"/>
                </a:cxn>
                <a:cxn ang="0">
                  <a:pos x="T2" y="T3"/>
                </a:cxn>
                <a:cxn ang="0">
                  <a:pos x="T4" y="T5"/>
                </a:cxn>
                <a:cxn ang="0">
                  <a:pos x="T6" y="T7"/>
                </a:cxn>
                <a:cxn ang="0">
                  <a:pos x="T8" y="T9"/>
                </a:cxn>
              </a:cxnLst>
              <a:rect l="0" t="0" r="r" b="b"/>
              <a:pathLst>
                <a:path w="607" h="159">
                  <a:moveTo>
                    <a:pt x="61" y="0"/>
                  </a:moveTo>
                  <a:cubicBezTo>
                    <a:pt x="61" y="0"/>
                    <a:pt x="0" y="125"/>
                    <a:pt x="479" y="106"/>
                  </a:cubicBezTo>
                  <a:cubicBezTo>
                    <a:pt x="607" y="68"/>
                    <a:pt x="607" y="68"/>
                    <a:pt x="607" y="68"/>
                  </a:cubicBezTo>
                  <a:cubicBezTo>
                    <a:pt x="488" y="126"/>
                    <a:pt x="488" y="126"/>
                    <a:pt x="488" y="126"/>
                  </a:cubicBezTo>
                  <a:cubicBezTo>
                    <a:pt x="488" y="126"/>
                    <a:pt x="4" y="159"/>
                    <a:pt x="61" y="0"/>
                  </a:cubicBezTo>
                  <a:close/>
                </a:path>
              </a:pathLst>
            </a:custGeom>
            <a:solidFill>
              <a:srgbClr val="E3A8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30000"/>
                </a:lnSpc>
              </a:pPr>
              <a:endParaRPr lang="en-GB" sz="4000" dirty="0">
                <a:latin typeface="思源黑体" panose="020B0500000000000000" pitchFamily="34" charset="-122"/>
                <a:ea typeface="思源黑体" panose="020B0500000000000000" pitchFamily="34" charset="-122"/>
                <a:cs typeface="+mn-ea"/>
                <a:sym typeface="+mn-lt"/>
              </a:endParaRPr>
            </a:p>
          </p:txBody>
        </p:sp>
        <p:sp>
          <p:nvSpPr>
            <p:cNvPr id="19" name="Freeform 29"/>
            <p:cNvSpPr>
              <a:spLocks/>
            </p:cNvSpPr>
            <p:nvPr/>
          </p:nvSpPr>
          <p:spPr bwMode="auto">
            <a:xfrm>
              <a:off x="8471383" y="4958326"/>
              <a:ext cx="258974" cy="230657"/>
            </a:xfrm>
            <a:custGeom>
              <a:avLst/>
              <a:gdLst>
                <a:gd name="T0" fmla="*/ 111 w 122"/>
                <a:gd name="T1" fmla="*/ 31 h 99"/>
                <a:gd name="T2" fmla="*/ 92 w 122"/>
                <a:gd name="T3" fmla="*/ 99 h 99"/>
                <a:gd name="T4" fmla="*/ 3 w 122"/>
                <a:gd name="T5" fmla="*/ 56 h 99"/>
                <a:gd name="T6" fmla="*/ 111 w 122"/>
                <a:gd name="T7" fmla="*/ 31 h 99"/>
              </a:gdLst>
              <a:ahLst/>
              <a:cxnLst>
                <a:cxn ang="0">
                  <a:pos x="T0" y="T1"/>
                </a:cxn>
                <a:cxn ang="0">
                  <a:pos x="T2" y="T3"/>
                </a:cxn>
                <a:cxn ang="0">
                  <a:pos x="T4" y="T5"/>
                </a:cxn>
                <a:cxn ang="0">
                  <a:pos x="T6" y="T7"/>
                </a:cxn>
              </a:cxnLst>
              <a:rect l="0" t="0" r="r" b="b"/>
              <a:pathLst>
                <a:path w="122" h="99">
                  <a:moveTo>
                    <a:pt x="111" y="31"/>
                  </a:moveTo>
                  <a:cubicBezTo>
                    <a:pt x="111" y="31"/>
                    <a:pt x="122" y="74"/>
                    <a:pt x="92" y="99"/>
                  </a:cubicBezTo>
                  <a:cubicBezTo>
                    <a:pt x="92" y="99"/>
                    <a:pt x="0" y="92"/>
                    <a:pt x="3" y="56"/>
                  </a:cubicBezTo>
                  <a:cubicBezTo>
                    <a:pt x="6" y="0"/>
                    <a:pt x="111" y="31"/>
                    <a:pt x="111" y="31"/>
                  </a:cubicBezTo>
                  <a:close/>
                </a:path>
              </a:pathLst>
            </a:custGeom>
            <a:solidFill>
              <a:srgbClr val="FCDB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30000"/>
                </a:lnSpc>
              </a:pPr>
              <a:endParaRPr lang="en-GB" sz="4000" dirty="0">
                <a:latin typeface="思源黑体" panose="020B0500000000000000" pitchFamily="34" charset="-122"/>
                <a:ea typeface="思源黑体" panose="020B0500000000000000" pitchFamily="34" charset="-122"/>
                <a:cs typeface="+mn-ea"/>
                <a:sym typeface="+mn-lt"/>
              </a:endParaRPr>
            </a:p>
          </p:txBody>
        </p:sp>
        <p:sp>
          <p:nvSpPr>
            <p:cNvPr id="20" name="Freeform 30"/>
            <p:cNvSpPr>
              <a:spLocks/>
            </p:cNvSpPr>
            <p:nvPr/>
          </p:nvSpPr>
          <p:spPr bwMode="auto">
            <a:xfrm>
              <a:off x="10474171" y="4529540"/>
              <a:ext cx="1556530" cy="1117798"/>
            </a:xfrm>
            <a:custGeom>
              <a:avLst/>
              <a:gdLst>
                <a:gd name="T0" fmla="*/ 0 w 1737"/>
                <a:gd name="T1" fmla="*/ 122 h 1134"/>
                <a:gd name="T2" fmla="*/ 49 w 1737"/>
                <a:gd name="T3" fmla="*/ 1080 h 1134"/>
                <a:gd name="T4" fmla="*/ 1737 w 1737"/>
                <a:gd name="T5" fmla="*/ 1134 h 1134"/>
                <a:gd name="T6" fmla="*/ 1711 w 1737"/>
                <a:gd name="T7" fmla="*/ 0 h 1134"/>
                <a:gd name="T8" fmla="*/ 0 w 1737"/>
                <a:gd name="T9" fmla="*/ 122 h 1134"/>
              </a:gdLst>
              <a:ahLst/>
              <a:cxnLst>
                <a:cxn ang="0">
                  <a:pos x="T0" y="T1"/>
                </a:cxn>
                <a:cxn ang="0">
                  <a:pos x="T2" y="T3"/>
                </a:cxn>
                <a:cxn ang="0">
                  <a:pos x="T4" y="T5"/>
                </a:cxn>
                <a:cxn ang="0">
                  <a:pos x="T6" y="T7"/>
                </a:cxn>
                <a:cxn ang="0">
                  <a:pos x="T8" y="T9"/>
                </a:cxn>
              </a:cxnLst>
              <a:rect l="0" t="0" r="r" b="b"/>
              <a:pathLst>
                <a:path w="1737" h="1134">
                  <a:moveTo>
                    <a:pt x="0" y="122"/>
                  </a:moveTo>
                  <a:lnTo>
                    <a:pt x="49" y="1080"/>
                  </a:lnTo>
                  <a:lnTo>
                    <a:pt x="1737" y="1134"/>
                  </a:lnTo>
                  <a:lnTo>
                    <a:pt x="1711" y="0"/>
                  </a:lnTo>
                  <a:lnTo>
                    <a:pt x="0" y="1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30000"/>
                </a:lnSpc>
              </a:pPr>
              <a:endParaRPr lang="en-GB" sz="4000" dirty="0">
                <a:latin typeface="思源黑体" panose="020B0500000000000000" pitchFamily="34" charset="-122"/>
                <a:ea typeface="思源黑体" panose="020B0500000000000000" pitchFamily="34" charset="-122"/>
                <a:cs typeface="+mn-ea"/>
                <a:sym typeface="+mn-lt"/>
              </a:endParaRPr>
            </a:p>
          </p:txBody>
        </p:sp>
        <p:sp>
          <p:nvSpPr>
            <p:cNvPr id="21" name="Freeform 31"/>
            <p:cNvSpPr>
              <a:spLocks/>
            </p:cNvSpPr>
            <p:nvPr/>
          </p:nvSpPr>
          <p:spPr bwMode="auto">
            <a:xfrm>
              <a:off x="10474171" y="4529540"/>
              <a:ext cx="1556530" cy="1117798"/>
            </a:xfrm>
            <a:custGeom>
              <a:avLst/>
              <a:gdLst>
                <a:gd name="T0" fmla="*/ 0 w 1737"/>
                <a:gd name="T1" fmla="*/ 122 h 1134"/>
                <a:gd name="T2" fmla="*/ 49 w 1737"/>
                <a:gd name="T3" fmla="*/ 1080 h 1134"/>
                <a:gd name="T4" fmla="*/ 1737 w 1737"/>
                <a:gd name="T5" fmla="*/ 1134 h 1134"/>
                <a:gd name="T6" fmla="*/ 1711 w 1737"/>
                <a:gd name="T7" fmla="*/ 0 h 1134"/>
                <a:gd name="T8" fmla="*/ 0 w 1737"/>
                <a:gd name="T9" fmla="*/ 122 h 1134"/>
              </a:gdLst>
              <a:ahLst/>
              <a:cxnLst>
                <a:cxn ang="0">
                  <a:pos x="T0" y="T1"/>
                </a:cxn>
                <a:cxn ang="0">
                  <a:pos x="T2" y="T3"/>
                </a:cxn>
                <a:cxn ang="0">
                  <a:pos x="T4" y="T5"/>
                </a:cxn>
                <a:cxn ang="0">
                  <a:pos x="T6" y="T7"/>
                </a:cxn>
                <a:cxn ang="0">
                  <a:pos x="T8" y="T9"/>
                </a:cxn>
              </a:cxnLst>
              <a:rect l="0" t="0" r="r" b="b"/>
              <a:pathLst>
                <a:path w="1737" h="1134">
                  <a:moveTo>
                    <a:pt x="0" y="122"/>
                  </a:moveTo>
                  <a:lnTo>
                    <a:pt x="49" y="1080"/>
                  </a:lnTo>
                  <a:lnTo>
                    <a:pt x="1737" y="1134"/>
                  </a:lnTo>
                  <a:lnTo>
                    <a:pt x="1711" y="0"/>
                  </a:lnTo>
                  <a:lnTo>
                    <a:pt x="0" y="1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30000"/>
                </a:lnSpc>
              </a:pPr>
              <a:endParaRPr lang="en-GB" sz="4000" dirty="0">
                <a:latin typeface="思源黑体" panose="020B0500000000000000" pitchFamily="34" charset="-122"/>
                <a:ea typeface="思源黑体" panose="020B0500000000000000" pitchFamily="34" charset="-122"/>
                <a:cs typeface="+mn-ea"/>
                <a:sym typeface="+mn-lt"/>
              </a:endParaRPr>
            </a:p>
          </p:txBody>
        </p:sp>
        <p:sp>
          <p:nvSpPr>
            <p:cNvPr id="22" name="Freeform 32"/>
            <p:cNvSpPr>
              <a:spLocks/>
            </p:cNvSpPr>
            <p:nvPr/>
          </p:nvSpPr>
          <p:spPr bwMode="auto">
            <a:xfrm>
              <a:off x="10626509" y="4401398"/>
              <a:ext cx="1661385" cy="1439140"/>
            </a:xfrm>
            <a:custGeom>
              <a:avLst/>
              <a:gdLst>
                <a:gd name="T0" fmla="*/ 9 w 1747"/>
                <a:gd name="T1" fmla="*/ 139 h 1460"/>
                <a:gd name="T2" fmla="*/ 0 w 1747"/>
                <a:gd name="T3" fmla="*/ 1349 h 1460"/>
                <a:gd name="T4" fmla="*/ 1747 w 1747"/>
                <a:gd name="T5" fmla="*/ 1460 h 1460"/>
                <a:gd name="T6" fmla="*/ 1723 w 1747"/>
                <a:gd name="T7" fmla="*/ 0 h 1460"/>
                <a:gd name="T8" fmla="*/ 9 w 1747"/>
                <a:gd name="T9" fmla="*/ 139 h 1460"/>
              </a:gdLst>
              <a:ahLst/>
              <a:cxnLst>
                <a:cxn ang="0">
                  <a:pos x="T0" y="T1"/>
                </a:cxn>
                <a:cxn ang="0">
                  <a:pos x="T2" y="T3"/>
                </a:cxn>
                <a:cxn ang="0">
                  <a:pos x="T4" y="T5"/>
                </a:cxn>
                <a:cxn ang="0">
                  <a:pos x="T6" y="T7"/>
                </a:cxn>
                <a:cxn ang="0">
                  <a:pos x="T8" y="T9"/>
                </a:cxn>
              </a:cxnLst>
              <a:rect l="0" t="0" r="r" b="b"/>
              <a:pathLst>
                <a:path w="1747" h="1460">
                  <a:moveTo>
                    <a:pt x="9" y="139"/>
                  </a:moveTo>
                  <a:lnTo>
                    <a:pt x="0" y="1349"/>
                  </a:lnTo>
                  <a:lnTo>
                    <a:pt x="1747" y="1460"/>
                  </a:lnTo>
                  <a:lnTo>
                    <a:pt x="1723" y="0"/>
                  </a:lnTo>
                  <a:lnTo>
                    <a:pt x="9" y="139"/>
                  </a:lnTo>
                  <a:close/>
                </a:path>
              </a:pathLst>
            </a:custGeom>
            <a:solidFill>
              <a:srgbClr val="E53238"/>
            </a:solidFill>
            <a:ln>
              <a:noFill/>
            </a:ln>
          </p:spPr>
          <p:txBody>
            <a:bodyPr vert="horz" wrap="square" lIns="91440" tIns="45720" rIns="91440" bIns="45720" numCol="1" anchor="t" anchorCtr="0" compatLnSpc="1">
              <a:prstTxWarp prst="textNoShape">
                <a:avLst/>
              </a:prstTxWarp>
            </a:bodyPr>
            <a:lstStyle/>
            <a:p>
              <a:pPr>
                <a:lnSpc>
                  <a:spcPct val="130000"/>
                </a:lnSpc>
              </a:pPr>
              <a:endParaRPr lang="en-GB" sz="4000" dirty="0">
                <a:latin typeface="思源黑体" panose="020B0500000000000000" pitchFamily="34" charset="-122"/>
                <a:ea typeface="思源黑体" panose="020B0500000000000000" pitchFamily="34" charset="-122"/>
                <a:cs typeface="+mn-ea"/>
                <a:sym typeface="+mn-lt"/>
              </a:endParaRPr>
            </a:p>
          </p:txBody>
        </p:sp>
        <p:sp>
          <p:nvSpPr>
            <p:cNvPr id="23" name="Freeform 33"/>
            <p:cNvSpPr>
              <a:spLocks/>
            </p:cNvSpPr>
            <p:nvPr/>
          </p:nvSpPr>
          <p:spPr bwMode="auto">
            <a:xfrm>
              <a:off x="10626509" y="4401398"/>
              <a:ext cx="1565491" cy="1439140"/>
            </a:xfrm>
            <a:custGeom>
              <a:avLst/>
              <a:gdLst>
                <a:gd name="T0" fmla="*/ 9 w 1747"/>
                <a:gd name="T1" fmla="*/ 139 h 1460"/>
                <a:gd name="T2" fmla="*/ 0 w 1747"/>
                <a:gd name="T3" fmla="*/ 1349 h 1460"/>
                <a:gd name="T4" fmla="*/ 1747 w 1747"/>
                <a:gd name="T5" fmla="*/ 1460 h 1460"/>
                <a:gd name="T6" fmla="*/ 1723 w 1747"/>
                <a:gd name="T7" fmla="*/ 0 h 1460"/>
                <a:gd name="T8" fmla="*/ 9 w 1747"/>
                <a:gd name="T9" fmla="*/ 139 h 1460"/>
              </a:gdLst>
              <a:ahLst/>
              <a:cxnLst>
                <a:cxn ang="0">
                  <a:pos x="T0" y="T1"/>
                </a:cxn>
                <a:cxn ang="0">
                  <a:pos x="T2" y="T3"/>
                </a:cxn>
                <a:cxn ang="0">
                  <a:pos x="T4" y="T5"/>
                </a:cxn>
                <a:cxn ang="0">
                  <a:pos x="T6" y="T7"/>
                </a:cxn>
                <a:cxn ang="0">
                  <a:pos x="T8" y="T9"/>
                </a:cxn>
              </a:cxnLst>
              <a:rect l="0" t="0" r="r" b="b"/>
              <a:pathLst>
                <a:path w="1747" h="1460">
                  <a:moveTo>
                    <a:pt x="9" y="139"/>
                  </a:moveTo>
                  <a:lnTo>
                    <a:pt x="0" y="1349"/>
                  </a:lnTo>
                  <a:lnTo>
                    <a:pt x="1747" y="1460"/>
                  </a:lnTo>
                  <a:lnTo>
                    <a:pt x="1723" y="0"/>
                  </a:lnTo>
                  <a:lnTo>
                    <a:pt x="9" y="13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30000"/>
                </a:lnSpc>
              </a:pPr>
              <a:endParaRPr lang="en-GB" sz="4000" dirty="0">
                <a:latin typeface="思源黑体" panose="020B0500000000000000" pitchFamily="34" charset="-122"/>
                <a:ea typeface="思源黑体" panose="020B0500000000000000" pitchFamily="34" charset="-122"/>
                <a:cs typeface="+mn-ea"/>
                <a:sym typeface="+mn-lt"/>
              </a:endParaRPr>
            </a:p>
          </p:txBody>
        </p:sp>
        <p:sp>
          <p:nvSpPr>
            <p:cNvPr id="24" name="Freeform 34"/>
            <p:cNvSpPr>
              <a:spLocks/>
            </p:cNvSpPr>
            <p:nvPr/>
          </p:nvSpPr>
          <p:spPr bwMode="auto">
            <a:xfrm>
              <a:off x="10626509" y="5419638"/>
              <a:ext cx="1448998" cy="414000"/>
            </a:xfrm>
            <a:custGeom>
              <a:avLst/>
              <a:gdLst>
                <a:gd name="T0" fmla="*/ 2 w 1617"/>
                <a:gd name="T1" fmla="*/ 0 h 420"/>
                <a:gd name="T2" fmla="*/ 0 w 1617"/>
                <a:gd name="T3" fmla="*/ 316 h 420"/>
                <a:gd name="T4" fmla="*/ 1617 w 1617"/>
                <a:gd name="T5" fmla="*/ 420 h 420"/>
                <a:gd name="T6" fmla="*/ 1617 w 1617"/>
                <a:gd name="T7" fmla="*/ 35 h 420"/>
                <a:gd name="T8" fmla="*/ 2 w 1617"/>
                <a:gd name="T9" fmla="*/ 0 h 420"/>
              </a:gdLst>
              <a:ahLst/>
              <a:cxnLst>
                <a:cxn ang="0">
                  <a:pos x="T0" y="T1"/>
                </a:cxn>
                <a:cxn ang="0">
                  <a:pos x="T2" y="T3"/>
                </a:cxn>
                <a:cxn ang="0">
                  <a:pos x="T4" y="T5"/>
                </a:cxn>
                <a:cxn ang="0">
                  <a:pos x="T6" y="T7"/>
                </a:cxn>
                <a:cxn ang="0">
                  <a:pos x="T8" y="T9"/>
                </a:cxn>
              </a:cxnLst>
              <a:rect l="0" t="0" r="r" b="b"/>
              <a:pathLst>
                <a:path w="1617" h="420">
                  <a:moveTo>
                    <a:pt x="2" y="0"/>
                  </a:moveTo>
                  <a:lnTo>
                    <a:pt x="0" y="316"/>
                  </a:lnTo>
                  <a:lnTo>
                    <a:pt x="1617" y="420"/>
                  </a:lnTo>
                  <a:lnTo>
                    <a:pt x="1617" y="35"/>
                  </a:lnTo>
                  <a:lnTo>
                    <a:pt x="2" y="0"/>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pPr>
                <a:lnSpc>
                  <a:spcPct val="130000"/>
                </a:lnSpc>
              </a:pPr>
              <a:endParaRPr lang="en-GB" sz="4000" dirty="0">
                <a:latin typeface="思源黑体" panose="020B0500000000000000" pitchFamily="34" charset="-122"/>
                <a:ea typeface="思源黑体" panose="020B0500000000000000" pitchFamily="34" charset="-122"/>
                <a:cs typeface="+mn-ea"/>
                <a:sym typeface="+mn-lt"/>
              </a:endParaRPr>
            </a:p>
          </p:txBody>
        </p:sp>
        <p:sp>
          <p:nvSpPr>
            <p:cNvPr id="25" name="Freeform 35"/>
            <p:cNvSpPr>
              <a:spLocks/>
            </p:cNvSpPr>
            <p:nvPr/>
          </p:nvSpPr>
          <p:spPr bwMode="auto">
            <a:xfrm>
              <a:off x="10626509" y="5419638"/>
              <a:ext cx="1448998" cy="414000"/>
            </a:xfrm>
            <a:custGeom>
              <a:avLst/>
              <a:gdLst>
                <a:gd name="T0" fmla="*/ 2 w 1617"/>
                <a:gd name="T1" fmla="*/ 0 h 420"/>
                <a:gd name="T2" fmla="*/ 0 w 1617"/>
                <a:gd name="T3" fmla="*/ 316 h 420"/>
                <a:gd name="T4" fmla="*/ 1617 w 1617"/>
                <a:gd name="T5" fmla="*/ 420 h 420"/>
                <a:gd name="T6" fmla="*/ 1617 w 1617"/>
                <a:gd name="T7" fmla="*/ 35 h 420"/>
                <a:gd name="T8" fmla="*/ 2 w 1617"/>
                <a:gd name="T9" fmla="*/ 0 h 420"/>
              </a:gdLst>
              <a:ahLst/>
              <a:cxnLst>
                <a:cxn ang="0">
                  <a:pos x="T0" y="T1"/>
                </a:cxn>
                <a:cxn ang="0">
                  <a:pos x="T2" y="T3"/>
                </a:cxn>
                <a:cxn ang="0">
                  <a:pos x="T4" y="T5"/>
                </a:cxn>
                <a:cxn ang="0">
                  <a:pos x="T6" y="T7"/>
                </a:cxn>
                <a:cxn ang="0">
                  <a:pos x="T8" y="T9"/>
                </a:cxn>
              </a:cxnLst>
              <a:rect l="0" t="0" r="r" b="b"/>
              <a:pathLst>
                <a:path w="1617" h="420">
                  <a:moveTo>
                    <a:pt x="2" y="0"/>
                  </a:moveTo>
                  <a:lnTo>
                    <a:pt x="0" y="316"/>
                  </a:lnTo>
                  <a:lnTo>
                    <a:pt x="1617" y="420"/>
                  </a:lnTo>
                  <a:lnTo>
                    <a:pt x="1617" y="35"/>
                  </a:lnTo>
                  <a:lnTo>
                    <a:pt x="2" y="0"/>
                  </a:lnTo>
                </a:path>
              </a:pathLst>
            </a:custGeom>
            <a:solidFill>
              <a:srgbClr val="D01A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30000"/>
                </a:lnSpc>
              </a:pPr>
              <a:endParaRPr lang="en-GB" sz="4000" dirty="0">
                <a:latin typeface="思源黑体" panose="020B0500000000000000" pitchFamily="34" charset="-122"/>
                <a:ea typeface="思源黑体" panose="020B0500000000000000" pitchFamily="34" charset="-122"/>
                <a:cs typeface="+mn-ea"/>
                <a:sym typeface="+mn-lt"/>
              </a:endParaRPr>
            </a:p>
          </p:txBody>
        </p:sp>
        <p:sp>
          <p:nvSpPr>
            <p:cNvPr id="26" name="Freeform 36"/>
            <p:cNvSpPr>
              <a:spLocks/>
            </p:cNvSpPr>
            <p:nvPr/>
          </p:nvSpPr>
          <p:spPr bwMode="auto">
            <a:xfrm>
              <a:off x="10844262" y="5479768"/>
              <a:ext cx="172051" cy="191229"/>
            </a:xfrm>
            <a:custGeom>
              <a:avLst/>
              <a:gdLst>
                <a:gd name="T0" fmla="*/ 78 w 81"/>
                <a:gd name="T1" fmla="*/ 35 h 82"/>
                <a:gd name="T2" fmla="*/ 46 w 81"/>
                <a:gd name="T3" fmla="*/ 79 h 82"/>
                <a:gd name="T4" fmla="*/ 3 w 81"/>
                <a:gd name="T5" fmla="*/ 47 h 82"/>
                <a:gd name="T6" fmla="*/ 35 w 81"/>
                <a:gd name="T7" fmla="*/ 4 h 82"/>
                <a:gd name="T8" fmla="*/ 78 w 81"/>
                <a:gd name="T9" fmla="*/ 35 h 82"/>
              </a:gdLst>
              <a:ahLst/>
              <a:cxnLst>
                <a:cxn ang="0">
                  <a:pos x="T0" y="T1"/>
                </a:cxn>
                <a:cxn ang="0">
                  <a:pos x="T2" y="T3"/>
                </a:cxn>
                <a:cxn ang="0">
                  <a:pos x="T4" y="T5"/>
                </a:cxn>
                <a:cxn ang="0">
                  <a:pos x="T6" y="T7"/>
                </a:cxn>
                <a:cxn ang="0">
                  <a:pos x="T8" y="T9"/>
                </a:cxn>
              </a:cxnLst>
              <a:rect l="0" t="0" r="r" b="b"/>
              <a:pathLst>
                <a:path w="81" h="82">
                  <a:moveTo>
                    <a:pt x="78" y="35"/>
                  </a:moveTo>
                  <a:cubicBezTo>
                    <a:pt x="81" y="56"/>
                    <a:pt x="67" y="76"/>
                    <a:pt x="46" y="79"/>
                  </a:cubicBezTo>
                  <a:cubicBezTo>
                    <a:pt x="26" y="82"/>
                    <a:pt x="6" y="68"/>
                    <a:pt x="3" y="47"/>
                  </a:cubicBezTo>
                  <a:cubicBezTo>
                    <a:pt x="0" y="26"/>
                    <a:pt x="14" y="7"/>
                    <a:pt x="35" y="4"/>
                  </a:cubicBezTo>
                  <a:cubicBezTo>
                    <a:pt x="56" y="0"/>
                    <a:pt x="75" y="15"/>
                    <a:pt x="78" y="35"/>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pPr>
                <a:lnSpc>
                  <a:spcPct val="130000"/>
                </a:lnSpc>
              </a:pPr>
              <a:endParaRPr lang="en-GB" sz="4000" dirty="0">
                <a:latin typeface="思源黑体" panose="020B0500000000000000" pitchFamily="34" charset="-122"/>
                <a:ea typeface="思源黑体" panose="020B0500000000000000" pitchFamily="34" charset="-122"/>
                <a:cs typeface="+mn-ea"/>
                <a:sym typeface="+mn-lt"/>
              </a:endParaRPr>
            </a:p>
          </p:txBody>
        </p:sp>
        <p:sp>
          <p:nvSpPr>
            <p:cNvPr id="27" name="Freeform 37"/>
            <p:cNvSpPr>
              <a:spLocks/>
            </p:cNvSpPr>
            <p:nvPr/>
          </p:nvSpPr>
          <p:spPr bwMode="auto">
            <a:xfrm>
              <a:off x="11115781" y="5498496"/>
              <a:ext cx="171156" cy="191229"/>
            </a:xfrm>
            <a:custGeom>
              <a:avLst/>
              <a:gdLst>
                <a:gd name="T0" fmla="*/ 78 w 81"/>
                <a:gd name="T1" fmla="*/ 35 h 82"/>
                <a:gd name="T2" fmla="*/ 46 w 81"/>
                <a:gd name="T3" fmla="*/ 78 h 82"/>
                <a:gd name="T4" fmla="*/ 3 w 81"/>
                <a:gd name="T5" fmla="*/ 47 h 82"/>
                <a:gd name="T6" fmla="*/ 35 w 81"/>
                <a:gd name="T7" fmla="*/ 3 h 82"/>
                <a:gd name="T8" fmla="*/ 78 w 81"/>
                <a:gd name="T9" fmla="*/ 35 h 82"/>
              </a:gdLst>
              <a:ahLst/>
              <a:cxnLst>
                <a:cxn ang="0">
                  <a:pos x="T0" y="T1"/>
                </a:cxn>
                <a:cxn ang="0">
                  <a:pos x="T2" y="T3"/>
                </a:cxn>
                <a:cxn ang="0">
                  <a:pos x="T4" y="T5"/>
                </a:cxn>
                <a:cxn ang="0">
                  <a:pos x="T6" y="T7"/>
                </a:cxn>
                <a:cxn ang="0">
                  <a:pos x="T8" y="T9"/>
                </a:cxn>
              </a:cxnLst>
              <a:rect l="0" t="0" r="r" b="b"/>
              <a:pathLst>
                <a:path w="81" h="82">
                  <a:moveTo>
                    <a:pt x="78" y="35"/>
                  </a:moveTo>
                  <a:cubicBezTo>
                    <a:pt x="81" y="56"/>
                    <a:pt x="67" y="75"/>
                    <a:pt x="46" y="78"/>
                  </a:cubicBezTo>
                  <a:cubicBezTo>
                    <a:pt x="25" y="82"/>
                    <a:pt x="6" y="67"/>
                    <a:pt x="3" y="47"/>
                  </a:cubicBezTo>
                  <a:cubicBezTo>
                    <a:pt x="0" y="26"/>
                    <a:pt x="14" y="6"/>
                    <a:pt x="35" y="3"/>
                  </a:cubicBezTo>
                  <a:cubicBezTo>
                    <a:pt x="55" y="0"/>
                    <a:pt x="75" y="14"/>
                    <a:pt x="78" y="35"/>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pPr>
                <a:lnSpc>
                  <a:spcPct val="130000"/>
                </a:lnSpc>
              </a:pPr>
              <a:endParaRPr lang="en-GB" sz="4000" dirty="0">
                <a:latin typeface="思源黑体" panose="020B0500000000000000" pitchFamily="34" charset="-122"/>
                <a:ea typeface="思源黑体" panose="020B0500000000000000" pitchFamily="34" charset="-122"/>
                <a:cs typeface="+mn-ea"/>
                <a:sym typeface="+mn-lt"/>
              </a:endParaRPr>
            </a:p>
          </p:txBody>
        </p:sp>
        <p:sp>
          <p:nvSpPr>
            <p:cNvPr id="28" name="Arc 40"/>
            <p:cNvSpPr/>
            <p:nvPr/>
          </p:nvSpPr>
          <p:spPr>
            <a:xfrm rot="9168342">
              <a:off x="8627393" y="2286864"/>
              <a:ext cx="487586" cy="370036"/>
            </a:xfrm>
            <a:prstGeom prst="arc">
              <a:avLst/>
            </a:prstGeom>
            <a:ln w="34925">
              <a:solidFill>
                <a:srgbClr val="D01A1E"/>
              </a:solidFill>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30000"/>
                </a:lnSpc>
              </a:pPr>
              <a:endParaRPr lang="en-GB" dirty="0">
                <a:latin typeface="思源黑体" panose="020B0500000000000000" pitchFamily="34" charset="-122"/>
                <a:ea typeface="思源黑体" panose="020B0500000000000000" pitchFamily="34" charset="-122"/>
                <a:cs typeface="+mn-ea"/>
                <a:sym typeface="+mn-lt"/>
              </a:endParaRPr>
            </a:p>
          </p:txBody>
        </p:sp>
      </p:grpSp>
      <p:sp>
        <p:nvSpPr>
          <p:cNvPr id="29" name="Shape 54"/>
          <p:cNvSpPr txBox="1">
            <a:spLocks/>
          </p:cNvSpPr>
          <p:nvPr/>
        </p:nvSpPr>
        <p:spPr>
          <a:xfrm>
            <a:off x="7391350" y="3212976"/>
            <a:ext cx="2794789" cy="113299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30000"/>
              </a:lnSpc>
              <a:defRPr sz="1800">
                <a:solidFill>
                  <a:srgbClr val="000000"/>
                </a:solidFill>
              </a:defRPr>
            </a:pPr>
            <a:r>
              <a:rPr lang="zh-CN" altLang="en-US" sz="9600" dirty="0">
                <a:solidFill>
                  <a:schemeClr val="bg1"/>
                </a:solidFill>
                <a:latin typeface="思源黑体" panose="020B0500000000000000" pitchFamily="34" charset="-122"/>
                <a:ea typeface="思源黑体" panose="020B0500000000000000" pitchFamily="34" charset="-122"/>
                <a:cs typeface="+mn-ea"/>
                <a:sym typeface="+mn-lt"/>
              </a:rPr>
              <a:t>￥</a:t>
            </a:r>
            <a:endParaRPr lang="en-US" sz="9600" dirty="0">
              <a:solidFill>
                <a:schemeClr val="bg1"/>
              </a:solidFill>
              <a:latin typeface="思源黑体" panose="020B0500000000000000" pitchFamily="34" charset="-122"/>
              <a:ea typeface="思源黑体" panose="020B0500000000000000" pitchFamily="34" charset="-122"/>
              <a:cs typeface="+mn-ea"/>
              <a:sym typeface="+mn-lt"/>
            </a:endParaRPr>
          </a:p>
        </p:txBody>
      </p:sp>
      <p:grpSp>
        <p:nvGrpSpPr>
          <p:cNvPr id="30" name="组合 29"/>
          <p:cNvGrpSpPr/>
          <p:nvPr/>
        </p:nvGrpSpPr>
        <p:grpSpPr>
          <a:xfrm>
            <a:off x="2710830" y="1631304"/>
            <a:ext cx="2592287" cy="454355"/>
            <a:chOff x="4673997" y="1933420"/>
            <a:chExt cx="2592287" cy="454355"/>
          </a:xfrm>
          <a:effectLst>
            <a:outerShdw blurRad="254000" dist="63500" dir="2700000" algn="tl" rotWithShape="0">
              <a:prstClr val="black">
                <a:alpha val="30000"/>
              </a:prstClr>
            </a:outerShdw>
          </a:effectLst>
        </p:grpSpPr>
        <p:sp>
          <p:nvSpPr>
            <p:cNvPr id="31" name="Round Same Side Corner Rectangle 48"/>
            <p:cNvSpPr/>
            <p:nvPr/>
          </p:nvSpPr>
          <p:spPr>
            <a:xfrm rot="5400000">
              <a:off x="5795837" y="892753"/>
              <a:ext cx="348608" cy="2592287"/>
            </a:xfrm>
            <a:prstGeom prst="round2SameRect">
              <a:avLst>
                <a:gd name="adj1" fmla="val 50000"/>
                <a:gd name="adj2" fmla="val 50000"/>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bg-BG" dirty="0">
                <a:ea typeface="思源黑体" panose="020B0500000000000000" pitchFamily="34" charset="-122"/>
                <a:cs typeface="+mn-ea"/>
                <a:sym typeface="+mn-lt"/>
              </a:endParaRPr>
            </a:p>
          </p:txBody>
        </p:sp>
        <p:sp>
          <p:nvSpPr>
            <p:cNvPr id="32" name="Rectangle 49"/>
            <p:cNvSpPr/>
            <p:nvPr/>
          </p:nvSpPr>
          <p:spPr>
            <a:xfrm>
              <a:off x="5110689" y="1933420"/>
              <a:ext cx="1723549" cy="454355"/>
            </a:xfrm>
            <a:prstGeom prst="rect">
              <a:avLst/>
            </a:prstGeom>
          </p:spPr>
          <p:txBody>
            <a:bodyPr wrap="none">
              <a:spAutoFit/>
            </a:bodyPr>
            <a:lstStyle/>
            <a:p>
              <a:pPr algn="ctr">
                <a:lnSpc>
                  <a:spcPct val="130000"/>
                </a:lnSpc>
              </a:pPr>
              <a:r>
                <a:rPr lang="zh-CN" altLang="en-US" sz="2000" dirty="0">
                  <a:solidFill>
                    <a:schemeClr val="bg1"/>
                  </a:solidFill>
                  <a:latin typeface="思源黑体" panose="020B0500000000000000" pitchFamily="34" charset="-122"/>
                  <a:ea typeface="思源黑体" panose="020B0500000000000000" pitchFamily="34" charset="-122"/>
                  <a:cs typeface="+mn-ea"/>
                  <a:sym typeface="+mn-lt"/>
                </a:rPr>
                <a:t>加薪技能提升</a:t>
              </a:r>
            </a:p>
          </p:txBody>
        </p:sp>
      </p:grpSp>
      <p:sp>
        <p:nvSpPr>
          <p:cNvPr id="33" name="TextBox 32"/>
          <p:cNvSpPr txBox="1"/>
          <p:nvPr/>
        </p:nvSpPr>
        <p:spPr>
          <a:xfrm>
            <a:off x="1998760" y="2204864"/>
            <a:ext cx="4301458" cy="473399"/>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点击输入简要文字解说，解说文字尽量概括精炼，不用多余的文字修饰，简洁精准的 解说所提炼的核心概念。</a:t>
            </a:r>
          </a:p>
        </p:txBody>
      </p:sp>
      <p:grpSp>
        <p:nvGrpSpPr>
          <p:cNvPr id="34" name="组合 33"/>
          <p:cNvGrpSpPr/>
          <p:nvPr/>
        </p:nvGrpSpPr>
        <p:grpSpPr>
          <a:xfrm>
            <a:off x="2710830" y="2825823"/>
            <a:ext cx="2592287" cy="454355"/>
            <a:chOff x="4673997" y="1933420"/>
            <a:chExt cx="2592287" cy="454355"/>
          </a:xfrm>
          <a:effectLst>
            <a:outerShdw blurRad="254000" dist="63500" dir="2700000" algn="tl" rotWithShape="0">
              <a:prstClr val="black">
                <a:alpha val="30000"/>
              </a:prstClr>
            </a:outerShdw>
          </a:effectLst>
        </p:grpSpPr>
        <p:sp>
          <p:nvSpPr>
            <p:cNvPr id="35" name="Round Same Side Corner Rectangle 48"/>
            <p:cNvSpPr/>
            <p:nvPr/>
          </p:nvSpPr>
          <p:spPr>
            <a:xfrm rot="5400000">
              <a:off x="5795837" y="892753"/>
              <a:ext cx="348608" cy="2592287"/>
            </a:xfrm>
            <a:prstGeom prst="round2SameRect">
              <a:avLst>
                <a:gd name="adj1" fmla="val 50000"/>
                <a:gd name="adj2" fmla="val 50000"/>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bg-BG" dirty="0">
                <a:ea typeface="思源黑体" panose="020B0500000000000000" pitchFamily="34" charset="-122"/>
                <a:cs typeface="+mn-ea"/>
                <a:sym typeface="+mn-lt"/>
              </a:endParaRPr>
            </a:p>
          </p:txBody>
        </p:sp>
        <p:sp>
          <p:nvSpPr>
            <p:cNvPr id="36" name="Rectangle 49"/>
            <p:cNvSpPr/>
            <p:nvPr/>
          </p:nvSpPr>
          <p:spPr>
            <a:xfrm>
              <a:off x="5110687" y="1933420"/>
              <a:ext cx="1723549" cy="454355"/>
            </a:xfrm>
            <a:prstGeom prst="rect">
              <a:avLst/>
            </a:prstGeom>
          </p:spPr>
          <p:txBody>
            <a:bodyPr wrap="none">
              <a:spAutoFit/>
            </a:bodyPr>
            <a:lstStyle/>
            <a:p>
              <a:pPr algn="ctr">
                <a:lnSpc>
                  <a:spcPct val="130000"/>
                </a:lnSpc>
              </a:pPr>
              <a:r>
                <a:rPr lang="zh-CN" altLang="en-US" sz="2000" dirty="0">
                  <a:solidFill>
                    <a:schemeClr val="bg1"/>
                  </a:solidFill>
                  <a:latin typeface="思源黑体" panose="020B0500000000000000" pitchFamily="34" charset="-122"/>
                  <a:ea typeface="思源黑体" panose="020B0500000000000000" pitchFamily="34" charset="-122"/>
                  <a:cs typeface="+mn-ea"/>
                  <a:sym typeface="+mn-lt"/>
                </a:rPr>
                <a:t>工作能力提升</a:t>
              </a:r>
            </a:p>
          </p:txBody>
        </p:sp>
      </p:grpSp>
      <p:sp>
        <p:nvSpPr>
          <p:cNvPr id="37" name="TextBox 36"/>
          <p:cNvSpPr txBox="1"/>
          <p:nvPr/>
        </p:nvSpPr>
        <p:spPr>
          <a:xfrm>
            <a:off x="1998760" y="3399383"/>
            <a:ext cx="4301458" cy="473399"/>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点击输入简要文字解说，解说文字尽量概括精炼，不用多余的文字修饰，简洁精准的 解说所提炼的核心概念。</a:t>
            </a:r>
          </a:p>
        </p:txBody>
      </p:sp>
      <p:grpSp>
        <p:nvGrpSpPr>
          <p:cNvPr id="38" name="组合 37"/>
          <p:cNvGrpSpPr/>
          <p:nvPr/>
        </p:nvGrpSpPr>
        <p:grpSpPr>
          <a:xfrm>
            <a:off x="2710830" y="4049959"/>
            <a:ext cx="2592287" cy="454355"/>
            <a:chOff x="4673997" y="1933420"/>
            <a:chExt cx="2592287" cy="454355"/>
          </a:xfrm>
          <a:effectLst>
            <a:outerShdw blurRad="254000" dist="63500" dir="2700000" algn="tl" rotWithShape="0">
              <a:prstClr val="black">
                <a:alpha val="30000"/>
              </a:prstClr>
            </a:outerShdw>
          </a:effectLst>
        </p:grpSpPr>
        <p:sp>
          <p:nvSpPr>
            <p:cNvPr id="39" name="Round Same Side Corner Rectangle 48"/>
            <p:cNvSpPr/>
            <p:nvPr/>
          </p:nvSpPr>
          <p:spPr>
            <a:xfrm rot="5400000">
              <a:off x="5795837" y="892753"/>
              <a:ext cx="348608" cy="2592287"/>
            </a:xfrm>
            <a:prstGeom prst="round2SameRect">
              <a:avLst>
                <a:gd name="adj1" fmla="val 50000"/>
                <a:gd name="adj2" fmla="val 50000"/>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bg-BG" dirty="0">
                <a:ea typeface="思源黑体" panose="020B0500000000000000" pitchFamily="34" charset="-122"/>
                <a:cs typeface="+mn-ea"/>
                <a:sym typeface="+mn-lt"/>
              </a:endParaRPr>
            </a:p>
          </p:txBody>
        </p:sp>
        <p:sp>
          <p:nvSpPr>
            <p:cNvPr id="40" name="Rectangle 49"/>
            <p:cNvSpPr/>
            <p:nvPr/>
          </p:nvSpPr>
          <p:spPr>
            <a:xfrm>
              <a:off x="5110687" y="1933420"/>
              <a:ext cx="1723549" cy="454355"/>
            </a:xfrm>
            <a:prstGeom prst="rect">
              <a:avLst/>
            </a:prstGeom>
          </p:spPr>
          <p:txBody>
            <a:bodyPr wrap="none">
              <a:spAutoFit/>
            </a:bodyPr>
            <a:lstStyle/>
            <a:p>
              <a:pPr algn="ctr">
                <a:lnSpc>
                  <a:spcPct val="130000"/>
                </a:lnSpc>
              </a:pPr>
              <a:r>
                <a:rPr lang="zh-CN" altLang="en-US" sz="2000" dirty="0">
                  <a:solidFill>
                    <a:schemeClr val="bg1"/>
                  </a:solidFill>
                  <a:latin typeface="思源黑体" panose="020B0500000000000000" pitchFamily="34" charset="-122"/>
                  <a:ea typeface="思源黑体" panose="020B0500000000000000" pitchFamily="34" charset="-122"/>
                  <a:cs typeface="+mn-ea"/>
                  <a:sym typeface="+mn-lt"/>
                </a:rPr>
                <a:t>工作质量提升</a:t>
              </a:r>
            </a:p>
          </p:txBody>
        </p:sp>
      </p:grpSp>
      <p:sp>
        <p:nvSpPr>
          <p:cNvPr id="41" name="TextBox 40"/>
          <p:cNvSpPr txBox="1"/>
          <p:nvPr/>
        </p:nvSpPr>
        <p:spPr>
          <a:xfrm>
            <a:off x="1998760" y="4623519"/>
            <a:ext cx="4301458" cy="473399"/>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点击输入简要文字解说，解说文字尽量概括精炼，不用多余的文字修饰，简洁精准的 解说所提炼的核心概念。</a:t>
            </a:r>
          </a:p>
        </p:txBody>
      </p:sp>
      <p:grpSp>
        <p:nvGrpSpPr>
          <p:cNvPr id="46" name="组合 45"/>
          <p:cNvGrpSpPr/>
          <p:nvPr/>
        </p:nvGrpSpPr>
        <p:grpSpPr>
          <a:xfrm>
            <a:off x="3960903" y="266662"/>
            <a:ext cx="4268606" cy="919077"/>
            <a:chOff x="3925680" y="337337"/>
            <a:chExt cx="4269162" cy="919197"/>
          </a:xfrm>
        </p:grpSpPr>
        <p:sp>
          <p:nvSpPr>
            <p:cNvPr id="47" name="文本框 46"/>
            <p:cNvSpPr txBox="1"/>
            <p:nvPr/>
          </p:nvSpPr>
          <p:spPr>
            <a:xfrm>
              <a:off x="3925680" y="337337"/>
              <a:ext cx="4269162"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r>
                <a:rPr lang="zh-CN" altLang="en-US" sz="3200" dirty="0">
                  <a:ea typeface="思源黑体" panose="020B0500000000000000" pitchFamily="34" charset="-122"/>
                </a:rPr>
                <a:t>职能加薪规划</a:t>
              </a:r>
            </a:p>
          </p:txBody>
        </p:sp>
        <p:sp>
          <p:nvSpPr>
            <p:cNvPr id="48" name="文本框 47"/>
            <p:cNvSpPr txBox="1"/>
            <p:nvPr/>
          </p:nvSpPr>
          <p:spPr>
            <a:xfrm>
              <a:off x="3925680" y="868736"/>
              <a:ext cx="4269162" cy="387798"/>
            </a:xfrm>
            <a:prstGeom prst="rect">
              <a:avLst/>
            </a:prstGeom>
            <a:noFill/>
          </p:spPr>
          <p:txBody>
            <a:bodyPr wrap="square" rtlCol="0">
              <a:spAutoFit/>
              <a:scene3d>
                <a:camera prst="orthographicFront"/>
                <a:lightRig rig="threePt" dir="t"/>
              </a:scene3d>
              <a:sp3d contourW="12700"/>
            </a:bodyPr>
            <a:lstStyle>
              <a:defPPr>
                <a:defRPr lang="en-US"/>
              </a:defPPr>
              <a:lvl1pPr algn="ctr">
                <a:lnSpc>
                  <a:spcPct val="120000"/>
                </a:lnSpc>
                <a:defRPr sz="1100">
                  <a:solidFill>
                    <a:schemeClr val="bg1">
                      <a:lumMod val="65000"/>
                    </a:schemeClr>
                  </a:solidFill>
                  <a:latin typeface="Century Gothic" panose="020B0502020202020204" pitchFamily="34" charset="0"/>
                </a:defRPr>
              </a:lvl1pPr>
            </a:lstStyle>
            <a:p>
              <a:r>
                <a:rPr lang="en-US" altLang="zh-CN" sz="800" dirty="0">
                  <a:solidFill>
                    <a:schemeClr val="tx1">
                      <a:lumMod val="50000"/>
                      <a:lumOff val="50000"/>
                    </a:schemeClr>
                  </a:solidFill>
                  <a:ea typeface="思源黑体" panose="020B0500000000000000" pitchFamily="34" charset="-122"/>
                </a:rPr>
                <a:t>print the presentation and make it into a film to be used in a wider field The user can demonstrate on a projector or computer</a:t>
              </a:r>
            </a:p>
          </p:txBody>
        </p:sp>
      </p:grpSp>
    </p:spTree>
    <p:extLst>
      <p:ext uri="{BB962C8B-B14F-4D97-AF65-F5344CB8AC3E}">
        <p14:creationId xmlns:p14="http://schemas.microsoft.com/office/powerpoint/2010/main" val="1717952934"/>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par>
                          <p:cTn id="23" fill="hold">
                            <p:stCondLst>
                              <p:cond delay="2500"/>
                            </p:stCondLst>
                            <p:childTnLst>
                              <p:par>
                                <p:cTn id="24" presetID="42" presetClass="entr" presetSubtype="0"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500"/>
                                        <p:tgtEl>
                                          <p:spTgt spid="37"/>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1000"/>
                                        <p:tgtEl>
                                          <p:spTgt spid="38"/>
                                        </p:tgtEl>
                                      </p:cBhvr>
                                    </p:animEffect>
                                    <p:anim calcmode="lin" valueType="num">
                                      <p:cBhvr>
                                        <p:cTn id="37" dur="1000" fill="hold"/>
                                        <p:tgtEl>
                                          <p:spTgt spid="38"/>
                                        </p:tgtEl>
                                        <p:attrNameLst>
                                          <p:attrName>ppt_x</p:attrName>
                                        </p:attrNameLst>
                                      </p:cBhvr>
                                      <p:tavLst>
                                        <p:tav tm="0">
                                          <p:val>
                                            <p:strVal val="#ppt_x"/>
                                          </p:val>
                                        </p:tav>
                                        <p:tav tm="100000">
                                          <p:val>
                                            <p:strVal val="#ppt_x"/>
                                          </p:val>
                                        </p:tav>
                                      </p:tavLst>
                                    </p:anim>
                                    <p:anim calcmode="lin" valueType="num">
                                      <p:cBhvr>
                                        <p:cTn id="38" dur="1000" fill="hold"/>
                                        <p:tgtEl>
                                          <p:spTgt spid="3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left)">
                                      <p:cBhvr>
                                        <p:cTn id="4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3" grpId="0"/>
      <p:bldP spid="37"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íṡľíḍè-Arrow: Chevron 31"/>
          <p:cNvSpPr/>
          <p:nvPr/>
        </p:nvSpPr>
        <p:spPr>
          <a:xfrm>
            <a:off x="4399843" y="2724040"/>
            <a:ext cx="1644838" cy="728658"/>
          </a:xfrm>
          <a:prstGeom prst="chevron">
            <a:avLst>
              <a:gd name="adj" fmla="val 41391"/>
            </a:avLst>
          </a:prstGeom>
          <a:solidFill>
            <a:srgbClr val="E53238"/>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dirty="0">
              <a:ea typeface="思源黑体" panose="020B0500000000000000" pitchFamily="34" charset="-122"/>
            </a:endParaRPr>
          </a:p>
        </p:txBody>
      </p:sp>
      <p:sp>
        <p:nvSpPr>
          <p:cNvPr id="11" name="íṡľíḍè-Arrow: Chevron 37"/>
          <p:cNvSpPr/>
          <p:nvPr/>
        </p:nvSpPr>
        <p:spPr>
          <a:xfrm>
            <a:off x="1614212" y="2724040"/>
            <a:ext cx="3092261" cy="728658"/>
          </a:xfrm>
          <a:prstGeom prst="chevron">
            <a:avLst>
              <a:gd name="adj" fmla="val 4139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dirty="0">
              <a:ea typeface="思源黑体" panose="020B0500000000000000" pitchFamily="34" charset="-122"/>
            </a:endParaRPr>
          </a:p>
        </p:txBody>
      </p:sp>
      <p:sp>
        <p:nvSpPr>
          <p:cNvPr id="9" name="矩形 8"/>
          <p:cNvSpPr/>
          <p:nvPr/>
        </p:nvSpPr>
        <p:spPr>
          <a:xfrm>
            <a:off x="2056482" y="2830041"/>
            <a:ext cx="2248526" cy="490134"/>
          </a:xfrm>
          <a:prstGeom prst="rect">
            <a:avLst/>
          </a:prstGeom>
        </p:spPr>
        <p:txBody>
          <a:bodyPr wrap="square">
            <a:spAutoFit/>
            <a:scene3d>
              <a:camera prst="orthographicFront"/>
              <a:lightRig rig="threePt" dir="t"/>
            </a:scene3d>
            <a:sp3d contourW="12700"/>
          </a:bodyPr>
          <a:lstStyle/>
          <a:p>
            <a:pPr>
              <a:lnSpc>
                <a:spcPct val="120000"/>
              </a:lnSpc>
            </a:pPr>
            <a:r>
              <a:rPr lang="zh-CN" altLang="en-US" sz="1050" dirty="0">
                <a:solidFill>
                  <a:schemeClr val="tx1">
                    <a:lumMod val="65000"/>
                    <a:lumOff val="35000"/>
                  </a:schemeClr>
                </a:solidFill>
                <a:ea typeface="思源黑体" panose="020B0500000000000000" pitchFamily="34" charset="-122"/>
              </a:rPr>
              <a:t>用户可以在投影仪或者计算机上可以将演示文稿打印出来</a:t>
            </a:r>
          </a:p>
        </p:txBody>
      </p:sp>
      <p:sp>
        <p:nvSpPr>
          <p:cNvPr id="16" name="íṡľíḍè-Arrow: Chevron 31"/>
          <p:cNvSpPr/>
          <p:nvPr/>
        </p:nvSpPr>
        <p:spPr>
          <a:xfrm>
            <a:off x="4399843" y="3972331"/>
            <a:ext cx="1644838" cy="728658"/>
          </a:xfrm>
          <a:prstGeom prst="chevron">
            <a:avLst>
              <a:gd name="adj" fmla="val 41391"/>
            </a:avLst>
          </a:prstGeom>
          <a:solidFill>
            <a:srgbClr val="595959"/>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dirty="0">
              <a:ea typeface="思源黑体" panose="020B0500000000000000" pitchFamily="34" charset="-122"/>
            </a:endParaRPr>
          </a:p>
        </p:txBody>
      </p:sp>
      <p:sp>
        <p:nvSpPr>
          <p:cNvPr id="17" name="íṡľíḍè-Arrow: Chevron 37"/>
          <p:cNvSpPr/>
          <p:nvPr/>
        </p:nvSpPr>
        <p:spPr>
          <a:xfrm>
            <a:off x="1614212" y="3972331"/>
            <a:ext cx="3092261" cy="728658"/>
          </a:xfrm>
          <a:prstGeom prst="chevron">
            <a:avLst>
              <a:gd name="adj" fmla="val 4139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dirty="0">
              <a:ea typeface="思源黑体" panose="020B0500000000000000" pitchFamily="34" charset="-122"/>
            </a:endParaRPr>
          </a:p>
        </p:txBody>
      </p:sp>
      <p:sp>
        <p:nvSpPr>
          <p:cNvPr id="15" name="矩形 14"/>
          <p:cNvSpPr/>
          <p:nvPr/>
        </p:nvSpPr>
        <p:spPr>
          <a:xfrm>
            <a:off x="2056482" y="4065634"/>
            <a:ext cx="2248526" cy="490134"/>
          </a:xfrm>
          <a:prstGeom prst="rect">
            <a:avLst/>
          </a:prstGeom>
        </p:spPr>
        <p:txBody>
          <a:bodyPr wrap="square">
            <a:spAutoFit/>
            <a:scene3d>
              <a:camera prst="orthographicFront"/>
              <a:lightRig rig="threePt" dir="t"/>
            </a:scene3d>
            <a:sp3d contourW="12700"/>
          </a:bodyPr>
          <a:lstStyle/>
          <a:p>
            <a:pPr>
              <a:lnSpc>
                <a:spcPct val="120000"/>
              </a:lnSpc>
            </a:pPr>
            <a:r>
              <a:rPr lang="zh-CN" altLang="en-US" sz="1050" dirty="0">
                <a:solidFill>
                  <a:schemeClr val="tx1">
                    <a:lumMod val="65000"/>
                    <a:lumOff val="35000"/>
                  </a:schemeClr>
                </a:solidFill>
                <a:ea typeface="思源黑体" panose="020B0500000000000000" pitchFamily="34" charset="-122"/>
              </a:rPr>
              <a:t>用户可以在投影仪或者计算机上可以将演示文稿打印出来</a:t>
            </a:r>
          </a:p>
        </p:txBody>
      </p:sp>
      <p:sp>
        <p:nvSpPr>
          <p:cNvPr id="22" name="íṡľíḍè-Arrow: Chevron 31"/>
          <p:cNvSpPr/>
          <p:nvPr/>
        </p:nvSpPr>
        <p:spPr>
          <a:xfrm>
            <a:off x="4399843" y="5220622"/>
            <a:ext cx="1644838" cy="728658"/>
          </a:xfrm>
          <a:prstGeom prst="chevron">
            <a:avLst>
              <a:gd name="adj" fmla="val 41391"/>
            </a:avLst>
          </a:prstGeom>
          <a:solidFill>
            <a:srgbClr val="E53238"/>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dirty="0">
              <a:ea typeface="思源黑体" panose="020B0500000000000000" pitchFamily="34" charset="-122"/>
            </a:endParaRPr>
          </a:p>
        </p:txBody>
      </p:sp>
      <p:sp>
        <p:nvSpPr>
          <p:cNvPr id="23" name="íṡľíḍè-Arrow: Chevron 37"/>
          <p:cNvSpPr/>
          <p:nvPr/>
        </p:nvSpPr>
        <p:spPr>
          <a:xfrm>
            <a:off x="1614212" y="5220622"/>
            <a:ext cx="3092261" cy="728658"/>
          </a:xfrm>
          <a:prstGeom prst="chevron">
            <a:avLst>
              <a:gd name="adj" fmla="val 4139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dirty="0">
              <a:ea typeface="思源黑体" panose="020B0500000000000000" pitchFamily="34" charset="-122"/>
            </a:endParaRPr>
          </a:p>
        </p:txBody>
      </p:sp>
      <p:sp>
        <p:nvSpPr>
          <p:cNvPr id="21" name="矩形 20"/>
          <p:cNvSpPr/>
          <p:nvPr/>
        </p:nvSpPr>
        <p:spPr>
          <a:xfrm>
            <a:off x="2056482" y="5313925"/>
            <a:ext cx="2248526" cy="490134"/>
          </a:xfrm>
          <a:prstGeom prst="rect">
            <a:avLst/>
          </a:prstGeom>
        </p:spPr>
        <p:txBody>
          <a:bodyPr wrap="square">
            <a:spAutoFit/>
            <a:scene3d>
              <a:camera prst="orthographicFront"/>
              <a:lightRig rig="threePt" dir="t"/>
            </a:scene3d>
            <a:sp3d contourW="12700"/>
          </a:bodyPr>
          <a:lstStyle/>
          <a:p>
            <a:pPr>
              <a:lnSpc>
                <a:spcPct val="120000"/>
              </a:lnSpc>
            </a:pPr>
            <a:r>
              <a:rPr lang="zh-CN" altLang="en-US" sz="1050" dirty="0">
                <a:solidFill>
                  <a:schemeClr val="tx1">
                    <a:lumMod val="65000"/>
                    <a:lumOff val="35000"/>
                  </a:schemeClr>
                </a:solidFill>
                <a:ea typeface="思源黑体" panose="020B0500000000000000" pitchFamily="34" charset="-122"/>
              </a:rPr>
              <a:t>用户可以在投影仪或者计算机上可以将演示文稿打印出来</a:t>
            </a:r>
          </a:p>
        </p:txBody>
      </p:sp>
      <p:sp>
        <p:nvSpPr>
          <p:cNvPr id="28" name="íṡľíḍè-Arrow: Chevron 31"/>
          <p:cNvSpPr/>
          <p:nvPr/>
        </p:nvSpPr>
        <p:spPr>
          <a:xfrm>
            <a:off x="9058880" y="2724040"/>
            <a:ext cx="1644838" cy="728658"/>
          </a:xfrm>
          <a:prstGeom prst="chevron">
            <a:avLst>
              <a:gd name="adj" fmla="val 41391"/>
            </a:avLst>
          </a:prstGeom>
          <a:solidFill>
            <a:srgbClr val="595959"/>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dirty="0">
              <a:ea typeface="思源黑体" panose="020B0500000000000000" pitchFamily="34" charset="-122"/>
            </a:endParaRPr>
          </a:p>
        </p:txBody>
      </p:sp>
      <p:sp>
        <p:nvSpPr>
          <p:cNvPr id="29" name="íṡľíḍè-Arrow: Chevron 37"/>
          <p:cNvSpPr/>
          <p:nvPr/>
        </p:nvSpPr>
        <p:spPr>
          <a:xfrm>
            <a:off x="6273249" y="2724040"/>
            <a:ext cx="3092261" cy="728658"/>
          </a:xfrm>
          <a:prstGeom prst="chevron">
            <a:avLst>
              <a:gd name="adj" fmla="val 4139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dirty="0">
              <a:ea typeface="思源黑体" panose="020B0500000000000000" pitchFamily="34" charset="-122"/>
            </a:endParaRPr>
          </a:p>
        </p:txBody>
      </p:sp>
      <p:sp>
        <p:nvSpPr>
          <p:cNvPr id="27" name="矩形 26"/>
          <p:cNvSpPr/>
          <p:nvPr/>
        </p:nvSpPr>
        <p:spPr>
          <a:xfrm>
            <a:off x="6683371" y="2830041"/>
            <a:ext cx="2248526" cy="490134"/>
          </a:xfrm>
          <a:prstGeom prst="rect">
            <a:avLst/>
          </a:prstGeom>
        </p:spPr>
        <p:txBody>
          <a:bodyPr wrap="square">
            <a:spAutoFit/>
            <a:scene3d>
              <a:camera prst="orthographicFront"/>
              <a:lightRig rig="threePt" dir="t"/>
            </a:scene3d>
            <a:sp3d contourW="12700"/>
          </a:bodyPr>
          <a:lstStyle/>
          <a:p>
            <a:pPr>
              <a:lnSpc>
                <a:spcPct val="120000"/>
              </a:lnSpc>
            </a:pPr>
            <a:r>
              <a:rPr lang="zh-CN" altLang="en-US" sz="1050" dirty="0">
                <a:solidFill>
                  <a:schemeClr val="tx1">
                    <a:lumMod val="65000"/>
                    <a:lumOff val="35000"/>
                  </a:schemeClr>
                </a:solidFill>
                <a:ea typeface="思源黑体" panose="020B0500000000000000" pitchFamily="34" charset="-122"/>
              </a:rPr>
              <a:t>用户可以在投影仪或者计算机上可以将演示文稿打印出来</a:t>
            </a:r>
          </a:p>
        </p:txBody>
      </p:sp>
      <p:sp>
        <p:nvSpPr>
          <p:cNvPr id="38" name="íṡľíḍè-Arrow: Chevron 31"/>
          <p:cNvSpPr/>
          <p:nvPr/>
        </p:nvSpPr>
        <p:spPr>
          <a:xfrm>
            <a:off x="9058880" y="3972331"/>
            <a:ext cx="1644838" cy="728658"/>
          </a:xfrm>
          <a:prstGeom prst="chevron">
            <a:avLst>
              <a:gd name="adj" fmla="val 41391"/>
            </a:avLst>
          </a:prstGeom>
          <a:solidFill>
            <a:srgbClr val="E53238"/>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dirty="0">
              <a:ea typeface="思源黑体" panose="020B0500000000000000" pitchFamily="34" charset="-122"/>
            </a:endParaRPr>
          </a:p>
        </p:txBody>
      </p:sp>
      <p:sp>
        <p:nvSpPr>
          <p:cNvPr id="39" name="íṡľíḍè-Arrow: Chevron 37"/>
          <p:cNvSpPr/>
          <p:nvPr/>
        </p:nvSpPr>
        <p:spPr>
          <a:xfrm>
            <a:off x="6273249" y="3972331"/>
            <a:ext cx="3092261" cy="728658"/>
          </a:xfrm>
          <a:prstGeom prst="chevron">
            <a:avLst>
              <a:gd name="adj" fmla="val 4139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dirty="0">
              <a:ea typeface="思源黑体" panose="020B0500000000000000" pitchFamily="34" charset="-122"/>
            </a:endParaRPr>
          </a:p>
        </p:txBody>
      </p:sp>
      <p:sp>
        <p:nvSpPr>
          <p:cNvPr id="37" name="矩形 36"/>
          <p:cNvSpPr/>
          <p:nvPr/>
        </p:nvSpPr>
        <p:spPr>
          <a:xfrm>
            <a:off x="6683371" y="4065634"/>
            <a:ext cx="2248526" cy="490134"/>
          </a:xfrm>
          <a:prstGeom prst="rect">
            <a:avLst/>
          </a:prstGeom>
        </p:spPr>
        <p:txBody>
          <a:bodyPr wrap="square">
            <a:spAutoFit/>
            <a:scene3d>
              <a:camera prst="orthographicFront"/>
              <a:lightRig rig="threePt" dir="t"/>
            </a:scene3d>
            <a:sp3d contourW="12700"/>
          </a:bodyPr>
          <a:lstStyle/>
          <a:p>
            <a:pPr>
              <a:lnSpc>
                <a:spcPct val="120000"/>
              </a:lnSpc>
            </a:pPr>
            <a:r>
              <a:rPr lang="zh-CN" altLang="en-US" sz="1050" dirty="0">
                <a:solidFill>
                  <a:schemeClr val="tx1">
                    <a:lumMod val="65000"/>
                    <a:lumOff val="35000"/>
                  </a:schemeClr>
                </a:solidFill>
                <a:ea typeface="思源黑体" panose="020B0500000000000000" pitchFamily="34" charset="-122"/>
              </a:rPr>
              <a:t>用户可以在投影仪或者计算机上可以将演示文稿打印出来</a:t>
            </a:r>
          </a:p>
        </p:txBody>
      </p:sp>
      <p:sp>
        <p:nvSpPr>
          <p:cNvPr id="45" name="íṡľíḍè-Arrow: Chevron 31"/>
          <p:cNvSpPr/>
          <p:nvPr/>
        </p:nvSpPr>
        <p:spPr>
          <a:xfrm>
            <a:off x="9058880" y="5220622"/>
            <a:ext cx="1644838" cy="728658"/>
          </a:xfrm>
          <a:prstGeom prst="chevron">
            <a:avLst>
              <a:gd name="adj" fmla="val 41391"/>
            </a:avLst>
          </a:prstGeom>
          <a:solidFill>
            <a:srgbClr val="595959"/>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dirty="0">
              <a:ea typeface="思源黑体" panose="020B0500000000000000" pitchFamily="34" charset="-122"/>
            </a:endParaRPr>
          </a:p>
        </p:txBody>
      </p:sp>
      <p:sp>
        <p:nvSpPr>
          <p:cNvPr id="46" name="íṡľíḍè-Arrow: Chevron 37"/>
          <p:cNvSpPr/>
          <p:nvPr/>
        </p:nvSpPr>
        <p:spPr>
          <a:xfrm>
            <a:off x="6273249" y="5220622"/>
            <a:ext cx="3092261" cy="728658"/>
          </a:xfrm>
          <a:prstGeom prst="chevron">
            <a:avLst>
              <a:gd name="adj" fmla="val 4139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dirty="0">
              <a:ea typeface="思源黑体" panose="020B0500000000000000" pitchFamily="34" charset="-122"/>
            </a:endParaRPr>
          </a:p>
        </p:txBody>
      </p:sp>
      <p:sp>
        <p:nvSpPr>
          <p:cNvPr id="44" name="矩形 43"/>
          <p:cNvSpPr/>
          <p:nvPr/>
        </p:nvSpPr>
        <p:spPr>
          <a:xfrm>
            <a:off x="6683371" y="5313925"/>
            <a:ext cx="2248526" cy="490134"/>
          </a:xfrm>
          <a:prstGeom prst="rect">
            <a:avLst/>
          </a:prstGeom>
        </p:spPr>
        <p:txBody>
          <a:bodyPr wrap="square">
            <a:spAutoFit/>
            <a:scene3d>
              <a:camera prst="orthographicFront"/>
              <a:lightRig rig="threePt" dir="t"/>
            </a:scene3d>
            <a:sp3d contourW="12700"/>
          </a:bodyPr>
          <a:lstStyle/>
          <a:p>
            <a:pPr>
              <a:lnSpc>
                <a:spcPct val="120000"/>
              </a:lnSpc>
            </a:pPr>
            <a:r>
              <a:rPr lang="zh-CN" altLang="en-US" sz="1050" dirty="0">
                <a:solidFill>
                  <a:schemeClr val="tx1">
                    <a:lumMod val="65000"/>
                    <a:lumOff val="35000"/>
                  </a:schemeClr>
                </a:solidFill>
                <a:ea typeface="思源黑体" panose="020B0500000000000000" pitchFamily="34" charset="-122"/>
              </a:rPr>
              <a:t>用户可以在投影仪或者计算机上可以将演示文稿打印出来</a:t>
            </a:r>
          </a:p>
        </p:txBody>
      </p:sp>
      <p:sp>
        <p:nvSpPr>
          <p:cNvPr id="48" name="TextBox 26"/>
          <p:cNvSpPr txBox="1"/>
          <p:nvPr/>
        </p:nvSpPr>
        <p:spPr>
          <a:xfrm>
            <a:off x="4849493" y="2931206"/>
            <a:ext cx="745535" cy="307777"/>
          </a:xfrm>
          <a:prstGeom prst="rect">
            <a:avLst/>
          </a:prstGeom>
          <a:noFill/>
        </p:spPr>
        <p:txBody>
          <a:bodyPr wrap="square" lIns="0" tIns="0" rIns="0" bIns="0"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步骤</a:t>
            </a:r>
            <a:r>
              <a:rPr lang="en-US" altLang="zh-CN" sz="2000" dirty="0">
                <a:solidFill>
                  <a:schemeClr val="bg1"/>
                </a:solidFill>
                <a:latin typeface="微软雅黑" panose="020B0503020204020204" pitchFamily="34" charset="-122"/>
                <a:ea typeface="微软雅黑" panose="020B0503020204020204" pitchFamily="34" charset="-122"/>
              </a:rPr>
              <a:t>1</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9" name="TextBox 26"/>
          <p:cNvSpPr txBox="1"/>
          <p:nvPr/>
        </p:nvSpPr>
        <p:spPr>
          <a:xfrm>
            <a:off x="4849493" y="4175644"/>
            <a:ext cx="745535" cy="307777"/>
          </a:xfrm>
          <a:prstGeom prst="rect">
            <a:avLst/>
          </a:prstGeom>
          <a:noFill/>
        </p:spPr>
        <p:txBody>
          <a:bodyPr wrap="square" lIns="0" tIns="0" rIns="0" bIns="0"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步骤</a:t>
            </a:r>
            <a:r>
              <a:rPr lang="en-US" altLang="zh-CN" sz="2000" dirty="0">
                <a:solidFill>
                  <a:schemeClr val="bg1"/>
                </a:solidFill>
                <a:latin typeface="微软雅黑" panose="020B0503020204020204" pitchFamily="34" charset="-122"/>
                <a:ea typeface="微软雅黑" panose="020B0503020204020204" pitchFamily="34" charset="-122"/>
              </a:rPr>
              <a:t>2</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50" name="TextBox 26"/>
          <p:cNvSpPr txBox="1"/>
          <p:nvPr/>
        </p:nvSpPr>
        <p:spPr>
          <a:xfrm>
            <a:off x="4849493" y="5420081"/>
            <a:ext cx="745535" cy="307777"/>
          </a:xfrm>
          <a:prstGeom prst="rect">
            <a:avLst/>
          </a:prstGeom>
          <a:noFill/>
        </p:spPr>
        <p:txBody>
          <a:bodyPr wrap="square" lIns="0" tIns="0" rIns="0" bIns="0"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步骤</a:t>
            </a:r>
            <a:r>
              <a:rPr lang="en-US" altLang="zh-CN" sz="2000" dirty="0">
                <a:solidFill>
                  <a:schemeClr val="bg1"/>
                </a:solidFill>
                <a:latin typeface="微软雅黑" panose="020B0503020204020204" pitchFamily="34" charset="-122"/>
                <a:ea typeface="微软雅黑" panose="020B0503020204020204" pitchFamily="34" charset="-122"/>
              </a:rPr>
              <a:t>3</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51" name="TextBox 26"/>
          <p:cNvSpPr txBox="1"/>
          <p:nvPr/>
        </p:nvSpPr>
        <p:spPr>
          <a:xfrm>
            <a:off x="9535183" y="2931206"/>
            <a:ext cx="745535" cy="307777"/>
          </a:xfrm>
          <a:prstGeom prst="rect">
            <a:avLst/>
          </a:prstGeom>
          <a:noFill/>
        </p:spPr>
        <p:txBody>
          <a:bodyPr wrap="square" lIns="0" tIns="0" rIns="0" bIns="0"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步骤</a:t>
            </a:r>
            <a:r>
              <a:rPr lang="en-US" altLang="zh-CN" sz="2000" dirty="0">
                <a:solidFill>
                  <a:schemeClr val="bg1"/>
                </a:solidFill>
                <a:latin typeface="微软雅黑" panose="020B0503020204020204" pitchFamily="34" charset="-122"/>
                <a:ea typeface="微软雅黑" panose="020B0503020204020204" pitchFamily="34" charset="-122"/>
              </a:rPr>
              <a:t>4</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52" name="TextBox 26"/>
          <p:cNvSpPr txBox="1"/>
          <p:nvPr/>
        </p:nvSpPr>
        <p:spPr>
          <a:xfrm>
            <a:off x="9535183" y="4175644"/>
            <a:ext cx="745535" cy="307777"/>
          </a:xfrm>
          <a:prstGeom prst="rect">
            <a:avLst/>
          </a:prstGeom>
          <a:noFill/>
        </p:spPr>
        <p:txBody>
          <a:bodyPr wrap="square" lIns="0" tIns="0" rIns="0" bIns="0"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步骤</a:t>
            </a:r>
            <a:r>
              <a:rPr lang="en-US" altLang="zh-CN" sz="2000" dirty="0">
                <a:solidFill>
                  <a:schemeClr val="bg1"/>
                </a:solidFill>
                <a:latin typeface="微软雅黑" panose="020B0503020204020204" pitchFamily="34" charset="-122"/>
                <a:ea typeface="微软雅黑" panose="020B0503020204020204" pitchFamily="34" charset="-122"/>
              </a:rPr>
              <a:t>5</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53" name="TextBox 26"/>
          <p:cNvSpPr txBox="1"/>
          <p:nvPr/>
        </p:nvSpPr>
        <p:spPr>
          <a:xfrm>
            <a:off x="9535183" y="5420081"/>
            <a:ext cx="745535" cy="307777"/>
          </a:xfrm>
          <a:prstGeom prst="rect">
            <a:avLst/>
          </a:prstGeom>
          <a:noFill/>
        </p:spPr>
        <p:txBody>
          <a:bodyPr wrap="square" lIns="0" tIns="0" rIns="0" bIns="0"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步骤</a:t>
            </a:r>
            <a:r>
              <a:rPr lang="en-US" altLang="zh-CN" sz="2000" dirty="0">
                <a:solidFill>
                  <a:schemeClr val="bg1"/>
                </a:solidFill>
                <a:latin typeface="微软雅黑" panose="020B0503020204020204" pitchFamily="34" charset="-122"/>
                <a:ea typeface="微软雅黑" panose="020B0503020204020204" pitchFamily="34" charset="-122"/>
              </a:rPr>
              <a:t>6</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54" name="TextBox 39"/>
          <p:cNvSpPr txBox="1"/>
          <p:nvPr/>
        </p:nvSpPr>
        <p:spPr>
          <a:xfrm>
            <a:off x="3862958" y="1812507"/>
            <a:ext cx="4499421" cy="434478"/>
          </a:xfrm>
          <a:prstGeom prst="rect">
            <a:avLst/>
          </a:prstGeom>
          <a:noFill/>
        </p:spPr>
        <p:txBody>
          <a:bodyPr wrap="square" lIns="0" tIns="0" rIns="0" bIns="0" rtlCol="0">
            <a:spAutoFit/>
          </a:bodyPr>
          <a:lstStyle/>
          <a:p>
            <a:pPr lvl="0" algn="ctr">
              <a:lnSpc>
                <a:spcPct val="130000"/>
              </a:lnSpc>
              <a:spcBef>
                <a:spcPct val="0"/>
              </a:spcBef>
              <a:defRPr/>
            </a:pPr>
            <a:r>
              <a:rPr lang="zh-CN" altLang="en-US" sz="24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计划实施步骤</a:t>
            </a:r>
            <a:endParaRPr lang="en-US" altLang="zh-CN" sz="24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endParaRPr>
          </a:p>
        </p:txBody>
      </p:sp>
      <p:cxnSp>
        <p:nvCxnSpPr>
          <p:cNvPr id="3" name="直接连接符 2"/>
          <p:cNvCxnSpPr/>
          <p:nvPr/>
        </p:nvCxnSpPr>
        <p:spPr>
          <a:xfrm>
            <a:off x="3070870" y="2060848"/>
            <a:ext cx="1635603" cy="0"/>
          </a:xfrm>
          <a:prstGeom prst="line">
            <a:avLst/>
          </a:prstGeom>
          <a:ln>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7483939" y="2060848"/>
            <a:ext cx="1635603" cy="0"/>
          </a:xfrm>
          <a:prstGeom prst="line">
            <a:avLst/>
          </a:prstGeom>
          <a:ln>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3960903" y="266662"/>
            <a:ext cx="4268606" cy="919077"/>
            <a:chOff x="3925680" y="337337"/>
            <a:chExt cx="4269162" cy="919197"/>
          </a:xfrm>
        </p:grpSpPr>
        <p:sp>
          <p:nvSpPr>
            <p:cNvPr id="36" name="文本框 35"/>
            <p:cNvSpPr txBox="1"/>
            <p:nvPr/>
          </p:nvSpPr>
          <p:spPr>
            <a:xfrm>
              <a:off x="3925680" y="337337"/>
              <a:ext cx="4269162"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r>
                <a:rPr lang="zh-CN" altLang="en-US" sz="3200" dirty="0">
                  <a:ea typeface="思源黑体" panose="020B0500000000000000" pitchFamily="34" charset="-122"/>
                </a:rPr>
                <a:t>工作实施步骤</a:t>
              </a:r>
            </a:p>
          </p:txBody>
        </p:sp>
        <p:sp>
          <p:nvSpPr>
            <p:cNvPr id="42" name="文本框 41"/>
            <p:cNvSpPr txBox="1"/>
            <p:nvPr/>
          </p:nvSpPr>
          <p:spPr>
            <a:xfrm>
              <a:off x="3925680" y="868736"/>
              <a:ext cx="4269162" cy="387798"/>
            </a:xfrm>
            <a:prstGeom prst="rect">
              <a:avLst/>
            </a:prstGeom>
            <a:noFill/>
          </p:spPr>
          <p:txBody>
            <a:bodyPr wrap="square" rtlCol="0">
              <a:spAutoFit/>
              <a:scene3d>
                <a:camera prst="orthographicFront"/>
                <a:lightRig rig="threePt" dir="t"/>
              </a:scene3d>
              <a:sp3d contourW="12700"/>
            </a:bodyPr>
            <a:lstStyle>
              <a:defPPr>
                <a:defRPr lang="en-US"/>
              </a:defPPr>
              <a:lvl1pPr algn="ctr">
                <a:lnSpc>
                  <a:spcPct val="120000"/>
                </a:lnSpc>
                <a:defRPr sz="1100">
                  <a:solidFill>
                    <a:schemeClr val="bg1">
                      <a:lumMod val="65000"/>
                    </a:schemeClr>
                  </a:solidFill>
                  <a:latin typeface="Century Gothic" panose="020B0502020202020204" pitchFamily="34" charset="0"/>
                </a:defRPr>
              </a:lvl1pPr>
            </a:lstStyle>
            <a:p>
              <a:r>
                <a:rPr lang="en-US" altLang="zh-CN" sz="800" dirty="0">
                  <a:solidFill>
                    <a:schemeClr val="tx1">
                      <a:lumMod val="50000"/>
                      <a:lumOff val="50000"/>
                    </a:schemeClr>
                  </a:solidFill>
                  <a:ea typeface="思源黑体" panose="020B0500000000000000" pitchFamily="34" charset="-122"/>
                </a:rPr>
                <a:t>print the presentation and make it into a film to be used in a wider field The user can demonstrate on a projector or computer</a:t>
              </a:r>
            </a:p>
          </p:txBody>
        </p:sp>
      </p:grpSp>
    </p:spTree>
    <p:extLst>
      <p:ext uri="{BB962C8B-B14F-4D97-AF65-F5344CB8AC3E}">
        <p14:creationId xmlns:p14="http://schemas.microsoft.com/office/powerpoint/2010/main" val="3979341692"/>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0-#ppt_w/2"/>
                                          </p:val>
                                        </p:tav>
                                        <p:tav tm="100000">
                                          <p:val>
                                            <p:strVal val="#ppt_x"/>
                                          </p:val>
                                        </p:tav>
                                      </p:tavLst>
                                    </p:anim>
                                    <p:anim calcmode="lin" valueType="num">
                                      <p:cBhvr additive="base">
                                        <p:cTn id="8" dur="500" fill="hold"/>
                                        <p:tgtEl>
                                          <p:spTgt spid="4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0-#ppt_w/2"/>
                                          </p:val>
                                        </p:tav>
                                        <p:tav tm="100000">
                                          <p:val>
                                            <p:strVal val="#ppt_x"/>
                                          </p:val>
                                        </p:tav>
                                      </p:tavLst>
                                    </p:anim>
                                    <p:anim calcmode="lin" valueType="num">
                                      <p:cBhvr additive="base">
                                        <p:cTn id="12" dur="500" fill="hold"/>
                                        <p:tgtEl>
                                          <p:spTgt spid="4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0-#ppt_w/2"/>
                                          </p:val>
                                        </p:tav>
                                        <p:tav tm="100000">
                                          <p:val>
                                            <p:strVal val="#ppt_x"/>
                                          </p:val>
                                        </p:tav>
                                      </p:tavLst>
                                    </p:anim>
                                    <p:anim calcmode="lin" valueType="num">
                                      <p:cBhvr additive="base">
                                        <p:cTn id="16" dur="500" fill="hold"/>
                                        <p:tgtEl>
                                          <p:spTgt spid="5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0-#ppt_w/2"/>
                                          </p:val>
                                        </p:tav>
                                        <p:tav tm="100000">
                                          <p:val>
                                            <p:strVal val="#ppt_x"/>
                                          </p:val>
                                        </p:tav>
                                      </p:tavLst>
                                    </p:anim>
                                    <p:anim calcmode="lin" valueType="num">
                                      <p:cBhvr additive="base">
                                        <p:cTn id="20" dur="500" fill="hold"/>
                                        <p:tgtEl>
                                          <p:spTgt spid="5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500" fill="hold"/>
                                        <p:tgtEl>
                                          <p:spTgt spid="52"/>
                                        </p:tgtEl>
                                        <p:attrNameLst>
                                          <p:attrName>ppt_x</p:attrName>
                                        </p:attrNameLst>
                                      </p:cBhvr>
                                      <p:tavLst>
                                        <p:tav tm="0">
                                          <p:val>
                                            <p:strVal val="0-#ppt_w/2"/>
                                          </p:val>
                                        </p:tav>
                                        <p:tav tm="100000">
                                          <p:val>
                                            <p:strVal val="#ppt_x"/>
                                          </p:val>
                                        </p:tav>
                                      </p:tavLst>
                                    </p:anim>
                                    <p:anim calcmode="lin" valueType="num">
                                      <p:cBhvr additive="base">
                                        <p:cTn id="24" dur="500" fill="hold"/>
                                        <p:tgtEl>
                                          <p:spTgt spid="5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500" fill="hold"/>
                                        <p:tgtEl>
                                          <p:spTgt spid="53"/>
                                        </p:tgtEl>
                                        <p:attrNameLst>
                                          <p:attrName>ppt_x</p:attrName>
                                        </p:attrNameLst>
                                      </p:cBhvr>
                                      <p:tavLst>
                                        <p:tav tm="0">
                                          <p:val>
                                            <p:strVal val="0-#ppt_w/2"/>
                                          </p:val>
                                        </p:tav>
                                        <p:tav tm="100000">
                                          <p:val>
                                            <p:strVal val="#ppt_x"/>
                                          </p:val>
                                        </p:tav>
                                      </p:tavLst>
                                    </p:anim>
                                    <p:anim calcmode="lin" valueType="num">
                                      <p:cBhvr additive="base">
                                        <p:cTn id="28" dur="500" fill="hold"/>
                                        <p:tgtEl>
                                          <p:spTgt spid="5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0-#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0-#ppt_w/2"/>
                                          </p:val>
                                        </p:tav>
                                        <p:tav tm="100000">
                                          <p:val>
                                            <p:strVal val="#ppt_x"/>
                                          </p:val>
                                        </p:tav>
                                      </p:tavLst>
                                    </p:anim>
                                    <p:anim calcmode="lin" valueType="num">
                                      <p:cBhvr additive="base">
                                        <p:cTn id="44" dur="500" fill="hold"/>
                                        <p:tgtEl>
                                          <p:spTgt spid="16"/>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0-#ppt_w/2"/>
                                          </p:val>
                                        </p:tav>
                                        <p:tav tm="100000">
                                          <p:val>
                                            <p:strVal val="#ppt_x"/>
                                          </p:val>
                                        </p:tav>
                                      </p:tavLst>
                                    </p:anim>
                                    <p:anim calcmode="lin" valueType="num">
                                      <p:cBhvr additive="base">
                                        <p:cTn id="48" dur="500" fill="hold"/>
                                        <p:tgtEl>
                                          <p:spTgt spid="17"/>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0-#ppt_w/2"/>
                                          </p:val>
                                        </p:tav>
                                        <p:tav tm="100000">
                                          <p:val>
                                            <p:strVal val="#ppt_x"/>
                                          </p:val>
                                        </p:tav>
                                      </p:tavLst>
                                    </p:anim>
                                    <p:anim calcmode="lin" valueType="num">
                                      <p:cBhvr additive="base">
                                        <p:cTn id="52" dur="500" fill="hold"/>
                                        <p:tgtEl>
                                          <p:spTgt spid="15"/>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0-#ppt_w/2"/>
                                          </p:val>
                                        </p:tav>
                                        <p:tav tm="100000">
                                          <p:val>
                                            <p:strVal val="#ppt_x"/>
                                          </p:val>
                                        </p:tav>
                                      </p:tavLst>
                                    </p:anim>
                                    <p:anim calcmode="lin" valueType="num">
                                      <p:cBhvr additive="base">
                                        <p:cTn id="56" dur="5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0-#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0-#ppt_w/2"/>
                                          </p:val>
                                        </p:tav>
                                        <p:tav tm="100000">
                                          <p:val>
                                            <p:strVal val="#ppt_x"/>
                                          </p:val>
                                        </p:tav>
                                      </p:tavLst>
                                    </p:anim>
                                    <p:anim calcmode="lin" valueType="num">
                                      <p:cBhvr additive="base">
                                        <p:cTn id="68" dur="500" fill="hold"/>
                                        <p:tgtEl>
                                          <p:spTgt spid="28"/>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500" fill="hold"/>
                                        <p:tgtEl>
                                          <p:spTgt spid="29"/>
                                        </p:tgtEl>
                                        <p:attrNameLst>
                                          <p:attrName>ppt_x</p:attrName>
                                        </p:attrNameLst>
                                      </p:cBhvr>
                                      <p:tavLst>
                                        <p:tav tm="0">
                                          <p:val>
                                            <p:strVal val="0-#ppt_w/2"/>
                                          </p:val>
                                        </p:tav>
                                        <p:tav tm="100000">
                                          <p:val>
                                            <p:strVal val="#ppt_x"/>
                                          </p:val>
                                        </p:tav>
                                      </p:tavLst>
                                    </p:anim>
                                    <p:anim calcmode="lin" valueType="num">
                                      <p:cBhvr additive="base">
                                        <p:cTn id="72" dur="500" fill="hold"/>
                                        <p:tgtEl>
                                          <p:spTgt spid="29"/>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additive="base">
                                        <p:cTn id="75" dur="500" fill="hold"/>
                                        <p:tgtEl>
                                          <p:spTgt spid="27"/>
                                        </p:tgtEl>
                                        <p:attrNameLst>
                                          <p:attrName>ppt_x</p:attrName>
                                        </p:attrNameLst>
                                      </p:cBhvr>
                                      <p:tavLst>
                                        <p:tav tm="0">
                                          <p:val>
                                            <p:strVal val="0-#ppt_w/2"/>
                                          </p:val>
                                        </p:tav>
                                        <p:tav tm="100000">
                                          <p:val>
                                            <p:strVal val="#ppt_x"/>
                                          </p:val>
                                        </p:tav>
                                      </p:tavLst>
                                    </p:anim>
                                    <p:anim calcmode="lin" valueType="num">
                                      <p:cBhvr additive="base">
                                        <p:cTn id="76" dur="500" fill="hold"/>
                                        <p:tgtEl>
                                          <p:spTgt spid="27"/>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500" fill="hold"/>
                                        <p:tgtEl>
                                          <p:spTgt spid="38"/>
                                        </p:tgtEl>
                                        <p:attrNameLst>
                                          <p:attrName>ppt_x</p:attrName>
                                        </p:attrNameLst>
                                      </p:cBhvr>
                                      <p:tavLst>
                                        <p:tav tm="0">
                                          <p:val>
                                            <p:strVal val="0-#ppt_w/2"/>
                                          </p:val>
                                        </p:tav>
                                        <p:tav tm="100000">
                                          <p:val>
                                            <p:strVal val="#ppt_x"/>
                                          </p:val>
                                        </p:tav>
                                      </p:tavLst>
                                    </p:anim>
                                    <p:anim calcmode="lin" valueType="num">
                                      <p:cBhvr additive="base">
                                        <p:cTn id="80" dur="500" fill="hold"/>
                                        <p:tgtEl>
                                          <p:spTgt spid="38"/>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500" fill="hold"/>
                                        <p:tgtEl>
                                          <p:spTgt spid="39"/>
                                        </p:tgtEl>
                                        <p:attrNameLst>
                                          <p:attrName>ppt_x</p:attrName>
                                        </p:attrNameLst>
                                      </p:cBhvr>
                                      <p:tavLst>
                                        <p:tav tm="0">
                                          <p:val>
                                            <p:strVal val="0-#ppt_w/2"/>
                                          </p:val>
                                        </p:tav>
                                        <p:tav tm="100000">
                                          <p:val>
                                            <p:strVal val="#ppt_x"/>
                                          </p:val>
                                        </p:tav>
                                      </p:tavLst>
                                    </p:anim>
                                    <p:anim calcmode="lin" valueType="num">
                                      <p:cBhvr additive="base">
                                        <p:cTn id="84" dur="500" fill="hold"/>
                                        <p:tgtEl>
                                          <p:spTgt spid="39"/>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45"/>
                                        </p:tgtEl>
                                        <p:attrNameLst>
                                          <p:attrName>style.visibility</p:attrName>
                                        </p:attrNameLst>
                                      </p:cBhvr>
                                      <p:to>
                                        <p:strVal val="visible"/>
                                      </p:to>
                                    </p:set>
                                    <p:anim calcmode="lin" valueType="num">
                                      <p:cBhvr additive="base">
                                        <p:cTn id="91" dur="500" fill="hold"/>
                                        <p:tgtEl>
                                          <p:spTgt spid="45"/>
                                        </p:tgtEl>
                                        <p:attrNameLst>
                                          <p:attrName>ppt_x</p:attrName>
                                        </p:attrNameLst>
                                      </p:cBhvr>
                                      <p:tavLst>
                                        <p:tav tm="0">
                                          <p:val>
                                            <p:strVal val="0-#ppt_w/2"/>
                                          </p:val>
                                        </p:tav>
                                        <p:tav tm="100000">
                                          <p:val>
                                            <p:strVal val="#ppt_x"/>
                                          </p:val>
                                        </p:tav>
                                      </p:tavLst>
                                    </p:anim>
                                    <p:anim calcmode="lin" valueType="num">
                                      <p:cBhvr additive="base">
                                        <p:cTn id="92" dur="500" fill="hold"/>
                                        <p:tgtEl>
                                          <p:spTgt spid="45"/>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additive="base">
                                        <p:cTn id="95" dur="500" fill="hold"/>
                                        <p:tgtEl>
                                          <p:spTgt spid="46"/>
                                        </p:tgtEl>
                                        <p:attrNameLst>
                                          <p:attrName>ppt_x</p:attrName>
                                        </p:attrNameLst>
                                      </p:cBhvr>
                                      <p:tavLst>
                                        <p:tav tm="0">
                                          <p:val>
                                            <p:strVal val="0-#ppt_w/2"/>
                                          </p:val>
                                        </p:tav>
                                        <p:tav tm="100000">
                                          <p:val>
                                            <p:strVal val="#ppt_x"/>
                                          </p:val>
                                        </p:tav>
                                      </p:tavLst>
                                    </p:anim>
                                    <p:anim calcmode="lin" valueType="num">
                                      <p:cBhvr additive="base">
                                        <p:cTn id="96" dur="500" fill="hold"/>
                                        <p:tgtEl>
                                          <p:spTgt spid="46"/>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0"/>
                                  </p:stCondLst>
                                  <p:childTnLst>
                                    <p:set>
                                      <p:cBhvr>
                                        <p:cTn id="98" dur="1" fill="hold">
                                          <p:stCondLst>
                                            <p:cond delay="0"/>
                                          </p:stCondLst>
                                        </p:cTn>
                                        <p:tgtEl>
                                          <p:spTgt spid="44"/>
                                        </p:tgtEl>
                                        <p:attrNameLst>
                                          <p:attrName>style.visibility</p:attrName>
                                        </p:attrNameLst>
                                      </p:cBhvr>
                                      <p:to>
                                        <p:strVal val="visible"/>
                                      </p:to>
                                    </p:set>
                                    <p:anim calcmode="lin" valueType="num">
                                      <p:cBhvr additive="base">
                                        <p:cTn id="99" dur="500" fill="hold"/>
                                        <p:tgtEl>
                                          <p:spTgt spid="44"/>
                                        </p:tgtEl>
                                        <p:attrNameLst>
                                          <p:attrName>ppt_x</p:attrName>
                                        </p:attrNameLst>
                                      </p:cBhvr>
                                      <p:tavLst>
                                        <p:tav tm="0">
                                          <p:val>
                                            <p:strVal val="0-#ppt_w/2"/>
                                          </p:val>
                                        </p:tav>
                                        <p:tav tm="100000">
                                          <p:val>
                                            <p:strVal val="#ppt_x"/>
                                          </p:val>
                                        </p:tav>
                                      </p:tavLst>
                                    </p:anim>
                                    <p:anim calcmode="lin" valueType="num">
                                      <p:cBhvr additive="base">
                                        <p:cTn id="100" dur="500" fill="hold"/>
                                        <p:tgtEl>
                                          <p:spTgt spid="44"/>
                                        </p:tgtEl>
                                        <p:attrNameLst>
                                          <p:attrName>ppt_y</p:attrName>
                                        </p:attrNameLst>
                                      </p:cBhvr>
                                      <p:tavLst>
                                        <p:tav tm="0">
                                          <p:val>
                                            <p:strVal val="#ppt_y"/>
                                          </p:val>
                                        </p:tav>
                                        <p:tav tm="100000">
                                          <p:val>
                                            <p:strVal val="#ppt_y"/>
                                          </p:val>
                                        </p:tav>
                                      </p:tavLst>
                                    </p:anim>
                                  </p:childTnLst>
                                </p:cTn>
                              </p:par>
                            </p:childTnLst>
                          </p:cTn>
                        </p:par>
                        <p:par>
                          <p:cTn id="101" fill="hold">
                            <p:stCondLst>
                              <p:cond delay="500"/>
                            </p:stCondLst>
                            <p:childTnLst>
                              <p:par>
                                <p:cTn id="102" presetID="2" presetClass="entr" presetSubtype="2"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 calcmode="lin" valueType="num">
                                      <p:cBhvr additive="base">
                                        <p:cTn id="104" dur="300" fill="hold"/>
                                        <p:tgtEl>
                                          <p:spTgt spid="54"/>
                                        </p:tgtEl>
                                        <p:attrNameLst>
                                          <p:attrName>ppt_x</p:attrName>
                                        </p:attrNameLst>
                                      </p:cBhvr>
                                      <p:tavLst>
                                        <p:tav tm="0">
                                          <p:val>
                                            <p:strVal val="1+#ppt_w/2"/>
                                          </p:val>
                                        </p:tav>
                                        <p:tav tm="100000">
                                          <p:val>
                                            <p:strVal val="#ppt_x"/>
                                          </p:val>
                                        </p:tav>
                                      </p:tavLst>
                                    </p:anim>
                                    <p:anim calcmode="lin" valueType="num">
                                      <p:cBhvr additive="base">
                                        <p:cTn id="105" dur="3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9" grpId="0"/>
      <p:bldP spid="16" grpId="0" animBg="1"/>
      <p:bldP spid="17" grpId="0" animBg="1"/>
      <p:bldP spid="15" grpId="0"/>
      <p:bldP spid="22" grpId="0" animBg="1"/>
      <p:bldP spid="23" grpId="0" animBg="1"/>
      <p:bldP spid="21" grpId="0"/>
      <p:bldP spid="28" grpId="0" animBg="1"/>
      <p:bldP spid="29" grpId="0" animBg="1"/>
      <p:bldP spid="27" grpId="0"/>
      <p:bldP spid="38" grpId="0" animBg="1"/>
      <p:bldP spid="39" grpId="0" animBg="1"/>
      <p:bldP spid="37" grpId="0"/>
      <p:bldP spid="45" grpId="0" animBg="1"/>
      <p:bldP spid="46" grpId="0" animBg="1"/>
      <p:bldP spid="44" grpId="0"/>
      <p:bldP spid="48" grpId="0"/>
      <p:bldP spid="49" grpId="0"/>
      <p:bldP spid="50" grpId="0"/>
      <p:bldP spid="51" grpId="0"/>
      <p:bldP spid="52" grpId="0"/>
      <p:bldP spid="53" grpId="0"/>
      <p:bldP spid="5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表 7"/>
          <p:cNvGraphicFramePr/>
          <p:nvPr>
            <p:extLst>
              <p:ext uri="{D42A27DB-BD31-4B8C-83A1-F6EECF244321}">
                <p14:modId xmlns:p14="http://schemas.microsoft.com/office/powerpoint/2010/main" val="272208673"/>
              </p:ext>
            </p:extLst>
          </p:nvPr>
        </p:nvGraphicFramePr>
        <p:xfrm>
          <a:off x="770746" y="1591242"/>
          <a:ext cx="6894003" cy="4331321"/>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组合 2"/>
          <p:cNvGrpSpPr/>
          <p:nvPr/>
        </p:nvGrpSpPr>
        <p:grpSpPr>
          <a:xfrm>
            <a:off x="7755958" y="3242019"/>
            <a:ext cx="686284" cy="686284"/>
            <a:chOff x="5563444" y="2431497"/>
            <a:chExt cx="514780" cy="514780"/>
          </a:xfrm>
        </p:grpSpPr>
        <p:grpSp>
          <p:nvGrpSpPr>
            <p:cNvPr id="45" name="组合 44"/>
            <p:cNvGrpSpPr/>
            <p:nvPr/>
          </p:nvGrpSpPr>
          <p:grpSpPr>
            <a:xfrm>
              <a:off x="5563444" y="2431497"/>
              <a:ext cx="514780" cy="514780"/>
              <a:chOff x="6357074" y="1008628"/>
              <a:chExt cx="1676757" cy="1676757"/>
            </a:xfrm>
          </p:grpSpPr>
          <p:sp>
            <p:nvSpPr>
              <p:cNvPr id="46" name="椭圆 45"/>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lumMod val="50000"/>
                      <a:lumOff val="50000"/>
                    </a:schemeClr>
                  </a:solidFill>
                  <a:ea typeface="思源黑体" panose="020B0500000000000000" pitchFamily="34" charset="-122"/>
                </a:endParaRPr>
              </a:p>
            </p:txBody>
          </p:sp>
          <p:sp>
            <p:nvSpPr>
              <p:cNvPr id="47" name="椭圆 46"/>
              <p:cNvSpPr/>
              <p:nvPr/>
            </p:nvSpPr>
            <p:spPr>
              <a:xfrm>
                <a:off x="6552150" y="1193250"/>
                <a:ext cx="1307513" cy="1307513"/>
              </a:xfrm>
              <a:prstGeom prst="ellipse">
                <a:avLst/>
              </a:prstGeom>
              <a:solidFill>
                <a:srgbClr val="595959"/>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lumMod val="50000"/>
                      <a:lumOff val="50000"/>
                    </a:schemeClr>
                  </a:solidFill>
                  <a:ea typeface="思源黑体" panose="020B0500000000000000" pitchFamily="34" charset="-122"/>
                </a:endParaRPr>
              </a:p>
            </p:txBody>
          </p:sp>
        </p:grpSp>
        <p:grpSp>
          <p:nvGrpSpPr>
            <p:cNvPr id="25" name="Group 35"/>
            <p:cNvGrpSpPr/>
            <p:nvPr/>
          </p:nvGrpSpPr>
          <p:grpSpPr>
            <a:xfrm>
              <a:off x="5726076" y="2598698"/>
              <a:ext cx="214349" cy="180377"/>
              <a:chOff x="4605338" y="3814763"/>
              <a:chExt cx="420688" cy="354013"/>
            </a:xfrm>
            <a:solidFill>
              <a:schemeClr val="bg1"/>
            </a:solidFill>
          </p:grpSpPr>
          <p:sp>
            <p:nvSpPr>
              <p:cNvPr id="26" name="Freeform 32"/>
              <p:cNvSpPr>
                <a:spLocks noEditPoints="1"/>
              </p:cNvSpPr>
              <p:nvPr/>
            </p:nvSpPr>
            <p:spPr bwMode="auto">
              <a:xfrm>
                <a:off x="4605338" y="3814763"/>
                <a:ext cx="420688" cy="354013"/>
              </a:xfrm>
              <a:custGeom>
                <a:avLst/>
                <a:gdLst>
                  <a:gd name="T0" fmla="*/ 507 w 548"/>
                  <a:gd name="T1" fmla="*/ 0 h 462"/>
                  <a:gd name="T2" fmla="*/ 41 w 548"/>
                  <a:gd name="T3" fmla="*/ 0 h 462"/>
                  <a:gd name="T4" fmla="*/ 0 w 548"/>
                  <a:gd name="T5" fmla="*/ 41 h 462"/>
                  <a:gd name="T6" fmla="*/ 0 w 548"/>
                  <a:gd name="T7" fmla="*/ 369 h 462"/>
                  <a:gd name="T8" fmla="*/ 41 w 548"/>
                  <a:gd name="T9" fmla="*/ 409 h 462"/>
                  <a:gd name="T10" fmla="*/ 226 w 548"/>
                  <a:gd name="T11" fmla="*/ 409 h 462"/>
                  <a:gd name="T12" fmla="*/ 226 w 548"/>
                  <a:gd name="T13" fmla="*/ 416 h 462"/>
                  <a:gd name="T14" fmla="*/ 223 w 548"/>
                  <a:gd name="T15" fmla="*/ 428 h 462"/>
                  <a:gd name="T16" fmla="*/ 177 w 548"/>
                  <a:gd name="T17" fmla="*/ 445 h 462"/>
                  <a:gd name="T18" fmla="*/ 160 w 548"/>
                  <a:gd name="T19" fmla="*/ 449 h 462"/>
                  <a:gd name="T20" fmla="*/ 151 w 548"/>
                  <a:gd name="T21" fmla="*/ 449 h 462"/>
                  <a:gd name="T22" fmla="*/ 142 w 548"/>
                  <a:gd name="T23" fmla="*/ 455 h 462"/>
                  <a:gd name="T24" fmla="*/ 142 w 548"/>
                  <a:gd name="T25" fmla="*/ 455 h 462"/>
                  <a:gd name="T26" fmla="*/ 151 w 548"/>
                  <a:gd name="T27" fmla="*/ 462 h 462"/>
                  <a:gd name="T28" fmla="*/ 397 w 548"/>
                  <a:gd name="T29" fmla="*/ 462 h 462"/>
                  <a:gd name="T30" fmla="*/ 406 w 548"/>
                  <a:gd name="T31" fmla="*/ 455 h 462"/>
                  <a:gd name="T32" fmla="*/ 406 w 548"/>
                  <a:gd name="T33" fmla="*/ 455 h 462"/>
                  <a:gd name="T34" fmla="*/ 402 w 548"/>
                  <a:gd name="T35" fmla="*/ 449 h 462"/>
                  <a:gd name="T36" fmla="*/ 389 w 548"/>
                  <a:gd name="T37" fmla="*/ 448 h 462"/>
                  <a:gd name="T38" fmla="*/ 329 w 548"/>
                  <a:gd name="T39" fmla="*/ 426 h 462"/>
                  <a:gd name="T40" fmla="*/ 322 w 548"/>
                  <a:gd name="T41" fmla="*/ 416 h 462"/>
                  <a:gd name="T42" fmla="*/ 322 w 548"/>
                  <a:gd name="T43" fmla="*/ 409 h 462"/>
                  <a:gd name="T44" fmla="*/ 507 w 548"/>
                  <a:gd name="T45" fmla="*/ 409 h 462"/>
                  <a:gd name="T46" fmla="*/ 548 w 548"/>
                  <a:gd name="T47" fmla="*/ 369 h 462"/>
                  <a:gd name="T48" fmla="*/ 548 w 548"/>
                  <a:gd name="T49" fmla="*/ 41 h 462"/>
                  <a:gd name="T50" fmla="*/ 507 w 548"/>
                  <a:gd name="T51" fmla="*/ 0 h 462"/>
                  <a:gd name="T52" fmla="*/ 510 w 548"/>
                  <a:gd name="T53" fmla="*/ 330 h 462"/>
                  <a:gd name="T54" fmla="*/ 497 w 548"/>
                  <a:gd name="T55" fmla="*/ 344 h 462"/>
                  <a:gd name="T56" fmla="*/ 51 w 548"/>
                  <a:gd name="T57" fmla="*/ 344 h 462"/>
                  <a:gd name="T58" fmla="*/ 38 w 548"/>
                  <a:gd name="T59" fmla="*/ 330 h 462"/>
                  <a:gd name="T60" fmla="*/ 38 w 548"/>
                  <a:gd name="T61" fmla="*/ 50 h 462"/>
                  <a:gd name="T62" fmla="*/ 51 w 548"/>
                  <a:gd name="T63" fmla="*/ 36 h 462"/>
                  <a:gd name="T64" fmla="*/ 497 w 548"/>
                  <a:gd name="T65" fmla="*/ 36 h 462"/>
                  <a:gd name="T66" fmla="*/ 510 w 548"/>
                  <a:gd name="T67" fmla="*/ 50 h 462"/>
                  <a:gd name="T68" fmla="*/ 510 w 548"/>
                  <a:gd name="T69" fmla="*/ 33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8" h="462">
                    <a:moveTo>
                      <a:pt x="507" y="0"/>
                    </a:moveTo>
                    <a:cubicBezTo>
                      <a:pt x="41" y="0"/>
                      <a:pt x="41" y="0"/>
                      <a:pt x="41" y="0"/>
                    </a:cubicBezTo>
                    <a:cubicBezTo>
                      <a:pt x="18" y="0"/>
                      <a:pt x="0" y="18"/>
                      <a:pt x="0" y="41"/>
                    </a:cubicBezTo>
                    <a:cubicBezTo>
                      <a:pt x="0" y="369"/>
                      <a:pt x="0" y="369"/>
                      <a:pt x="0" y="369"/>
                    </a:cubicBezTo>
                    <a:cubicBezTo>
                      <a:pt x="0" y="391"/>
                      <a:pt x="18" y="409"/>
                      <a:pt x="41" y="409"/>
                    </a:cubicBezTo>
                    <a:cubicBezTo>
                      <a:pt x="226" y="409"/>
                      <a:pt x="226" y="409"/>
                      <a:pt x="226" y="409"/>
                    </a:cubicBezTo>
                    <a:cubicBezTo>
                      <a:pt x="226" y="416"/>
                      <a:pt x="226" y="416"/>
                      <a:pt x="226" y="416"/>
                    </a:cubicBezTo>
                    <a:cubicBezTo>
                      <a:pt x="226" y="419"/>
                      <a:pt x="225" y="425"/>
                      <a:pt x="223" y="428"/>
                    </a:cubicBezTo>
                    <a:cubicBezTo>
                      <a:pt x="177" y="445"/>
                      <a:pt x="177" y="445"/>
                      <a:pt x="177" y="445"/>
                    </a:cubicBezTo>
                    <a:cubicBezTo>
                      <a:pt x="173" y="447"/>
                      <a:pt x="165" y="449"/>
                      <a:pt x="160" y="449"/>
                    </a:cubicBezTo>
                    <a:cubicBezTo>
                      <a:pt x="151" y="449"/>
                      <a:pt x="151" y="449"/>
                      <a:pt x="151" y="449"/>
                    </a:cubicBezTo>
                    <a:cubicBezTo>
                      <a:pt x="146" y="449"/>
                      <a:pt x="142" y="452"/>
                      <a:pt x="142" y="455"/>
                    </a:cubicBezTo>
                    <a:cubicBezTo>
                      <a:pt x="142" y="455"/>
                      <a:pt x="142" y="455"/>
                      <a:pt x="142" y="455"/>
                    </a:cubicBezTo>
                    <a:cubicBezTo>
                      <a:pt x="142" y="459"/>
                      <a:pt x="146" y="462"/>
                      <a:pt x="151" y="462"/>
                    </a:cubicBezTo>
                    <a:cubicBezTo>
                      <a:pt x="397" y="462"/>
                      <a:pt x="397" y="462"/>
                      <a:pt x="397" y="462"/>
                    </a:cubicBezTo>
                    <a:cubicBezTo>
                      <a:pt x="402" y="462"/>
                      <a:pt x="406" y="459"/>
                      <a:pt x="406" y="455"/>
                    </a:cubicBezTo>
                    <a:cubicBezTo>
                      <a:pt x="406" y="455"/>
                      <a:pt x="406" y="455"/>
                      <a:pt x="406" y="455"/>
                    </a:cubicBezTo>
                    <a:cubicBezTo>
                      <a:pt x="406" y="452"/>
                      <a:pt x="404" y="449"/>
                      <a:pt x="402" y="449"/>
                    </a:cubicBezTo>
                    <a:cubicBezTo>
                      <a:pt x="399" y="449"/>
                      <a:pt x="393" y="448"/>
                      <a:pt x="389" y="448"/>
                    </a:cubicBezTo>
                    <a:cubicBezTo>
                      <a:pt x="329" y="426"/>
                      <a:pt x="329" y="426"/>
                      <a:pt x="329" y="426"/>
                    </a:cubicBezTo>
                    <a:cubicBezTo>
                      <a:pt x="325" y="424"/>
                      <a:pt x="322" y="419"/>
                      <a:pt x="322" y="416"/>
                    </a:cubicBezTo>
                    <a:cubicBezTo>
                      <a:pt x="322" y="409"/>
                      <a:pt x="322" y="409"/>
                      <a:pt x="322" y="409"/>
                    </a:cubicBezTo>
                    <a:cubicBezTo>
                      <a:pt x="507" y="409"/>
                      <a:pt x="507" y="409"/>
                      <a:pt x="507" y="409"/>
                    </a:cubicBezTo>
                    <a:cubicBezTo>
                      <a:pt x="530" y="409"/>
                      <a:pt x="548" y="391"/>
                      <a:pt x="548" y="369"/>
                    </a:cubicBezTo>
                    <a:cubicBezTo>
                      <a:pt x="548" y="41"/>
                      <a:pt x="548" y="41"/>
                      <a:pt x="548" y="41"/>
                    </a:cubicBezTo>
                    <a:cubicBezTo>
                      <a:pt x="548" y="18"/>
                      <a:pt x="530" y="0"/>
                      <a:pt x="507" y="0"/>
                    </a:cubicBezTo>
                    <a:close/>
                    <a:moveTo>
                      <a:pt x="510" y="330"/>
                    </a:moveTo>
                    <a:cubicBezTo>
                      <a:pt x="510" y="337"/>
                      <a:pt x="504" y="343"/>
                      <a:pt x="497" y="344"/>
                    </a:cubicBezTo>
                    <a:cubicBezTo>
                      <a:pt x="51" y="344"/>
                      <a:pt x="51" y="344"/>
                      <a:pt x="51" y="344"/>
                    </a:cubicBezTo>
                    <a:cubicBezTo>
                      <a:pt x="44" y="343"/>
                      <a:pt x="38" y="337"/>
                      <a:pt x="38" y="330"/>
                    </a:cubicBezTo>
                    <a:cubicBezTo>
                      <a:pt x="38" y="50"/>
                      <a:pt x="38" y="50"/>
                      <a:pt x="38" y="50"/>
                    </a:cubicBezTo>
                    <a:cubicBezTo>
                      <a:pt x="38" y="42"/>
                      <a:pt x="44" y="36"/>
                      <a:pt x="51" y="36"/>
                    </a:cubicBezTo>
                    <a:cubicBezTo>
                      <a:pt x="497" y="36"/>
                      <a:pt x="497" y="36"/>
                      <a:pt x="497" y="36"/>
                    </a:cubicBezTo>
                    <a:cubicBezTo>
                      <a:pt x="504" y="36"/>
                      <a:pt x="510" y="42"/>
                      <a:pt x="510" y="50"/>
                    </a:cubicBezTo>
                    <a:lnTo>
                      <a:pt x="510" y="330"/>
                    </a:lnTo>
                    <a:close/>
                  </a:path>
                </a:pathLst>
              </a:custGeom>
              <a:grpFill/>
              <a:ln>
                <a:noFill/>
              </a:ln>
            </p:spPr>
            <p:txBody>
              <a:bodyPr/>
              <a:lstStyle/>
              <a:p>
                <a:pPr defTabSz="1219048">
                  <a:defRPr/>
                </a:pPr>
                <a:endParaRPr lang="en-AU" sz="2400" kern="0">
                  <a:solidFill>
                    <a:schemeClr val="tx1">
                      <a:lumMod val="50000"/>
                      <a:lumOff val="50000"/>
                    </a:schemeClr>
                  </a:solidFill>
                  <a:latin typeface="微软雅黑" panose="020B0503020204020204" pitchFamily="34" charset="-122"/>
                  <a:ea typeface="Microsoft YaHei UI" panose="020B0503020204020204" charset="-122"/>
                </a:endParaRPr>
              </a:p>
            </p:txBody>
          </p:sp>
          <p:sp>
            <p:nvSpPr>
              <p:cNvPr id="27" name="Oval 33"/>
              <p:cNvSpPr>
                <a:spLocks noChangeArrowheads="1"/>
              </p:cNvSpPr>
              <p:nvPr/>
            </p:nvSpPr>
            <p:spPr bwMode="auto">
              <a:xfrm>
                <a:off x="4932363" y="4103688"/>
                <a:ext cx="6350" cy="4763"/>
              </a:xfrm>
              <a:prstGeom prst="ellipse">
                <a:avLst/>
              </a:prstGeom>
              <a:grpFill/>
              <a:ln>
                <a:noFill/>
              </a:ln>
            </p:spPr>
            <p:txBody>
              <a:bodyPr/>
              <a:lstStyle/>
              <a:p>
                <a:pPr defTabSz="1219048">
                  <a:defRPr/>
                </a:pPr>
                <a:endParaRPr lang="en-AU" sz="2400" kern="0">
                  <a:solidFill>
                    <a:schemeClr val="tx1">
                      <a:lumMod val="50000"/>
                      <a:lumOff val="50000"/>
                    </a:schemeClr>
                  </a:solidFill>
                  <a:latin typeface="微软雅黑" panose="020B0503020204020204" pitchFamily="34" charset="-122"/>
                  <a:ea typeface="Microsoft YaHei UI" panose="020B0503020204020204" charset="-122"/>
                </a:endParaRPr>
              </a:p>
            </p:txBody>
          </p:sp>
          <p:sp>
            <p:nvSpPr>
              <p:cNvPr id="28" name="Freeform 34"/>
              <p:cNvSpPr/>
              <p:nvPr/>
            </p:nvSpPr>
            <p:spPr bwMode="auto">
              <a:xfrm>
                <a:off x="4943475" y="4100513"/>
                <a:ext cx="47625" cy="9525"/>
              </a:xfrm>
              <a:custGeom>
                <a:avLst/>
                <a:gdLst>
                  <a:gd name="T0" fmla="*/ 63 w 63"/>
                  <a:gd name="T1" fmla="*/ 6 h 13"/>
                  <a:gd name="T2" fmla="*/ 57 w 63"/>
                  <a:gd name="T3" fmla="*/ 13 h 13"/>
                  <a:gd name="T4" fmla="*/ 6 w 63"/>
                  <a:gd name="T5" fmla="*/ 13 h 13"/>
                  <a:gd name="T6" fmla="*/ 0 w 63"/>
                  <a:gd name="T7" fmla="*/ 6 h 13"/>
                  <a:gd name="T8" fmla="*/ 0 w 63"/>
                  <a:gd name="T9" fmla="*/ 6 h 13"/>
                  <a:gd name="T10" fmla="*/ 6 w 63"/>
                  <a:gd name="T11" fmla="*/ 0 h 13"/>
                  <a:gd name="T12" fmla="*/ 57 w 63"/>
                  <a:gd name="T13" fmla="*/ 0 h 13"/>
                  <a:gd name="T14" fmla="*/ 63 w 63"/>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3">
                    <a:moveTo>
                      <a:pt x="63" y="6"/>
                    </a:moveTo>
                    <a:cubicBezTo>
                      <a:pt x="63" y="10"/>
                      <a:pt x="60" y="13"/>
                      <a:pt x="57" y="13"/>
                    </a:cubicBezTo>
                    <a:cubicBezTo>
                      <a:pt x="6" y="13"/>
                      <a:pt x="6" y="13"/>
                      <a:pt x="6" y="13"/>
                    </a:cubicBezTo>
                    <a:cubicBezTo>
                      <a:pt x="3" y="13"/>
                      <a:pt x="0" y="10"/>
                      <a:pt x="0" y="6"/>
                    </a:cubicBezTo>
                    <a:cubicBezTo>
                      <a:pt x="0" y="6"/>
                      <a:pt x="0" y="6"/>
                      <a:pt x="0" y="6"/>
                    </a:cubicBezTo>
                    <a:cubicBezTo>
                      <a:pt x="0" y="3"/>
                      <a:pt x="3" y="0"/>
                      <a:pt x="6" y="0"/>
                    </a:cubicBezTo>
                    <a:cubicBezTo>
                      <a:pt x="57" y="0"/>
                      <a:pt x="57" y="0"/>
                      <a:pt x="57" y="0"/>
                    </a:cubicBezTo>
                    <a:cubicBezTo>
                      <a:pt x="60" y="0"/>
                      <a:pt x="63" y="3"/>
                      <a:pt x="63" y="6"/>
                    </a:cubicBezTo>
                    <a:close/>
                  </a:path>
                </a:pathLst>
              </a:custGeom>
              <a:grpFill/>
              <a:ln>
                <a:noFill/>
              </a:ln>
            </p:spPr>
            <p:txBody>
              <a:bodyPr/>
              <a:lstStyle/>
              <a:p>
                <a:pPr defTabSz="1219048">
                  <a:defRPr/>
                </a:pPr>
                <a:endParaRPr lang="en-AU" sz="2400" kern="0">
                  <a:solidFill>
                    <a:schemeClr val="tx1">
                      <a:lumMod val="50000"/>
                      <a:lumOff val="50000"/>
                    </a:schemeClr>
                  </a:solidFill>
                  <a:latin typeface="微软雅黑" panose="020B0503020204020204" pitchFamily="34" charset="-122"/>
                  <a:ea typeface="Microsoft YaHei UI" panose="020B0503020204020204" charset="-122"/>
                </a:endParaRPr>
              </a:p>
            </p:txBody>
          </p:sp>
          <p:sp>
            <p:nvSpPr>
              <p:cNvPr id="29" name="Freeform 35"/>
              <p:cNvSpPr/>
              <p:nvPr/>
            </p:nvSpPr>
            <p:spPr bwMode="auto">
              <a:xfrm>
                <a:off x="4922838" y="3875088"/>
                <a:ext cx="34925" cy="166688"/>
              </a:xfrm>
              <a:custGeom>
                <a:avLst/>
                <a:gdLst>
                  <a:gd name="T0" fmla="*/ 45 w 45"/>
                  <a:gd name="T1" fmla="*/ 193 h 216"/>
                  <a:gd name="T2" fmla="*/ 22 w 45"/>
                  <a:gd name="T3" fmla="*/ 216 h 216"/>
                  <a:gd name="T4" fmla="*/ 22 w 45"/>
                  <a:gd name="T5" fmla="*/ 216 h 216"/>
                  <a:gd name="T6" fmla="*/ 0 w 45"/>
                  <a:gd name="T7" fmla="*/ 193 h 216"/>
                  <a:gd name="T8" fmla="*/ 0 w 45"/>
                  <a:gd name="T9" fmla="*/ 23 h 216"/>
                  <a:gd name="T10" fmla="*/ 22 w 45"/>
                  <a:gd name="T11" fmla="*/ 0 h 216"/>
                  <a:gd name="T12" fmla="*/ 22 w 45"/>
                  <a:gd name="T13" fmla="*/ 0 h 216"/>
                  <a:gd name="T14" fmla="*/ 45 w 45"/>
                  <a:gd name="T15" fmla="*/ 23 h 216"/>
                  <a:gd name="T16" fmla="*/ 45 w 45"/>
                  <a:gd name="T17" fmla="*/ 19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16">
                    <a:moveTo>
                      <a:pt x="45" y="193"/>
                    </a:moveTo>
                    <a:cubicBezTo>
                      <a:pt x="45" y="206"/>
                      <a:pt x="35" y="216"/>
                      <a:pt x="22" y="216"/>
                    </a:cubicBezTo>
                    <a:cubicBezTo>
                      <a:pt x="22" y="216"/>
                      <a:pt x="22" y="216"/>
                      <a:pt x="22" y="216"/>
                    </a:cubicBezTo>
                    <a:cubicBezTo>
                      <a:pt x="10" y="216"/>
                      <a:pt x="0" y="206"/>
                      <a:pt x="0" y="193"/>
                    </a:cubicBezTo>
                    <a:cubicBezTo>
                      <a:pt x="0" y="23"/>
                      <a:pt x="0" y="23"/>
                      <a:pt x="0" y="23"/>
                    </a:cubicBezTo>
                    <a:cubicBezTo>
                      <a:pt x="0" y="10"/>
                      <a:pt x="10" y="0"/>
                      <a:pt x="22" y="0"/>
                    </a:cubicBezTo>
                    <a:cubicBezTo>
                      <a:pt x="22" y="0"/>
                      <a:pt x="22" y="0"/>
                      <a:pt x="22" y="0"/>
                    </a:cubicBezTo>
                    <a:cubicBezTo>
                      <a:pt x="35" y="0"/>
                      <a:pt x="45" y="10"/>
                      <a:pt x="45" y="23"/>
                    </a:cubicBezTo>
                    <a:lnTo>
                      <a:pt x="45" y="193"/>
                    </a:lnTo>
                    <a:close/>
                  </a:path>
                </a:pathLst>
              </a:custGeom>
              <a:grpFill/>
              <a:ln>
                <a:noFill/>
              </a:ln>
            </p:spPr>
            <p:txBody>
              <a:bodyPr/>
              <a:lstStyle/>
              <a:p>
                <a:pPr defTabSz="1219048">
                  <a:defRPr/>
                </a:pPr>
                <a:endParaRPr lang="en-AU" sz="2400" kern="0">
                  <a:solidFill>
                    <a:schemeClr val="tx1">
                      <a:lumMod val="50000"/>
                      <a:lumOff val="50000"/>
                    </a:schemeClr>
                  </a:solidFill>
                  <a:latin typeface="微软雅黑" panose="020B0503020204020204" pitchFamily="34" charset="-122"/>
                  <a:ea typeface="Microsoft YaHei UI" panose="020B0503020204020204" charset="-122"/>
                </a:endParaRPr>
              </a:p>
            </p:txBody>
          </p:sp>
          <p:sp>
            <p:nvSpPr>
              <p:cNvPr id="30" name="Freeform 36"/>
              <p:cNvSpPr/>
              <p:nvPr/>
            </p:nvSpPr>
            <p:spPr bwMode="auto">
              <a:xfrm>
                <a:off x="4860925" y="3903663"/>
                <a:ext cx="34925" cy="138113"/>
              </a:xfrm>
              <a:custGeom>
                <a:avLst/>
                <a:gdLst>
                  <a:gd name="T0" fmla="*/ 45 w 45"/>
                  <a:gd name="T1" fmla="*/ 157 h 180"/>
                  <a:gd name="T2" fmla="*/ 23 w 45"/>
                  <a:gd name="T3" fmla="*/ 180 h 180"/>
                  <a:gd name="T4" fmla="*/ 23 w 45"/>
                  <a:gd name="T5" fmla="*/ 180 h 180"/>
                  <a:gd name="T6" fmla="*/ 0 w 45"/>
                  <a:gd name="T7" fmla="*/ 157 h 180"/>
                  <a:gd name="T8" fmla="*/ 0 w 45"/>
                  <a:gd name="T9" fmla="*/ 23 h 180"/>
                  <a:gd name="T10" fmla="*/ 23 w 45"/>
                  <a:gd name="T11" fmla="*/ 0 h 180"/>
                  <a:gd name="T12" fmla="*/ 23 w 45"/>
                  <a:gd name="T13" fmla="*/ 0 h 180"/>
                  <a:gd name="T14" fmla="*/ 45 w 45"/>
                  <a:gd name="T15" fmla="*/ 23 h 180"/>
                  <a:gd name="T16" fmla="*/ 45 w 45"/>
                  <a:gd name="T17" fmla="*/ 15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80">
                    <a:moveTo>
                      <a:pt x="45" y="157"/>
                    </a:moveTo>
                    <a:cubicBezTo>
                      <a:pt x="45" y="170"/>
                      <a:pt x="35" y="180"/>
                      <a:pt x="23" y="180"/>
                    </a:cubicBezTo>
                    <a:cubicBezTo>
                      <a:pt x="23" y="180"/>
                      <a:pt x="23" y="180"/>
                      <a:pt x="23" y="180"/>
                    </a:cubicBezTo>
                    <a:cubicBezTo>
                      <a:pt x="10" y="180"/>
                      <a:pt x="0" y="170"/>
                      <a:pt x="0" y="157"/>
                    </a:cubicBezTo>
                    <a:cubicBezTo>
                      <a:pt x="0" y="23"/>
                      <a:pt x="0" y="23"/>
                      <a:pt x="0" y="23"/>
                    </a:cubicBezTo>
                    <a:cubicBezTo>
                      <a:pt x="0" y="10"/>
                      <a:pt x="10" y="0"/>
                      <a:pt x="23" y="0"/>
                    </a:cubicBezTo>
                    <a:cubicBezTo>
                      <a:pt x="23" y="0"/>
                      <a:pt x="23" y="0"/>
                      <a:pt x="23" y="0"/>
                    </a:cubicBezTo>
                    <a:cubicBezTo>
                      <a:pt x="35" y="0"/>
                      <a:pt x="45" y="10"/>
                      <a:pt x="45" y="23"/>
                    </a:cubicBezTo>
                    <a:lnTo>
                      <a:pt x="45" y="157"/>
                    </a:lnTo>
                    <a:close/>
                  </a:path>
                </a:pathLst>
              </a:custGeom>
              <a:grpFill/>
              <a:ln>
                <a:noFill/>
              </a:ln>
            </p:spPr>
            <p:txBody>
              <a:bodyPr/>
              <a:lstStyle/>
              <a:p>
                <a:pPr defTabSz="1219048">
                  <a:defRPr/>
                </a:pPr>
                <a:endParaRPr lang="en-AU" sz="2400" kern="0">
                  <a:solidFill>
                    <a:schemeClr val="tx1">
                      <a:lumMod val="50000"/>
                      <a:lumOff val="50000"/>
                    </a:schemeClr>
                  </a:solidFill>
                  <a:latin typeface="微软雅黑" panose="020B0503020204020204" pitchFamily="34" charset="-122"/>
                  <a:ea typeface="Microsoft YaHei UI" panose="020B0503020204020204" charset="-122"/>
                </a:endParaRPr>
              </a:p>
            </p:txBody>
          </p:sp>
          <p:sp>
            <p:nvSpPr>
              <p:cNvPr id="31" name="Freeform 37"/>
              <p:cNvSpPr/>
              <p:nvPr/>
            </p:nvSpPr>
            <p:spPr bwMode="auto">
              <a:xfrm>
                <a:off x="4799013" y="3930650"/>
                <a:ext cx="33338" cy="111125"/>
              </a:xfrm>
              <a:custGeom>
                <a:avLst/>
                <a:gdLst>
                  <a:gd name="T0" fmla="*/ 44 w 44"/>
                  <a:gd name="T1" fmla="*/ 121 h 144"/>
                  <a:gd name="T2" fmla="*/ 22 w 44"/>
                  <a:gd name="T3" fmla="*/ 144 h 144"/>
                  <a:gd name="T4" fmla="*/ 22 w 44"/>
                  <a:gd name="T5" fmla="*/ 144 h 144"/>
                  <a:gd name="T6" fmla="*/ 0 w 44"/>
                  <a:gd name="T7" fmla="*/ 121 h 144"/>
                  <a:gd name="T8" fmla="*/ 0 w 44"/>
                  <a:gd name="T9" fmla="*/ 23 h 144"/>
                  <a:gd name="T10" fmla="*/ 22 w 44"/>
                  <a:gd name="T11" fmla="*/ 0 h 144"/>
                  <a:gd name="T12" fmla="*/ 22 w 44"/>
                  <a:gd name="T13" fmla="*/ 0 h 144"/>
                  <a:gd name="T14" fmla="*/ 44 w 44"/>
                  <a:gd name="T15" fmla="*/ 23 h 144"/>
                  <a:gd name="T16" fmla="*/ 44 w 44"/>
                  <a:gd name="T17" fmla="*/ 12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44">
                    <a:moveTo>
                      <a:pt x="44" y="121"/>
                    </a:moveTo>
                    <a:cubicBezTo>
                      <a:pt x="44" y="134"/>
                      <a:pt x="34" y="144"/>
                      <a:pt x="22" y="144"/>
                    </a:cubicBezTo>
                    <a:cubicBezTo>
                      <a:pt x="22" y="144"/>
                      <a:pt x="22" y="144"/>
                      <a:pt x="22" y="144"/>
                    </a:cubicBezTo>
                    <a:cubicBezTo>
                      <a:pt x="10" y="144"/>
                      <a:pt x="0" y="134"/>
                      <a:pt x="0" y="121"/>
                    </a:cubicBezTo>
                    <a:cubicBezTo>
                      <a:pt x="0" y="23"/>
                      <a:pt x="0" y="23"/>
                      <a:pt x="0" y="23"/>
                    </a:cubicBezTo>
                    <a:cubicBezTo>
                      <a:pt x="0" y="10"/>
                      <a:pt x="10" y="0"/>
                      <a:pt x="22" y="0"/>
                    </a:cubicBezTo>
                    <a:cubicBezTo>
                      <a:pt x="22" y="0"/>
                      <a:pt x="22" y="0"/>
                      <a:pt x="22" y="0"/>
                    </a:cubicBezTo>
                    <a:cubicBezTo>
                      <a:pt x="34" y="0"/>
                      <a:pt x="44" y="10"/>
                      <a:pt x="44" y="23"/>
                    </a:cubicBezTo>
                    <a:lnTo>
                      <a:pt x="44" y="121"/>
                    </a:lnTo>
                    <a:close/>
                  </a:path>
                </a:pathLst>
              </a:custGeom>
              <a:grpFill/>
              <a:ln>
                <a:noFill/>
              </a:ln>
            </p:spPr>
            <p:txBody>
              <a:bodyPr/>
              <a:lstStyle/>
              <a:p>
                <a:pPr defTabSz="1219048">
                  <a:defRPr/>
                </a:pPr>
                <a:endParaRPr lang="en-AU" sz="2400" kern="0">
                  <a:solidFill>
                    <a:schemeClr val="tx1">
                      <a:lumMod val="50000"/>
                      <a:lumOff val="50000"/>
                    </a:schemeClr>
                  </a:solidFill>
                  <a:latin typeface="微软雅黑" panose="020B0503020204020204" pitchFamily="34" charset="-122"/>
                  <a:ea typeface="Microsoft YaHei UI" panose="020B0503020204020204" charset="-122"/>
                </a:endParaRPr>
              </a:p>
            </p:txBody>
          </p:sp>
          <p:sp>
            <p:nvSpPr>
              <p:cNvPr id="32" name="Freeform 38"/>
              <p:cNvSpPr/>
              <p:nvPr/>
            </p:nvSpPr>
            <p:spPr bwMode="auto">
              <a:xfrm>
                <a:off x="4737100" y="3959225"/>
                <a:ext cx="34925" cy="82550"/>
              </a:xfrm>
              <a:custGeom>
                <a:avLst/>
                <a:gdLst>
                  <a:gd name="T0" fmla="*/ 45 w 45"/>
                  <a:gd name="T1" fmla="*/ 85 h 108"/>
                  <a:gd name="T2" fmla="*/ 22 w 45"/>
                  <a:gd name="T3" fmla="*/ 108 h 108"/>
                  <a:gd name="T4" fmla="*/ 22 w 45"/>
                  <a:gd name="T5" fmla="*/ 108 h 108"/>
                  <a:gd name="T6" fmla="*/ 0 w 45"/>
                  <a:gd name="T7" fmla="*/ 85 h 108"/>
                  <a:gd name="T8" fmla="*/ 0 w 45"/>
                  <a:gd name="T9" fmla="*/ 23 h 108"/>
                  <a:gd name="T10" fmla="*/ 22 w 45"/>
                  <a:gd name="T11" fmla="*/ 0 h 108"/>
                  <a:gd name="T12" fmla="*/ 22 w 45"/>
                  <a:gd name="T13" fmla="*/ 0 h 108"/>
                  <a:gd name="T14" fmla="*/ 45 w 45"/>
                  <a:gd name="T15" fmla="*/ 23 h 108"/>
                  <a:gd name="T16" fmla="*/ 45 w 45"/>
                  <a:gd name="T17" fmla="*/ 8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08">
                    <a:moveTo>
                      <a:pt x="45" y="85"/>
                    </a:moveTo>
                    <a:cubicBezTo>
                      <a:pt x="45" y="98"/>
                      <a:pt x="35" y="108"/>
                      <a:pt x="22" y="108"/>
                    </a:cubicBezTo>
                    <a:cubicBezTo>
                      <a:pt x="22" y="108"/>
                      <a:pt x="22" y="108"/>
                      <a:pt x="22" y="108"/>
                    </a:cubicBezTo>
                    <a:cubicBezTo>
                      <a:pt x="10" y="108"/>
                      <a:pt x="0" y="98"/>
                      <a:pt x="0" y="85"/>
                    </a:cubicBezTo>
                    <a:cubicBezTo>
                      <a:pt x="0" y="23"/>
                      <a:pt x="0" y="23"/>
                      <a:pt x="0" y="23"/>
                    </a:cubicBezTo>
                    <a:cubicBezTo>
                      <a:pt x="0" y="10"/>
                      <a:pt x="10" y="0"/>
                      <a:pt x="22" y="0"/>
                    </a:cubicBezTo>
                    <a:cubicBezTo>
                      <a:pt x="22" y="0"/>
                      <a:pt x="22" y="0"/>
                      <a:pt x="22" y="0"/>
                    </a:cubicBezTo>
                    <a:cubicBezTo>
                      <a:pt x="35" y="0"/>
                      <a:pt x="45" y="10"/>
                      <a:pt x="45" y="23"/>
                    </a:cubicBezTo>
                    <a:lnTo>
                      <a:pt x="45" y="85"/>
                    </a:lnTo>
                    <a:close/>
                  </a:path>
                </a:pathLst>
              </a:custGeom>
              <a:grpFill/>
              <a:ln>
                <a:noFill/>
              </a:ln>
            </p:spPr>
            <p:txBody>
              <a:bodyPr/>
              <a:lstStyle/>
              <a:p>
                <a:pPr defTabSz="1219048">
                  <a:defRPr/>
                </a:pPr>
                <a:endParaRPr lang="en-AU" sz="2400" kern="0">
                  <a:solidFill>
                    <a:schemeClr val="tx1">
                      <a:lumMod val="50000"/>
                      <a:lumOff val="50000"/>
                    </a:schemeClr>
                  </a:solidFill>
                  <a:latin typeface="微软雅黑" panose="020B0503020204020204" pitchFamily="34" charset="-122"/>
                  <a:ea typeface="Microsoft YaHei UI" panose="020B0503020204020204" charset="-122"/>
                </a:endParaRPr>
              </a:p>
            </p:txBody>
          </p:sp>
          <p:sp>
            <p:nvSpPr>
              <p:cNvPr id="33" name="Freeform 39"/>
              <p:cNvSpPr/>
              <p:nvPr/>
            </p:nvSpPr>
            <p:spPr bwMode="auto">
              <a:xfrm>
                <a:off x="4675188" y="3986213"/>
                <a:ext cx="33338" cy="55563"/>
              </a:xfrm>
              <a:custGeom>
                <a:avLst/>
                <a:gdLst>
                  <a:gd name="T0" fmla="*/ 45 w 45"/>
                  <a:gd name="T1" fmla="*/ 49 h 72"/>
                  <a:gd name="T2" fmla="*/ 23 w 45"/>
                  <a:gd name="T3" fmla="*/ 72 h 72"/>
                  <a:gd name="T4" fmla="*/ 23 w 45"/>
                  <a:gd name="T5" fmla="*/ 72 h 72"/>
                  <a:gd name="T6" fmla="*/ 0 w 45"/>
                  <a:gd name="T7" fmla="*/ 49 h 72"/>
                  <a:gd name="T8" fmla="*/ 0 w 45"/>
                  <a:gd name="T9" fmla="*/ 23 h 72"/>
                  <a:gd name="T10" fmla="*/ 23 w 45"/>
                  <a:gd name="T11" fmla="*/ 0 h 72"/>
                  <a:gd name="T12" fmla="*/ 23 w 45"/>
                  <a:gd name="T13" fmla="*/ 0 h 72"/>
                  <a:gd name="T14" fmla="*/ 45 w 45"/>
                  <a:gd name="T15" fmla="*/ 23 h 72"/>
                  <a:gd name="T16" fmla="*/ 45 w 45"/>
                  <a:gd name="T17" fmla="*/ 4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72">
                    <a:moveTo>
                      <a:pt x="45" y="49"/>
                    </a:moveTo>
                    <a:cubicBezTo>
                      <a:pt x="45" y="62"/>
                      <a:pt x="35" y="72"/>
                      <a:pt x="23" y="72"/>
                    </a:cubicBezTo>
                    <a:cubicBezTo>
                      <a:pt x="23" y="72"/>
                      <a:pt x="23" y="72"/>
                      <a:pt x="23" y="72"/>
                    </a:cubicBezTo>
                    <a:cubicBezTo>
                      <a:pt x="10" y="72"/>
                      <a:pt x="0" y="62"/>
                      <a:pt x="0" y="49"/>
                    </a:cubicBezTo>
                    <a:cubicBezTo>
                      <a:pt x="0" y="23"/>
                      <a:pt x="0" y="23"/>
                      <a:pt x="0" y="23"/>
                    </a:cubicBezTo>
                    <a:cubicBezTo>
                      <a:pt x="0" y="10"/>
                      <a:pt x="10" y="0"/>
                      <a:pt x="23" y="0"/>
                    </a:cubicBezTo>
                    <a:cubicBezTo>
                      <a:pt x="23" y="0"/>
                      <a:pt x="23" y="0"/>
                      <a:pt x="23" y="0"/>
                    </a:cubicBezTo>
                    <a:cubicBezTo>
                      <a:pt x="35" y="0"/>
                      <a:pt x="45" y="10"/>
                      <a:pt x="45" y="23"/>
                    </a:cubicBezTo>
                    <a:lnTo>
                      <a:pt x="45" y="49"/>
                    </a:lnTo>
                    <a:close/>
                  </a:path>
                </a:pathLst>
              </a:custGeom>
              <a:grpFill/>
              <a:ln>
                <a:noFill/>
              </a:ln>
            </p:spPr>
            <p:txBody>
              <a:bodyPr/>
              <a:lstStyle/>
              <a:p>
                <a:pPr defTabSz="1219048">
                  <a:defRPr/>
                </a:pPr>
                <a:endParaRPr lang="en-AU" sz="2400" kern="0">
                  <a:solidFill>
                    <a:schemeClr val="tx1">
                      <a:lumMod val="50000"/>
                      <a:lumOff val="50000"/>
                    </a:schemeClr>
                  </a:solidFill>
                  <a:latin typeface="微软雅黑" panose="020B0503020204020204" pitchFamily="34" charset="-122"/>
                  <a:ea typeface="Microsoft YaHei UI" panose="020B0503020204020204" charset="-122"/>
                </a:endParaRPr>
              </a:p>
            </p:txBody>
          </p:sp>
        </p:grpSp>
      </p:grpSp>
      <p:grpSp>
        <p:nvGrpSpPr>
          <p:cNvPr id="12" name="组合 11"/>
          <p:cNvGrpSpPr/>
          <p:nvPr/>
        </p:nvGrpSpPr>
        <p:grpSpPr>
          <a:xfrm>
            <a:off x="7755962" y="1901749"/>
            <a:ext cx="686284" cy="686284"/>
            <a:chOff x="6357074" y="1008628"/>
            <a:chExt cx="1676757" cy="1676757"/>
          </a:xfrm>
        </p:grpSpPr>
        <p:sp>
          <p:nvSpPr>
            <p:cNvPr id="39" name="椭圆 38"/>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lumMod val="50000"/>
                    <a:lumOff val="50000"/>
                  </a:schemeClr>
                </a:solidFill>
                <a:ea typeface="思源黑体" panose="020B0500000000000000" pitchFamily="34" charset="-122"/>
              </a:endParaRPr>
            </a:p>
          </p:txBody>
        </p:sp>
        <p:sp>
          <p:nvSpPr>
            <p:cNvPr id="40" name="椭圆 39"/>
            <p:cNvSpPr/>
            <p:nvPr/>
          </p:nvSpPr>
          <p:spPr>
            <a:xfrm>
              <a:off x="6552150" y="1193250"/>
              <a:ext cx="1307513" cy="1307513"/>
            </a:xfrm>
            <a:prstGeom prst="ellipse">
              <a:avLst/>
            </a:prstGeom>
            <a:solidFill>
              <a:srgbClr val="E53238"/>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lumMod val="50000"/>
                    <a:lumOff val="50000"/>
                  </a:schemeClr>
                </a:solidFill>
                <a:ea typeface="思源黑体" panose="020B0500000000000000" pitchFamily="34" charset="-122"/>
              </a:endParaRPr>
            </a:p>
          </p:txBody>
        </p:sp>
      </p:grpSp>
      <p:grpSp>
        <p:nvGrpSpPr>
          <p:cNvPr id="76" name="Group 216"/>
          <p:cNvGrpSpPr/>
          <p:nvPr/>
        </p:nvGrpSpPr>
        <p:grpSpPr>
          <a:xfrm>
            <a:off x="7946518" y="2101090"/>
            <a:ext cx="305172" cy="246941"/>
            <a:chOff x="1209675" y="6354763"/>
            <a:chExt cx="449263" cy="363538"/>
          </a:xfrm>
          <a:solidFill>
            <a:schemeClr val="bg1"/>
          </a:solidFill>
        </p:grpSpPr>
        <p:sp>
          <p:nvSpPr>
            <p:cNvPr id="77" name="Freeform 205"/>
            <p:cNvSpPr/>
            <p:nvPr/>
          </p:nvSpPr>
          <p:spPr bwMode="auto">
            <a:xfrm>
              <a:off x="1560513" y="6529388"/>
              <a:ext cx="96838" cy="188913"/>
            </a:xfrm>
            <a:custGeom>
              <a:avLst/>
              <a:gdLst>
                <a:gd name="T0" fmla="*/ 31 w 126"/>
                <a:gd name="T1" fmla="*/ 0 h 245"/>
                <a:gd name="T2" fmla="*/ 0 w 126"/>
                <a:gd name="T3" fmla="*/ 39 h 245"/>
                <a:gd name="T4" fmla="*/ 0 w 126"/>
                <a:gd name="T5" fmla="*/ 245 h 245"/>
                <a:gd name="T6" fmla="*/ 126 w 126"/>
                <a:gd name="T7" fmla="*/ 245 h 245"/>
                <a:gd name="T8" fmla="*/ 125 w 126"/>
                <a:gd name="T9" fmla="*/ 74 h 245"/>
                <a:gd name="T10" fmla="*/ 31 w 126"/>
                <a:gd name="T11" fmla="*/ 0 h 245"/>
              </a:gdLst>
              <a:ahLst/>
              <a:cxnLst>
                <a:cxn ang="0">
                  <a:pos x="T0" y="T1"/>
                </a:cxn>
                <a:cxn ang="0">
                  <a:pos x="T2" y="T3"/>
                </a:cxn>
                <a:cxn ang="0">
                  <a:pos x="T4" y="T5"/>
                </a:cxn>
                <a:cxn ang="0">
                  <a:pos x="T6" y="T7"/>
                </a:cxn>
                <a:cxn ang="0">
                  <a:pos x="T8" y="T9"/>
                </a:cxn>
                <a:cxn ang="0">
                  <a:pos x="T10" y="T11"/>
                </a:cxn>
              </a:cxnLst>
              <a:rect l="0" t="0" r="r" b="b"/>
              <a:pathLst>
                <a:path w="126" h="245">
                  <a:moveTo>
                    <a:pt x="31" y="0"/>
                  </a:moveTo>
                  <a:cubicBezTo>
                    <a:pt x="0" y="39"/>
                    <a:pt x="0" y="39"/>
                    <a:pt x="0" y="39"/>
                  </a:cubicBezTo>
                  <a:cubicBezTo>
                    <a:pt x="0" y="245"/>
                    <a:pt x="0" y="245"/>
                    <a:pt x="0" y="245"/>
                  </a:cubicBezTo>
                  <a:cubicBezTo>
                    <a:pt x="126" y="245"/>
                    <a:pt x="126" y="245"/>
                    <a:pt x="126" y="245"/>
                  </a:cubicBezTo>
                  <a:cubicBezTo>
                    <a:pt x="125" y="74"/>
                    <a:pt x="125" y="74"/>
                    <a:pt x="125" y="74"/>
                  </a:cubicBezTo>
                  <a:cubicBezTo>
                    <a:pt x="99" y="52"/>
                    <a:pt x="31" y="0"/>
                    <a:pt x="31" y="0"/>
                  </a:cubicBezTo>
                  <a:close/>
                </a:path>
              </a:pathLst>
            </a:custGeom>
            <a:grpFill/>
            <a:ln>
              <a:noFill/>
            </a:ln>
          </p:spPr>
          <p:txBody>
            <a:bodyPr/>
            <a:lstStyle/>
            <a:p>
              <a:pPr defTabSz="1219048">
                <a:defRPr/>
              </a:pPr>
              <a:endParaRPr lang="en-AU" sz="2400" kern="0">
                <a:solidFill>
                  <a:schemeClr val="tx1">
                    <a:lumMod val="50000"/>
                    <a:lumOff val="50000"/>
                  </a:schemeClr>
                </a:solidFill>
                <a:latin typeface="微软雅黑" panose="020B0503020204020204" pitchFamily="34" charset="-122"/>
                <a:ea typeface="Microsoft YaHei UI" panose="020B0503020204020204" charset="-122"/>
              </a:endParaRPr>
            </a:p>
          </p:txBody>
        </p:sp>
        <p:sp>
          <p:nvSpPr>
            <p:cNvPr id="78" name="Freeform 207"/>
            <p:cNvSpPr/>
            <p:nvPr/>
          </p:nvSpPr>
          <p:spPr bwMode="auto">
            <a:xfrm>
              <a:off x="1209675" y="6354763"/>
              <a:ext cx="449263" cy="339725"/>
            </a:xfrm>
            <a:custGeom>
              <a:avLst/>
              <a:gdLst>
                <a:gd name="T0" fmla="*/ 236 w 585"/>
                <a:gd name="T1" fmla="*/ 248 h 442"/>
                <a:gd name="T2" fmla="*/ 76 w 585"/>
                <a:gd name="T3" fmla="*/ 428 h 442"/>
                <a:gd name="T4" fmla="*/ 46 w 585"/>
                <a:gd name="T5" fmla="*/ 442 h 442"/>
                <a:gd name="T6" fmla="*/ 18 w 585"/>
                <a:gd name="T7" fmla="*/ 432 h 442"/>
                <a:gd name="T8" fmla="*/ 15 w 585"/>
                <a:gd name="T9" fmla="*/ 374 h 442"/>
                <a:gd name="T10" fmla="*/ 206 w 585"/>
                <a:gd name="T11" fmla="*/ 158 h 442"/>
                <a:gd name="T12" fmla="*/ 237 w 585"/>
                <a:gd name="T13" fmla="*/ 144 h 442"/>
                <a:gd name="T14" fmla="*/ 268 w 585"/>
                <a:gd name="T15" fmla="*/ 158 h 442"/>
                <a:gd name="T16" fmla="*/ 323 w 585"/>
                <a:gd name="T17" fmla="*/ 224 h 442"/>
                <a:gd name="T18" fmla="*/ 425 w 585"/>
                <a:gd name="T19" fmla="*/ 101 h 442"/>
                <a:gd name="T20" fmla="*/ 330 w 585"/>
                <a:gd name="T21" fmla="*/ 19 h 442"/>
                <a:gd name="T22" fmla="*/ 566 w 585"/>
                <a:gd name="T23" fmla="*/ 0 h 442"/>
                <a:gd name="T24" fmla="*/ 585 w 585"/>
                <a:gd name="T25" fmla="*/ 239 h 442"/>
                <a:gd name="T26" fmla="*/ 487 w 585"/>
                <a:gd name="T27" fmla="*/ 154 h 442"/>
                <a:gd name="T28" fmla="*/ 355 w 585"/>
                <a:gd name="T29" fmla="*/ 314 h 442"/>
                <a:gd name="T30" fmla="*/ 324 w 585"/>
                <a:gd name="T31" fmla="*/ 329 h 442"/>
                <a:gd name="T32" fmla="*/ 292 w 585"/>
                <a:gd name="T33" fmla="*/ 314 h 442"/>
                <a:gd name="T34" fmla="*/ 236 w 585"/>
                <a:gd name="T35" fmla="*/ 24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5" h="442">
                  <a:moveTo>
                    <a:pt x="236" y="248"/>
                  </a:moveTo>
                  <a:cubicBezTo>
                    <a:pt x="76" y="428"/>
                    <a:pt x="76" y="428"/>
                    <a:pt x="76" y="428"/>
                  </a:cubicBezTo>
                  <a:cubicBezTo>
                    <a:pt x="68" y="438"/>
                    <a:pt x="57" y="442"/>
                    <a:pt x="46" y="442"/>
                  </a:cubicBezTo>
                  <a:cubicBezTo>
                    <a:pt x="36" y="442"/>
                    <a:pt x="26" y="439"/>
                    <a:pt x="18" y="432"/>
                  </a:cubicBezTo>
                  <a:cubicBezTo>
                    <a:pt x="1" y="417"/>
                    <a:pt x="0" y="391"/>
                    <a:pt x="15" y="374"/>
                  </a:cubicBezTo>
                  <a:cubicBezTo>
                    <a:pt x="206" y="158"/>
                    <a:pt x="206" y="158"/>
                    <a:pt x="206" y="158"/>
                  </a:cubicBezTo>
                  <a:cubicBezTo>
                    <a:pt x="214" y="149"/>
                    <a:pt x="225" y="143"/>
                    <a:pt x="237" y="144"/>
                  </a:cubicBezTo>
                  <a:cubicBezTo>
                    <a:pt x="249" y="144"/>
                    <a:pt x="260" y="149"/>
                    <a:pt x="268" y="158"/>
                  </a:cubicBezTo>
                  <a:cubicBezTo>
                    <a:pt x="323" y="224"/>
                    <a:pt x="323" y="224"/>
                    <a:pt x="323" y="224"/>
                  </a:cubicBezTo>
                  <a:cubicBezTo>
                    <a:pt x="425" y="101"/>
                    <a:pt x="425" y="101"/>
                    <a:pt x="425" y="101"/>
                  </a:cubicBezTo>
                  <a:cubicBezTo>
                    <a:pt x="330" y="19"/>
                    <a:pt x="330" y="19"/>
                    <a:pt x="330" y="19"/>
                  </a:cubicBezTo>
                  <a:cubicBezTo>
                    <a:pt x="566" y="0"/>
                    <a:pt x="566" y="0"/>
                    <a:pt x="566" y="0"/>
                  </a:cubicBezTo>
                  <a:cubicBezTo>
                    <a:pt x="585" y="239"/>
                    <a:pt x="585" y="239"/>
                    <a:pt x="585" y="239"/>
                  </a:cubicBezTo>
                  <a:cubicBezTo>
                    <a:pt x="487" y="154"/>
                    <a:pt x="487" y="154"/>
                    <a:pt x="487" y="154"/>
                  </a:cubicBezTo>
                  <a:cubicBezTo>
                    <a:pt x="355" y="314"/>
                    <a:pt x="355" y="314"/>
                    <a:pt x="355" y="314"/>
                  </a:cubicBezTo>
                  <a:cubicBezTo>
                    <a:pt x="348" y="323"/>
                    <a:pt x="336" y="329"/>
                    <a:pt x="324" y="329"/>
                  </a:cubicBezTo>
                  <a:cubicBezTo>
                    <a:pt x="311" y="329"/>
                    <a:pt x="300" y="324"/>
                    <a:pt x="292" y="314"/>
                  </a:cubicBezTo>
                  <a:lnTo>
                    <a:pt x="236" y="248"/>
                  </a:lnTo>
                  <a:close/>
                </a:path>
              </a:pathLst>
            </a:custGeom>
            <a:grpFill/>
            <a:ln>
              <a:noFill/>
            </a:ln>
          </p:spPr>
          <p:txBody>
            <a:bodyPr/>
            <a:lstStyle/>
            <a:p>
              <a:pPr defTabSz="1219048">
                <a:defRPr/>
              </a:pPr>
              <a:endParaRPr lang="en-AU" sz="2400" kern="0">
                <a:solidFill>
                  <a:schemeClr val="tx1">
                    <a:lumMod val="50000"/>
                    <a:lumOff val="50000"/>
                  </a:schemeClr>
                </a:solidFill>
                <a:latin typeface="微软雅黑" panose="020B0503020204020204" pitchFamily="34" charset="-122"/>
                <a:ea typeface="Microsoft YaHei UI" panose="020B0503020204020204" charset="-122"/>
              </a:endParaRPr>
            </a:p>
          </p:txBody>
        </p:sp>
        <p:sp>
          <p:nvSpPr>
            <p:cNvPr id="79" name="Freeform 208"/>
            <p:cNvSpPr/>
            <p:nvPr/>
          </p:nvSpPr>
          <p:spPr bwMode="auto">
            <a:xfrm>
              <a:off x="1417638" y="6589713"/>
              <a:ext cx="119063" cy="127000"/>
            </a:xfrm>
            <a:custGeom>
              <a:avLst/>
              <a:gdLst>
                <a:gd name="T0" fmla="*/ 98 w 153"/>
                <a:gd name="T1" fmla="*/ 64 h 167"/>
                <a:gd name="T2" fmla="*/ 62 w 153"/>
                <a:gd name="T3" fmla="*/ 83 h 167"/>
                <a:gd name="T4" fmla="*/ 1 w 153"/>
                <a:gd name="T5" fmla="*/ 56 h 167"/>
                <a:gd name="T6" fmla="*/ 0 w 153"/>
                <a:gd name="T7" fmla="*/ 167 h 167"/>
                <a:gd name="T8" fmla="*/ 150 w 153"/>
                <a:gd name="T9" fmla="*/ 167 h 167"/>
                <a:gd name="T10" fmla="*/ 153 w 153"/>
                <a:gd name="T11" fmla="*/ 0 h 167"/>
                <a:gd name="T12" fmla="*/ 98 w 153"/>
                <a:gd name="T13" fmla="*/ 64 h 167"/>
              </a:gdLst>
              <a:ahLst/>
              <a:cxnLst>
                <a:cxn ang="0">
                  <a:pos x="T0" y="T1"/>
                </a:cxn>
                <a:cxn ang="0">
                  <a:pos x="T2" y="T3"/>
                </a:cxn>
                <a:cxn ang="0">
                  <a:pos x="T4" y="T5"/>
                </a:cxn>
                <a:cxn ang="0">
                  <a:pos x="T6" y="T7"/>
                </a:cxn>
                <a:cxn ang="0">
                  <a:pos x="T8" y="T9"/>
                </a:cxn>
                <a:cxn ang="0">
                  <a:pos x="T10" y="T11"/>
                </a:cxn>
                <a:cxn ang="0">
                  <a:pos x="T12" y="T13"/>
                </a:cxn>
              </a:cxnLst>
              <a:rect l="0" t="0" r="r" b="b"/>
              <a:pathLst>
                <a:path w="153" h="167">
                  <a:moveTo>
                    <a:pt x="98" y="64"/>
                  </a:moveTo>
                  <a:cubicBezTo>
                    <a:pt x="76" y="83"/>
                    <a:pt x="62" y="83"/>
                    <a:pt x="62" y="83"/>
                  </a:cubicBezTo>
                  <a:cubicBezTo>
                    <a:pt x="43" y="86"/>
                    <a:pt x="15" y="67"/>
                    <a:pt x="1" y="56"/>
                  </a:cubicBezTo>
                  <a:cubicBezTo>
                    <a:pt x="0" y="167"/>
                    <a:pt x="0" y="167"/>
                    <a:pt x="0" y="167"/>
                  </a:cubicBezTo>
                  <a:cubicBezTo>
                    <a:pt x="150" y="167"/>
                    <a:pt x="150" y="167"/>
                    <a:pt x="150" y="167"/>
                  </a:cubicBezTo>
                  <a:cubicBezTo>
                    <a:pt x="153" y="0"/>
                    <a:pt x="153" y="0"/>
                    <a:pt x="153" y="0"/>
                  </a:cubicBezTo>
                  <a:cubicBezTo>
                    <a:pt x="132" y="24"/>
                    <a:pt x="116" y="47"/>
                    <a:pt x="98" y="64"/>
                  </a:cubicBezTo>
                  <a:close/>
                </a:path>
              </a:pathLst>
            </a:custGeom>
            <a:grpFill/>
            <a:ln>
              <a:noFill/>
            </a:ln>
          </p:spPr>
          <p:txBody>
            <a:bodyPr/>
            <a:lstStyle/>
            <a:p>
              <a:pPr defTabSz="1219048">
                <a:defRPr/>
              </a:pPr>
              <a:endParaRPr lang="en-AU" sz="2400" kern="0">
                <a:solidFill>
                  <a:schemeClr val="tx1">
                    <a:lumMod val="50000"/>
                    <a:lumOff val="50000"/>
                  </a:schemeClr>
                </a:solidFill>
                <a:latin typeface="微软雅黑" panose="020B0503020204020204" pitchFamily="34" charset="-122"/>
                <a:ea typeface="Microsoft YaHei UI" panose="020B0503020204020204" charset="-122"/>
              </a:endParaRPr>
            </a:p>
          </p:txBody>
        </p:sp>
        <p:sp>
          <p:nvSpPr>
            <p:cNvPr id="80" name="Freeform 209"/>
            <p:cNvSpPr/>
            <p:nvPr/>
          </p:nvSpPr>
          <p:spPr bwMode="auto">
            <a:xfrm>
              <a:off x="1295400" y="6600825"/>
              <a:ext cx="96838" cy="115888"/>
            </a:xfrm>
            <a:custGeom>
              <a:avLst/>
              <a:gdLst>
                <a:gd name="T0" fmla="*/ 0 w 61"/>
                <a:gd name="T1" fmla="*/ 73 h 73"/>
                <a:gd name="T2" fmla="*/ 61 w 61"/>
                <a:gd name="T3" fmla="*/ 73 h 73"/>
                <a:gd name="T4" fmla="*/ 61 w 61"/>
                <a:gd name="T5" fmla="*/ 0 h 73"/>
                <a:gd name="T6" fmla="*/ 0 w 61"/>
                <a:gd name="T7" fmla="*/ 70 h 73"/>
                <a:gd name="T8" fmla="*/ 0 w 61"/>
                <a:gd name="T9" fmla="*/ 73 h 73"/>
              </a:gdLst>
              <a:ahLst/>
              <a:cxnLst>
                <a:cxn ang="0">
                  <a:pos x="T0" y="T1"/>
                </a:cxn>
                <a:cxn ang="0">
                  <a:pos x="T2" y="T3"/>
                </a:cxn>
                <a:cxn ang="0">
                  <a:pos x="T4" y="T5"/>
                </a:cxn>
                <a:cxn ang="0">
                  <a:pos x="T6" y="T7"/>
                </a:cxn>
                <a:cxn ang="0">
                  <a:pos x="T8" y="T9"/>
                </a:cxn>
              </a:cxnLst>
              <a:rect l="0" t="0" r="r" b="b"/>
              <a:pathLst>
                <a:path w="61" h="73">
                  <a:moveTo>
                    <a:pt x="0" y="73"/>
                  </a:moveTo>
                  <a:lnTo>
                    <a:pt x="61" y="73"/>
                  </a:lnTo>
                  <a:lnTo>
                    <a:pt x="61" y="0"/>
                  </a:lnTo>
                  <a:lnTo>
                    <a:pt x="0" y="70"/>
                  </a:lnTo>
                  <a:lnTo>
                    <a:pt x="0" y="73"/>
                  </a:lnTo>
                  <a:close/>
                </a:path>
              </a:pathLst>
            </a:custGeom>
            <a:grpFill/>
            <a:ln>
              <a:noFill/>
            </a:ln>
          </p:spPr>
          <p:txBody>
            <a:bodyPr/>
            <a:lstStyle/>
            <a:p>
              <a:pPr defTabSz="1219048">
                <a:defRPr/>
              </a:pPr>
              <a:endParaRPr lang="en-AU" sz="2400" kern="0">
                <a:solidFill>
                  <a:schemeClr val="tx1">
                    <a:lumMod val="50000"/>
                    <a:lumOff val="50000"/>
                  </a:schemeClr>
                </a:solidFill>
                <a:latin typeface="微软雅黑" panose="020B0503020204020204" pitchFamily="34" charset="-122"/>
                <a:ea typeface="Microsoft YaHei UI" panose="020B0503020204020204" charset="-122"/>
              </a:endParaRPr>
            </a:p>
          </p:txBody>
        </p:sp>
      </p:grpSp>
      <p:grpSp>
        <p:nvGrpSpPr>
          <p:cNvPr id="4" name="组合 3"/>
          <p:cNvGrpSpPr/>
          <p:nvPr/>
        </p:nvGrpSpPr>
        <p:grpSpPr>
          <a:xfrm>
            <a:off x="7755958" y="4582289"/>
            <a:ext cx="686284" cy="686284"/>
            <a:chOff x="5563444" y="3436831"/>
            <a:chExt cx="514780" cy="514780"/>
          </a:xfrm>
        </p:grpSpPr>
        <p:grpSp>
          <p:nvGrpSpPr>
            <p:cNvPr id="51" name="组合 50"/>
            <p:cNvGrpSpPr/>
            <p:nvPr/>
          </p:nvGrpSpPr>
          <p:grpSpPr>
            <a:xfrm>
              <a:off x="5563444" y="3436831"/>
              <a:ext cx="514780" cy="514780"/>
              <a:chOff x="6357074" y="1008628"/>
              <a:chExt cx="1676757" cy="1676757"/>
            </a:xfrm>
          </p:grpSpPr>
          <p:sp>
            <p:nvSpPr>
              <p:cNvPr id="52" name="椭圆 51"/>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lumMod val="50000"/>
                      <a:lumOff val="50000"/>
                    </a:schemeClr>
                  </a:solidFill>
                  <a:ea typeface="思源黑体" panose="020B0500000000000000" pitchFamily="34" charset="-122"/>
                </a:endParaRPr>
              </a:p>
            </p:txBody>
          </p:sp>
          <p:sp>
            <p:nvSpPr>
              <p:cNvPr id="53" name="椭圆 52"/>
              <p:cNvSpPr/>
              <p:nvPr/>
            </p:nvSpPr>
            <p:spPr>
              <a:xfrm>
                <a:off x="6552150" y="1193250"/>
                <a:ext cx="1307513" cy="1307513"/>
              </a:xfrm>
              <a:prstGeom prst="ellipse">
                <a:avLst/>
              </a:prstGeom>
              <a:solidFill>
                <a:srgbClr val="E53238"/>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lumMod val="50000"/>
                      <a:lumOff val="50000"/>
                    </a:schemeClr>
                  </a:solidFill>
                  <a:ea typeface="思源黑体" panose="020B0500000000000000" pitchFamily="34" charset="-122"/>
                </a:endParaRPr>
              </a:p>
            </p:txBody>
          </p:sp>
        </p:grpSp>
        <p:grpSp>
          <p:nvGrpSpPr>
            <p:cNvPr id="81" name="Group 242"/>
            <p:cNvGrpSpPr/>
            <p:nvPr/>
          </p:nvGrpSpPr>
          <p:grpSpPr>
            <a:xfrm>
              <a:off x="5709339" y="3607268"/>
              <a:ext cx="228100" cy="173906"/>
              <a:chOff x="2908300" y="2946400"/>
              <a:chExt cx="447675" cy="341313"/>
            </a:xfrm>
            <a:solidFill>
              <a:schemeClr val="bg1"/>
            </a:solidFill>
          </p:grpSpPr>
          <p:sp>
            <p:nvSpPr>
              <p:cNvPr id="82" name="Freeform 227"/>
              <p:cNvSpPr/>
              <p:nvPr/>
            </p:nvSpPr>
            <p:spPr bwMode="auto">
              <a:xfrm>
                <a:off x="2957513" y="2946400"/>
                <a:ext cx="349250" cy="115888"/>
              </a:xfrm>
              <a:custGeom>
                <a:avLst/>
                <a:gdLst>
                  <a:gd name="T0" fmla="*/ 0 w 454"/>
                  <a:gd name="T1" fmla="*/ 136 h 152"/>
                  <a:gd name="T2" fmla="*/ 16 w 454"/>
                  <a:gd name="T3" fmla="*/ 119 h 152"/>
                  <a:gd name="T4" fmla="*/ 30 w 454"/>
                  <a:gd name="T5" fmla="*/ 127 h 152"/>
                  <a:gd name="T6" fmla="*/ 141 w 454"/>
                  <a:gd name="T7" fmla="*/ 79 h 152"/>
                  <a:gd name="T8" fmla="*/ 140 w 454"/>
                  <a:gd name="T9" fmla="*/ 75 h 152"/>
                  <a:gd name="T10" fmla="*/ 157 w 454"/>
                  <a:gd name="T11" fmla="*/ 58 h 152"/>
                  <a:gd name="T12" fmla="*/ 173 w 454"/>
                  <a:gd name="T13" fmla="*/ 75 h 152"/>
                  <a:gd name="T14" fmla="*/ 282 w 454"/>
                  <a:gd name="T15" fmla="*/ 97 h 152"/>
                  <a:gd name="T16" fmla="*/ 297 w 454"/>
                  <a:gd name="T17" fmla="*/ 86 h 152"/>
                  <a:gd name="T18" fmla="*/ 309 w 454"/>
                  <a:gd name="T19" fmla="*/ 92 h 152"/>
                  <a:gd name="T20" fmla="*/ 422 w 454"/>
                  <a:gd name="T21" fmla="*/ 22 h 152"/>
                  <a:gd name="T22" fmla="*/ 421 w 454"/>
                  <a:gd name="T23" fmla="*/ 17 h 152"/>
                  <a:gd name="T24" fmla="*/ 437 w 454"/>
                  <a:gd name="T25" fmla="*/ 0 h 152"/>
                  <a:gd name="T26" fmla="*/ 454 w 454"/>
                  <a:gd name="T27" fmla="*/ 17 h 152"/>
                  <a:gd name="T28" fmla="*/ 437 w 454"/>
                  <a:gd name="T29" fmla="*/ 33 h 152"/>
                  <a:gd name="T30" fmla="*/ 425 w 454"/>
                  <a:gd name="T31" fmla="*/ 27 h 152"/>
                  <a:gd name="T32" fmla="*/ 312 w 454"/>
                  <a:gd name="T33" fmla="*/ 97 h 152"/>
                  <a:gd name="T34" fmla="*/ 313 w 454"/>
                  <a:gd name="T35" fmla="*/ 103 h 152"/>
                  <a:gd name="T36" fmla="*/ 297 w 454"/>
                  <a:gd name="T37" fmla="*/ 119 h 152"/>
                  <a:gd name="T38" fmla="*/ 281 w 454"/>
                  <a:gd name="T39" fmla="*/ 103 h 152"/>
                  <a:gd name="T40" fmla="*/ 172 w 454"/>
                  <a:gd name="T41" fmla="*/ 81 h 152"/>
                  <a:gd name="T42" fmla="*/ 157 w 454"/>
                  <a:gd name="T43" fmla="*/ 91 h 152"/>
                  <a:gd name="T44" fmla="*/ 144 w 454"/>
                  <a:gd name="T45" fmla="*/ 84 h 152"/>
                  <a:gd name="T46" fmla="*/ 32 w 454"/>
                  <a:gd name="T47" fmla="*/ 132 h 152"/>
                  <a:gd name="T48" fmla="*/ 33 w 454"/>
                  <a:gd name="T49" fmla="*/ 136 h 152"/>
                  <a:gd name="T50" fmla="*/ 16 w 454"/>
                  <a:gd name="T51" fmla="*/ 152 h 152"/>
                  <a:gd name="T52" fmla="*/ 0 w 454"/>
                  <a:gd name="T53"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4" h="152">
                    <a:moveTo>
                      <a:pt x="0" y="136"/>
                    </a:moveTo>
                    <a:cubicBezTo>
                      <a:pt x="0" y="127"/>
                      <a:pt x="7" y="119"/>
                      <a:pt x="16" y="119"/>
                    </a:cubicBezTo>
                    <a:cubicBezTo>
                      <a:pt x="22" y="119"/>
                      <a:pt x="27" y="122"/>
                      <a:pt x="30" y="127"/>
                    </a:cubicBezTo>
                    <a:cubicBezTo>
                      <a:pt x="141" y="79"/>
                      <a:pt x="141" y="79"/>
                      <a:pt x="141" y="79"/>
                    </a:cubicBezTo>
                    <a:cubicBezTo>
                      <a:pt x="141" y="77"/>
                      <a:pt x="140" y="76"/>
                      <a:pt x="140" y="75"/>
                    </a:cubicBezTo>
                    <a:cubicBezTo>
                      <a:pt x="140" y="66"/>
                      <a:pt x="148" y="58"/>
                      <a:pt x="157" y="58"/>
                    </a:cubicBezTo>
                    <a:cubicBezTo>
                      <a:pt x="166" y="58"/>
                      <a:pt x="173" y="66"/>
                      <a:pt x="173" y="75"/>
                    </a:cubicBezTo>
                    <a:cubicBezTo>
                      <a:pt x="282" y="97"/>
                      <a:pt x="282" y="97"/>
                      <a:pt x="282" y="97"/>
                    </a:cubicBezTo>
                    <a:cubicBezTo>
                      <a:pt x="284" y="91"/>
                      <a:pt x="290" y="86"/>
                      <a:pt x="297" y="86"/>
                    </a:cubicBezTo>
                    <a:cubicBezTo>
                      <a:pt x="302" y="86"/>
                      <a:pt x="306" y="88"/>
                      <a:pt x="309" y="92"/>
                    </a:cubicBezTo>
                    <a:cubicBezTo>
                      <a:pt x="422" y="22"/>
                      <a:pt x="422" y="22"/>
                      <a:pt x="422" y="22"/>
                    </a:cubicBezTo>
                    <a:cubicBezTo>
                      <a:pt x="421" y="20"/>
                      <a:pt x="421" y="18"/>
                      <a:pt x="421" y="17"/>
                    </a:cubicBezTo>
                    <a:cubicBezTo>
                      <a:pt x="421" y="8"/>
                      <a:pt x="428" y="0"/>
                      <a:pt x="437" y="0"/>
                    </a:cubicBezTo>
                    <a:cubicBezTo>
                      <a:pt x="446" y="0"/>
                      <a:pt x="454" y="8"/>
                      <a:pt x="454" y="17"/>
                    </a:cubicBezTo>
                    <a:cubicBezTo>
                      <a:pt x="454" y="26"/>
                      <a:pt x="446" y="33"/>
                      <a:pt x="437" y="33"/>
                    </a:cubicBezTo>
                    <a:cubicBezTo>
                      <a:pt x="432" y="33"/>
                      <a:pt x="428" y="31"/>
                      <a:pt x="425" y="27"/>
                    </a:cubicBezTo>
                    <a:cubicBezTo>
                      <a:pt x="312" y="97"/>
                      <a:pt x="312" y="97"/>
                      <a:pt x="312" y="97"/>
                    </a:cubicBezTo>
                    <a:cubicBezTo>
                      <a:pt x="313" y="99"/>
                      <a:pt x="313" y="101"/>
                      <a:pt x="313" y="103"/>
                    </a:cubicBezTo>
                    <a:cubicBezTo>
                      <a:pt x="313" y="112"/>
                      <a:pt x="306" y="119"/>
                      <a:pt x="297" y="119"/>
                    </a:cubicBezTo>
                    <a:cubicBezTo>
                      <a:pt x="288" y="119"/>
                      <a:pt x="281" y="112"/>
                      <a:pt x="281" y="103"/>
                    </a:cubicBezTo>
                    <a:cubicBezTo>
                      <a:pt x="172" y="81"/>
                      <a:pt x="172" y="81"/>
                      <a:pt x="172" y="81"/>
                    </a:cubicBezTo>
                    <a:cubicBezTo>
                      <a:pt x="170" y="87"/>
                      <a:pt x="164" y="91"/>
                      <a:pt x="157" y="91"/>
                    </a:cubicBezTo>
                    <a:cubicBezTo>
                      <a:pt x="151" y="91"/>
                      <a:pt x="147" y="88"/>
                      <a:pt x="144" y="84"/>
                    </a:cubicBezTo>
                    <a:cubicBezTo>
                      <a:pt x="32" y="132"/>
                      <a:pt x="32" y="132"/>
                      <a:pt x="32" y="132"/>
                    </a:cubicBezTo>
                    <a:cubicBezTo>
                      <a:pt x="33" y="134"/>
                      <a:pt x="33" y="134"/>
                      <a:pt x="33" y="136"/>
                    </a:cubicBezTo>
                    <a:cubicBezTo>
                      <a:pt x="33" y="145"/>
                      <a:pt x="26" y="152"/>
                      <a:pt x="16" y="152"/>
                    </a:cubicBezTo>
                    <a:cubicBezTo>
                      <a:pt x="7" y="152"/>
                      <a:pt x="0" y="145"/>
                      <a:pt x="0" y="136"/>
                    </a:cubicBezTo>
                    <a:close/>
                  </a:path>
                </a:pathLst>
              </a:custGeom>
              <a:grpFill/>
              <a:ln>
                <a:noFill/>
              </a:ln>
            </p:spPr>
            <p:txBody>
              <a:bodyPr/>
              <a:lstStyle/>
              <a:p>
                <a:pPr defTabSz="1219048">
                  <a:defRPr/>
                </a:pPr>
                <a:endParaRPr lang="en-AU" sz="2400" kern="0">
                  <a:solidFill>
                    <a:schemeClr val="tx1">
                      <a:lumMod val="50000"/>
                      <a:lumOff val="50000"/>
                    </a:schemeClr>
                  </a:solidFill>
                  <a:latin typeface="微软雅黑" panose="020B0503020204020204" pitchFamily="34" charset="-122"/>
                  <a:ea typeface="Microsoft YaHei UI" panose="020B0503020204020204" charset="-122"/>
                </a:endParaRPr>
              </a:p>
            </p:txBody>
          </p:sp>
          <p:sp>
            <p:nvSpPr>
              <p:cNvPr id="83" name="Freeform 228"/>
              <p:cNvSpPr/>
              <p:nvPr/>
            </p:nvSpPr>
            <p:spPr bwMode="auto">
              <a:xfrm>
                <a:off x="2908300" y="2987675"/>
                <a:ext cx="447675" cy="300038"/>
              </a:xfrm>
              <a:custGeom>
                <a:avLst/>
                <a:gdLst>
                  <a:gd name="T0" fmla="*/ 568 w 581"/>
                  <a:gd name="T1" fmla="*/ 367 h 392"/>
                  <a:gd name="T2" fmla="*/ 550 w 581"/>
                  <a:gd name="T3" fmla="*/ 367 h 392"/>
                  <a:gd name="T4" fmla="*/ 550 w 581"/>
                  <a:gd name="T5" fmla="*/ 32 h 392"/>
                  <a:gd name="T6" fmla="*/ 518 w 581"/>
                  <a:gd name="T7" fmla="*/ 0 h 392"/>
                  <a:gd name="T8" fmla="*/ 483 w 581"/>
                  <a:gd name="T9" fmla="*/ 0 h 392"/>
                  <a:gd name="T10" fmla="*/ 451 w 581"/>
                  <a:gd name="T11" fmla="*/ 32 h 392"/>
                  <a:gd name="T12" fmla="*/ 451 w 581"/>
                  <a:gd name="T13" fmla="*/ 367 h 392"/>
                  <a:gd name="T14" fmla="*/ 410 w 581"/>
                  <a:gd name="T15" fmla="*/ 367 h 392"/>
                  <a:gd name="T16" fmla="*/ 410 w 581"/>
                  <a:gd name="T17" fmla="*/ 120 h 392"/>
                  <a:gd name="T18" fmla="*/ 379 w 581"/>
                  <a:gd name="T19" fmla="*/ 88 h 392"/>
                  <a:gd name="T20" fmla="*/ 343 w 581"/>
                  <a:gd name="T21" fmla="*/ 88 h 392"/>
                  <a:gd name="T22" fmla="*/ 311 w 581"/>
                  <a:gd name="T23" fmla="*/ 120 h 392"/>
                  <a:gd name="T24" fmla="*/ 311 w 581"/>
                  <a:gd name="T25" fmla="*/ 367 h 392"/>
                  <a:gd name="T26" fmla="*/ 270 w 581"/>
                  <a:gd name="T27" fmla="*/ 367 h 392"/>
                  <a:gd name="T28" fmla="*/ 270 w 581"/>
                  <a:gd name="T29" fmla="*/ 92 h 392"/>
                  <a:gd name="T30" fmla="*/ 239 w 581"/>
                  <a:gd name="T31" fmla="*/ 61 h 392"/>
                  <a:gd name="T32" fmla="*/ 203 w 581"/>
                  <a:gd name="T33" fmla="*/ 61 h 392"/>
                  <a:gd name="T34" fmla="*/ 171 w 581"/>
                  <a:gd name="T35" fmla="*/ 92 h 392"/>
                  <a:gd name="T36" fmla="*/ 171 w 581"/>
                  <a:gd name="T37" fmla="*/ 367 h 392"/>
                  <a:gd name="T38" fmla="*/ 131 w 581"/>
                  <a:gd name="T39" fmla="*/ 367 h 392"/>
                  <a:gd name="T40" fmla="*/ 131 w 581"/>
                  <a:gd name="T41" fmla="*/ 160 h 392"/>
                  <a:gd name="T42" fmla="*/ 99 w 581"/>
                  <a:gd name="T43" fmla="*/ 128 h 392"/>
                  <a:gd name="T44" fmla="*/ 63 w 581"/>
                  <a:gd name="T45" fmla="*/ 128 h 392"/>
                  <a:gd name="T46" fmla="*/ 32 w 581"/>
                  <a:gd name="T47" fmla="*/ 160 h 392"/>
                  <a:gd name="T48" fmla="*/ 32 w 581"/>
                  <a:gd name="T49" fmla="*/ 367 h 392"/>
                  <a:gd name="T50" fmla="*/ 11 w 581"/>
                  <a:gd name="T51" fmla="*/ 367 h 392"/>
                  <a:gd name="T52" fmla="*/ 0 w 581"/>
                  <a:gd name="T53" fmla="*/ 378 h 392"/>
                  <a:gd name="T54" fmla="*/ 0 w 581"/>
                  <a:gd name="T55" fmla="*/ 381 h 392"/>
                  <a:gd name="T56" fmla="*/ 11 w 581"/>
                  <a:gd name="T57" fmla="*/ 392 h 392"/>
                  <a:gd name="T58" fmla="*/ 568 w 581"/>
                  <a:gd name="T59" fmla="*/ 392 h 392"/>
                  <a:gd name="T60" fmla="*/ 581 w 581"/>
                  <a:gd name="T61" fmla="*/ 381 h 392"/>
                  <a:gd name="T62" fmla="*/ 581 w 581"/>
                  <a:gd name="T63" fmla="*/ 378 h 392"/>
                  <a:gd name="T64" fmla="*/ 568 w 581"/>
                  <a:gd name="T65" fmla="*/ 367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1" h="392">
                    <a:moveTo>
                      <a:pt x="568" y="367"/>
                    </a:moveTo>
                    <a:cubicBezTo>
                      <a:pt x="550" y="367"/>
                      <a:pt x="550" y="367"/>
                      <a:pt x="550" y="367"/>
                    </a:cubicBezTo>
                    <a:cubicBezTo>
                      <a:pt x="550" y="32"/>
                      <a:pt x="550" y="32"/>
                      <a:pt x="550" y="32"/>
                    </a:cubicBezTo>
                    <a:cubicBezTo>
                      <a:pt x="550" y="14"/>
                      <a:pt x="536" y="0"/>
                      <a:pt x="518" y="0"/>
                    </a:cubicBezTo>
                    <a:cubicBezTo>
                      <a:pt x="483" y="0"/>
                      <a:pt x="483" y="0"/>
                      <a:pt x="483" y="0"/>
                    </a:cubicBezTo>
                    <a:cubicBezTo>
                      <a:pt x="465" y="0"/>
                      <a:pt x="451" y="14"/>
                      <a:pt x="451" y="32"/>
                    </a:cubicBezTo>
                    <a:cubicBezTo>
                      <a:pt x="451" y="367"/>
                      <a:pt x="451" y="367"/>
                      <a:pt x="451" y="367"/>
                    </a:cubicBezTo>
                    <a:cubicBezTo>
                      <a:pt x="410" y="367"/>
                      <a:pt x="410" y="367"/>
                      <a:pt x="410" y="367"/>
                    </a:cubicBezTo>
                    <a:cubicBezTo>
                      <a:pt x="410" y="120"/>
                      <a:pt x="410" y="120"/>
                      <a:pt x="410" y="120"/>
                    </a:cubicBezTo>
                    <a:cubicBezTo>
                      <a:pt x="410" y="102"/>
                      <a:pt x="396" y="88"/>
                      <a:pt x="379" y="88"/>
                    </a:cubicBezTo>
                    <a:cubicBezTo>
                      <a:pt x="343" y="88"/>
                      <a:pt x="343" y="88"/>
                      <a:pt x="343" y="88"/>
                    </a:cubicBezTo>
                    <a:cubicBezTo>
                      <a:pt x="325" y="88"/>
                      <a:pt x="311" y="102"/>
                      <a:pt x="311" y="120"/>
                    </a:cubicBezTo>
                    <a:cubicBezTo>
                      <a:pt x="311" y="367"/>
                      <a:pt x="311" y="367"/>
                      <a:pt x="311" y="367"/>
                    </a:cubicBezTo>
                    <a:cubicBezTo>
                      <a:pt x="270" y="367"/>
                      <a:pt x="270" y="367"/>
                      <a:pt x="270" y="367"/>
                    </a:cubicBezTo>
                    <a:cubicBezTo>
                      <a:pt x="270" y="92"/>
                      <a:pt x="270" y="92"/>
                      <a:pt x="270" y="92"/>
                    </a:cubicBezTo>
                    <a:cubicBezTo>
                      <a:pt x="270" y="75"/>
                      <a:pt x="256" y="61"/>
                      <a:pt x="239" y="61"/>
                    </a:cubicBezTo>
                    <a:cubicBezTo>
                      <a:pt x="203" y="61"/>
                      <a:pt x="203" y="61"/>
                      <a:pt x="203" y="61"/>
                    </a:cubicBezTo>
                    <a:cubicBezTo>
                      <a:pt x="186" y="61"/>
                      <a:pt x="171" y="75"/>
                      <a:pt x="171" y="92"/>
                    </a:cubicBezTo>
                    <a:cubicBezTo>
                      <a:pt x="171" y="367"/>
                      <a:pt x="171" y="367"/>
                      <a:pt x="171" y="367"/>
                    </a:cubicBezTo>
                    <a:cubicBezTo>
                      <a:pt x="131" y="367"/>
                      <a:pt x="131" y="367"/>
                      <a:pt x="131" y="367"/>
                    </a:cubicBezTo>
                    <a:cubicBezTo>
                      <a:pt x="131" y="160"/>
                      <a:pt x="131" y="160"/>
                      <a:pt x="131" y="160"/>
                    </a:cubicBezTo>
                    <a:cubicBezTo>
                      <a:pt x="131" y="143"/>
                      <a:pt x="117" y="128"/>
                      <a:pt x="99" y="128"/>
                    </a:cubicBezTo>
                    <a:cubicBezTo>
                      <a:pt x="63" y="128"/>
                      <a:pt x="63" y="128"/>
                      <a:pt x="63" y="128"/>
                    </a:cubicBezTo>
                    <a:cubicBezTo>
                      <a:pt x="46" y="128"/>
                      <a:pt x="32" y="143"/>
                      <a:pt x="32" y="160"/>
                    </a:cubicBezTo>
                    <a:cubicBezTo>
                      <a:pt x="32" y="367"/>
                      <a:pt x="32" y="367"/>
                      <a:pt x="32" y="367"/>
                    </a:cubicBezTo>
                    <a:cubicBezTo>
                      <a:pt x="11" y="367"/>
                      <a:pt x="11" y="367"/>
                      <a:pt x="11" y="367"/>
                    </a:cubicBezTo>
                    <a:cubicBezTo>
                      <a:pt x="4" y="367"/>
                      <a:pt x="0" y="372"/>
                      <a:pt x="0" y="378"/>
                    </a:cubicBezTo>
                    <a:cubicBezTo>
                      <a:pt x="0" y="381"/>
                      <a:pt x="0" y="381"/>
                      <a:pt x="0" y="381"/>
                    </a:cubicBezTo>
                    <a:cubicBezTo>
                      <a:pt x="0" y="387"/>
                      <a:pt x="4" y="392"/>
                      <a:pt x="11" y="392"/>
                    </a:cubicBezTo>
                    <a:cubicBezTo>
                      <a:pt x="568" y="392"/>
                      <a:pt x="568" y="392"/>
                      <a:pt x="568" y="392"/>
                    </a:cubicBezTo>
                    <a:cubicBezTo>
                      <a:pt x="575" y="392"/>
                      <a:pt x="581" y="387"/>
                      <a:pt x="581" y="381"/>
                    </a:cubicBezTo>
                    <a:cubicBezTo>
                      <a:pt x="581" y="378"/>
                      <a:pt x="581" y="378"/>
                      <a:pt x="581" y="378"/>
                    </a:cubicBezTo>
                    <a:cubicBezTo>
                      <a:pt x="581" y="372"/>
                      <a:pt x="575" y="367"/>
                      <a:pt x="568" y="367"/>
                    </a:cubicBezTo>
                    <a:close/>
                  </a:path>
                </a:pathLst>
              </a:custGeom>
              <a:grpFill/>
              <a:ln>
                <a:noFill/>
              </a:ln>
            </p:spPr>
            <p:txBody>
              <a:bodyPr/>
              <a:lstStyle/>
              <a:p>
                <a:pPr defTabSz="1219048">
                  <a:defRPr/>
                </a:pPr>
                <a:endParaRPr lang="en-AU" sz="2400" kern="0">
                  <a:solidFill>
                    <a:schemeClr val="tx1">
                      <a:lumMod val="50000"/>
                      <a:lumOff val="50000"/>
                    </a:schemeClr>
                  </a:solidFill>
                  <a:latin typeface="微软雅黑" panose="020B0503020204020204" pitchFamily="34" charset="-122"/>
                  <a:ea typeface="Microsoft YaHei UI" panose="020B0503020204020204" charset="-122"/>
                </a:endParaRPr>
              </a:p>
            </p:txBody>
          </p:sp>
        </p:grpSp>
      </p:grpSp>
      <p:grpSp>
        <p:nvGrpSpPr>
          <p:cNvPr id="5" name="组合 4"/>
          <p:cNvGrpSpPr/>
          <p:nvPr/>
        </p:nvGrpSpPr>
        <p:grpSpPr>
          <a:xfrm>
            <a:off x="8563854" y="1931458"/>
            <a:ext cx="2736786" cy="1340082"/>
            <a:chOff x="8143732" y="1931262"/>
            <a:chExt cx="2737142" cy="1340257"/>
          </a:xfrm>
        </p:grpSpPr>
        <p:cxnSp>
          <p:nvCxnSpPr>
            <p:cNvPr id="44" name="直接连接符 43"/>
            <p:cNvCxnSpPr/>
            <p:nvPr/>
          </p:nvCxnSpPr>
          <p:spPr>
            <a:xfrm>
              <a:off x="8251006" y="2346456"/>
              <a:ext cx="312448" cy="0"/>
            </a:xfrm>
            <a:prstGeom prst="line">
              <a:avLst/>
            </a:prstGeom>
            <a:ln w="19050">
              <a:solidFill>
                <a:srgbClr val="9FB8D6"/>
              </a:solidFill>
            </a:ln>
          </p:spPr>
          <p:style>
            <a:lnRef idx="1">
              <a:schemeClr val="accent1"/>
            </a:lnRef>
            <a:fillRef idx="0">
              <a:schemeClr val="accent1"/>
            </a:fillRef>
            <a:effectRef idx="0">
              <a:schemeClr val="accent1"/>
            </a:effectRef>
            <a:fontRef idx="minor">
              <a:schemeClr val="tx1"/>
            </a:fontRef>
          </p:style>
        </p:cxnSp>
        <p:sp>
          <p:nvSpPr>
            <p:cNvPr id="64" name="文本框 63">
              <a:extLst>
                <a:ext uri="{FF2B5EF4-FFF2-40B4-BE49-F238E27FC236}">
                  <a16:creationId xmlns:a16="http://schemas.microsoft.com/office/drawing/2014/main" id="{503E0C68-DA60-417A-94AF-3E2A39D1D51A}"/>
                </a:ext>
              </a:extLst>
            </p:cNvPr>
            <p:cNvSpPr txBox="1"/>
            <p:nvPr/>
          </p:nvSpPr>
          <p:spPr>
            <a:xfrm>
              <a:off x="8143732" y="2378967"/>
              <a:ext cx="2737142" cy="892552"/>
            </a:xfrm>
            <a:prstGeom prst="rect">
              <a:avLst/>
            </a:prstGeom>
            <a:noFill/>
          </p:spPr>
          <p:txBody>
            <a:bodyPr wrap="square" rtlCol="0">
              <a:spAutoFit/>
            </a:bodyPr>
            <a:lstStyle/>
            <a:p>
              <a:pPr algn="just">
                <a:lnSpc>
                  <a:spcPct val="130000"/>
                </a:lnSpc>
              </a:pPr>
              <a:r>
                <a:rPr lang="zh-CN" altLang="en-US" sz="1000" dirty="0">
                  <a:solidFill>
                    <a:srgbClr val="686769"/>
                  </a:solidFill>
                  <a:latin typeface="思源黑体" panose="020B0500000000000000" pitchFamily="34" charset="-122"/>
                  <a:ea typeface="思源黑体" panose="020B0500000000000000" pitchFamily="34" charset="-122"/>
                  <a:cs typeface="+mn-ea"/>
                  <a:sym typeface="+mn-lt"/>
                </a:rPr>
                <a:t>点击输入简要文字解说，解说文字尽量概括精炼，不用多余的文字修饰简洁精准点击输入简要文字解说解说文字尽量概括精炼</a:t>
              </a:r>
            </a:p>
            <a:p>
              <a:pPr algn="just">
                <a:lnSpc>
                  <a:spcPct val="130000"/>
                </a:lnSpc>
              </a:pPr>
              <a:endParaRPr lang="zh-CN" altLang="en-US" sz="1000" dirty="0">
                <a:solidFill>
                  <a:srgbClr val="686769"/>
                </a:solidFill>
                <a:latin typeface="思源黑体" panose="020B0500000000000000" pitchFamily="34" charset="-122"/>
                <a:ea typeface="思源黑体" panose="020B0500000000000000" pitchFamily="34" charset="-122"/>
                <a:cs typeface="+mn-ea"/>
                <a:sym typeface="+mn-lt"/>
              </a:endParaRPr>
            </a:p>
          </p:txBody>
        </p:sp>
        <p:sp>
          <p:nvSpPr>
            <p:cNvPr id="65" name="TextBox 7">
              <a:extLst>
                <a:ext uri="{FF2B5EF4-FFF2-40B4-BE49-F238E27FC236}">
                  <a16:creationId xmlns:a16="http://schemas.microsoft.com/office/drawing/2014/main" id="{8DE6CD62-A5CF-42EF-B6BB-0447C20B7252}"/>
                </a:ext>
              </a:extLst>
            </p:cNvPr>
            <p:cNvSpPr txBox="1"/>
            <p:nvPr/>
          </p:nvSpPr>
          <p:spPr>
            <a:xfrm>
              <a:off x="8143732" y="1931262"/>
              <a:ext cx="1323439" cy="345781"/>
            </a:xfrm>
            <a:prstGeom prst="rect">
              <a:avLst/>
            </a:prstGeom>
            <a:noFill/>
          </p:spPr>
          <p:txBody>
            <a:bodyPr wrap="square" rtlCol="0">
              <a:spAutoFit/>
            </a:bodyPr>
            <a:lstStyle/>
            <a:p>
              <a:pPr>
                <a:lnSpc>
                  <a:spcPct val="130000"/>
                </a:lnSpc>
              </a:pPr>
              <a:r>
                <a:rPr lang="zh-CN" altLang="en-US" sz="1400" dirty="0">
                  <a:solidFill>
                    <a:srgbClr val="4F4D50"/>
                  </a:solidFill>
                  <a:latin typeface="思源黑体" panose="020B0500000000000000" pitchFamily="34" charset="-122"/>
                  <a:ea typeface="思源黑体" panose="020B0500000000000000" pitchFamily="34" charset="-122"/>
                  <a:cs typeface="+mn-ea"/>
                  <a:sym typeface="+mn-lt"/>
                </a:rPr>
                <a:t>需求类别一</a:t>
              </a:r>
              <a:endParaRPr lang="en-US" altLang="zh-CN" sz="1400" dirty="0">
                <a:solidFill>
                  <a:srgbClr val="4F4D50"/>
                </a:solidFill>
                <a:latin typeface="思源黑体" panose="020B0500000000000000" pitchFamily="34" charset="-122"/>
                <a:ea typeface="思源黑体" panose="020B0500000000000000" pitchFamily="34" charset="-122"/>
                <a:cs typeface="+mn-ea"/>
                <a:sym typeface="+mn-lt"/>
              </a:endParaRPr>
            </a:p>
          </p:txBody>
        </p:sp>
      </p:grpSp>
      <p:grpSp>
        <p:nvGrpSpPr>
          <p:cNvPr id="66" name="组合 65"/>
          <p:cNvGrpSpPr/>
          <p:nvPr/>
        </p:nvGrpSpPr>
        <p:grpSpPr>
          <a:xfrm>
            <a:off x="8563854" y="3182697"/>
            <a:ext cx="2736786" cy="1340082"/>
            <a:chOff x="8143732" y="1931262"/>
            <a:chExt cx="2737142" cy="1340257"/>
          </a:xfrm>
        </p:grpSpPr>
        <p:cxnSp>
          <p:nvCxnSpPr>
            <p:cNvPr id="67" name="直接连接符 66"/>
            <p:cNvCxnSpPr/>
            <p:nvPr/>
          </p:nvCxnSpPr>
          <p:spPr>
            <a:xfrm>
              <a:off x="8251006" y="2346456"/>
              <a:ext cx="312448" cy="0"/>
            </a:xfrm>
            <a:prstGeom prst="line">
              <a:avLst/>
            </a:prstGeom>
            <a:ln w="19050">
              <a:solidFill>
                <a:srgbClr val="9FB8D6"/>
              </a:solidFill>
            </a:ln>
          </p:spPr>
          <p:style>
            <a:lnRef idx="1">
              <a:schemeClr val="accent1"/>
            </a:lnRef>
            <a:fillRef idx="0">
              <a:schemeClr val="accent1"/>
            </a:fillRef>
            <a:effectRef idx="0">
              <a:schemeClr val="accent1"/>
            </a:effectRef>
            <a:fontRef idx="minor">
              <a:schemeClr val="tx1"/>
            </a:fontRef>
          </p:style>
        </p:cxnSp>
        <p:sp>
          <p:nvSpPr>
            <p:cNvPr id="68" name="文本框 67">
              <a:extLst>
                <a:ext uri="{FF2B5EF4-FFF2-40B4-BE49-F238E27FC236}">
                  <a16:creationId xmlns:a16="http://schemas.microsoft.com/office/drawing/2014/main" id="{503E0C68-DA60-417A-94AF-3E2A39D1D51A}"/>
                </a:ext>
              </a:extLst>
            </p:cNvPr>
            <p:cNvSpPr txBox="1"/>
            <p:nvPr/>
          </p:nvSpPr>
          <p:spPr>
            <a:xfrm>
              <a:off x="8143732" y="2378967"/>
              <a:ext cx="2737142" cy="892552"/>
            </a:xfrm>
            <a:prstGeom prst="rect">
              <a:avLst/>
            </a:prstGeom>
            <a:noFill/>
          </p:spPr>
          <p:txBody>
            <a:bodyPr wrap="square" rtlCol="0">
              <a:spAutoFit/>
            </a:bodyPr>
            <a:lstStyle/>
            <a:p>
              <a:pPr algn="just">
                <a:lnSpc>
                  <a:spcPct val="130000"/>
                </a:lnSpc>
              </a:pPr>
              <a:r>
                <a:rPr lang="zh-CN" altLang="en-US" sz="1000" dirty="0">
                  <a:solidFill>
                    <a:srgbClr val="686769"/>
                  </a:solidFill>
                  <a:latin typeface="思源黑体" panose="020B0500000000000000" pitchFamily="34" charset="-122"/>
                  <a:ea typeface="思源黑体" panose="020B0500000000000000" pitchFamily="34" charset="-122"/>
                  <a:cs typeface="+mn-ea"/>
                  <a:sym typeface="+mn-lt"/>
                </a:rPr>
                <a:t>点击输入简要文字解说，解说文字尽量概括精炼，不用多余的文字修饰简洁精准点击输入简要文字解说解说文字尽量概括精炼</a:t>
              </a:r>
            </a:p>
            <a:p>
              <a:pPr algn="just">
                <a:lnSpc>
                  <a:spcPct val="130000"/>
                </a:lnSpc>
              </a:pPr>
              <a:endParaRPr lang="zh-CN" altLang="en-US" sz="1000" dirty="0">
                <a:solidFill>
                  <a:srgbClr val="686769"/>
                </a:solidFill>
                <a:latin typeface="思源黑体" panose="020B0500000000000000" pitchFamily="34" charset="-122"/>
                <a:ea typeface="思源黑体" panose="020B0500000000000000" pitchFamily="34" charset="-122"/>
                <a:cs typeface="+mn-ea"/>
                <a:sym typeface="+mn-lt"/>
              </a:endParaRPr>
            </a:p>
          </p:txBody>
        </p:sp>
        <p:sp>
          <p:nvSpPr>
            <p:cNvPr id="69" name="TextBox 7">
              <a:extLst>
                <a:ext uri="{FF2B5EF4-FFF2-40B4-BE49-F238E27FC236}">
                  <a16:creationId xmlns:a16="http://schemas.microsoft.com/office/drawing/2014/main" id="{8DE6CD62-A5CF-42EF-B6BB-0447C20B7252}"/>
                </a:ext>
              </a:extLst>
            </p:cNvPr>
            <p:cNvSpPr txBox="1"/>
            <p:nvPr/>
          </p:nvSpPr>
          <p:spPr>
            <a:xfrm>
              <a:off x="8143732" y="1931262"/>
              <a:ext cx="1323439" cy="345781"/>
            </a:xfrm>
            <a:prstGeom prst="rect">
              <a:avLst/>
            </a:prstGeom>
            <a:noFill/>
          </p:spPr>
          <p:txBody>
            <a:bodyPr wrap="square" rtlCol="0">
              <a:spAutoFit/>
            </a:bodyPr>
            <a:lstStyle/>
            <a:p>
              <a:pPr>
                <a:lnSpc>
                  <a:spcPct val="130000"/>
                </a:lnSpc>
              </a:pPr>
              <a:r>
                <a:rPr lang="zh-CN" altLang="en-US" sz="1400" dirty="0">
                  <a:solidFill>
                    <a:srgbClr val="4F4D50"/>
                  </a:solidFill>
                  <a:latin typeface="思源黑体" panose="020B0500000000000000" pitchFamily="34" charset="-122"/>
                  <a:ea typeface="思源黑体" panose="020B0500000000000000" pitchFamily="34" charset="-122"/>
                  <a:cs typeface="+mn-ea"/>
                  <a:sym typeface="+mn-lt"/>
                </a:rPr>
                <a:t>需求类别二</a:t>
              </a:r>
              <a:endParaRPr lang="en-US" altLang="zh-CN" sz="1400" dirty="0">
                <a:solidFill>
                  <a:srgbClr val="4F4D50"/>
                </a:solidFill>
                <a:latin typeface="思源黑体" panose="020B0500000000000000" pitchFamily="34" charset="-122"/>
                <a:ea typeface="思源黑体" panose="020B0500000000000000" pitchFamily="34" charset="-122"/>
                <a:cs typeface="+mn-ea"/>
                <a:sym typeface="+mn-lt"/>
              </a:endParaRPr>
            </a:p>
          </p:txBody>
        </p:sp>
      </p:grpSp>
      <p:grpSp>
        <p:nvGrpSpPr>
          <p:cNvPr id="70" name="组合 69"/>
          <p:cNvGrpSpPr/>
          <p:nvPr/>
        </p:nvGrpSpPr>
        <p:grpSpPr>
          <a:xfrm>
            <a:off x="8563854" y="4522967"/>
            <a:ext cx="2736786" cy="1340082"/>
            <a:chOff x="8143732" y="1931262"/>
            <a:chExt cx="2737142" cy="1340257"/>
          </a:xfrm>
        </p:grpSpPr>
        <p:cxnSp>
          <p:nvCxnSpPr>
            <p:cNvPr id="71" name="直接连接符 70"/>
            <p:cNvCxnSpPr/>
            <p:nvPr/>
          </p:nvCxnSpPr>
          <p:spPr>
            <a:xfrm>
              <a:off x="8251006" y="2346456"/>
              <a:ext cx="312448" cy="0"/>
            </a:xfrm>
            <a:prstGeom prst="line">
              <a:avLst/>
            </a:prstGeom>
            <a:ln w="19050">
              <a:solidFill>
                <a:srgbClr val="9FB8D6"/>
              </a:solidFill>
            </a:ln>
          </p:spPr>
          <p:style>
            <a:lnRef idx="1">
              <a:schemeClr val="accent1"/>
            </a:lnRef>
            <a:fillRef idx="0">
              <a:schemeClr val="accent1"/>
            </a:fillRef>
            <a:effectRef idx="0">
              <a:schemeClr val="accent1"/>
            </a:effectRef>
            <a:fontRef idx="minor">
              <a:schemeClr val="tx1"/>
            </a:fontRef>
          </p:style>
        </p:cxnSp>
        <p:sp>
          <p:nvSpPr>
            <p:cNvPr id="72" name="文本框 71">
              <a:extLst>
                <a:ext uri="{FF2B5EF4-FFF2-40B4-BE49-F238E27FC236}">
                  <a16:creationId xmlns:a16="http://schemas.microsoft.com/office/drawing/2014/main" id="{503E0C68-DA60-417A-94AF-3E2A39D1D51A}"/>
                </a:ext>
              </a:extLst>
            </p:cNvPr>
            <p:cNvSpPr txBox="1"/>
            <p:nvPr/>
          </p:nvSpPr>
          <p:spPr>
            <a:xfrm>
              <a:off x="8143732" y="2378967"/>
              <a:ext cx="2737142" cy="892552"/>
            </a:xfrm>
            <a:prstGeom prst="rect">
              <a:avLst/>
            </a:prstGeom>
            <a:noFill/>
          </p:spPr>
          <p:txBody>
            <a:bodyPr wrap="square" rtlCol="0">
              <a:spAutoFit/>
            </a:bodyPr>
            <a:lstStyle/>
            <a:p>
              <a:pPr algn="just">
                <a:lnSpc>
                  <a:spcPct val="130000"/>
                </a:lnSpc>
              </a:pPr>
              <a:r>
                <a:rPr lang="zh-CN" altLang="en-US" sz="1000" dirty="0">
                  <a:solidFill>
                    <a:srgbClr val="686769"/>
                  </a:solidFill>
                  <a:latin typeface="思源黑体" panose="020B0500000000000000" pitchFamily="34" charset="-122"/>
                  <a:ea typeface="思源黑体" panose="020B0500000000000000" pitchFamily="34" charset="-122"/>
                  <a:cs typeface="+mn-ea"/>
                  <a:sym typeface="+mn-lt"/>
                </a:rPr>
                <a:t>点击输入简要文字解说，解说文字尽量概括精炼，不用多余的文字修饰简洁精准点击输入简要文字解说解说文字尽量概括精炼</a:t>
              </a:r>
            </a:p>
            <a:p>
              <a:pPr algn="just">
                <a:lnSpc>
                  <a:spcPct val="130000"/>
                </a:lnSpc>
              </a:pPr>
              <a:endParaRPr lang="zh-CN" altLang="en-US" sz="1000" dirty="0">
                <a:solidFill>
                  <a:srgbClr val="686769"/>
                </a:solidFill>
                <a:latin typeface="思源黑体" panose="020B0500000000000000" pitchFamily="34" charset="-122"/>
                <a:ea typeface="思源黑体" panose="020B0500000000000000" pitchFamily="34" charset="-122"/>
                <a:cs typeface="+mn-ea"/>
                <a:sym typeface="+mn-lt"/>
              </a:endParaRPr>
            </a:p>
          </p:txBody>
        </p:sp>
        <p:sp>
          <p:nvSpPr>
            <p:cNvPr id="73" name="TextBox 7">
              <a:extLst>
                <a:ext uri="{FF2B5EF4-FFF2-40B4-BE49-F238E27FC236}">
                  <a16:creationId xmlns:a16="http://schemas.microsoft.com/office/drawing/2014/main" id="{8DE6CD62-A5CF-42EF-B6BB-0447C20B7252}"/>
                </a:ext>
              </a:extLst>
            </p:cNvPr>
            <p:cNvSpPr txBox="1"/>
            <p:nvPr/>
          </p:nvSpPr>
          <p:spPr>
            <a:xfrm>
              <a:off x="8143732" y="1931262"/>
              <a:ext cx="1323439" cy="345781"/>
            </a:xfrm>
            <a:prstGeom prst="rect">
              <a:avLst/>
            </a:prstGeom>
            <a:noFill/>
          </p:spPr>
          <p:txBody>
            <a:bodyPr wrap="square" rtlCol="0">
              <a:spAutoFit/>
            </a:bodyPr>
            <a:lstStyle/>
            <a:p>
              <a:pPr>
                <a:lnSpc>
                  <a:spcPct val="130000"/>
                </a:lnSpc>
              </a:pPr>
              <a:r>
                <a:rPr lang="zh-CN" altLang="en-US" sz="1400" dirty="0">
                  <a:solidFill>
                    <a:srgbClr val="4F4D50"/>
                  </a:solidFill>
                  <a:latin typeface="思源黑体" panose="020B0500000000000000" pitchFamily="34" charset="-122"/>
                  <a:ea typeface="思源黑体" panose="020B0500000000000000" pitchFamily="34" charset="-122"/>
                  <a:cs typeface="+mn-ea"/>
                  <a:sym typeface="+mn-lt"/>
                </a:rPr>
                <a:t>需求类别三</a:t>
              </a:r>
              <a:endParaRPr lang="en-US" altLang="zh-CN" sz="1400" dirty="0">
                <a:solidFill>
                  <a:srgbClr val="4F4D50"/>
                </a:solidFill>
                <a:latin typeface="思源黑体" panose="020B0500000000000000" pitchFamily="34" charset="-122"/>
                <a:ea typeface="思源黑体" panose="020B0500000000000000" pitchFamily="34" charset="-122"/>
                <a:cs typeface="+mn-ea"/>
                <a:sym typeface="+mn-lt"/>
              </a:endParaRPr>
            </a:p>
          </p:txBody>
        </p:sp>
      </p:grpSp>
      <p:grpSp>
        <p:nvGrpSpPr>
          <p:cNvPr id="55" name="组合 54"/>
          <p:cNvGrpSpPr/>
          <p:nvPr/>
        </p:nvGrpSpPr>
        <p:grpSpPr>
          <a:xfrm>
            <a:off x="3960903" y="266662"/>
            <a:ext cx="4268606" cy="919077"/>
            <a:chOff x="3925680" y="337337"/>
            <a:chExt cx="4269162" cy="919197"/>
          </a:xfrm>
        </p:grpSpPr>
        <p:sp>
          <p:nvSpPr>
            <p:cNvPr id="56" name="文本框 55"/>
            <p:cNvSpPr txBox="1"/>
            <p:nvPr/>
          </p:nvSpPr>
          <p:spPr>
            <a:xfrm>
              <a:off x="3925680" y="337337"/>
              <a:ext cx="4269162"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r>
                <a:rPr lang="zh-CN" altLang="en-US" sz="3200" dirty="0">
                  <a:ea typeface="思源黑体" panose="020B0500000000000000" pitchFamily="34" charset="-122"/>
                </a:rPr>
                <a:t>可编辑图表样式</a:t>
              </a:r>
            </a:p>
          </p:txBody>
        </p:sp>
        <p:sp>
          <p:nvSpPr>
            <p:cNvPr id="57" name="文本框 56"/>
            <p:cNvSpPr txBox="1"/>
            <p:nvPr/>
          </p:nvSpPr>
          <p:spPr>
            <a:xfrm>
              <a:off x="3925680" y="868736"/>
              <a:ext cx="4269162" cy="387798"/>
            </a:xfrm>
            <a:prstGeom prst="rect">
              <a:avLst/>
            </a:prstGeom>
            <a:noFill/>
          </p:spPr>
          <p:txBody>
            <a:bodyPr wrap="square" rtlCol="0">
              <a:spAutoFit/>
              <a:scene3d>
                <a:camera prst="orthographicFront"/>
                <a:lightRig rig="threePt" dir="t"/>
              </a:scene3d>
              <a:sp3d contourW="12700"/>
            </a:bodyPr>
            <a:lstStyle>
              <a:defPPr>
                <a:defRPr lang="en-US"/>
              </a:defPPr>
              <a:lvl1pPr algn="ctr">
                <a:lnSpc>
                  <a:spcPct val="120000"/>
                </a:lnSpc>
                <a:defRPr sz="1100">
                  <a:solidFill>
                    <a:schemeClr val="bg1">
                      <a:lumMod val="65000"/>
                    </a:schemeClr>
                  </a:solidFill>
                  <a:latin typeface="Century Gothic" panose="020B0502020202020204" pitchFamily="34" charset="0"/>
                </a:defRPr>
              </a:lvl1pPr>
            </a:lstStyle>
            <a:p>
              <a:r>
                <a:rPr lang="en-US" altLang="zh-CN" sz="800" dirty="0">
                  <a:solidFill>
                    <a:schemeClr val="tx1">
                      <a:lumMod val="50000"/>
                      <a:lumOff val="50000"/>
                    </a:schemeClr>
                  </a:solidFill>
                  <a:ea typeface="思源黑体" panose="020B0500000000000000" pitchFamily="34" charset="-122"/>
                </a:rPr>
                <a:t>print the presentation and make it into a film to be used in a wider field The user can demonstrate on a projector or computer</a:t>
              </a:r>
            </a:p>
          </p:txBody>
        </p:sp>
      </p:grpSp>
    </p:spTree>
    <p:extLst>
      <p:ext uri="{BB962C8B-B14F-4D97-AF65-F5344CB8AC3E}">
        <p14:creationId xmlns:p14="http://schemas.microsoft.com/office/powerpoint/2010/main" val="34089051"/>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50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500" fill="hold"/>
                                        <p:tgtEl>
                                          <p:spTgt spid="66"/>
                                        </p:tgtEl>
                                        <p:attrNameLst>
                                          <p:attrName>ppt_x</p:attrName>
                                        </p:attrNameLst>
                                      </p:cBhvr>
                                      <p:tavLst>
                                        <p:tav tm="0">
                                          <p:val>
                                            <p:strVal val="1+#ppt_w/2"/>
                                          </p:val>
                                        </p:tav>
                                        <p:tav tm="100000">
                                          <p:val>
                                            <p:strVal val="#ppt_x"/>
                                          </p:val>
                                        </p:tav>
                                      </p:tavLst>
                                    </p:anim>
                                    <p:anim calcmode="lin" valueType="num">
                                      <p:cBhvr additive="base">
                                        <p:cTn id="32" dur="500" fill="hold"/>
                                        <p:tgtEl>
                                          <p:spTgt spid="66"/>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additive="base">
                                        <p:cTn id="35" dur="500" fill="hold"/>
                                        <p:tgtEl>
                                          <p:spTgt spid="70"/>
                                        </p:tgtEl>
                                        <p:attrNameLst>
                                          <p:attrName>ppt_x</p:attrName>
                                        </p:attrNameLst>
                                      </p:cBhvr>
                                      <p:tavLst>
                                        <p:tav tm="0">
                                          <p:val>
                                            <p:strVal val="1+#ppt_w/2"/>
                                          </p:val>
                                        </p:tav>
                                        <p:tav tm="100000">
                                          <p:val>
                                            <p:strVal val="#ppt_x"/>
                                          </p:val>
                                        </p:tav>
                                      </p:tavLst>
                                    </p:anim>
                                    <p:anim calcmode="lin" valueType="num">
                                      <p:cBhvr additive="base">
                                        <p:cTn id="36"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noEditPoints="1"/>
          </p:cNvSpPr>
          <p:nvPr/>
        </p:nvSpPr>
        <p:spPr bwMode="auto">
          <a:xfrm>
            <a:off x="2231600" y="2566956"/>
            <a:ext cx="827892" cy="827892"/>
          </a:xfrm>
          <a:prstGeom prst="ellipse">
            <a:avLst/>
          </a:prstGeom>
          <a:solidFill>
            <a:srgbClr val="E53238"/>
          </a:solidFill>
          <a:ln>
            <a:noFill/>
          </a:ln>
        </p:spPr>
        <p:txBody>
          <a:bodyPr vert="horz" wrap="square" lIns="91428" tIns="45714" rIns="91428" bIns="45714" numCol="1" anchor="t" anchorCtr="0" compatLnSpc="1">
            <a:prstTxWarp prst="textNoShape">
              <a:avLst/>
            </a:prstTxWarp>
          </a:bodyPr>
          <a:lstStyle/>
          <a:p>
            <a:endParaRPr lang="id-ID" sz="1000" dirty="0">
              <a:latin typeface="思源黑体" panose="020B0500000000000000" pitchFamily="34" charset="-122"/>
              <a:ea typeface="思源黑体" panose="020B0500000000000000" pitchFamily="34" charset="-122"/>
              <a:cs typeface="+mn-ea"/>
              <a:sym typeface="+mn-lt"/>
            </a:endParaRPr>
          </a:p>
        </p:txBody>
      </p:sp>
      <p:sp>
        <p:nvSpPr>
          <p:cNvPr id="4" name="Freeform 11"/>
          <p:cNvSpPr>
            <a:spLocks noEditPoints="1"/>
          </p:cNvSpPr>
          <p:nvPr/>
        </p:nvSpPr>
        <p:spPr bwMode="auto">
          <a:xfrm>
            <a:off x="6653661" y="2566956"/>
            <a:ext cx="827892" cy="827892"/>
          </a:xfrm>
          <a:prstGeom prst="ellipse">
            <a:avLst/>
          </a:prstGeom>
          <a:solidFill>
            <a:srgbClr val="595959"/>
          </a:solidFill>
          <a:ln>
            <a:noFill/>
          </a:ln>
        </p:spPr>
        <p:txBody>
          <a:bodyPr vert="horz" wrap="square" lIns="91428" tIns="45714" rIns="91428" bIns="45714" numCol="1" anchor="t" anchorCtr="0" compatLnSpc="1">
            <a:prstTxWarp prst="textNoShape">
              <a:avLst/>
            </a:prstTxWarp>
          </a:bodyPr>
          <a:lstStyle/>
          <a:p>
            <a:endParaRPr lang="id-ID" sz="1000" dirty="0">
              <a:latin typeface="思源黑体" panose="020B0500000000000000" pitchFamily="34" charset="-122"/>
              <a:ea typeface="思源黑体" panose="020B0500000000000000" pitchFamily="34" charset="-122"/>
              <a:cs typeface="+mn-ea"/>
              <a:sym typeface="+mn-lt"/>
            </a:endParaRPr>
          </a:p>
        </p:txBody>
      </p:sp>
      <p:sp>
        <p:nvSpPr>
          <p:cNvPr id="5" name="Freeform 6"/>
          <p:cNvSpPr>
            <a:spLocks noEditPoints="1"/>
          </p:cNvSpPr>
          <p:nvPr/>
        </p:nvSpPr>
        <p:spPr bwMode="auto">
          <a:xfrm>
            <a:off x="2103357" y="2150725"/>
            <a:ext cx="179977" cy="179977"/>
          </a:xfrm>
          <a:prstGeom prst="ellipse">
            <a:avLst/>
          </a:prstGeom>
          <a:solidFill>
            <a:srgbClr val="E53238"/>
          </a:solidFill>
          <a:ln>
            <a:noFill/>
          </a:ln>
        </p:spPr>
        <p:txBody>
          <a:bodyPr vert="horz" wrap="square" lIns="91428" tIns="45714" rIns="91428" bIns="45714" numCol="1" anchor="t" anchorCtr="0" compatLnSpc="1">
            <a:prstTxWarp prst="textNoShape">
              <a:avLst/>
            </a:prstTxWarp>
          </a:bodyPr>
          <a:lstStyle/>
          <a:p>
            <a:endParaRPr lang="id-ID" sz="1000" dirty="0">
              <a:latin typeface="思源黑体" panose="020B0500000000000000" pitchFamily="34" charset="-122"/>
              <a:ea typeface="思源黑体" panose="020B0500000000000000" pitchFamily="34" charset="-122"/>
              <a:cs typeface="+mn-ea"/>
              <a:sym typeface="+mn-lt"/>
            </a:endParaRPr>
          </a:p>
        </p:txBody>
      </p:sp>
      <p:sp>
        <p:nvSpPr>
          <p:cNvPr id="6" name="Freeform 11"/>
          <p:cNvSpPr>
            <a:spLocks noEditPoints="1"/>
          </p:cNvSpPr>
          <p:nvPr/>
        </p:nvSpPr>
        <p:spPr bwMode="auto">
          <a:xfrm>
            <a:off x="6525418" y="2150725"/>
            <a:ext cx="179977" cy="179977"/>
          </a:xfrm>
          <a:prstGeom prst="ellipse">
            <a:avLst/>
          </a:prstGeom>
          <a:solidFill>
            <a:srgbClr val="595959"/>
          </a:solidFill>
          <a:ln>
            <a:noFill/>
          </a:ln>
        </p:spPr>
        <p:txBody>
          <a:bodyPr vert="horz" wrap="square" lIns="91428" tIns="45714" rIns="91428" bIns="45714" numCol="1" anchor="t" anchorCtr="0" compatLnSpc="1">
            <a:prstTxWarp prst="textNoShape">
              <a:avLst/>
            </a:prstTxWarp>
          </a:bodyPr>
          <a:lstStyle/>
          <a:p>
            <a:endParaRPr lang="id-ID" sz="1000" dirty="0">
              <a:latin typeface="思源黑体" panose="020B0500000000000000" pitchFamily="34" charset="-122"/>
              <a:ea typeface="思源黑体" panose="020B0500000000000000" pitchFamily="34" charset="-122"/>
              <a:cs typeface="+mn-ea"/>
              <a:sym typeface="+mn-lt"/>
            </a:endParaRPr>
          </a:p>
        </p:txBody>
      </p:sp>
      <p:sp>
        <p:nvSpPr>
          <p:cNvPr id="7" name="TextBox 6"/>
          <p:cNvSpPr txBox="1"/>
          <p:nvPr/>
        </p:nvSpPr>
        <p:spPr>
          <a:xfrm>
            <a:off x="2334676" y="2090841"/>
            <a:ext cx="1261720" cy="307737"/>
          </a:xfrm>
          <a:prstGeom prst="rect">
            <a:avLst/>
          </a:prstGeom>
          <a:noFill/>
        </p:spPr>
        <p:txBody>
          <a:bodyPr wrap="none" lIns="91428" tIns="45714" rIns="91428" bIns="45714" rtlCol="0">
            <a:spAutoFit/>
          </a:bodyPr>
          <a:lstStyle/>
          <a:p>
            <a:r>
              <a:rPr lang="zh-CN" altLang="en-US" sz="1400" dirty="0">
                <a:solidFill>
                  <a:srgbClr val="4F4D50"/>
                </a:solidFill>
                <a:latin typeface="思源黑体" panose="020B0500000000000000" pitchFamily="34" charset="-122"/>
                <a:ea typeface="思源黑体" panose="020B0500000000000000" pitchFamily="34" charset="-122"/>
                <a:cs typeface="+mn-ea"/>
                <a:sym typeface="+mn-lt"/>
              </a:rPr>
              <a:t>点击输入标题</a:t>
            </a:r>
            <a:endParaRPr lang="id-ID" sz="1400" dirty="0">
              <a:solidFill>
                <a:srgbClr val="4F4D50"/>
              </a:solidFill>
              <a:latin typeface="思源黑体" panose="020B0500000000000000" pitchFamily="34" charset="-122"/>
              <a:ea typeface="思源黑体" panose="020B0500000000000000" pitchFamily="34" charset="-122"/>
              <a:cs typeface="+mn-ea"/>
              <a:sym typeface="+mn-lt"/>
            </a:endParaRPr>
          </a:p>
        </p:txBody>
      </p:sp>
      <p:sp>
        <p:nvSpPr>
          <p:cNvPr id="9" name="TextBox 8"/>
          <p:cNvSpPr txBox="1"/>
          <p:nvPr/>
        </p:nvSpPr>
        <p:spPr>
          <a:xfrm>
            <a:off x="6756738" y="2090841"/>
            <a:ext cx="1261720" cy="307737"/>
          </a:xfrm>
          <a:prstGeom prst="rect">
            <a:avLst/>
          </a:prstGeom>
          <a:noFill/>
        </p:spPr>
        <p:txBody>
          <a:bodyPr wrap="none" lIns="91428" tIns="45714" rIns="91428" bIns="45714" rtlCol="0">
            <a:spAutoFit/>
          </a:bodyPr>
          <a:lstStyle/>
          <a:p>
            <a:r>
              <a:rPr lang="zh-CN" altLang="en-US" sz="1400" dirty="0">
                <a:solidFill>
                  <a:srgbClr val="4F4D50"/>
                </a:solidFill>
                <a:latin typeface="思源黑体" panose="020B0500000000000000" pitchFamily="34" charset="-122"/>
                <a:ea typeface="思源黑体" panose="020B0500000000000000" pitchFamily="34" charset="-122"/>
                <a:cs typeface="+mn-ea"/>
                <a:sym typeface="+mn-lt"/>
              </a:rPr>
              <a:t>点击输入标题</a:t>
            </a:r>
            <a:endParaRPr lang="id-ID" sz="1400" dirty="0">
              <a:solidFill>
                <a:srgbClr val="4F4D50"/>
              </a:solidFill>
              <a:latin typeface="思源黑体" panose="020B0500000000000000" pitchFamily="34" charset="-122"/>
              <a:ea typeface="思源黑体" panose="020B0500000000000000" pitchFamily="34" charset="-122"/>
              <a:cs typeface="+mn-ea"/>
              <a:sym typeface="+mn-lt"/>
            </a:endParaRPr>
          </a:p>
        </p:txBody>
      </p:sp>
      <p:sp>
        <p:nvSpPr>
          <p:cNvPr id="11" name="Freeform 96"/>
          <p:cNvSpPr>
            <a:spLocks noEditPoints="1"/>
          </p:cNvSpPr>
          <p:nvPr/>
        </p:nvSpPr>
        <p:spPr bwMode="auto">
          <a:xfrm>
            <a:off x="2480383" y="2766120"/>
            <a:ext cx="398027" cy="464702"/>
          </a:xfrm>
          <a:custGeom>
            <a:avLst/>
            <a:gdLst>
              <a:gd name="T0" fmla="*/ 46 w 55"/>
              <a:gd name="T1" fmla="*/ 24 h 64"/>
              <a:gd name="T2" fmla="*/ 36 w 55"/>
              <a:gd name="T3" fmla="*/ 28 h 64"/>
              <a:gd name="T4" fmla="*/ 36 w 55"/>
              <a:gd name="T5" fmla="*/ 27 h 64"/>
              <a:gd name="T6" fmla="*/ 38 w 55"/>
              <a:gd name="T7" fmla="*/ 12 h 64"/>
              <a:gd name="T8" fmla="*/ 30 w 55"/>
              <a:gd name="T9" fmla="*/ 18 h 64"/>
              <a:gd name="T10" fmla="*/ 30 w 55"/>
              <a:gd name="T11" fmla="*/ 0 h 64"/>
              <a:gd name="T12" fmla="*/ 2 w 55"/>
              <a:gd name="T13" fmla="*/ 42 h 64"/>
              <a:gd name="T14" fmla="*/ 22 w 55"/>
              <a:gd name="T15" fmla="*/ 64 h 64"/>
              <a:gd name="T16" fmla="*/ 46 w 55"/>
              <a:gd name="T17" fmla="*/ 24 h 64"/>
              <a:gd name="T18" fmla="*/ 24 w 55"/>
              <a:gd name="T19" fmla="*/ 58 h 64"/>
              <a:gd name="T20" fmla="*/ 13 w 55"/>
              <a:gd name="T21" fmla="*/ 40 h 64"/>
              <a:gd name="T22" fmla="*/ 20 w 55"/>
              <a:gd name="T23" fmla="*/ 50 h 64"/>
              <a:gd name="T24" fmla="*/ 26 w 55"/>
              <a:gd name="T25" fmla="*/ 36 h 64"/>
              <a:gd name="T26" fmla="*/ 29 w 55"/>
              <a:gd name="T27" fmla="*/ 50 h 64"/>
              <a:gd name="T28" fmla="*/ 37 w 55"/>
              <a:gd name="T29" fmla="*/ 37 h 64"/>
              <a:gd name="T30" fmla="*/ 24 w 55"/>
              <a:gd name="T31" fmla="*/ 5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64">
                <a:moveTo>
                  <a:pt x="46" y="24"/>
                </a:moveTo>
                <a:cubicBezTo>
                  <a:pt x="46" y="24"/>
                  <a:pt x="43" y="24"/>
                  <a:pt x="36" y="28"/>
                </a:cubicBezTo>
                <a:cubicBezTo>
                  <a:pt x="36" y="27"/>
                  <a:pt x="36" y="27"/>
                  <a:pt x="36" y="27"/>
                </a:cubicBezTo>
                <a:cubicBezTo>
                  <a:pt x="36" y="22"/>
                  <a:pt x="37" y="16"/>
                  <a:pt x="38" y="12"/>
                </a:cubicBezTo>
                <a:cubicBezTo>
                  <a:pt x="37" y="12"/>
                  <a:pt x="34" y="15"/>
                  <a:pt x="30" y="18"/>
                </a:cubicBezTo>
                <a:cubicBezTo>
                  <a:pt x="28" y="13"/>
                  <a:pt x="28" y="5"/>
                  <a:pt x="30" y="0"/>
                </a:cubicBezTo>
                <a:cubicBezTo>
                  <a:pt x="12" y="13"/>
                  <a:pt x="2" y="31"/>
                  <a:pt x="2" y="42"/>
                </a:cubicBezTo>
                <a:cubicBezTo>
                  <a:pt x="2" y="51"/>
                  <a:pt x="1" y="64"/>
                  <a:pt x="22" y="64"/>
                </a:cubicBezTo>
                <a:cubicBezTo>
                  <a:pt x="55" y="64"/>
                  <a:pt x="38" y="40"/>
                  <a:pt x="46" y="24"/>
                </a:cubicBezTo>
                <a:close/>
                <a:moveTo>
                  <a:pt x="24" y="58"/>
                </a:moveTo>
                <a:cubicBezTo>
                  <a:pt x="0" y="58"/>
                  <a:pt x="16" y="35"/>
                  <a:pt x="13" y="40"/>
                </a:cubicBezTo>
                <a:cubicBezTo>
                  <a:pt x="13" y="40"/>
                  <a:pt x="11" y="46"/>
                  <a:pt x="20" y="50"/>
                </a:cubicBezTo>
                <a:cubicBezTo>
                  <a:pt x="15" y="45"/>
                  <a:pt x="23" y="39"/>
                  <a:pt x="26" y="36"/>
                </a:cubicBezTo>
                <a:cubicBezTo>
                  <a:pt x="26" y="43"/>
                  <a:pt x="29" y="50"/>
                  <a:pt x="29" y="50"/>
                </a:cubicBezTo>
                <a:cubicBezTo>
                  <a:pt x="29" y="50"/>
                  <a:pt x="34" y="47"/>
                  <a:pt x="37" y="37"/>
                </a:cubicBezTo>
                <a:cubicBezTo>
                  <a:pt x="40" y="50"/>
                  <a:pt x="38" y="57"/>
                  <a:pt x="24" y="58"/>
                </a:cubicBezTo>
                <a:close/>
              </a:path>
            </a:pathLst>
          </a:custGeom>
          <a:solidFill>
            <a:schemeClr val="bg1"/>
          </a:solidFill>
          <a:ln>
            <a:noFill/>
          </a:ln>
        </p:spPr>
        <p:txBody>
          <a:bodyPr vert="horz" wrap="square" lIns="91428" tIns="45714" rIns="91428" bIns="45714" numCol="1" anchor="t" anchorCtr="0" compatLnSpc="1">
            <a:prstTxWarp prst="textNoShape">
              <a:avLst/>
            </a:prstTxWarp>
          </a:bodyPr>
          <a:lstStyle/>
          <a:p>
            <a:endParaRPr lang="id-ID" sz="1000" dirty="0">
              <a:latin typeface="思源黑体" panose="020B0500000000000000" pitchFamily="34" charset="-122"/>
              <a:ea typeface="思源黑体" panose="020B0500000000000000" pitchFamily="34" charset="-122"/>
              <a:cs typeface="+mn-ea"/>
              <a:sym typeface="+mn-lt"/>
            </a:endParaRPr>
          </a:p>
        </p:txBody>
      </p:sp>
      <p:sp>
        <p:nvSpPr>
          <p:cNvPr id="12" name="Rectangle 11"/>
          <p:cNvSpPr/>
          <p:nvPr/>
        </p:nvSpPr>
        <p:spPr>
          <a:xfrm>
            <a:off x="2315262" y="3830522"/>
            <a:ext cx="3304169" cy="26771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sz="1000" dirty="0">
              <a:solidFill>
                <a:schemeClr val="bg2"/>
              </a:solidFill>
              <a:latin typeface="思源黑体" panose="020B0500000000000000" pitchFamily="34" charset="-122"/>
              <a:ea typeface="思源黑体" panose="020B0500000000000000" pitchFamily="34" charset="-122"/>
              <a:cs typeface="+mn-ea"/>
              <a:sym typeface="+mn-lt"/>
            </a:endParaRPr>
          </a:p>
        </p:txBody>
      </p:sp>
      <p:sp>
        <p:nvSpPr>
          <p:cNvPr id="13" name="Rectangle 12"/>
          <p:cNvSpPr/>
          <p:nvPr/>
        </p:nvSpPr>
        <p:spPr>
          <a:xfrm>
            <a:off x="2315263" y="3830522"/>
            <a:ext cx="1652084" cy="267718"/>
          </a:xfrm>
          <a:prstGeom prst="rect">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sz="1000" dirty="0">
              <a:solidFill>
                <a:schemeClr val="bg2"/>
              </a:solidFill>
              <a:latin typeface="思源黑体" panose="020B0500000000000000" pitchFamily="34" charset="-122"/>
              <a:ea typeface="思源黑体" panose="020B0500000000000000" pitchFamily="34" charset="-122"/>
              <a:cs typeface="+mn-ea"/>
              <a:sym typeface="+mn-lt"/>
            </a:endParaRPr>
          </a:p>
        </p:txBody>
      </p:sp>
      <p:sp>
        <p:nvSpPr>
          <p:cNvPr id="14" name="Content Placeholder 2"/>
          <p:cNvSpPr txBox="1">
            <a:spLocks/>
          </p:cNvSpPr>
          <p:nvPr/>
        </p:nvSpPr>
        <p:spPr>
          <a:xfrm>
            <a:off x="2300403" y="3820876"/>
            <a:ext cx="469647" cy="246189"/>
          </a:xfrm>
          <a:prstGeom prst="rect">
            <a:avLst/>
          </a:prstGeom>
          <a:noFill/>
        </p:spPr>
        <p:txBody>
          <a:bodyPr vert="horz" lIns="91428" tIns="45714" rIns="91428" bIns="45714"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000" b="1" dirty="0">
                <a:solidFill>
                  <a:schemeClr val="bg2"/>
                </a:solidFill>
                <a:latin typeface="思源黑体" panose="020B0500000000000000" pitchFamily="34" charset="-122"/>
                <a:ea typeface="思源黑体" panose="020B0500000000000000" pitchFamily="34" charset="-122"/>
                <a:cs typeface="+mn-ea"/>
                <a:sym typeface="+mn-lt"/>
              </a:rPr>
              <a:t>50%</a:t>
            </a:r>
          </a:p>
        </p:txBody>
      </p:sp>
      <p:sp>
        <p:nvSpPr>
          <p:cNvPr id="15" name="Freeform 5"/>
          <p:cNvSpPr>
            <a:spLocks/>
          </p:cNvSpPr>
          <p:nvPr/>
        </p:nvSpPr>
        <p:spPr bwMode="auto">
          <a:xfrm>
            <a:off x="2043836" y="3943973"/>
            <a:ext cx="107035" cy="96874"/>
          </a:xfrm>
          <a:custGeom>
            <a:avLst/>
            <a:gdLst>
              <a:gd name="T0" fmla="*/ 36 w 44"/>
              <a:gd name="T1" fmla="*/ 32 h 40"/>
              <a:gd name="T2" fmla="*/ 32 w 44"/>
              <a:gd name="T3" fmla="*/ 32 h 40"/>
              <a:gd name="T4" fmla="*/ 32 w 44"/>
              <a:gd name="T5" fmla="*/ 0 h 40"/>
              <a:gd name="T6" fmla="*/ 24 w 44"/>
              <a:gd name="T7" fmla="*/ 0 h 40"/>
              <a:gd name="T8" fmla="*/ 24 w 44"/>
              <a:gd name="T9" fmla="*/ 32 h 40"/>
              <a:gd name="T10" fmla="*/ 20 w 44"/>
              <a:gd name="T11" fmla="*/ 32 h 40"/>
              <a:gd name="T12" fmla="*/ 20 w 44"/>
              <a:gd name="T13" fmla="*/ 0 h 40"/>
              <a:gd name="T14" fmla="*/ 12 w 44"/>
              <a:gd name="T15" fmla="*/ 0 h 40"/>
              <a:gd name="T16" fmla="*/ 12 w 44"/>
              <a:gd name="T17" fmla="*/ 32 h 40"/>
              <a:gd name="T18" fmla="*/ 8 w 44"/>
              <a:gd name="T19" fmla="*/ 32 h 40"/>
              <a:gd name="T20" fmla="*/ 8 w 44"/>
              <a:gd name="T21" fmla="*/ 0 h 40"/>
              <a:gd name="T22" fmla="*/ 0 w 44"/>
              <a:gd name="T23" fmla="*/ 0 h 40"/>
              <a:gd name="T24" fmla="*/ 0 w 44"/>
              <a:gd name="T25" fmla="*/ 38 h 40"/>
              <a:gd name="T26" fmla="*/ 2 w 44"/>
              <a:gd name="T27" fmla="*/ 40 h 40"/>
              <a:gd name="T28" fmla="*/ 42 w 44"/>
              <a:gd name="T29" fmla="*/ 40 h 40"/>
              <a:gd name="T30" fmla="*/ 44 w 44"/>
              <a:gd name="T31" fmla="*/ 38 h 40"/>
              <a:gd name="T32" fmla="*/ 44 w 44"/>
              <a:gd name="T33" fmla="*/ 0 h 40"/>
              <a:gd name="T34" fmla="*/ 36 w 44"/>
              <a:gd name="T35" fmla="*/ 0 h 40"/>
              <a:gd name="T36" fmla="*/ 36 w 44"/>
              <a:gd name="T3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40">
                <a:moveTo>
                  <a:pt x="36" y="32"/>
                </a:moveTo>
                <a:cubicBezTo>
                  <a:pt x="32" y="32"/>
                  <a:pt x="32" y="32"/>
                  <a:pt x="32" y="32"/>
                </a:cubicBezTo>
                <a:cubicBezTo>
                  <a:pt x="32" y="0"/>
                  <a:pt x="32" y="0"/>
                  <a:pt x="32" y="0"/>
                </a:cubicBezTo>
                <a:cubicBezTo>
                  <a:pt x="24" y="0"/>
                  <a:pt x="24" y="0"/>
                  <a:pt x="24" y="0"/>
                </a:cubicBezTo>
                <a:cubicBezTo>
                  <a:pt x="24" y="32"/>
                  <a:pt x="24" y="32"/>
                  <a:pt x="24" y="32"/>
                </a:cubicBezTo>
                <a:cubicBezTo>
                  <a:pt x="20" y="32"/>
                  <a:pt x="20" y="32"/>
                  <a:pt x="20" y="32"/>
                </a:cubicBezTo>
                <a:cubicBezTo>
                  <a:pt x="20" y="0"/>
                  <a:pt x="20" y="0"/>
                  <a:pt x="20" y="0"/>
                </a:cubicBezTo>
                <a:cubicBezTo>
                  <a:pt x="12" y="0"/>
                  <a:pt x="12" y="0"/>
                  <a:pt x="12" y="0"/>
                </a:cubicBezTo>
                <a:cubicBezTo>
                  <a:pt x="12" y="32"/>
                  <a:pt x="12" y="32"/>
                  <a:pt x="12" y="32"/>
                </a:cubicBezTo>
                <a:cubicBezTo>
                  <a:pt x="8" y="32"/>
                  <a:pt x="8" y="32"/>
                  <a:pt x="8" y="32"/>
                </a:cubicBezTo>
                <a:cubicBezTo>
                  <a:pt x="8" y="0"/>
                  <a:pt x="8" y="0"/>
                  <a:pt x="8" y="0"/>
                </a:cubicBezTo>
                <a:cubicBezTo>
                  <a:pt x="0" y="0"/>
                  <a:pt x="0" y="0"/>
                  <a:pt x="0" y="0"/>
                </a:cubicBezTo>
                <a:cubicBezTo>
                  <a:pt x="0" y="38"/>
                  <a:pt x="0" y="38"/>
                  <a:pt x="0" y="38"/>
                </a:cubicBezTo>
                <a:cubicBezTo>
                  <a:pt x="0" y="39"/>
                  <a:pt x="1" y="40"/>
                  <a:pt x="2" y="40"/>
                </a:cubicBezTo>
                <a:cubicBezTo>
                  <a:pt x="42" y="40"/>
                  <a:pt x="42" y="40"/>
                  <a:pt x="42" y="40"/>
                </a:cubicBezTo>
                <a:cubicBezTo>
                  <a:pt x="43" y="40"/>
                  <a:pt x="44" y="39"/>
                  <a:pt x="44" y="38"/>
                </a:cubicBezTo>
                <a:cubicBezTo>
                  <a:pt x="44" y="0"/>
                  <a:pt x="44" y="0"/>
                  <a:pt x="44" y="0"/>
                </a:cubicBezTo>
                <a:cubicBezTo>
                  <a:pt x="36" y="0"/>
                  <a:pt x="36" y="0"/>
                  <a:pt x="36" y="0"/>
                </a:cubicBezTo>
                <a:lnTo>
                  <a:pt x="36" y="32"/>
                </a:lnTo>
                <a:close/>
              </a:path>
            </a:pathLst>
          </a:custGeom>
          <a:solidFill>
            <a:schemeClr val="tx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id-ID" sz="1000" dirty="0">
              <a:solidFill>
                <a:schemeClr val="bg2"/>
              </a:solidFill>
              <a:latin typeface="思源黑体" panose="020B0500000000000000" pitchFamily="34" charset="-122"/>
              <a:ea typeface="思源黑体" panose="020B0500000000000000" pitchFamily="34" charset="-122"/>
              <a:cs typeface="+mn-ea"/>
              <a:sym typeface="+mn-lt"/>
            </a:endParaRPr>
          </a:p>
        </p:txBody>
      </p:sp>
      <p:sp>
        <p:nvSpPr>
          <p:cNvPr id="16" name="Freeform 6"/>
          <p:cNvSpPr>
            <a:spLocks noEditPoints="1"/>
          </p:cNvSpPr>
          <p:nvPr/>
        </p:nvSpPr>
        <p:spPr bwMode="auto">
          <a:xfrm>
            <a:off x="2024191" y="3885714"/>
            <a:ext cx="146326" cy="48777"/>
          </a:xfrm>
          <a:custGeom>
            <a:avLst/>
            <a:gdLst>
              <a:gd name="T0" fmla="*/ 56 w 60"/>
              <a:gd name="T1" fmla="*/ 8 h 20"/>
              <a:gd name="T2" fmla="*/ 40 w 60"/>
              <a:gd name="T3" fmla="*/ 8 h 20"/>
              <a:gd name="T4" fmla="*/ 40 w 60"/>
              <a:gd name="T5" fmla="*/ 2 h 20"/>
              <a:gd name="T6" fmla="*/ 38 w 60"/>
              <a:gd name="T7" fmla="*/ 0 h 20"/>
              <a:gd name="T8" fmla="*/ 22 w 60"/>
              <a:gd name="T9" fmla="*/ 0 h 20"/>
              <a:gd name="T10" fmla="*/ 20 w 60"/>
              <a:gd name="T11" fmla="*/ 2 h 20"/>
              <a:gd name="T12" fmla="*/ 20 w 60"/>
              <a:gd name="T13" fmla="*/ 8 h 20"/>
              <a:gd name="T14" fmla="*/ 4 w 60"/>
              <a:gd name="T15" fmla="*/ 8 h 20"/>
              <a:gd name="T16" fmla="*/ 0 w 60"/>
              <a:gd name="T17" fmla="*/ 12 h 20"/>
              <a:gd name="T18" fmla="*/ 0 w 60"/>
              <a:gd name="T19" fmla="*/ 16 h 20"/>
              <a:gd name="T20" fmla="*/ 4 w 60"/>
              <a:gd name="T21" fmla="*/ 20 h 20"/>
              <a:gd name="T22" fmla="*/ 56 w 60"/>
              <a:gd name="T23" fmla="*/ 20 h 20"/>
              <a:gd name="T24" fmla="*/ 60 w 60"/>
              <a:gd name="T25" fmla="*/ 16 h 20"/>
              <a:gd name="T26" fmla="*/ 60 w 60"/>
              <a:gd name="T27" fmla="*/ 12 h 20"/>
              <a:gd name="T28" fmla="*/ 56 w 60"/>
              <a:gd name="T29" fmla="*/ 8 h 20"/>
              <a:gd name="T30" fmla="*/ 24 w 60"/>
              <a:gd name="T31" fmla="*/ 8 h 20"/>
              <a:gd name="T32" fmla="*/ 24 w 60"/>
              <a:gd name="T33" fmla="*/ 4 h 20"/>
              <a:gd name="T34" fmla="*/ 36 w 60"/>
              <a:gd name="T35" fmla="*/ 4 h 20"/>
              <a:gd name="T36" fmla="*/ 36 w 60"/>
              <a:gd name="T37" fmla="*/ 8 h 20"/>
              <a:gd name="T38" fmla="*/ 24 w 60"/>
              <a:gd name="T39"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20">
                <a:moveTo>
                  <a:pt x="56" y="8"/>
                </a:moveTo>
                <a:cubicBezTo>
                  <a:pt x="40" y="8"/>
                  <a:pt x="40" y="8"/>
                  <a:pt x="40" y="8"/>
                </a:cubicBezTo>
                <a:cubicBezTo>
                  <a:pt x="40" y="2"/>
                  <a:pt x="40" y="2"/>
                  <a:pt x="40" y="2"/>
                </a:cubicBezTo>
                <a:cubicBezTo>
                  <a:pt x="40" y="1"/>
                  <a:pt x="39" y="0"/>
                  <a:pt x="38" y="0"/>
                </a:cubicBezTo>
                <a:cubicBezTo>
                  <a:pt x="22" y="0"/>
                  <a:pt x="22" y="0"/>
                  <a:pt x="22" y="0"/>
                </a:cubicBezTo>
                <a:cubicBezTo>
                  <a:pt x="21" y="0"/>
                  <a:pt x="20" y="1"/>
                  <a:pt x="20" y="2"/>
                </a:cubicBezTo>
                <a:cubicBezTo>
                  <a:pt x="20" y="8"/>
                  <a:pt x="20" y="8"/>
                  <a:pt x="20" y="8"/>
                </a:cubicBezTo>
                <a:cubicBezTo>
                  <a:pt x="4" y="8"/>
                  <a:pt x="4" y="8"/>
                  <a:pt x="4" y="8"/>
                </a:cubicBezTo>
                <a:cubicBezTo>
                  <a:pt x="2" y="8"/>
                  <a:pt x="0" y="10"/>
                  <a:pt x="0" y="12"/>
                </a:cubicBezTo>
                <a:cubicBezTo>
                  <a:pt x="0" y="16"/>
                  <a:pt x="0" y="16"/>
                  <a:pt x="0" y="16"/>
                </a:cubicBezTo>
                <a:cubicBezTo>
                  <a:pt x="0" y="18"/>
                  <a:pt x="2" y="20"/>
                  <a:pt x="4" y="20"/>
                </a:cubicBezTo>
                <a:cubicBezTo>
                  <a:pt x="56" y="20"/>
                  <a:pt x="56" y="20"/>
                  <a:pt x="56" y="20"/>
                </a:cubicBezTo>
                <a:cubicBezTo>
                  <a:pt x="58" y="20"/>
                  <a:pt x="60" y="18"/>
                  <a:pt x="60" y="16"/>
                </a:cubicBezTo>
                <a:cubicBezTo>
                  <a:pt x="60" y="12"/>
                  <a:pt x="60" y="12"/>
                  <a:pt x="60" y="12"/>
                </a:cubicBezTo>
                <a:cubicBezTo>
                  <a:pt x="60" y="10"/>
                  <a:pt x="58" y="8"/>
                  <a:pt x="56" y="8"/>
                </a:cubicBezTo>
                <a:close/>
                <a:moveTo>
                  <a:pt x="24" y="8"/>
                </a:moveTo>
                <a:cubicBezTo>
                  <a:pt x="24" y="4"/>
                  <a:pt x="24" y="4"/>
                  <a:pt x="24" y="4"/>
                </a:cubicBezTo>
                <a:cubicBezTo>
                  <a:pt x="36" y="4"/>
                  <a:pt x="36" y="4"/>
                  <a:pt x="36" y="4"/>
                </a:cubicBezTo>
                <a:cubicBezTo>
                  <a:pt x="36" y="8"/>
                  <a:pt x="36" y="8"/>
                  <a:pt x="36" y="8"/>
                </a:cubicBezTo>
                <a:lnTo>
                  <a:pt x="24" y="8"/>
                </a:lnTo>
                <a:close/>
              </a:path>
            </a:pathLst>
          </a:custGeom>
          <a:solidFill>
            <a:schemeClr val="tx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id-ID" sz="1000" dirty="0">
              <a:solidFill>
                <a:schemeClr val="bg2"/>
              </a:solidFill>
              <a:latin typeface="思源黑体" panose="020B0500000000000000" pitchFamily="34" charset="-122"/>
              <a:ea typeface="思源黑体" panose="020B0500000000000000" pitchFamily="34" charset="-122"/>
              <a:cs typeface="+mn-ea"/>
              <a:sym typeface="+mn-lt"/>
            </a:endParaRPr>
          </a:p>
        </p:txBody>
      </p:sp>
      <p:sp>
        <p:nvSpPr>
          <p:cNvPr id="17" name="Rectangle 16"/>
          <p:cNvSpPr/>
          <p:nvPr/>
        </p:nvSpPr>
        <p:spPr>
          <a:xfrm>
            <a:off x="2315262" y="4228942"/>
            <a:ext cx="3304169" cy="26771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sz="1000" dirty="0">
              <a:solidFill>
                <a:schemeClr val="bg2"/>
              </a:solidFill>
              <a:latin typeface="思源黑体" panose="020B0500000000000000" pitchFamily="34" charset="-122"/>
              <a:ea typeface="思源黑体" panose="020B0500000000000000" pitchFamily="34" charset="-122"/>
              <a:cs typeface="+mn-ea"/>
              <a:sym typeface="+mn-lt"/>
            </a:endParaRPr>
          </a:p>
        </p:txBody>
      </p:sp>
      <p:sp>
        <p:nvSpPr>
          <p:cNvPr id="18" name="Rectangle 17"/>
          <p:cNvSpPr/>
          <p:nvPr/>
        </p:nvSpPr>
        <p:spPr>
          <a:xfrm>
            <a:off x="2315262" y="4228942"/>
            <a:ext cx="1943630" cy="267718"/>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sz="1000" dirty="0">
              <a:solidFill>
                <a:schemeClr val="bg2"/>
              </a:solidFill>
              <a:latin typeface="思源黑体" panose="020B0500000000000000" pitchFamily="34" charset="-122"/>
              <a:ea typeface="思源黑体" panose="020B0500000000000000" pitchFamily="34" charset="-122"/>
              <a:cs typeface="+mn-ea"/>
              <a:sym typeface="+mn-lt"/>
            </a:endParaRPr>
          </a:p>
        </p:txBody>
      </p:sp>
      <p:sp>
        <p:nvSpPr>
          <p:cNvPr id="19" name="Content Placeholder 2"/>
          <p:cNvSpPr txBox="1">
            <a:spLocks/>
          </p:cNvSpPr>
          <p:nvPr/>
        </p:nvSpPr>
        <p:spPr>
          <a:xfrm>
            <a:off x="2300403" y="4219299"/>
            <a:ext cx="469647" cy="246189"/>
          </a:xfrm>
          <a:prstGeom prst="rect">
            <a:avLst/>
          </a:prstGeom>
          <a:noFill/>
        </p:spPr>
        <p:txBody>
          <a:bodyPr vert="horz" lIns="91428" tIns="45714" rIns="91428" bIns="45714"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000" b="1" dirty="0">
                <a:solidFill>
                  <a:schemeClr val="bg2"/>
                </a:solidFill>
                <a:latin typeface="思源黑体" panose="020B0500000000000000" pitchFamily="34" charset="-122"/>
                <a:ea typeface="思源黑体" panose="020B0500000000000000" pitchFamily="34" charset="-122"/>
                <a:cs typeface="+mn-ea"/>
                <a:sym typeface="+mn-lt"/>
              </a:rPr>
              <a:t>62%</a:t>
            </a:r>
          </a:p>
        </p:txBody>
      </p:sp>
      <p:sp>
        <p:nvSpPr>
          <p:cNvPr id="20" name="Freeform 7"/>
          <p:cNvSpPr>
            <a:spLocks/>
          </p:cNvSpPr>
          <p:nvPr/>
        </p:nvSpPr>
        <p:spPr bwMode="auto">
          <a:xfrm>
            <a:off x="2043835" y="4311680"/>
            <a:ext cx="107035" cy="136165"/>
          </a:xfrm>
          <a:custGeom>
            <a:avLst/>
            <a:gdLst>
              <a:gd name="T0" fmla="*/ 40 w 44"/>
              <a:gd name="T1" fmla="*/ 24 h 56"/>
              <a:gd name="T2" fmla="*/ 36 w 44"/>
              <a:gd name="T3" fmla="*/ 28 h 56"/>
              <a:gd name="T4" fmla="*/ 36 w 44"/>
              <a:gd name="T5" fmla="*/ 28 h 56"/>
              <a:gd name="T6" fmla="*/ 36 w 44"/>
              <a:gd name="T7" fmla="*/ 24 h 56"/>
              <a:gd name="T8" fmla="*/ 32 w 44"/>
              <a:gd name="T9" fmla="*/ 20 h 56"/>
              <a:gd name="T10" fmla="*/ 28 w 44"/>
              <a:gd name="T11" fmla="*/ 24 h 56"/>
              <a:gd name="T12" fmla="*/ 28 w 44"/>
              <a:gd name="T13" fmla="*/ 20 h 56"/>
              <a:gd name="T14" fmla="*/ 24 w 44"/>
              <a:gd name="T15" fmla="*/ 16 h 56"/>
              <a:gd name="T16" fmla="*/ 20 w 44"/>
              <a:gd name="T17" fmla="*/ 20 h 56"/>
              <a:gd name="T18" fmla="*/ 20 w 44"/>
              <a:gd name="T19" fmla="*/ 4 h 56"/>
              <a:gd name="T20" fmla="*/ 16 w 44"/>
              <a:gd name="T21" fmla="*/ 0 h 56"/>
              <a:gd name="T22" fmla="*/ 12 w 44"/>
              <a:gd name="T23" fmla="*/ 4 h 56"/>
              <a:gd name="T24" fmla="*/ 12 w 44"/>
              <a:gd name="T25" fmla="*/ 7 h 56"/>
              <a:gd name="T26" fmla="*/ 12 w 44"/>
              <a:gd name="T27" fmla="*/ 28 h 56"/>
              <a:gd name="T28" fmla="*/ 12 w 44"/>
              <a:gd name="T29" fmla="*/ 31 h 56"/>
              <a:gd name="T30" fmla="*/ 11 w 44"/>
              <a:gd name="T31" fmla="*/ 32 h 56"/>
              <a:gd name="T32" fmla="*/ 10 w 44"/>
              <a:gd name="T33" fmla="*/ 32 h 56"/>
              <a:gd name="T34" fmla="*/ 3 w 44"/>
              <a:gd name="T35" fmla="*/ 24 h 56"/>
              <a:gd name="T36" fmla="*/ 0 w 44"/>
              <a:gd name="T37" fmla="*/ 25 h 56"/>
              <a:gd name="T38" fmla="*/ 0 w 44"/>
              <a:gd name="T39" fmla="*/ 28 h 56"/>
              <a:gd name="T40" fmla="*/ 13 w 44"/>
              <a:gd name="T41" fmla="*/ 55 h 56"/>
              <a:gd name="T42" fmla="*/ 15 w 44"/>
              <a:gd name="T43" fmla="*/ 56 h 56"/>
              <a:gd name="T44" fmla="*/ 38 w 44"/>
              <a:gd name="T45" fmla="*/ 56 h 56"/>
              <a:gd name="T46" fmla="*/ 44 w 44"/>
              <a:gd name="T47" fmla="*/ 50 h 56"/>
              <a:gd name="T48" fmla="*/ 44 w 44"/>
              <a:gd name="T49" fmla="*/ 28 h 56"/>
              <a:gd name="T50" fmla="*/ 40 w 44"/>
              <a:gd name="T51"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56">
                <a:moveTo>
                  <a:pt x="40" y="24"/>
                </a:moveTo>
                <a:cubicBezTo>
                  <a:pt x="38" y="24"/>
                  <a:pt x="36" y="26"/>
                  <a:pt x="36" y="28"/>
                </a:cubicBezTo>
                <a:cubicBezTo>
                  <a:pt x="36" y="28"/>
                  <a:pt x="36" y="28"/>
                  <a:pt x="36" y="28"/>
                </a:cubicBezTo>
                <a:cubicBezTo>
                  <a:pt x="36" y="24"/>
                  <a:pt x="36" y="24"/>
                  <a:pt x="36" y="24"/>
                </a:cubicBezTo>
                <a:cubicBezTo>
                  <a:pt x="36" y="22"/>
                  <a:pt x="34" y="20"/>
                  <a:pt x="32" y="20"/>
                </a:cubicBezTo>
                <a:cubicBezTo>
                  <a:pt x="30" y="20"/>
                  <a:pt x="28" y="22"/>
                  <a:pt x="28" y="24"/>
                </a:cubicBezTo>
                <a:cubicBezTo>
                  <a:pt x="28" y="20"/>
                  <a:pt x="28" y="20"/>
                  <a:pt x="28" y="20"/>
                </a:cubicBezTo>
                <a:cubicBezTo>
                  <a:pt x="28" y="18"/>
                  <a:pt x="26" y="16"/>
                  <a:pt x="24" y="16"/>
                </a:cubicBezTo>
                <a:cubicBezTo>
                  <a:pt x="22" y="16"/>
                  <a:pt x="20" y="18"/>
                  <a:pt x="20" y="20"/>
                </a:cubicBezTo>
                <a:cubicBezTo>
                  <a:pt x="20" y="4"/>
                  <a:pt x="20" y="4"/>
                  <a:pt x="20" y="4"/>
                </a:cubicBezTo>
                <a:cubicBezTo>
                  <a:pt x="20" y="2"/>
                  <a:pt x="18" y="0"/>
                  <a:pt x="16" y="0"/>
                </a:cubicBezTo>
                <a:cubicBezTo>
                  <a:pt x="14" y="0"/>
                  <a:pt x="12" y="2"/>
                  <a:pt x="12" y="4"/>
                </a:cubicBezTo>
                <a:cubicBezTo>
                  <a:pt x="12" y="7"/>
                  <a:pt x="12" y="7"/>
                  <a:pt x="12" y="7"/>
                </a:cubicBezTo>
                <a:cubicBezTo>
                  <a:pt x="12" y="28"/>
                  <a:pt x="12" y="28"/>
                  <a:pt x="12" y="28"/>
                </a:cubicBezTo>
                <a:cubicBezTo>
                  <a:pt x="12" y="31"/>
                  <a:pt x="12" y="31"/>
                  <a:pt x="12" y="31"/>
                </a:cubicBezTo>
                <a:cubicBezTo>
                  <a:pt x="12" y="31"/>
                  <a:pt x="12" y="32"/>
                  <a:pt x="11" y="32"/>
                </a:cubicBezTo>
                <a:cubicBezTo>
                  <a:pt x="11" y="32"/>
                  <a:pt x="10" y="32"/>
                  <a:pt x="10" y="32"/>
                </a:cubicBezTo>
                <a:cubicBezTo>
                  <a:pt x="7" y="28"/>
                  <a:pt x="7" y="24"/>
                  <a:pt x="3" y="24"/>
                </a:cubicBezTo>
                <a:cubicBezTo>
                  <a:pt x="2" y="24"/>
                  <a:pt x="1" y="24"/>
                  <a:pt x="0" y="25"/>
                </a:cubicBezTo>
                <a:cubicBezTo>
                  <a:pt x="0" y="26"/>
                  <a:pt x="0" y="27"/>
                  <a:pt x="0" y="28"/>
                </a:cubicBezTo>
                <a:cubicBezTo>
                  <a:pt x="13" y="55"/>
                  <a:pt x="13" y="55"/>
                  <a:pt x="13" y="55"/>
                </a:cubicBezTo>
                <a:cubicBezTo>
                  <a:pt x="13" y="56"/>
                  <a:pt x="14" y="56"/>
                  <a:pt x="15" y="56"/>
                </a:cubicBezTo>
                <a:cubicBezTo>
                  <a:pt x="18" y="56"/>
                  <a:pt x="30" y="56"/>
                  <a:pt x="38" y="56"/>
                </a:cubicBezTo>
                <a:cubicBezTo>
                  <a:pt x="41" y="56"/>
                  <a:pt x="44" y="53"/>
                  <a:pt x="44" y="50"/>
                </a:cubicBezTo>
                <a:cubicBezTo>
                  <a:pt x="44" y="39"/>
                  <a:pt x="44" y="28"/>
                  <a:pt x="44" y="28"/>
                </a:cubicBezTo>
                <a:cubicBezTo>
                  <a:pt x="44" y="26"/>
                  <a:pt x="42" y="24"/>
                  <a:pt x="40" y="24"/>
                </a:cubicBezTo>
                <a:close/>
              </a:path>
            </a:pathLst>
          </a:custGeom>
          <a:solidFill>
            <a:schemeClr val="tx1">
              <a:lumMod val="60000"/>
              <a:lumOff val="40000"/>
            </a:schemeClr>
          </a:solidFill>
          <a:ln>
            <a:noFill/>
          </a:ln>
        </p:spPr>
        <p:txBody>
          <a:bodyPr vert="horz" wrap="square" lIns="91428" tIns="45714" rIns="91428" bIns="45714" numCol="1" anchor="t" anchorCtr="0" compatLnSpc="1">
            <a:prstTxWarp prst="textNoShape">
              <a:avLst/>
            </a:prstTxWarp>
          </a:bodyPr>
          <a:lstStyle/>
          <a:p>
            <a:endParaRPr lang="id-ID" sz="1000" dirty="0">
              <a:solidFill>
                <a:schemeClr val="bg2"/>
              </a:solidFill>
              <a:latin typeface="思源黑体" panose="020B0500000000000000" pitchFamily="34" charset="-122"/>
              <a:ea typeface="思源黑体" panose="020B0500000000000000" pitchFamily="34" charset="-122"/>
              <a:cs typeface="+mn-ea"/>
              <a:sym typeface="+mn-lt"/>
            </a:endParaRPr>
          </a:p>
        </p:txBody>
      </p:sp>
      <p:sp>
        <p:nvSpPr>
          <p:cNvPr id="21" name="Rectangle 20"/>
          <p:cNvSpPr/>
          <p:nvPr/>
        </p:nvSpPr>
        <p:spPr>
          <a:xfrm>
            <a:off x="2315262" y="4650071"/>
            <a:ext cx="3304169" cy="26771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sz="1000" dirty="0">
              <a:solidFill>
                <a:schemeClr val="bg2"/>
              </a:solidFill>
              <a:latin typeface="思源黑体" panose="020B0500000000000000" pitchFamily="34" charset="-122"/>
              <a:ea typeface="思源黑体" panose="020B0500000000000000" pitchFamily="34" charset="-122"/>
              <a:cs typeface="+mn-ea"/>
              <a:sym typeface="+mn-lt"/>
            </a:endParaRPr>
          </a:p>
        </p:txBody>
      </p:sp>
      <p:sp>
        <p:nvSpPr>
          <p:cNvPr id="22" name="Rectangle 21"/>
          <p:cNvSpPr/>
          <p:nvPr/>
        </p:nvSpPr>
        <p:spPr>
          <a:xfrm>
            <a:off x="2315263" y="4650071"/>
            <a:ext cx="826041" cy="267718"/>
          </a:xfrm>
          <a:prstGeom prst="rect">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sz="1000" dirty="0">
              <a:solidFill>
                <a:schemeClr val="bg2"/>
              </a:solidFill>
              <a:latin typeface="思源黑体" panose="020B0500000000000000" pitchFamily="34" charset="-122"/>
              <a:ea typeface="思源黑体" panose="020B0500000000000000" pitchFamily="34" charset="-122"/>
              <a:cs typeface="+mn-ea"/>
              <a:sym typeface="+mn-lt"/>
            </a:endParaRPr>
          </a:p>
        </p:txBody>
      </p:sp>
      <p:sp>
        <p:nvSpPr>
          <p:cNvPr id="23" name="Content Placeholder 2"/>
          <p:cNvSpPr txBox="1">
            <a:spLocks/>
          </p:cNvSpPr>
          <p:nvPr/>
        </p:nvSpPr>
        <p:spPr>
          <a:xfrm>
            <a:off x="2300403" y="4640425"/>
            <a:ext cx="469647" cy="246189"/>
          </a:xfrm>
          <a:prstGeom prst="rect">
            <a:avLst/>
          </a:prstGeom>
          <a:noFill/>
        </p:spPr>
        <p:txBody>
          <a:bodyPr vert="horz" lIns="91428" tIns="45714" rIns="91428" bIns="45714"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000" b="1" dirty="0">
                <a:solidFill>
                  <a:schemeClr val="bg2"/>
                </a:solidFill>
                <a:latin typeface="思源黑体" panose="020B0500000000000000" pitchFamily="34" charset="-122"/>
                <a:ea typeface="思源黑体" panose="020B0500000000000000" pitchFamily="34" charset="-122"/>
                <a:cs typeface="+mn-ea"/>
                <a:sym typeface="+mn-lt"/>
              </a:rPr>
              <a:t>25%</a:t>
            </a:r>
          </a:p>
        </p:txBody>
      </p:sp>
      <p:grpSp>
        <p:nvGrpSpPr>
          <p:cNvPr id="24" name="Group 23"/>
          <p:cNvGrpSpPr/>
          <p:nvPr/>
        </p:nvGrpSpPr>
        <p:grpSpPr>
          <a:xfrm>
            <a:off x="2029310" y="4718677"/>
            <a:ext cx="148358" cy="145649"/>
            <a:chOff x="3294063" y="1474788"/>
            <a:chExt cx="347662" cy="341313"/>
          </a:xfrm>
          <a:solidFill>
            <a:schemeClr val="tx1">
              <a:lumMod val="60000"/>
              <a:lumOff val="40000"/>
            </a:schemeClr>
          </a:solidFill>
        </p:grpSpPr>
        <p:sp>
          <p:nvSpPr>
            <p:cNvPr id="25" name="Freeform 8"/>
            <p:cNvSpPr>
              <a:spLocks/>
            </p:cNvSpPr>
            <p:nvPr/>
          </p:nvSpPr>
          <p:spPr bwMode="auto">
            <a:xfrm>
              <a:off x="3294063" y="1701801"/>
              <a:ext cx="112712" cy="114300"/>
            </a:xfrm>
            <a:custGeom>
              <a:avLst/>
              <a:gdLst>
                <a:gd name="T0" fmla="*/ 10 w 71"/>
                <a:gd name="T1" fmla="*/ 0 h 72"/>
                <a:gd name="T2" fmla="*/ 3 w 71"/>
                <a:gd name="T3" fmla="*/ 36 h 72"/>
                <a:gd name="T4" fmla="*/ 0 w 71"/>
                <a:gd name="T5" fmla="*/ 72 h 72"/>
                <a:gd name="T6" fmla="*/ 35 w 71"/>
                <a:gd name="T7" fmla="*/ 69 h 72"/>
                <a:gd name="T8" fmla="*/ 71 w 71"/>
                <a:gd name="T9" fmla="*/ 61 h 72"/>
                <a:gd name="T10" fmla="*/ 39 w 71"/>
                <a:gd name="T11" fmla="*/ 33 h 72"/>
                <a:gd name="T12" fmla="*/ 10 w 71"/>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71" h="72">
                  <a:moveTo>
                    <a:pt x="10" y="0"/>
                  </a:moveTo>
                  <a:lnTo>
                    <a:pt x="3" y="36"/>
                  </a:lnTo>
                  <a:lnTo>
                    <a:pt x="0" y="72"/>
                  </a:lnTo>
                  <a:lnTo>
                    <a:pt x="35" y="69"/>
                  </a:lnTo>
                  <a:lnTo>
                    <a:pt x="71" y="61"/>
                  </a:lnTo>
                  <a:lnTo>
                    <a:pt x="39" y="33"/>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id-ID" sz="1000" dirty="0">
                <a:solidFill>
                  <a:schemeClr val="bg2"/>
                </a:solidFill>
                <a:latin typeface="思源黑体" panose="020B0500000000000000" pitchFamily="34" charset="-122"/>
                <a:ea typeface="思源黑体" panose="020B0500000000000000" pitchFamily="34" charset="-122"/>
                <a:cs typeface="+mn-ea"/>
                <a:sym typeface="+mn-lt"/>
              </a:endParaRPr>
            </a:p>
          </p:txBody>
        </p:sp>
        <p:sp>
          <p:nvSpPr>
            <p:cNvPr id="26" name="Freeform 9"/>
            <p:cNvSpPr>
              <a:spLocks/>
            </p:cNvSpPr>
            <p:nvPr/>
          </p:nvSpPr>
          <p:spPr bwMode="auto">
            <a:xfrm>
              <a:off x="3327400" y="1525588"/>
              <a:ext cx="250825" cy="257175"/>
            </a:xfrm>
            <a:custGeom>
              <a:avLst/>
              <a:gdLst>
                <a:gd name="T0" fmla="*/ 58 w 158"/>
                <a:gd name="T1" fmla="*/ 144 h 162"/>
                <a:gd name="T2" fmla="*/ 50 w 158"/>
                <a:gd name="T3" fmla="*/ 133 h 162"/>
                <a:gd name="T4" fmla="*/ 140 w 158"/>
                <a:gd name="T5" fmla="*/ 43 h 162"/>
                <a:gd name="T6" fmla="*/ 119 w 158"/>
                <a:gd name="T7" fmla="*/ 22 h 162"/>
                <a:gd name="T8" fmla="*/ 29 w 158"/>
                <a:gd name="T9" fmla="*/ 111 h 162"/>
                <a:gd name="T10" fmla="*/ 18 w 158"/>
                <a:gd name="T11" fmla="*/ 101 h 162"/>
                <a:gd name="T12" fmla="*/ 108 w 158"/>
                <a:gd name="T13" fmla="*/ 11 h 162"/>
                <a:gd name="T14" fmla="*/ 101 w 158"/>
                <a:gd name="T15" fmla="*/ 0 h 162"/>
                <a:gd name="T16" fmla="*/ 0 w 158"/>
                <a:gd name="T17" fmla="*/ 101 h 162"/>
                <a:gd name="T18" fmla="*/ 58 w 158"/>
                <a:gd name="T19" fmla="*/ 162 h 162"/>
                <a:gd name="T20" fmla="*/ 158 w 158"/>
                <a:gd name="T21" fmla="*/ 61 h 162"/>
                <a:gd name="T22" fmla="*/ 151 w 158"/>
                <a:gd name="T23" fmla="*/ 50 h 162"/>
                <a:gd name="T24" fmla="*/ 58 w 158"/>
                <a:gd name="T25" fmla="*/ 14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62">
                  <a:moveTo>
                    <a:pt x="58" y="144"/>
                  </a:moveTo>
                  <a:lnTo>
                    <a:pt x="50" y="133"/>
                  </a:lnTo>
                  <a:lnTo>
                    <a:pt x="140" y="43"/>
                  </a:lnTo>
                  <a:lnTo>
                    <a:pt x="119" y="22"/>
                  </a:lnTo>
                  <a:lnTo>
                    <a:pt x="29" y="111"/>
                  </a:lnTo>
                  <a:lnTo>
                    <a:pt x="18" y="101"/>
                  </a:lnTo>
                  <a:lnTo>
                    <a:pt x="108" y="11"/>
                  </a:lnTo>
                  <a:lnTo>
                    <a:pt x="101" y="0"/>
                  </a:lnTo>
                  <a:lnTo>
                    <a:pt x="0" y="101"/>
                  </a:lnTo>
                  <a:lnTo>
                    <a:pt x="58" y="162"/>
                  </a:lnTo>
                  <a:lnTo>
                    <a:pt x="158" y="61"/>
                  </a:lnTo>
                  <a:lnTo>
                    <a:pt x="151" y="50"/>
                  </a:lnTo>
                  <a:lnTo>
                    <a:pt x="58"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id-ID" sz="1000" dirty="0">
                <a:solidFill>
                  <a:schemeClr val="bg2"/>
                </a:solidFill>
                <a:latin typeface="思源黑体" panose="020B0500000000000000" pitchFamily="34" charset="-122"/>
                <a:ea typeface="思源黑体" panose="020B0500000000000000" pitchFamily="34" charset="-122"/>
                <a:cs typeface="+mn-ea"/>
                <a:sym typeface="+mn-lt"/>
              </a:endParaRPr>
            </a:p>
          </p:txBody>
        </p:sp>
        <p:sp>
          <p:nvSpPr>
            <p:cNvPr id="27" name="Freeform 10"/>
            <p:cNvSpPr>
              <a:spLocks/>
            </p:cNvSpPr>
            <p:nvPr/>
          </p:nvSpPr>
          <p:spPr bwMode="auto">
            <a:xfrm>
              <a:off x="3503613" y="1474788"/>
              <a:ext cx="138112" cy="136525"/>
            </a:xfrm>
            <a:custGeom>
              <a:avLst/>
              <a:gdLst>
                <a:gd name="T0" fmla="*/ 22 w 24"/>
                <a:gd name="T1" fmla="*/ 12 h 24"/>
                <a:gd name="T2" fmla="*/ 11 w 24"/>
                <a:gd name="T3" fmla="*/ 1 h 24"/>
                <a:gd name="T4" fmla="*/ 5 w 24"/>
                <a:gd name="T5" fmla="*/ 1 h 24"/>
                <a:gd name="T6" fmla="*/ 5 w 24"/>
                <a:gd name="T7" fmla="*/ 1 h 24"/>
                <a:gd name="T8" fmla="*/ 5 w 24"/>
                <a:gd name="T9" fmla="*/ 1 h 24"/>
                <a:gd name="T10" fmla="*/ 0 w 24"/>
                <a:gd name="T11" fmla="*/ 7 h 24"/>
                <a:gd name="T12" fmla="*/ 17 w 24"/>
                <a:gd name="T13" fmla="*/ 24 h 24"/>
                <a:gd name="T14" fmla="*/ 22 w 24"/>
                <a:gd name="T15" fmla="*/ 18 h 24"/>
                <a:gd name="T16" fmla="*/ 22 w 24"/>
                <a:gd name="T17" fmla="*/ 18 h 24"/>
                <a:gd name="T18" fmla="*/ 22 w 24"/>
                <a:gd name="T19" fmla="*/ 18 h 24"/>
                <a:gd name="T20" fmla="*/ 22 w 24"/>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22" y="12"/>
                  </a:moveTo>
                  <a:cubicBezTo>
                    <a:pt x="11" y="1"/>
                    <a:pt x="11" y="1"/>
                    <a:pt x="11" y="1"/>
                  </a:cubicBezTo>
                  <a:cubicBezTo>
                    <a:pt x="9" y="0"/>
                    <a:pt x="7" y="0"/>
                    <a:pt x="5" y="1"/>
                  </a:cubicBezTo>
                  <a:cubicBezTo>
                    <a:pt x="5" y="1"/>
                    <a:pt x="5" y="1"/>
                    <a:pt x="5" y="1"/>
                  </a:cubicBezTo>
                  <a:cubicBezTo>
                    <a:pt x="5" y="1"/>
                    <a:pt x="5" y="1"/>
                    <a:pt x="5" y="1"/>
                  </a:cubicBezTo>
                  <a:cubicBezTo>
                    <a:pt x="0" y="7"/>
                    <a:pt x="0" y="7"/>
                    <a:pt x="0" y="7"/>
                  </a:cubicBezTo>
                  <a:cubicBezTo>
                    <a:pt x="17" y="24"/>
                    <a:pt x="17" y="24"/>
                    <a:pt x="17" y="24"/>
                  </a:cubicBezTo>
                  <a:cubicBezTo>
                    <a:pt x="22" y="18"/>
                    <a:pt x="22" y="18"/>
                    <a:pt x="22" y="18"/>
                  </a:cubicBezTo>
                  <a:cubicBezTo>
                    <a:pt x="22" y="18"/>
                    <a:pt x="22" y="18"/>
                    <a:pt x="22" y="18"/>
                  </a:cubicBezTo>
                  <a:cubicBezTo>
                    <a:pt x="22" y="18"/>
                    <a:pt x="22" y="18"/>
                    <a:pt x="22" y="18"/>
                  </a:cubicBezTo>
                  <a:cubicBezTo>
                    <a:pt x="24" y="16"/>
                    <a:pt x="24" y="14"/>
                    <a:pt x="2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id-ID" sz="1000" dirty="0">
                <a:solidFill>
                  <a:schemeClr val="bg2"/>
                </a:solidFill>
                <a:latin typeface="思源黑体" panose="020B0500000000000000" pitchFamily="34" charset="-122"/>
                <a:ea typeface="思源黑体" panose="020B0500000000000000" pitchFamily="34" charset="-122"/>
                <a:cs typeface="+mn-ea"/>
                <a:sym typeface="+mn-lt"/>
              </a:endParaRPr>
            </a:p>
          </p:txBody>
        </p:sp>
      </p:grpSp>
      <p:sp>
        <p:nvSpPr>
          <p:cNvPr id="28" name="Rectangle 27"/>
          <p:cNvSpPr/>
          <p:nvPr/>
        </p:nvSpPr>
        <p:spPr>
          <a:xfrm>
            <a:off x="2315262" y="5055234"/>
            <a:ext cx="3304169" cy="26771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sz="1000" dirty="0">
              <a:solidFill>
                <a:schemeClr val="bg2"/>
              </a:solidFill>
              <a:latin typeface="思源黑体" panose="020B0500000000000000" pitchFamily="34" charset="-122"/>
              <a:ea typeface="思源黑体" panose="020B0500000000000000" pitchFamily="34" charset="-122"/>
              <a:cs typeface="+mn-ea"/>
              <a:sym typeface="+mn-lt"/>
            </a:endParaRPr>
          </a:p>
        </p:txBody>
      </p:sp>
      <p:sp>
        <p:nvSpPr>
          <p:cNvPr id="29" name="Rectangle 28"/>
          <p:cNvSpPr/>
          <p:nvPr/>
        </p:nvSpPr>
        <p:spPr>
          <a:xfrm>
            <a:off x="2315264" y="5055234"/>
            <a:ext cx="2461928" cy="267718"/>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sz="1000" dirty="0">
              <a:solidFill>
                <a:schemeClr val="bg2"/>
              </a:solidFill>
              <a:latin typeface="思源黑体" panose="020B0500000000000000" pitchFamily="34" charset="-122"/>
              <a:ea typeface="思源黑体" panose="020B0500000000000000" pitchFamily="34" charset="-122"/>
              <a:cs typeface="+mn-ea"/>
              <a:sym typeface="+mn-lt"/>
            </a:endParaRPr>
          </a:p>
        </p:txBody>
      </p:sp>
      <p:sp>
        <p:nvSpPr>
          <p:cNvPr id="30" name="Content Placeholder 2"/>
          <p:cNvSpPr txBox="1">
            <a:spLocks/>
          </p:cNvSpPr>
          <p:nvPr/>
        </p:nvSpPr>
        <p:spPr>
          <a:xfrm>
            <a:off x="2300403" y="5045588"/>
            <a:ext cx="469647" cy="246189"/>
          </a:xfrm>
          <a:prstGeom prst="rect">
            <a:avLst/>
          </a:prstGeom>
          <a:noFill/>
        </p:spPr>
        <p:txBody>
          <a:bodyPr vert="horz" lIns="91428" tIns="45714" rIns="91428" bIns="45714"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000" b="1" dirty="0">
                <a:solidFill>
                  <a:schemeClr val="bg2"/>
                </a:solidFill>
                <a:latin typeface="思源黑体" panose="020B0500000000000000" pitchFamily="34" charset="-122"/>
                <a:ea typeface="思源黑体" panose="020B0500000000000000" pitchFamily="34" charset="-122"/>
                <a:cs typeface="+mn-ea"/>
                <a:sym typeface="+mn-lt"/>
              </a:rPr>
              <a:t>75%</a:t>
            </a:r>
          </a:p>
        </p:txBody>
      </p:sp>
      <p:sp>
        <p:nvSpPr>
          <p:cNvPr id="31" name="Freeform 11"/>
          <p:cNvSpPr>
            <a:spLocks/>
          </p:cNvSpPr>
          <p:nvPr/>
        </p:nvSpPr>
        <p:spPr bwMode="auto">
          <a:xfrm>
            <a:off x="2024189" y="5157853"/>
            <a:ext cx="172746" cy="148358"/>
          </a:xfrm>
          <a:custGeom>
            <a:avLst/>
            <a:gdLst>
              <a:gd name="T0" fmla="*/ 19 w 71"/>
              <a:gd name="T1" fmla="*/ 61 h 61"/>
              <a:gd name="T2" fmla="*/ 12 w 71"/>
              <a:gd name="T3" fmla="*/ 57 h 61"/>
              <a:gd name="T4" fmla="*/ 12 w 71"/>
              <a:gd name="T5" fmla="*/ 57 h 61"/>
              <a:gd name="T6" fmla="*/ 12 w 71"/>
              <a:gd name="T7" fmla="*/ 35 h 61"/>
              <a:gd name="T8" fmla="*/ 30 w 71"/>
              <a:gd name="T9" fmla="*/ 18 h 61"/>
              <a:gd name="T10" fmla="*/ 41 w 71"/>
              <a:gd name="T11" fmla="*/ 6 h 61"/>
              <a:gd name="T12" fmla="*/ 61 w 71"/>
              <a:gd name="T13" fmla="*/ 8 h 61"/>
              <a:gd name="T14" fmla="*/ 68 w 71"/>
              <a:gd name="T15" fmla="*/ 30 h 61"/>
              <a:gd name="T16" fmla="*/ 42 w 71"/>
              <a:gd name="T17" fmla="*/ 57 h 61"/>
              <a:gd name="T18" fmla="*/ 37 w 71"/>
              <a:gd name="T19" fmla="*/ 57 h 61"/>
              <a:gd name="T20" fmla="*/ 37 w 71"/>
              <a:gd name="T21" fmla="*/ 53 h 61"/>
              <a:gd name="T22" fmla="*/ 63 w 71"/>
              <a:gd name="T23" fmla="*/ 27 h 61"/>
              <a:gd name="T24" fmla="*/ 57 w 71"/>
              <a:gd name="T25" fmla="*/ 13 h 61"/>
              <a:gd name="T26" fmla="*/ 45 w 71"/>
              <a:gd name="T27" fmla="*/ 10 h 61"/>
              <a:gd name="T28" fmla="*/ 34 w 71"/>
              <a:gd name="T29" fmla="*/ 22 h 61"/>
              <a:gd name="T30" fmla="*/ 16 w 71"/>
              <a:gd name="T31" fmla="*/ 39 h 61"/>
              <a:gd name="T32" fmla="*/ 16 w 71"/>
              <a:gd name="T33" fmla="*/ 53 h 61"/>
              <a:gd name="T34" fmla="*/ 16 w 71"/>
              <a:gd name="T35" fmla="*/ 53 h 61"/>
              <a:gd name="T36" fmla="*/ 23 w 71"/>
              <a:gd name="T37" fmla="*/ 53 h 61"/>
              <a:gd name="T38" fmla="*/ 28 w 71"/>
              <a:gd name="T39" fmla="*/ 48 h 61"/>
              <a:gd name="T40" fmla="*/ 48 w 71"/>
              <a:gd name="T41" fmla="*/ 28 h 61"/>
              <a:gd name="T42" fmla="*/ 49 w 71"/>
              <a:gd name="T43" fmla="*/ 24 h 61"/>
              <a:gd name="T44" fmla="*/ 44 w 71"/>
              <a:gd name="T45" fmla="*/ 26 h 61"/>
              <a:gd name="T46" fmla="*/ 25 w 71"/>
              <a:gd name="T47" fmla="*/ 45 h 61"/>
              <a:gd name="T48" fmla="*/ 21 w 71"/>
              <a:gd name="T49" fmla="*/ 45 h 61"/>
              <a:gd name="T50" fmla="*/ 21 w 71"/>
              <a:gd name="T51" fmla="*/ 41 h 61"/>
              <a:gd name="T52" fmla="*/ 40 w 71"/>
              <a:gd name="T53" fmla="*/ 22 h 61"/>
              <a:gd name="T54" fmla="*/ 53 w 71"/>
              <a:gd name="T55" fmla="*/ 20 h 61"/>
              <a:gd name="T56" fmla="*/ 52 w 71"/>
              <a:gd name="T57" fmla="*/ 32 h 61"/>
              <a:gd name="T58" fmla="*/ 32 w 71"/>
              <a:gd name="T59" fmla="*/ 52 h 61"/>
              <a:gd name="T60" fmla="*/ 27 w 71"/>
              <a:gd name="T61" fmla="*/ 57 h 61"/>
              <a:gd name="T62" fmla="*/ 19 w 71"/>
              <a:gd name="T63"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61">
                <a:moveTo>
                  <a:pt x="19" y="61"/>
                </a:moveTo>
                <a:cubicBezTo>
                  <a:pt x="17" y="61"/>
                  <a:pt x="15" y="60"/>
                  <a:pt x="12" y="57"/>
                </a:cubicBezTo>
                <a:cubicBezTo>
                  <a:pt x="12" y="57"/>
                  <a:pt x="12" y="57"/>
                  <a:pt x="12" y="57"/>
                </a:cubicBezTo>
                <a:cubicBezTo>
                  <a:pt x="10" y="55"/>
                  <a:pt x="0" y="47"/>
                  <a:pt x="12" y="35"/>
                </a:cubicBezTo>
                <a:cubicBezTo>
                  <a:pt x="17" y="31"/>
                  <a:pt x="23" y="24"/>
                  <a:pt x="30" y="18"/>
                </a:cubicBezTo>
                <a:cubicBezTo>
                  <a:pt x="33" y="14"/>
                  <a:pt x="37" y="10"/>
                  <a:pt x="41" y="6"/>
                </a:cubicBezTo>
                <a:cubicBezTo>
                  <a:pt x="48" y="0"/>
                  <a:pt x="53" y="1"/>
                  <a:pt x="61" y="8"/>
                </a:cubicBezTo>
                <a:cubicBezTo>
                  <a:pt x="70" y="17"/>
                  <a:pt x="71" y="26"/>
                  <a:pt x="68" y="30"/>
                </a:cubicBezTo>
                <a:cubicBezTo>
                  <a:pt x="62" y="36"/>
                  <a:pt x="42" y="56"/>
                  <a:pt x="42" y="57"/>
                </a:cubicBezTo>
                <a:cubicBezTo>
                  <a:pt x="40" y="58"/>
                  <a:pt x="39" y="58"/>
                  <a:pt x="37" y="57"/>
                </a:cubicBezTo>
                <a:cubicBezTo>
                  <a:pt x="36" y="56"/>
                  <a:pt x="36" y="54"/>
                  <a:pt x="37" y="53"/>
                </a:cubicBezTo>
                <a:cubicBezTo>
                  <a:pt x="38" y="53"/>
                  <a:pt x="58" y="32"/>
                  <a:pt x="63" y="27"/>
                </a:cubicBezTo>
                <a:cubicBezTo>
                  <a:pt x="64" y="25"/>
                  <a:pt x="65" y="20"/>
                  <a:pt x="57" y="13"/>
                </a:cubicBezTo>
                <a:cubicBezTo>
                  <a:pt x="52" y="8"/>
                  <a:pt x="51" y="5"/>
                  <a:pt x="45" y="10"/>
                </a:cubicBezTo>
                <a:cubicBezTo>
                  <a:pt x="41" y="14"/>
                  <a:pt x="37" y="18"/>
                  <a:pt x="34" y="22"/>
                </a:cubicBezTo>
                <a:cubicBezTo>
                  <a:pt x="27" y="28"/>
                  <a:pt x="21" y="35"/>
                  <a:pt x="16" y="39"/>
                </a:cubicBezTo>
                <a:cubicBezTo>
                  <a:pt x="9" y="47"/>
                  <a:pt x="13" y="51"/>
                  <a:pt x="16" y="53"/>
                </a:cubicBezTo>
                <a:cubicBezTo>
                  <a:pt x="16" y="53"/>
                  <a:pt x="16" y="53"/>
                  <a:pt x="16" y="53"/>
                </a:cubicBezTo>
                <a:cubicBezTo>
                  <a:pt x="18" y="55"/>
                  <a:pt x="20" y="56"/>
                  <a:pt x="23" y="53"/>
                </a:cubicBezTo>
                <a:cubicBezTo>
                  <a:pt x="24" y="52"/>
                  <a:pt x="26" y="50"/>
                  <a:pt x="28" y="48"/>
                </a:cubicBezTo>
                <a:cubicBezTo>
                  <a:pt x="34" y="42"/>
                  <a:pt x="46" y="31"/>
                  <a:pt x="48" y="28"/>
                </a:cubicBezTo>
                <a:cubicBezTo>
                  <a:pt x="49" y="27"/>
                  <a:pt x="50" y="25"/>
                  <a:pt x="49" y="24"/>
                </a:cubicBezTo>
                <a:cubicBezTo>
                  <a:pt x="47" y="23"/>
                  <a:pt x="45" y="25"/>
                  <a:pt x="44" y="26"/>
                </a:cubicBezTo>
                <a:cubicBezTo>
                  <a:pt x="36" y="35"/>
                  <a:pt x="25" y="45"/>
                  <a:pt x="25" y="45"/>
                </a:cubicBezTo>
                <a:cubicBezTo>
                  <a:pt x="24" y="46"/>
                  <a:pt x="22" y="46"/>
                  <a:pt x="21" y="45"/>
                </a:cubicBezTo>
                <a:cubicBezTo>
                  <a:pt x="20" y="44"/>
                  <a:pt x="20" y="42"/>
                  <a:pt x="21" y="41"/>
                </a:cubicBezTo>
                <a:cubicBezTo>
                  <a:pt x="21" y="41"/>
                  <a:pt x="32" y="31"/>
                  <a:pt x="40" y="22"/>
                </a:cubicBezTo>
                <a:cubicBezTo>
                  <a:pt x="45" y="17"/>
                  <a:pt x="50" y="17"/>
                  <a:pt x="53" y="20"/>
                </a:cubicBezTo>
                <a:cubicBezTo>
                  <a:pt x="56" y="23"/>
                  <a:pt x="55" y="28"/>
                  <a:pt x="52" y="32"/>
                </a:cubicBezTo>
                <a:cubicBezTo>
                  <a:pt x="50" y="35"/>
                  <a:pt x="41" y="43"/>
                  <a:pt x="32" y="52"/>
                </a:cubicBezTo>
                <a:cubicBezTo>
                  <a:pt x="30" y="54"/>
                  <a:pt x="28" y="56"/>
                  <a:pt x="27" y="57"/>
                </a:cubicBezTo>
                <a:cubicBezTo>
                  <a:pt x="25" y="60"/>
                  <a:pt x="22" y="61"/>
                  <a:pt x="19" y="61"/>
                </a:cubicBezTo>
                <a:close/>
              </a:path>
            </a:pathLst>
          </a:custGeom>
          <a:solidFill>
            <a:schemeClr val="tx1">
              <a:lumMod val="60000"/>
              <a:lumOff val="40000"/>
            </a:schemeClr>
          </a:solidFill>
          <a:ln>
            <a:noFill/>
          </a:ln>
        </p:spPr>
        <p:txBody>
          <a:bodyPr vert="horz" wrap="square" lIns="91428" tIns="45714" rIns="91428" bIns="45714" numCol="1" anchor="t" anchorCtr="0" compatLnSpc="1">
            <a:prstTxWarp prst="textNoShape">
              <a:avLst/>
            </a:prstTxWarp>
          </a:bodyPr>
          <a:lstStyle/>
          <a:p>
            <a:endParaRPr lang="id-ID" sz="1000" dirty="0">
              <a:solidFill>
                <a:schemeClr val="bg2"/>
              </a:solidFill>
              <a:latin typeface="思源黑体" panose="020B0500000000000000" pitchFamily="34" charset="-122"/>
              <a:ea typeface="思源黑体" panose="020B0500000000000000" pitchFamily="34" charset="-122"/>
              <a:cs typeface="+mn-ea"/>
              <a:sym typeface="+mn-lt"/>
            </a:endParaRPr>
          </a:p>
        </p:txBody>
      </p:sp>
      <p:sp>
        <p:nvSpPr>
          <p:cNvPr id="32" name="Rectangle 31"/>
          <p:cNvSpPr/>
          <p:nvPr/>
        </p:nvSpPr>
        <p:spPr>
          <a:xfrm>
            <a:off x="2315262" y="5460396"/>
            <a:ext cx="3304169" cy="26771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sz="1000" dirty="0">
              <a:solidFill>
                <a:schemeClr val="bg2"/>
              </a:solidFill>
              <a:latin typeface="思源黑体" panose="020B0500000000000000" pitchFamily="34" charset="-122"/>
              <a:ea typeface="思源黑体" panose="020B0500000000000000" pitchFamily="34" charset="-122"/>
              <a:cs typeface="+mn-ea"/>
              <a:sym typeface="+mn-lt"/>
            </a:endParaRPr>
          </a:p>
        </p:txBody>
      </p:sp>
      <p:sp>
        <p:nvSpPr>
          <p:cNvPr id="33" name="Rectangle 32"/>
          <p:cNvSpPr/>
          <p:nvPr/>
        </p:nvSpPr>
        <p:spPr>
          <a:xfrm>
            <a:off x="2315261" y="5460396"/>
            <a:ext cx="1360539" cy="267718"/>
          </a:xfrm>
          <a:prstGeom prst="rect">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sz="1000" dirty="0">
              <a:solidFill>
                <a:schemeClr val="bg2"/>
              </a:solidFill>
              <a:latin typeface="思源黑体" panose="020B0500000000000000" pitchFamily="34" charset="-122"/>
              <a:ea typeface="思源黑体" panose="020B0500000000000000" pitchFamily="34" charset="-122"/>
              <a:cs typeface="+mn-ea"/>
              <a:sym typeface="+mn-lt"/>
            </a:endParaRPr>
          </a:p>
        </p:txBody>
      </p:sp>
      <p:sp>
        <p:nvSpPr>
          <p:cNvPr id="34" name="Content Placeholder 2"/>
          <p:cNvSpPr txBox="1">
            <a:spLocks/>
          </p:cNvSpPr>
          <p:nvPr/>
        </p:nvSpPr>
        <p:spPr>
          <a:xfrm>
            <a:off x="2300403" y="5451850"/>
            <a:ext cx="469647" cy="246189"/>
          </a:xfrm>
          <a:prstGeom prst="rect">
            <a:avLst/>
          </a:prstGeom>
          <a:noFill/>
        </p:spPr>
        <p:txBody>
          <a:bodyPr vert="horz" lIns="91428" tIns="45714" rIns="91428" bIns="45714"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000" b="1" dirty="0">
                <a:solidFill>
                  <a:schemeClr val="bg2"/>
                </a:solidFill>
                <a:latin typeface="思源黑体" panose="020B0500000000000000" pitchFamily="34" charset="-122"/>
                <a:ea typeface="思源黑体" panose="020B0500000000000000" pitchFamily="34" charset="-122"/>
                <a:cs typeface="+mn-ea"/>
                <a:sym typeface="+mn-lt"/>
              </a:rPr>
              <a:t>45%</a:t>
            </a:r>
          </a:p>
        </p:txBody>
      </p:sp>
      <p:grpSp>
        <p:nvGrpSpPr>
          <p:cNvPr id="35" name="Group 34"/>
          <p:cNvGrpSpPr/>
          <p:nvPr/>
        </p:nvGrpSpPr>
        <p:grpSpPr>
          <a:xfrm>
            <a:off x="2024189" y="5562479"/>
            <a:ext cx="153100" cy="153100"/>
            <a:chOff x="1839913" y="1474788"/>
            <a:chExt cx="358775" cy="358775"/>
          </a:xfrm>
          <a:solidFill>
            <a:schemeClr val="tx1">
              <a:lumMod val="60000"/>
              <a:lumOff val="40000"/>
            </a:schemeClr>
          </a:solidFill>
        </p:grpSpPr>
        <p:sp>
          <p:nvSpPr>
            <p:cNvPr id="36" name="Freeform 12"/>
            <p:cNvSpPr>
              <a:spLocks/>
            </p:cNvSpPr>
            <p:nvPr/>
          </p:nvSpPr>
          <p:spPr bwMode="auto">
            <a:xfrm>
              <a:off x="1930400" y="1565276"/>
              <a:ext cx="138112" cy="136525"/>
            </a:xfrm>
            <a:custGeom>
              <a:avLst/>
              <a:gdLst>
                <a:gd name="T0" fmla="*/ 58 w 87"/>
                <a:gd name="T1" fmla="*/ 0 h 86"/>
                <a:gd name="T2" fmla="*/ 29 w 87"/>
                <a:gd name="T3" fmla="*/ 0 h 86"/>
                <a:gd name="T4" fmla="*/ 29 w 87"/>
                <a:gd name="T5" fmla="*/ 29 h 86"/>
                <a:gd name="T6" fmla="*/ 0 w 87"/>
                <a:gd name="T7" fmla="*/ 29 h 86"/>
                <a:gd name="T8" fmla="*/ 0 w 87"/>
                <a:gd name="T9" fmla="*/ 58 h 86"/>
                <a:gd name="T10" fmla="*/ 29 w 87"/>
                <a:gd name="T11" fmla="*/ 58 h 86"/>
                <a:gd name="T12" fmla="*/ 29 w 87"/>
                <a:gd name="T13" fmla="*/ 86 h 86"/>
                <a:gd name="T14" fmla="*/ 58 w 87"/>
                <a:gd name="T15" fmla="*/ 86 h 86"/>
                <a:gd name="T16" fmla="*/ 58 w 87"/>
                <a:gd name="T17" fmla="*/ 58 h 86"/>
                <a:gd name="T18" fmla="*/ 87 w 87"/>
                <a:gd name="T19" fmla="*/ 58 h 86"/>
                <a:gd name="T20" fmla="*/ 87 w 87"/>
                <a:gd name="T21" fmla="*/ 29 h 86"/>
                <a:gd name="T22" fmla="*/ 58 w 87"/>
                <a:gd name="T23" fmla="*/ 29 h 86"/>
                <a:gd name="T24" fmla="*/ 58 w 87"/>
                <a:gd name="T2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86">
                  <a:moveTo>
                    <a:pt x="58" y="0"/>
                  </a:moveTo>
                  <a:lnTo>
                    <a:pt x="29" y="0"/>
                  </a:lnTo>
                  <a:lnTo>
                    <a:pt x="29" y="29"/>
                  </a:lnTo>
                  <a:lnTo>
                    <a:pt x="0" y="29"/>
                  </a:lnTo>
                  <a:lnTo>
                    <a:pt x="0" y="58"/>
                  </a:lnTo>
                  <a:lnTo>
                    <a:pt x="29" y="58"/>
                  </a:lnTo>
                  <a:lnTo>
                    <a:pt x="29" y="86"/>
                  </a:lnTo>
                  <a:lnTo>
                    <a:pt x="58" y="86"/>
                  </a:lnTo>
                  <a:lnTo>
                    <a:pt x="58" y="58"/>
                  </a:lnTo>
                  <a:lnTo>
                    <a:pt x="87" y="58"/>
                  </a:lnTo>
                  <a:lnTo>
                    <a:pt x="87" y="29"/>
                  </a:lnTo>
                  <a:lnTo>
                    <a:pt x="58" y="29"/>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id-ID" sz="1000" dirty="0">
                <a:solidFill>
                  <a:schemeClr val="bg2"/>
                </a:solidFill>
                <a:latin typeface="思源黑体" panose="020B0500000000000000" pitchFamily="34" charset="-122"/>
                <a:ea typeface="思源黑体" panose="020B0500000000000000" pitchFamily="34" charset="-122"/>
                <a:cs typeface="+mn-ea"/>
                <a:sym typeface="+mn-lt"/>
              </a:endParaRPr>
            </a:p>
          </p:txBody>
        </p:sp>
        <p:sp>
          <p:nvSpPr>
            <p:cNvPr id="37" name="Freeform 13"/>
            <p:cNvSpPr>
              <a:spLocks noEditPoints="1"/>
            </p:cNvSpPr>
            <p:nvPr/>
          </p:nvSpPr>
          <p:spPr bwMode="auto">
            <a:xfrm>
              <a:off x="1839913" y="1474788"/>
              <a:ext cx="358775" cy="358775"/>
            </a:xfrm>
            <a:custGeom>
              <a:avLst/>
              <a:gdLst>
                <a:gd name="T0" fmla="*/ 62 w 63"/>
                <a:gd name="T1" fmla="*/ 54 h 63"/>
                <a:gd name="T2" fmla="*/ 51 w 63"/>
                <a:gd name="T3" fmla="*/ 43 h 63"/>
                <a:gd name="T4" fmla="*/ 56 w 63"/>
                <a:gd name="T5" fmla="*/ 28 h 63"/>
                <a:gd name="T6" fmla="*/ 28 w 63"/>
                <a:gd name="T7" fmla="*/ 0 h 63"/>
                <a:gd name="T8" fmla="*/ 0 w 63"/>
                <a:gd name="T9" fmla="*/ 28 h 63"/>
                <a:gd name="T10" fmla="*/ 28 w 63"/>
                <a:gd name="T11" fmla="*/ 56 h 63"/>
                <a:gd name="T12" fmla="*/ 43 w 63"/>
                <a:gd name="T13" fmla="*/ 52 h 63"/>
                <a:gd name="T14" fmla="*/ 54 w 63"/>
                <a:gd name="T15" fmla="*/ 63 h 63"/>
                <a:gd name="T16" fmla="*/ 57 w 63"/>
                <a:gd name="T17" fmla="*/ 63 h 63"/>
                <a:gd name="T18" fmla="*/ 62 w 63"/>
                <a:gd name="T19" fmla="*/ 57 h 63"/>
                <a:gd name="T20" fmla="*/ 62 w 63"/>
                <a:gd name="T21" fmla="*/ 54 h 63"/>
                <a:gd name="T22" fmla="*/ 28 w 63"/>
                <a:gd name="T23" fmla="*/ 48 h 63"/>
                <a:gd name="T24" fmla="*/ 8 w 63"/>
                <a:gd name="T25" fmla="*/ 28 h 63"/>
                <a:gd name="T26" fmla="*/ 28 w 63"/>
                <a:gd name="T27" fmla="*/ 8 h 63"/>
                <a:gd name="T28" fmla="*/ 48 w 63"/>
                <a:gd name="T29" fmla="*/ 28 h 63"/>
                <a:gd name="T30" fmla="*/ 28 w 63"/>
                <a:gd name="T31" fmla="*/ 4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63">
                  <a:moveTo>
                    <a:pt x="62" y="54"/>
                  </a:moveTo>
                  <a:cubicBezTo>
                    <a:pt x="51" y="43"/>
                    <a:pt x="51" y="43"/>
                    <a:pt x="51" y="43"/>
                  </a:cubicBezTo>
                  <a:cubicBezTo>
                    <a:pt x="54" y="39"/>
                    <a:pt x="56" y="34"/>
                    <a:pt x="56" y="28"/>
                  </a:cubicBezTo>
                  <a:cubicBezTo>
                    <a:pt x="56" y="13"/>
                    <a:pt x="43" y="0"/>
                    <a:pt x="28" y="0"/>
                  </a:cubicBezTo>
                  <a:cubicBezTo>
                    <a:pt x="12" y="0"/>
                    <a:pt x="0" y="13"/>
                    <a:pt x="0" y="28"/>
                  </a:cubicBezTo>
                  <a:cubicBezTo>
                    <a:pt x="0" y="43"/>
                    <a:pt x="12" y="56"/>
                    <a:pt x="28" y="56"/>
                  </a:cubicBezTo>
                  <a:cubicBezTo>
                    <a:pt x="33" y="56"/>
                    <a:pt x="39" y="54"/>
                    <a:pt x="43" y="52"/>
                  </a:cubicBezTo>
                  <a:cubicBezTo>
                    <a:pt x="54" y="63"/>
                    <a:pt x="54" y="63"/>
                    <a:pt x="54" y="63"/>
                  </a:cubicBezTo>
                  <a:cubicBezTo>
                    <a:pt x="55" y="63"/>
                    <a:pt x="56" y="63"/>
                    <a:pt x="57" y="63"/>
                  </a:cubicBezTo>
                  <a:cubicBezTo>
                    <a:pt x="62" y="57"/>
                    <a:pt x="62" y="57"/>
                    <a:pt x="62" y="57"/>
                  </a:cubicBezTo>
                  <a:cubicBezTo>
                    <a:pt x="63" y="56"/>
                    <a:pt x="63" y="55"/>
                    <a:pt x="62" y="54"/>
                  </a:cubicBezTo>
                  <a:close/>
                  <a:moveTo>
                    <a:pt x="28" y="48"/>
                  </a:moveTo>
                  <a:cubicBezTo>
                    <a:pt x="17" y="48"/>
                    <a:pt x="8" y="39"/>
                    <a:pt x="8" y="28"/>
                  </a:cubicBezTo>
                  <a:cubicBezTo>
                    <a:pt x="8" y="17"/>
                    <a:pt x="17" y="8"/>
                    <a:pt x="28" y="8"/>
                  </a:cubicBezTo>
                  <a:cubicBezTo>
                    <a:pt x="39" y="8"/>
                    <a:pt x="48" y="17"/>
                    <a:pt x="48" y="28"/>
                  </a:cubicBezTo>
                  <a:cubicBezTo>
                    <a:pt x="48" y="39"/>
                    <a:pt x="39" y="48"/>
                    <a:pt x="28"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id-ID" sz="1000" dirty="0">
                <a:solidFill>
                  <a:schemeClr val="bg2"/>
                </a:solidFill>
                <a:latin typeface="思源黑体" panose="020B0500000000000000" pitchFamily="34" charset="-122"/>
                <a:ea typeface="思源黑体" panose="020B0500000000000000" pitchFamily="34" charset="-122"/>
                <a:cs typeface="+mn-ea"/>
                <a:sym typeface="+mn-lt"/>
              </a:endParaRPr>
            </a:p>
          </p:txBody>
        </p:sp>
      </p:grpSp>
      <p:sp>
        <p:nvSpPr>
          <p:cNvPr id="38" name="Rectangle 37"/>
          <p:cNvSpPr/>
          <p:nvPr/>
        </p:nvSpPr>
        <p:spPr>
          <a:xfrm>
            <a:off x="6862056" y="3830522"/>
            <a:ext cx="3304169" cy="26771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sz="1000" dirty="0">
              <a:solidFill>
                <a:schemeClr val="bg2"/>
              </a:solidFill>
              <a:latin typeface="思源黑体" panose="020B0500000000000000" pitchFamily="34" charset="-122"/>
              <a:ea typeface="思源黑体" panose="020B0500000000000000" pitchFamily="34" charset="-122"/>
              <a:cs typeface="+mn-ea"/>
              <a:sym typeface="+mn-lt"/>
            </a:endParaRPr>
          </a:p>
        </p:txBody>
      </p:sp>
      <p:sp>
        <p:nvSpPr>
          <p:cNvPr id="39" name="Rectangle 38"/>
          <p:cNvSpPr/>
          <p:nvPr/>
        </p:nvSpPr>
        <p:spPr>
          <a:xfrm>
            <a:off x="6862056" y="3830522"/>
            <a:ext cx="1652084" cy="267718"/>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sz="1000" dirty="0">
              <a:solidFill>
                <a:schemeClr val="bg2"/>
              </a:solidFill>
              <a:latin typeface="思源黑体" panose="020B0500000000000000" pitchFamily="34" charset="-122"/>
              <a:ea typeface="思源黑体" panose="020B0500000000000000" pitchFamily="34" charset="-122"/>
              <a:cs typeface="+mn-ea"/>
              <a:sym typeface="+mn-lt"/>
            </a:endParaRPr>
          </a:p>
        </p:txBody>
      </p:sp>
      <p:sp>
        <p:nvSpPr>
          <p:cNvPr id="40" name="Content Placeholder 2"/>
          <p:cNvSpPr txBox="1">
            <a:spLocks/>
          </p:cNvSpPr>
          <p:nvPr/>
        </p:nvSpPr>
        <p:spPr>
          <a:xfrm>
            <a:off x="6847198" y="3820876"/>
            <a:ext cx="469647" cy="246189"/>
          </a:xfrm>
          <a:prstGeom prst="rect">
            <a:avLst/>
          </a:prstGeom>
          <a:noFill/>
        </p:spPr>
        <p:txBody>
          <a:bodyPr vert="horz" lIns="91428" tIns="45714" rIns="91428" bIns="45714"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000" b="1" dirty="0">
                <a:solidFill>
                  <a:schemeClr val="bg2"/>
                </a:solidFill>
                <a:latin typeface="思源黑体" panose="020B0500000000000000" pitchFamily="34" charset="-122"/>
                <a:ea typeface="思源黑体" panose="020B0500000000000000" pitchFamily="34" charset="-122"/>
                <a:cs typeface="+mn-ea"/>
                <a:sym typeface="+mn-lt"/>
              </a:rPr>
              <a:t>50%</a:t>
            </a:r>
          </a:p>
        </p:txBody>
      </p:sp>
      <p:grpSp>
        <p:nvGrpSpPr>
          <p:cNvPr id="41" name="Group 40"/>
          <p:cNvGrpSpPr/>
          <p:nvPr/>
        </p:nvGrpSpPr>
        <p:grpSpPr>
          <a:xfrm>
            <a:off x="6536627" y="3885714"/>
            <a:ext cx="146326" cy="155133"/>
            <a:chOff x="4775200" y="1474788"/>
            <a:chExt cx="342900" cy="363538"/>
          </a:xfrm>
          <a:solidFill>
            <a:schemeClr val="tx1">
              <a:lumMod val="60000"/>
              <a:lumOff val="40000"/>
            </a:schemeClr>
          </a:solidFill>
        </p:grpSpPr>
        <p:sp>
          <p:nvSpPr>
            <p:cNvPr id="42" name="Freeform 5"/>
            <p:cNvSpPr>
              <a:spLocks/>
            </p:cNvSpPr>
            <p:nvPr/>
          </p:nvSpPr>
          <p:spPr bwMode="auto">
            <a:xfrm>
              <a:off x="4821238" y="1611313"/>
              <a:ext cx="250825" cy="227013"/>
            </a:xfrm>
            <a:custGeom>
              <a:avLst/>
              <a:gdLst>
                <a:gd name="T0" fmla="*/ 36 w 44"/>
                <a:gd name="T1" fmla="*/ 32 h 40"/>
                <a:gd name="T2" fmla="*/ 32 w 44"/>
                <a:gd name="T3" fmla="*/ 32 h 40"/>
                <a:gd name="T4" fmla="*/ 32 w 44"/>
                <a:gd name="T5" fmla="*/ 0 h 40"/>
                <a:gd name="T6" fmla="*/ 24 w 44"/>
                <a:gd name="T7" fmla="*/ 0 h 40"/>
                <a:gd name="T8" fmla="*/ 24 w 44"/>
                <a:gd name="T9" fmla="*/ 32 h 40"/>
                <a:gd name="T10" fmla="*/ 20 w 44"/>
                <a:gd name="T11" fmla="*/ 32 h 40"/>
                <a:gd name="T12" fmla="*/ 20 w 44"/>
                <a:gd name="T13" fmla="*/ 0 h 40"/>
                <a:gd name="T14" fmla="*/ 12 w 44"/>
                <a:gd name="T15" fmla="*/ 0 h 40"/>
                <a:gd name="T16" fmla="*/ 12 w 44"/>
                <a:gd name="T17" fmla="*/ 32 h 40"/>
                <a:gd name="T18" fmla="*/ 8 w 44"/>
                <a:gd name="T19" fmla="*/ 32 h 40"/>
                <a:gd name="T20" fmla="*/ 8 w 44"/>
                <a:gd name="T21" fmla="*/ 0 h 40"/>
                <a:gd name="T22" fmla="*/ 0 w 44"/>
                <a:gd name="T23" fmla="*/ 0 h 40"/>
                <a:gd name="T24" fmla="*/ 0 w 44"/>
                <a:gd name="T25" fmla="*/ 38 h 40"/>
                <a:gd name="T26" fmla="*/ 2 w 44"/>
                <a:gd name="T27" fmla="*/ 40 h 40"/>
                <a:gd name="T28" fmla="*/ 42 w 44"/>
                <a:gd name="T29" fmla="*/ 40 h 40"/>
                <a:gd name="T30" fmla="*/ 44 w 44"/>
                <a:gd name="T31" fmla="*/ 38 h 40"/>
                <a:gd name="T32" fmla="*/ 44 w 44"/>
                <a:gd name="T33" fmla="*/ 0 h 40"/>
                <a:gd name="T34" fmla="*/ 36 w 44"/>
                <a:gd name="T35" fmla="*/ 0 h 40"/>
                <a:gd name="T36" fmla="*/ 36 w 44"/>
                <a:gd name="T3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40">
                  <a:moveTo>
                    <a:pt x="36" y="32"/>
                  </a:moveTo>
                  <a:cubicBezTo>
                    <a:pt x="32" y="32"/>
                    <a:pt x="32" y="32"/>
                    <a:pt x="32" y="32"/>
                  </a:cubicBezTo>
                  <a:cubicBezTo>
                    <a:pt x="32" y="0"/>
                    <a:pt x="32" y="0"/>
                    <a:pt x="32" y="0"/>
                  </a:cubicBezTo>
                  <a:cubicBezTo>
                    <a:pt x="24" y="0"/>
                    <a:pt x="24" y="0"/>
                    <a:pt x="24" y="0"/>
                  </a:cubicBezTo>
                  <a:cubicBezTo>
                    <a:pt x="24" y="32"/>
                    <a:pt x="24" y="32"/>
                    <a:pt x="24" y="32"/>
                  </a:cubicBezTo>
                  <a:cubicBezTo>
                    <a:pt x="20" y="32"/>
                    <a:pt x="20" y="32"/>
                    <a:pt x="20" y="32"/>
                  </a:cubicBezTo>
                  <a:cubicBezTo>
                    <a:pt x="20" y="0"/>
                    <a:pt x="20" y="0"/>
                    <a:pt x="20" y="0"/>
                  </a:cubicBezTo>
                  <a:cubicBezTo>
                    <a:pt x="12" y="0"/>
                    <a:pt x="12" y="0"/>
                    <a:pt x="12" y="0"/>
                  </a:cubicBezTo>
                  <a:cubicBezTo>
                    <a:pt x="12" y="32"/>
                    <a:pt x="12" y="32"/>
                    <a:pt x="12" y="32"/>
                  </a:cubicBezTo>
                  <a:cubicBezTo>
                    <a:pt x="8" y="32"/>
                    <a:pt x="8" y="32"/>
                    <a:pt x="8" y="32"/>
                  </a:cubicBezTo>
                  <a:cubicBezTo>
                    <a:pt x="8" y="0"/>
                    <a:pt x="8" y="0"/>
                    <a:pt x="8" y="0"/>
                  </a:cubicBezTo>
                  <a:cubicBezTo>
                    <a:pt x="0" y="0"/>
                    <a:pt x="0" y="0"/>
                    <a:pt x="0" y="0"/>
                  </a:cubicBezTo>
                  <a:cubicBezTo>
                    <a:pt x="0" y="38"/>
                    <a:pt x="0" y="38"/>
                    <a:pt x="0" y="38"/>
                  </a:cubicBezTo>
                  <a:cubicBezTo>
                    <a:pt x="0" y="39"/>
                    <a:pt x="1" y="40"/>
                    <a:pt x="2" y="40"/>
                  </a:cubicBezTo>
                  <a:cubicBezTo>
                    <a:pt x="42" y="40"/>
                    <a:pt x="42" y="40"/>
                    <a:pt x="42" y="40"/>
                  </a:cubicBezTo>
                  <a:cubicBezTo>
                    <a:pt x="43" y="40"/>
                    <a:pt x="44" y="39"/>
                    <a:pt x="44" y="38"/>
                  </a:cubicBezTo>
                  <a:cubicBezTo>
                    <a:pt x="44" y="0"/>
                    <a:pt x="44" y="0"/>
                    <a:pt x="44" y="0"/>
                  </a:cubicBezTo>
                  <a:cubicBezTo>
                    <a:pt x="36" y="0"/>
                    <a:pt x="36" y="0"/>
                    <a:pt x="36" y="0"/>
                  </a:cubicBezTo>
                  <a:lnTo>
                    <a:pt x="36"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id-ID" sz="1000" dirty="0">
                <a:solidFill>
                  <a:schemeClr val="bg2"/>
                </a:solidFill>
                <a:latin typeface="思源黑体" panose="020B0500000000000000" pitchFamily="34" charset="-122"/>
                <a:ea typeface="思源黑体" panose="020B0500000000000000" pitchFamily="34" charset="-122"/>
                <a:cs typeface="+mn-ea"/>
                <a:sym typeface="+mn-lt"/>
              </a:endParaRPr>
            </a:p>
          </p:txBody>
        </p:sp>
        <p:sp>
          <p:nvSpPr>
            <p:cNvPr id="43" name="Freeform 6"/>
            <p:cNvSpPr>
              <a:spLocks noEditPoints="1"/>
            </p:cNvSpPr>
            <p:nvPr/>
          </p:nvSpPr>
          <p:spPr bwMode="auto">
            <a:xfrm>
              <a:off x="4775200" y="1474788"/>
              <a:ext cx="342900" cy="114300"/>
            </a:xfrm>
            <a:custGeom>
              <a:avLst/>
              <a:gdLst>
                <a:gd name="T0" fmla="*/ 56 w 60"/>
                <a:gd name="T1" fmla="*/ 8 h 20"/>
                <a:gd name="T2" fmla="*/ 40 w 60"/>
                <a:gd name="T3" fmla="*/ 8 h 20"/>
                <a:gd name="T4" fmla="*/ 40 w 60"/>
                <a:gd name="T5" fmla="*/ 2 h 20"/>
                <a:gd name="T6" fmla="*/ 38 w 60"/>
                <a:gd name="T7" fmla="*/ 0 h 20"/>
                <a:gd name="T8" fmla="*/ 22 w 60"/>
                <a:gd name="T9" fmla="*/ 0 h 20"/>
                <a:gd name="T10" fmla="*/ 20 w 60"/>
                <a:gd name="T11" fmla="*/ 2 h 20"/>
                <a:gd name="T12" fmla="*/ 20 w 60"/>
                <a:gd name="T13" fmla="*/ 8 h 20"/>
                <a:gd name="T14" fmla="*/ 4 w 60"/>
                <a:gd name="T15" fmla="*/ 8 h 20"/>
                <a:gd name="T16" fmla="*/ 0 w 60"/>
                <a:gd name="T17" fmla="*/ 12 h 20"/>
                <a:gd name="T18" fmla="*/ 0 w 60"/>
                <a:gd name="T19" fmla="*/ 16 h 20"/>
                <a:gd name="T20" fmla="*/ 4 w 60"/>
                <a:gd name="T21" fmla="*/ 20 h 20"/>
                <a:gd name="T22" fmla="*/ 56 w 60"/>
                <a:gd name="T23" fmla="*/ 20 h 20"/>
                <a:gd name="T24" fmla="*/ 60 w 60"/>
                <a:gd name="T25" fmla="*/ 16 h 20"/>
                <a:gd name="T26" fmla="*/ 60 w 60"/>
                <a:gd name="T27" fmla="*/ 12 h 20"/>
                <a:gd name="T28" fmla="*/ 56 w 60"/>
                <a:gd name="T29" fmla="*/ 8 h 20"/>
                <a:gd name="T30" fmla="*/ 24 w 60"/>
                <a:gd name="T31" fmla="*/ 8 h 20"/>
                <a:gd name="T32" fmla="*/ 24 w 60"/>
                <a:gd name="T33" fmla="*/ 4 h 20"/>
                <a:gd name="T34" fmla="*/ 36 w 60"/>
                <a:gd name="T35" fmla="*/ 4 h 20"/>
                <a:gd name="T36" fmla="*/ 36 w 60"/>
                <a:gd name="T37" fmla="*/ 8 h 20"/>
                <a:gd name="T38" fmla="*/ 24 w 60"/>
                <a:gd name="T39"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20">
                  <a:moveTo>
                    <a:pt x="56" y="8"/>
                  </a:moveTo>
                  <a:cubicBezTo>
                    <a:pt x="40" y="8"/>
                    <a:pt x="40" y="8"/>
                    <a:pt x="40" y="8"/>
                  </a:cubicBezTo>
                  <a:cubicBezTo>
                    <a:pt x="40" y="2"/>
                    <a:pt x="40" y="2"/>
                    <a:pt x="40" y="2"/>
                  </a:cubicBezTo>
                  <a:cubicBezTo>
                    <a:pt x="40" y="1"/>
                    <a:pt x="39" y="0"/>
                    <a:pt x="38" y="0"/>
                  </a:cubicBezTo>
                  <a:cubicBezTo>
                    <a:pt x="22" y="0"/>
                    <a:pt x="22" y="0"/>
                    <a:pt x="22" y="0"/>
                  </a:cubicBezTo>
                  <a:cubicBezTo>
                    <a:pt x="21" y="0"/>
                    <a:pt x="20" y="1"/>
                    <a:pt x="20" y="2"/>
                  </a:cubicBezTo>
                  <a:cubicBezTo>
                    <a:pt x="20" y="8"/>
                    <a:pt x="20" y="8"/>
                    <a:pt x="20" y="8"/>
                  </a:cubicBezTo>
                  <a:cubicBezTo>
                    <a:pt x="4" y="8"/>
                    <a:pt x="4" y="8"/>
                    <a:pt x="4" y="8"/>
                  </a:cubicBezTo>
                  <a:cubicBezTo>
                    <a:pt x="2" y="8"/>
                    <a:pt x="0" y="10"/>
                    <a:pt x="0" y="12"/>
                  </a:cubicBezTo>
                  <a:cubicBezTo>
                    <a:pt x="0" y="16"/>
                    <a:pt x="0" y="16"/>
                    <a:pt x="0" y="16"/>
                  </a:cubicBezTo>
                  <a:cubicBezTo>
                    <a:pt x="0" y="18"/>
                    <a:pt x="2" y="20"/>
                    <a:pt x="4" y="20"/>
                  </a:cubicBezTo>
                  <a:cubicBezTo>
                    <a:pt x="56" y="20"/>
                    <a:pt x="56" y="20"/>
                    <a:pt x="56" y="20"/>
                  </a:cubicBezTo>
                  <a:cubicBezTo>
                    <a:pt x="58" y="20"/>
                    <a:pt x="60" y="18"/>
                    <a:pt x="60" y="16"/>
                  </a:cubicBezTo>
                  <a:cubicBezTo>
                    <a:pt x="60" y="12"/>
                    <a:pt x="60" y="12"/>
                    <a:pt x="60" y="12"/>
                  </a:cubicBezTo>
                  <a:cubicBezTo>
                    <a:pt x="60" y="10"/>
                    <a:pt x="58" y="8"/>
                    <a:pt x="56" y="8"/>
                  </a:cubicBezTo>
                  <a:close/>
                  <a:moveTo>
                    <a:pt x="24" y="8"/>
                  </a:moveTo>
                  <a:cubicBezTo>
                    <a:pt x="24" y="4"/>
                    <a:pt x="24" y="4"/>
                    <a:pt x="24" y="4"/>
                  </a:cubicBezTo>
                  <a:cubicBezTo>
                    <a:pt x="36" y="4"/>
                    <a:pt x="36" y="4"/>
                    <a:pt x="36" y="4"/>
                  </a:cubicBezTo>
                  <a:cubicBezTo>
                    <a:pt x="36" y="8"/>
                    <a:pt x="36" y="8"/>
                    <a:pt x="36" y="8"/>
                  </a:cubicBezTo>
                  <a:lnTo>
                    <a:pt x="2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id-ID" sz="1000" dirty="0">
                <a:solidFill>
                  <a:schemeClr val="bg2"/>
                </a:solidFill>
                <a:latin typeface="思源黑体" panose="020B0500000000000000" pitchFamily="34" charset="-122"/>
                <a:ea typeface="思源黑体" panose="020B0500000000000000" pitchFamily="34" charset="-122"/>
                <a:cs typeface="+mn-ea"/>
                <a:sym typeface="+mn-lt"/>
              </a:endParaRPr>
            </a:p>
          </p:txBody>
        </p:sp>
      </p:grpSp>
      <p:sp>
        <p:nvSpPr>
          <p:cNvPr id="44" name="Rectangle 43"/>
          <p:cNvSpPr/>
          <p:nvPr/>
        </p:nvSpPr>
        <p:spPr>
          <a:xfrm>
            <a:off x="6862056" y="4228942"/>
            <a:ext cx="3304169" cy="26771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sz="1000" dirty="0">
              <a:solidFill>
                <a:schemeClr val="bg2"/>
              </a:solidFill>
              <a:latin typeface="思源黑体" panose="020B0500000000000000" pitchFamily="34" charset="-122"/>
              <a:ea typeface="思源黑体" panose="020B0500000000000000" pitchFamily="34" charset="-122"/>
              <a:cs typeface="+mn-ea"/>
              <a:sym typeface="+mn-lt"/>
            </a:endParaRPr>
          </a:p>
        </p:txBody>
      </p:sp>
      <p:sp>
        <p:nvSpPr>
          <p:cNvPr id="45" name="Rectangle 44"/>
          <p:cNvSpPr/>
          <p:nvPr/>
        </p:nvSpPr>
        <p:spPr>
          <a:xfrm>
            <a:off x="6862056" y="4228942"/>
            <a:ext cx="1943630" cy="267718"/>
          </a:xfrm>
          <a:prstGeom prst="rect">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sz="1000" dirty="0">
              <a:solidFill>
                <a:schemeClr val="bg2"/>
              </a:solidFill>
              <a:latin typeface="思源黑体" panose="020B0500000000000000" pitchFamily="34" charset="-122"/>
              <a:ea typeface="思源黑体" panose="020B0500000000000000" pitchFamily="34" charset="-122"/>
              <a:cs typeface="+mn-ea"/>
              <a:sym typeface="+mn-lt"/>
            </a:endParaRPr>
          </a:p>
        </p:txBody>
      </p:sp>
      <p:sp>
        <p:nvSpPr>
          <p:cNvPr id="46" name="Content Placeholder 2"/>
          <p:cNvSpPr txBox="1">
            <a:spLocks/>
          </p:cNvSpPr>
          <p:nvPr/>
        </p:nvSpPr>
        <p:spPr>
          <a:xfrm>
            <a:off x="6847198" y="4219299"/>
            <a:ext cx="469647" cy="246189"/>
          </a:xfrm>
          <a:prstGeom prst="rect">
            <a:avLst/>
          </a:prstGeom>
          <a:noFill/>
        </p:spPr>
        <p:txBody>
          <a:bodyPr vert="horz" lIns="91428" tIns="45714" rIns="91428" bIns="45714"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000" b="1" dirty="0">
                <a:solidFill>
                  <a:schemeClr val="bg2"/>
                </a:solidFill>
                <a:latin typeface="思源黑体" panose="020B0500000000000000" pitchFamily="34" charset="-122"/>
                <a:ea typeface="思源黑体" panose="020B0500000000000000" pitchFamily="34" charset="-122"/>
                <a:cs typeface="+mn-ea"/>
                <a:sym typeface="+mn-lt"/>
              </a:rPr>
              <a:t>62%</a:t>
            </a:r>
          </a:p>
        </p:txBody>
      </p:sp>
      <p:sp>
        <p:nvSpPr>
          <p:cNvPr id="47" name="Freeform 7"/>
          <p:cNvSpPr>
            <a:spLocks/>
          </p:cNvSpPr>
          <p:nvPr/>
        </p:nvSpPr>
        <p:spPr bwMode="auto">
          <a:xfrm>
            <a:off x="6556271" y="4311680"/>
            <a:ext cx="107035" cy="136165"/>
          </a:xfrm>
          <a:custGeom>
            <a:avLst/>
            <a:gdLst>
              <a:gd name="T0" fmla="*/ 40 w 44"/>
              <a:gd name="T1" fmla="*/ 24 h 56"/>
              <a:gd name="T2" fmla="*/ 36 w 44"/>
              <a:gd name="T3" fmla="*/ 28 h 56"/>
              <a:gd name="T4" fmla="*/ 36 w 44"/>
              <a:gd name="T5" fmla="*/ 28 h 56"/>
              <a:gd name="T6" fmla="*/ 36 w 44"/>
              <a:gd name="T7" fmla="*/ 24 h 56"/>
              <a:gd name="T8" fmla="*/ 32 w 44"/>
              <a:gd name="T9" fmla="*/ 20 h 56"/>
              <a:gd name="T10" fmla="*/ 28 w 44"/>
              <a:gd name="T11" fmla="*/ 24 h 56"/>
              <a:gd name="T12" fmla="*/ 28 w 44"/>
              <a:gd name="T13" fmla="*/ 20 h 56"/>
              <a:gd name="T14" fmla="*/ 24 w 44"/>
              <a:gd name="T15" fmla="*/ 16 h 56"/>
              <a:gd name="T16" fmla="*/ 20 w 44"/>
              <a:gd name="T17" fmla="*/ 20 h 56"/>
              <a:gd name="T18" fmla="*/ 20 w 44"/>
              <a:gd name="T19" fmla="*/ 4 h 56"/>
              <a:gd name="T20" fmla="*/ 16 w 44"/>
              <a:gd name="T21" fmla="*/ 0 h 56"/>
              <a:gd name="T22" fmla="*/ 12 w 44"/>
              <a:gd name="T23" fmla="*/ 4 h 56"/>
              <a:gd name="T24" fmla="*/ 12 w 44"/>
              <a:gd name="T25" fmla="*/ 7 h 56"/>
              <a:gd name="T26" fmla="*/ 12 w 44"/>
              <a:gd name="T27" fmla="*/ 28 h 56"/>
              <a:gd name="T28" fmla="*/ 12 w 44"/>
              <a:gd name="T29" fmla="*/ 31 h 56"/>
              <a:gd name="T30" fmla="*/ 11 w 44"/>
              <a:gd name="T31" fmla="*/ 32 h 56"/>
              <a:gd name="T32" fmla="*/ 10 w 44"/>
              <a:gd name="T33" fmla="*/ 32 h 56"/>
              <a:gd name="T34" fmla="*/ 3 w 44"/>
              <a:gd name="T35" fmla="*/ 24 h 56"/>
              <a:gd name="T36" fmla="*/ 0 w 44"/>
              <a:gd name="T37" fmla="*/ 25 h 56"/>
              <a:gd name="T38" fmla="*/ 0 w 44"/>
              <a:gd name="T39" fmla="*/ 28 h 56"/>
              <a:gd name="T40" fmla="*/ 13 w 44"/>
              <a:gd name="T41" fmla="*/ 55 h 56"/>
              <a:gd name="T42" fmla="*/ 15 w 44"/>
              <a:gd name="T43" fmla="*/ 56 h 56"/>
              <a:gd name="T44" fmla="*/ 38 w 44"/>
              <a:gd name="T45" fmla="*/ 56 h 56"/>
              <a:gd name="T46" fmla="*/ 44 w 44"/>
              <a:gd name="T47" fmla="*/ 50 h 56"/>
              <a:gd name="T48" fmla="*/ 44 w 44"/>
              <a:gd name="T49" fmla="*/ 28 h 56"/>
              <a:gd name="T50" fmla="*/ 40 w 44"/>
              <a:gd name="T51"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56">
                <a:moveTo>
                  <a:pt x="40" y="24"/>
                </a:moveTo>
                <a:cubicBezTo>
                  <a:pt x="38" y="24"/>
                  <a:pt x="36" y="26"/>
                  <a:pt x="36" y="28"/>
                </a:cubicBezTo>
                <a:cubicBezTo>
                  <a:pt x="36" y="28"/>
                  <a:pt x="36" y="28"/>
                  <a:pt x="36" y="28"/>
                </a:cubicBezTo>
                <a:cubicBezTo>
                  <a:pt x="36" y="24"/>
                  <a:pt x="36" y="24"/>
                  <a:pt x="36" y="24"/>
                </a:cubicBezTo>
                <a:cubicBezTo>
                  <a:pt x="36" y="22"/>
                  <a:pt x="34" y="20"/>
                  <a:pt x="32" y="20"/>
                </a:cubicBezTo>
                <a:cubicBezTo>
                  <a:pt x="30" y="20"/>
                  <a:pt x="28" y="22"/>
                  <a:pt x="28" y="24"/>
                </a:cubicBezTo>
                <a:cubicBezTo>
                  <a:pt x="28" y="20"/>
                  <a:pt x="28" y="20"/>
                  <a:pt x="28" y="20"/>
                </a:cubicBezTo>
                <a:cubicBezTo>
                  <a:pt x="28" y="18"/>
                  <a:pt x="26" y="16"/>
                  <a:pt x="24" y="16"/>
                </a:cubicBezTo>
                <a:cubicBezTo>
                  <a:pt x="22" y="16"/>
                  <a:pt x="20" y="18"/>
                  <a:pt x="20" y="20"/>
                </a:cubicBezTo>
                <a:cubicBezTo>
                  <a:pt x="20" y="4"/>
                  <a:pt x="20" y="4"/>
                  <a:pt x="20" y="4"/>
                </a:cubicBezTo>
                <a:cubicBezTo>
                  <a:pt x="20" y="2"/>
                  <a:pt x="18" y="0"/>
                  <a:pt x="16" y="0"/>
                </a:cubicBezTo>
                <a:cubicBezTo>
                  <a:pt x="14" y="0"/>
                  <a:pt x="12" y="2"/>
                  <a:pt x="12" y="4"/>
                </a:cubicBezTo>
                <a:cubicBezTo>
                  <a:pt x="12" y="7"/>
                  <a:pt x="12" y="7"/>
                  <a:pt x="12" y="7"/>
                </a:cubicBezTo>
                <a:cubicBezTo>
                  <a:pt x="12" y="28"/>
                  <a:pt x="12" y="28"/>
                  <a:pt x="12" y="28"/>
                </a:cubicBezTo>
                <a:cubicBezTo>
                  <a:pt x="12" y="31"/>
                  <a:pt x="12" y="31"/>
                  <a:pt x="12" y="31"/>
                </a:cubicBezTo>
                <a:cubicBezTo>
                  <a:pt x="12" y="31"/>
                  <a:pt x="12" y="32"/>
                  <a:pt x="11" y="32"/>
                </a:cubicBezTo>
                <a:cubicBezTo>
                  <a:pt x="11" y="32"/>
                  <a:pt x="10" y="32"/>
                  <a:pt x="10" y="32"/>
                </a:cubicBezTo>
                <a:cubicBezTo>
                  <a:pt x="7" y="28"/>
                  <a:pt x="7" y="24"/>
                  <a:pt x="3" y="24"/>
                </a:cubicBezTo>
                <a:cubicBezTo>
                  <a:pt x="2" y="24"/>
                  <a:pt x="1" y="24"/>
                  <a:pt x="0" y="25"/>
                </a:cubicBezTo>
                <a:cubicBezTo>
                  <a:pt x="0" y="26"/>
                  <a:pt x="0" y="27"/>
                  <a:pt x="0" y="28"/>
                </a:cubicBezTo>
                <a:cubicBezTo>
                  <a:pt x="13" y="55"/>
                  <a:pt x="13" y="55"/>
                  <a:pt x="13" y="55"/>
                </a:cubicBezTo>
                <a:cubicBezTo>
                  <a:pt x="13" y="56"/>
                  <a:pt x="14" y="56"/>
                  <a:pt x="15" y="56"/>
                </a:cubicBezTo>
                <a:cubicBezTo>
                  <a:pt x="18" y="56"/>
                  <a:pt x="30" y="56"/>
                  <a:pt x="38" y="56"/>
                </a:cubicBezTo>
                <a:cubicBezTo>
                  <a:pt x="41" y="56"/>
                  <a:pt x="44" y="53"/>
                  <a:pt x="44" y="50"/>
                </a:cubicBezTo>
                <a:cubicBezTo>
                  <a:pt x="44" y="39"/>
                  <a:pt x="44" y="28"/>
                  <a:pt x="44" y="28"/>
                </a:cubicBezTo>
                <a:cubicBezTo>
                  <a:pt x="44" y="26"/>
                  <a:pt x="42" y="24"/>
                  <a:pt x="40" y="24"/>
                </a:cubicBezTo>
                <a:close/>
              </a:path>
            </a:pathLst>
          </a:custGeom>
          <a:solidFill>
            <a:schemeClr val="tx1">
              <a:lumMod val="60000"/>
              <a:lumOff val="40000"/>
            </a:schemeClr>
          </a:solidFill>
          <a:ln>
            <a:noFill/>
          </a:ln>
        </p:spPr>
        <p:txBody>
          <a:bodyPr vert="horz" wrap="square" lIns="91428" tIns="45714" rIns="91428" bIns="45714" numCol="1" anchor="t" anchorCtr="0" compatLnSpc="1">
            <a:prstTxWarp prst="textNoShape">
              <a:avLst/>
            </a:prstTxWarp>
          </a:bodyPr>
          <a:lstStyle/>
          <a:p>
            <a:endParaRPr lang="id-ID" sz="1000" dirty="0">
              <a:solidFill>
                <a:schemeClr val="bg2"/>
              </a:solidFill>
              <a:latin typeface="思源黑体" panose="020B0500000000000000" pitchFamily="34" charset="-122"/>
              <a:ea typeface="思源黑体" panose="020B0500000000000000" pitchFamily="34" charset="-122"/>
              <a:cs typeface="+mn-ea"/>
              <a:sym typeface="+mn-lt"/>
            </a:endParaRPr>
          </a:p>
        </p:txBody>
      </p:sp>
      <p:sp>
        <p:nvSpPr>
          <p:cNvPr id="48" name="Rectangle 47"/>
          <p:cNvSpPr/>
          <p:nvPr/>
        </p:nvSpPr>
        <p:spPr>
          <a:xfrm>
            <a:off x="6862056" y="4650071"/>
            <a:ext cx="3304169" cy="26771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sz="1000" dirty="0">
              <a:solidFill>
                <a:schemeClr val="bg2"/>
              </a:solidFill>
              <a:latin typeface="思源黑体" panose="020B0500000000000000" pitchFamily="34" charset="-122"/>
              <a:ea typeface="思源黑体" panose="020B0500000000000000" pitchFamily="34" charset="-122"/>
              <a:cs typeface="+mn-ea"/>
              <a:sym typeface="+mn-lt"/>
            </a:endParaRPr>
          </a:p>
        </p:txBody>
      </p:sp>
      <p:sp>
        <p:nvSpPr>
          <p:cNvPr id="49" name="Rectangle 48"/>
          <p:cNvSpPr/>
          <p:nvPr/>
        </p:nvSpPr>
        <p:spPr>
          <a:xfrm>
            <a:off x="6862057" y="4650071"/>
            <a:ext cx="826041" cy="267718"/>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sz="1000" dirty="0">
              <a:solidFill>
                <a:schemeClr val="bg2"/>
              </a:solidFill>
              <a:latin typeface="思源黑体" panose="020B0500000000000000" pitchFamily="34" charset="-122"/>
              <a:ea typeface="思源黑体" panose="020B0500000000000000" pitchFamily="34" charset="-122"/>
              <a:cs typeface="+mn-ea"/>
              <a:sym typeface="+mn-lt"/>
            </a:endParaRPr>
          </a:p>
        </p:txBody>
      </p:sp>
      <p:sp>
        <p:nvSpPr>
          <p:cNvPr id="50" name="Content Placeholder 2"/>
          <p:cNvSpPr txBox="1">
            <a:spLocks/>
          </p:cNvSpPr>
          <p:nvPr/>
        </p:nvSpPr>
        <p:spPr>
          <a:xfrm>
            <a:off x="6847198" y="4640425"/>
            <a:ext cx="469647" cy="246189"/>
          </a:xfrm>
          <a:prstGeom prst="rect">
            <a:avLst/>
          </a:prstGeom>
          <a:noFill/>
        </p:spPr>
        <p:txBody>
          <a:bodyPr vert="horz" lIns="91428" tIns="45714" rIns="91428" bIns="45714"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000" b="1" dirty="0">
                <a:solidFill>
                  <a:schemeClr val="bg2"/>
                </a:solidFill>
                <a:latin typeface="思源黑体" panose="020B0500000000000000" pitchFamily="34" charset="-122"/>
                <a:ea typeface="思源黑体" panose="020B0500000000000000" pitchFamily="34" charset="-122"/>
                <a:cs typeface="+mn-ea"/>
                <a:sym typeface="+mn-lt"/>
              </a:rPr>
              <a:t>25%</a:t>
            </a:r>
          </a:p>
        </p:txBody>
      </p:sp>
      <p:grpSp>
        <p:nvGrpSpPr>
          <p:cNvPr id="51" name="Group 50"/>
          <p:cNvGrpSpPr/>
          <p:nvPr/>
        </p:nvGrpSpPr>
        <p:grpSpPr>
          <a:xfrm>
            <a:off x="6541746" y="4718677"/>
            <a:ext cx="148358" cy="145649"/>
            <a:chOff x="3294063" y="1474788"/>
            <a:chExt cx="347662" cy="341313"/>
          </a:xfrm>
          <a:solidFill>
            <a:schemeClr val="tx1">
              <a:lumMod val="60000"/>
              <a:lumOff val="40000"/>
            </a:schemeClr>
          </a:solidFill>
        </p:grpSpPr>
        <p:sp>
          <p:nvSpPr>
            <p:cNvPr id="52" name="Freeform 8"/>
            <p:cNvSpPr>
              <a:spLocks/>
            </p:cNvSpPr>
            <p:nvPr/>
          </p:nvSpPr>
          <p:spPr bwMode="auto">
            <a:xfrm>
              <a:off x="3294063" y="1701801"/>
              <a:ext cx="112712" cy="114300"/>
            </a:xfrm>
            <a:custGeom>
              <a:avLst/>
              <a:gdLst>
                <a:gd name="T0" fmla="*/ 10 w 71"/>
                <a:gd name="T1" fmla="*/ 0 h 72"/>
                <a:gd name="T2" fmla="*/ 3 w 71"/>
                <a:gd name="T3" fmla="*/ 36 h 72"/>
                <a:gd name="T4" fmla="*/ 0 w 71"/>
                <a:gd name="T5" fmla="*/ 72 h 72"/>
                <a:gd name="T6" fmla="*/ 35 w 71"/>
                <a:gd name="T7" fmla="*/ 69 h 72"/>
                <a:gd name="T8" fmla="*/ 71 w 71"/>
                <a:gd name="T9" fmla="*/ 61 h 72"/>
                <a:gd name="T10" fmla="*/ 39 w 71"/>
                <a:gd name="T11" fmla="*/ 33 h 72"/>
                <a:gd name="T12" fmla="*/ 10 w 71"/>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71" h="72">
                  <a:moveTo>
                    <a:pt x="10" y="0"/>
                  </a:moveTo>
                  <a:lnTo>
                    <a:pt x="3" y="36"/>
                  </a:lnTo>
                  <a:lnTo>
                    <a:pt x="0" y="72"/>
                  </a:lnTo>
                  <a:lnTo>
                    <a:pt x="35" y="69"/>
                  </a:lnTo>
                  <a:lnTo>
                    <a:pt x="71" y="61"/>
                  </a:lnTo>
                  <a:lnTo>
                    <a:pt x="39" y="33"/>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id-ID" sz="1000" dirty="0">
                <a:solidFill>
                  <a:schemeClr val="bg2"/>
                </a:solidFill>
                <a:latin typeface="思源黑体" panose="020B0500000000000000" pitchFamily="34" charset="-122"/>
                <a:ea typeface="思源黑体" panose="020B0500000000000000" pitchFamily="34" charset="-122"/>
                <a:cs typeface="+mn-ea"/>
                <a:sym typeface="+mn-lt"/>
              </a:endParaRPr>
            </a:p>
          </p:txBody>
        </p:sp>
        <p:sp>
          <p:nvSpPr>
            <p:cNvPr id="53" name="Freeform 9"/>
            <p:cNvSpPr>
              <a:spLocks/>
            </p:cNvSpPr>
            <p:nvPr/>
          </p:nvSpPr>
          <p:spPr bwMode="auto">
            <a:xfrm>
              <a:off x="3327400" y="1525588"/>
              <a:ext cx="250825" cy="257175"/>
            </a:xfrm>
            <a:custGeom>
              <a:avLst/>
              <a:gdLst>
                <a:gd name="T0" fmla="*/ 58 w 158"/>
                <a:gd name="T1" fmla="*/ 144 h 162"/>
                <a:gd name="T2" fmla="*/ 50 w 158"/>
                <a:gd name="T3" fmla="*/ 133 h 162"/>
                <a:gd name="T4" fmla="*/ 140 w 158"/>
                <a:gd name="T5" fmla="*/ 43 h 162"/>
                <a:gd name="T6" fmla="*/ 119 w 158"/>
                <a:gd name="T7" fmla="*/ 22 h 162"/>
                <a:gd name="T8" fmla="*/ 29 w 158"/>
                <a:gd name="T9" fmla="*/ 111 h 162"/>
                <a:gd name="T10" fmla="*/ 18 w 158"/>
                <a:gd name="T11" fmla="*/ 101 h 162"/>
                <a:gd name="T12" fmla="*/ 108 w 158"/>
                <a:gd name="T13" fmla="*/ 11 h 162"/>
                <a:gd name="T14" fmla="*/ 101 w 158"/>
                <a:gd name="T15" fmla="*/ 0 h 162"/>
                <a:gd name="T16" fmla="*/ 0 w 158"/>
                <a:gd name="T17" fmla="*/ 101 h 162"/>
                <a:gd name="T18" fmla="*/ 58 w 158"/>
                <a:gd name="T19" fmla="*/ 162 h 162"/>
                <a:gd name="T20" fmla="*/ 158 w 158"/>
                <a:gd name="T21" fmla="*/ 61 h 162"/>
                <a:gd name="T22" fmla="*/ 151 w 158"/>
                <a:gd name="T23" fmla="*/ 50 h 162"/>
                <a:gd name="T24" fmla="*/ 58 w 158"/>
                <a:gd name="T25" fmla="*/ 14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62">
                  <a:moveTo>
                    <a:pt x="58" y="144"/>
                  </a:moveTo>
                  <a:lnTo>
                    <a:pt x="50" y="133"/>
                  </a:lnTo>
                  <a:lnTo>
                    <a:pt x="140" y="43"/>
                  </a:lnTo>
                  <a:lnTo>
                    <a:pt x="119" y="22"/>
                  </a:lnTo>
                  <a:lnTo>
                    <a:pt x="29" y="111"/>
                  </a:lnTo>
                  <a:lnTo>
                    <a:pt x="18" y="101"/>
                  </a:lnTo>
                  <a:lnTo>
                    <a:pt x="108" y="11"/>
                  </a:lnTo>
                  <a:lnTo>
                    <a:pt x="101" y="0"/>
                  </a:lnTo>
                  <a:lnTo>
                    <a:pt x="0" y="101"/>
                  </a:lnTo>
                  <a:lnTo>
                    <a:pt x="58" y="162"/>
                  </a:lnTo>
                  <a:lnTo>
                    <a:pt x="158" y="61"/>
                  </a:lnTo>
                  <a:lnTo>
                    <a:pt x="151" y="50"/>
                  </a:lnTo>
                  <a:lnTo>
                    <a:pt x="58"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id-ID" sz="1000" dirty="0">
                <a:solidFill>
                  <a:schemeClr val="bg2"/>
                </a:solidFill>
                <a:latin typeface="思源黑体" panose="020B0500000000000000" pitchFamily="34" charset="-122"/>
                <a:ea typeface="思源黑体" panose="020B0500000000000000" pitchFamily="34" charset="-122"/>
                <a:cs typeface="+mn-ea"/>
                <a:sym typeface="+mn-lt"/>
              </a:endParaRPr>
            </a:p>
          </p:txBody>
        </p:sp>
        <p:sp>
          <p:nvSpPr>
            <p:cNvPr id="54" name="Freeform 10"/>
            <p:cNvSpPr>
              <a:spLocks/>
            </p:cNvSpPr>
            <p:nvPr/>
          </p:nvSpPr>
          <p:spPr bwMode="auto">
            <a:xfrm>
              <a:off x="3503613" y="1474788"/>
              <a:ext cx="138112" cy="136525"/>
            </a:xfrm>
            <a:custGeom>
              <a:avLst/>
              <a:gdLst>
                <a:gd name="T0" fmla="*/ 22 w 24"/>
                <a:gd name="T1" fmla="*/ 12 h 24"/>
                <a:gd name="T2" fmla="*/ 11 w 24"/>
                <a:gd name="T3" fmla="*/ 1 h 24"/>
                <a:gd name="T4" fmla="*/ 5 w 24"/>
                <a:gd name="T5" fmla="*/ 1 h 24"/>
                <a:gd name="T6" fmla="*/ 5 w 24"/>
                <a:gd name="T7" fmla="*/ 1 h 24"/>
                <a:gd name="T8" fmla="*/ 5 w 24"/>
                <a:gd name="T9" fmla="*/ 1 h 24"/>
                <a:gd name="T10" fmla="*/ 0 w 24"/>
                <a:gd name="T11" fmla="*/ 7 h 24"/>
                <a:gd name="T12" fmla="*/ 17 w 24"/>
                <a:gd name="T13" fmla="*/ 24 h 24"/>
                <a:gd name="T14" fmla="*/ 22 w 24"/>
                <a:gd name="T15" fmla="*/ 18 h 24"/>
                <a:gd name="T16" fmla="*/ 22 w 24"/>
                <a:gd name="T17" fmla="*/ 18 h 24"/>
                <a:gd name="T18" fmla="*/ 22 w 24"/>
                <a:gd name="T19" fmla="*/ 18 h 24"/>
                <a:gd name="T20" fmla="*/ 22 w 24"/>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22" y="12"/>
                  </a:moveTo>
                  <a:cubicBezTo>
                    <a:pt x="11" y="1"/>
                    <a:pt x="11" y="1"/>
                    <a:pt x="11" y="1"/>
                  </a:cubicBezTo>
                  <a:cubicBezTo>
                    <a:pt x="9" y="0"/>
                    <a:pt x="7" y="0"/>
                    <a:pt x="5" y="1"/>
                  </a:cubicBezTo>
                  <a:cubicBezTo>
                    <a:pt x="5" y="1"/>
                    <a:pt x="5" y="1"/>
                    <a:pt x="5" y="1"/>
                  </a:cubicBezTo>
                  <a:cubicBezTo>
                    <a:pt x="5" y="1"/>
                    <a:pt x="5" y="1"/>
                    <a:pt x="5" y="1"/>
                  </a:cubicBezTo>
                  <a:cubicBezTo>
                    <a:pt x="0" y="7"/>
                    <a:pt x="0" y="7"/>
                    <a:pt x="0" y="7"/>
                  </a:cubicBezTo>
                  <a:cubicBezTo>
                    <a:pt x="17" y="24"/>
                    <a:pt x="17" y="24"/>
                    <a:pt x="17" y="24"/>
                  </a:cubicBezTo>
                  <a:cubicBezTo>
                    <a:pt x="22" y="18"/>
                    <a:pt x="22" y="18"/>
                    <a:pt x="22" y="18"/>
                  </a:cubicBezTo>
                  <a:cubicBezTo>
                    <a:pt x="22" y="18"/>
                    <a:pt x="22" y="18"/>
                    <a:pt x="22" y="18"/>
                  </a:cubicBezTo>
                  <a:cubicBezTo>
                    <a:pt x="22" y="18"/>
                    <a:pt x="22" y="18"/>
                    <a:pt x="22" y="18"/>
                  </a:cubicBezTo>
                  <a:cubicBezTo>
                    <a:pt x="24" y="16"/>
                    <a:pt x="24" y="14"/>
                    <a:pt x="2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id-ID" sz="1000" dirty="0">
                <a:solidFill>
                  <a:schemeClr val="bg2"/>
                </a:solidFill>
                <a:latin typeface="思源黑体" panose="020B0500000000000000" pitchFamily="34" charset="-122"/>
                <a:ea typeface="思源黑体" panose="020B0500000000000000" pitchFamily="34" charset="-122"/>
                <a:cs typeface="+mn-ea"/>
                <a:sym typeface="+mn-lt"/>
              </a:endParaRPr>
            </a:p>
          </p:txBody>
        </p:sp>
      </p:grpSp>
      <p:sp>
        <p:nvSpPr>
          <p:cNvPr id="55" name="Rectangle 54"/>
          <p:cNvSpPr/>
          <p:nvPr/>
        </p:nvSpPr>
        <p:spPr>
          <a:xfrm>
            <a:off x="6862056" y="5055234"/>
            <a:ext cx="3304169" cy="26771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sz="1000" dirty="0">
              <a:solidFill>
                <a:schemeClr val="bg2"/>
              </a:solidFill>
              <a:latin typeface="思源黑体" panose="020B0500000000000000" pitchFamily="34" charset="-122"/>
              <a:ea typeface="思源黑体" panose="020B0500000000000000" pitchFamily="34" charset="-122"/>
              <a:cs typeface="+mn-ea"/>
              <a:sym typeface="+mn-lt"/>
            </a:endParaRPr>
          </a:p>
        </p:txBody>
      </p:sp>
      <p:sp>
        <p:nvSpPr>
          <p:cNvPr id="56" name="Rectangle 55"/>
          <p:cNvSpPr/>
          <p:nvPr/>
        </p:nvSpPr>
        <p:spPr>
          <a:xfrm>
            <a:off x="6862057" y="5055234"/>
            <a:ext cx="2461928" cy="267718"/>
          </a:xfrm>
          <a:prstGeom prst="rect">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sz="1000" dirty="0">
              <a:solidFill>
                <a:schemeClr val="bg2"/>
              </a:solidFill>
              <a:latin typeface="思源黑体" panose="020B0500000000000000" pitchFamily="34" charset="-122"/>
              <a:ea typeface="思源黑体" panose="020B0500000000000000" pitchFamily="34" charset="-122"/>
              <a:cs typeface="+mn-ea"/>
              <a:sym typeface="+mn-lt"/>
            </a:endParaRPr>
          </a:p>
        </p:txBody>
      </p:sp>
      <p:sp>
        <p:nvSpPr>
          <p:cNvPr id="57" name="Content Placeholder 2"/>
          <p:cNvSpPr txBox="1">
            <a:spLocks/>
          </p:cNvSpPr>
          <p:nvPr/>
        </p:nvSpPr>
        <p:spPr>
          <a:xfrm>
            <a:off x="6847198" y="5045588"/>
            <a:ext cx="469647" cy="246189"/>
          </a:xfrm>
          <a:prstGeom prst="rect">
            <a:avLst/>
          </a:prstGeom>
          <a:noFill/>
        </p:spPr>
        <p:txBody>
          <a:bodyPr vert="horz" lIns="91428" tIns="45714" rIns="91428" bIns="45714"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000" b="1" dirty="0">
                <a:solidFill>
                  <a:schemeClr val="bg2"/>
                </a:solidFill>
                <a:latin typeface="思源黑体" panose="020B0500000000000000" pitchFamily="34" charset="-122"/>
                <a:ea typeface="思源黑体" panose="020B0500000000000000" pitchFamily="34" charset="-122"/>
                <a:cs typeface="+mn-ea"/>
                <a:sym typeface="+mn-lt"/>
              </a:rPr>
              <a:t>75%</a:t>
            </a:r>
          </a:p>
        </p:txBody>
      </p:sp>
      <p:sp>
        <p:nvSpPr>
          <p:cNvPr id="58" name="Freeform 11"/>
          <p:cNvSpPr>
            <a:spLocks/>
          </p:cNvSpPr>
          <p:nvPr/>
        </p:nvSpPr>
        <p:spPr bwMode="auto">
          <a:xfrm>
            <a:off x="6536625" y="5157853"/>
            <a:ext cx="172746" cy="148358"/>
          </a:xfrm>
          <a:custGeom>
            <a:avLst/>
            <a:gdLst>
              <a:gd name="T0" fmla="*/ 19 w 71"/>
              <a:gd name="T1" fmla="*/ 61 h 61"/>
              <a:gd name="T2" fmla="*/ 12 w 71"/>
              <a:gd name="T3" fmla="*/ 57 h 61"/>
              <a:gd name="T4" fmla="*/ 12 w 71"/>
              <a:gd name="T5" fmla="*/ 57 h 61"/>
              <a:gd name="T6" fmla="*/ 12 w 71"/>
              <a:gd name="T7" fmla="*/ 35 h 61"/>
              <a:gd name="T8" fmla="*/ 30 w 71"/>
              <a:gd name="T9" fmla="*/ 18 h 61"/>
              <a:gd name="T10" fmla="*/ 41 w 71"/>
              <a:gd name="T11" fmla="*/ 6 h 61"/>
              <a:gd name="T12" fmla="*/ 61 w 71"/>
              <a:gd name="T13" fmla="*/ 8 h 61"/>
              <a:gd name="T14" fmla="*/ 68 w 71"/>
              <a:gd name="T15" fmla="*/ 30 h 61"/>
              <a:gd name="T16" fmla="*/ 42 w 71"/>
              <a:gd name="T17" fmla="*/ 57 h 61"/>
              <a:gd name="T18" fmla="*/ 37 w 71"/>
              <a:gd name="T19" fmla="*/ 57 h 61"/>
              <a:gd name="T20" fmla="*/ 37 w 71"/>
              <a:gd name="T21" fmla="*/ 53 h 61"/>
              <a:gd name="T22" fmla="*/ 63 w 71"/>
              <a:gd name="T23" fmla="*/ 27 h 61"/>
              <a:gd name="T24" fmla="*/ 57 w 71"/>
              <a:gd name="T25" fmla="*/ 13 h 61"/>
              <a:gd name="T26" fmla="*/ 45 w 71"/>
              <a:gd name="T27" fmla="*/ 10 h 61"/>
              <a:gd name="T28" fmla="*/ 34 w 71"/>
              <a:gd name="T29" fmla="*/ 22 h 61"/>
              <a:gd name="T30" fmla="*/ 16 w 71"/>
              <a:gd name="T31" fmla="*/ 39 h 61"/>
              <a:gd name="T32" fmla="*/ 16 w 71"/>
              <a:gd name="T33" fmla="*/ 53 h 61"/>
              <a:gd name="T34" fmla="*/ 16 w 71"/>
              <a:gd name="T35" fmla="*/ 53 h 61"/>
              <a:gd name="T36" fmla="*/ 23 w 71"/>
              <a:gd name="T37" fmla="*/ 53 h 61"/>
              <a:gd name="T38" fmla="*/ 28 w 71"/>
              <a:gd name="T39" fmla="*/ 48 h 61"/>
              <a:gd name="T40" fmla="*/ 48 w 71"/>
              <a:gd name="T41" fmla="*/ 28 h 61"/>
              <a:gd name="T42" fmla="*/ 49 w 71"/>
              <a:gd name="T43" fmla="*/ 24 h 61"/>
              <a:gd name="T44" fmla="*/ 44 w 71"/>
              <a:gd name="T45" fmla="*/ 26 h 61"/>
              <a:gd name="T46" fmla="*/ 25 w 71"/>
              <a:gd name="T47" fmla="*/ 45 h 61"/>
              <a:gd name="T48" fmla="*/ 21 w 71"/>
              <a:gd name="T49" fmla="*/ 45 h 61"/>
              <a:gd name="T50" fmla="*/ 21 w 71"/>
              <a:gd name="T51" fmla="*/ 41 h 61"/>
              <a:gd name="T52" fmla="*/ 40 w 71"/>
              <a:gd name="T53" fmla="*/ 22 h 61"/>
              <a:gd name="T54" fmla="*/ 53 w 71"/>
              <a:gd name="T55" fmla="*/ 20 h 61"/>
              <a:gd name="T56" fmla="*/ 52 w 71"/>
              <a:gd name="T57" fmla="*/ 32 h 61"/>
              <a:gd name="T58" fmla="*/ 32 w 71"/>
              <a:gd name="T59" fmla="*/ 52 h 61"/>
              <a:gd name="T60" fmla="*/ 27 w 71"/>
              <a:gd name="T61" fmla="*/ 57 h 61"/>
              <a:gd name="T62" fmla="*/ 19 w 71"/>
              <a:gd name="T63"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61">
                <a:moveTo>
                  <a:pt x="19" y="61"/>
                </a:moveTo>
                <a:cubicBezTo>
                  <a:pt x="17" y="61"/>
                  <a:pt x="15" y="60"/>
                  <a:pt x="12" y="57"/>
                </a:cubicBezTo>
                <a:cubicBezTo>
                  <a:pt x="12" y="57"/>
                  <a:pt x="12" y="57"/>
                  <a:pt x="12" y="57"/>
                </a:cubicBezTo>
                <a:cubicBezTo>
                  <a:pt x="10" y="55"/>
                  <a:pt x="0" y="47"/>
                  <a:pt x="12" y="35"/>
                </a:cubicBezTo>
                <a:cubicBezTo>
                  <a:pt x="17" y="31"/>
                  <a:pt x="23" y="24"/>
                  <a:pt x="30" y="18"/>
                </a:cubicBezTo>
                <a:cubicBezTo>
                  <a:pt x="33" y="14"/>
                  <a:pt x="37" y="10"/>
                  <a:pt x="41" y="6"/>
                </a:cubicBezTo>
                <a:cubicBezTo>
                  <a:pt x="48" y="0"/>
                  <a:pt x="53" y="1"/>
                  <a:pt x="61" y="8"/>
                </a:cubicBezTo>
                <a:cubicBezTo>
                  <a:pt x="70" y="17"/>
                  <a:pt x="71" y="26"/>
                  <a:pt x="68" y="30"/>
                </a:cubicBezTo>
                <a:cubicBezTo>
                  <a:pt x="62" y="36"/>
                  <a:pt x="42" y="56"/>
                  <a:pt x="42" y="57"/>
                </a:cubicBezTo>
                <a:cubicBezTo>
                  <a:pt x="40" y="58"/>
                  <a:pt x="39" y="58"/>
                  <a:pt x="37" y="57"/>
                </a:cubicBezTo>
                <a:cubicBezTo>
                  <a:pt x="36" y="56"/>
                  <a:pt x="36" y="54"/>
                  <a:pt x="37" y="53"/>
                </a:cubicBezTo>
                <a:cubicBezTo>
                  <a:pt x="38" y="53"/>
                  <a:pt x="58" y="32"/>
                  <a:pt x="63" y="27"/>
                </a:cubicBezTo>
                <a:cubicBezTo>
                  <a:pt x="64" y="25"/>
                  <a:pt x="65" y="20"/>
                  <a:pt x="57" y="13"/>
                </a:cubicBezTo>
                <a:cubicBezTo>
                  <a:pt x="52" y="8"/>
                  <a:pt x="51" y="5"/>
                  <a:pt x="45" y="10"/>
                </a:cubicBezTo>
                <a:cubicBezTo>
                  <a:pt x="41" y="14"/>
                  <a:pt x="37" y="18"/>
                  <a:pt x="34" y="22"/>
                </a:cubicBezTo>
                <a:cubicBezTo>
                  <a:pt x="27" y="28"/>
                  <a:pt x="21" y="35"/>
                  <a:pt x="16" y="39"/>
                </a:cubicBezTo>
                <a:cubicBezTo>
                  <a:pt x="9" y="47"/>
                  <a:pt x="13" y="51"/>
                  <a:pt x="16" y="53"/>
                </a:cubicBezTo>
                <a:cubicBezTo>
                  <a:pt x="16" y="53"/>
                  <a:pt x="16" y="53"/>
                  <a:pt x="16" y="53"/>
                </a:cubicBezTo>
                <a:cubicBezTo>
                  <a:pt x="18" y="55"/>
                  <a:pt x="20" y="56"/>
                  <a:pt x="23" y="53"/>
                </a:cubicBezTo>
                <a:cubicBezTo>
                  <a:pt x="24" y="52"/>
                  <a:pt x="26" y="50"/>
                  <a:pt x="28" y="48"/>
                </a:cubicBezTo>
                <a:cubicBezTo>
                  <a:pt x="34" y="42"/>
                  <a:pt x="46" y="31"/>
                  <a:pt x="48" y="28"/>
                </a:cubicBezTo>
                <a:cubicBezTo>
                  <a:pt x="49" y="27"/>
                  <a:pt x="50" y="25"/>
                  <a:pt x="49" y="24"/>
                </a:cubicBezTo>
                <a:cubicBezTo>
                  <a:pt x="47" y="23"/>
                  <a:pt x="45" y="25"/>
                  <a:pt x="44" y="26"/>
                </a:cubicBezTo>
                <a:cubicBezTo>
                  <a:pt x="36" y="35"/>
                  <a:pt x="25" y="45"/>
                  <a:pt x="25" y="45"/>
                </a:cubicBezTo>
                <a:cubicBezTo>
                  <a:pt x="24" y="46"/>
                  <a:pt x="22" y="46"/>
                  <a:pt x="21" y="45"/>
                </a:cubicBezTo>
                <a:cubicBezTo>
                  <a:pt x="20" y="44"/>
                  <a:pt x="20" y="42"/>
                  <a:pt x="21" y="41"/>
                </a:cubicBezTo>
                <a:cubicBezTo>
                  <a:pt x="21" y="41"/>
                  <a:pt x="32" y="31"/>
                  <a:pt x="40" y="22"/>
                </a:cubicBezTo>
                <a:cubicBezTo>
                  <a:pt x="45" y="17"/>
                  <a:pt x="50" y="17"/>
                  <a:pt x="53" y="20"/>
                </a:cubicBezTo>
                <a:cubicBezTo>
                  <a:pt x="56" y="23"/>
                  <a:pt x="55" y="28"/>
                  <a:pt x="52" y="32"/>
                </a:cubicBezTo>
                <a:cubicBezTo>
                  <a:pt x="50" y="35"/>
                  <a:pt x="41" y="43"/>
                  <a:pt x="32" y="52"/>
                </a:cubicBezTo>
                <a:cubicBezTo>
                  <a:pt x="30" y="54"/>
                  <a:pt x="28" y="56"/>
                  <a:pt x="27" y="57"/>
                </a:cubicBezTo>
                <a:cubicBezTo>
                  <a:pt x="25" y="60"/>
                  <a:pt x="22" y="61"/>
                  <a:pt x="19" y="61"/>
                </a:cubicBezTo>
                <a:close/>
              </a:path>
            </a:pathLst>
          </a:custGeom>
          <a:solidFill>
            <a:schemeClr val="tx1">
              <a:lumMod val="60000"/>
              <a:lumOff val="40000"/>
            </a:schemeClr>
          </a:solidFill>
          <a:ln>
            <a:noFill/>
          </a:ln>
        </p:spPr>
        <p:txBody>
          <a:bodyPr vert="horz" wrap="square" lIns="91428" tIns="45714" rIns="91428" bIns="45714" numCol="1" anchor="t" anchorCtr="0" compatLnSpc="1">
            <a:prstTxWarp prst="textNoShape">
              <a:avLst/>
            </a:prstTxWarp>
          </a:bodyPr>
          <a:lstStyle/>
          <a:p>
            <a:endParaRPr lang="id-ID" sz="1000" dirty="0">
              <a:solidFill>
                <a:schemeClr val="bg2"/>
              </a:solidFill>
              <a:latin typeface="思源黑体" panose="020B0500000000000000" pitchFamily="34" charset="-122"/>
              <a:ea typeface="思源黑体" panose="020B0500000000000000" pitchFamily="34" charset="-122"/>
              <a:cs typeface="+mn-ea"/>
              <a:sym typeface="+mn-lt"/>
            </a:endParaRPr>
          </a:p>
        </p:txBody>
      </p:sp>
      <p:sp>
        <p:nvSpPr>
          <p:cNvPr id="59" name="Rectangle 58"/>
          <p:cNvSpPr/>
          <p:nvPr/>
        </p:nvSpPr>
        <p:spPr>
          <a:xfrm>
            <a:off x="6862056" y="5460396"/>
            <a:ext cx="3304169" cy="26771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sz="1000" dirty="0">
              <a:solidFill>
                <a:schemeClr val="bg2"/>
              </a:solidFill>
              <a:latin typeface="思源黑体" panose="020B0500000000000000" pitchFamily="34" charset="-122"/>
              <a:ea typeface="思源黑体" panose="020B0500000000000000" pitchFamily="34" charset="-122"/>
              <a:cs typeface="+mn-ea"/>
              <a:sym typeface="+mn-lt"/>
            </a:endParaRPr>
          </a:p>
        </p:txBody>
      </p:sp>
      <p:sp>
        <p:nvSpPr>
          <p:cNvPr id="60" name="Rectangle 59"/>
          <p:cNvSpPr/>
          <p:nvPr/>
        </p:nvSpPr>
        <p:spPr>
          <a:xfrm>
            <a:off x="6862056" y="5460396"/>
            <a:ext cx="1360539" cy="267718"/>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sz="1000" dirty="0">
              <a:solidFill>
                <a:schemeClr val="bg2"/>
              </a:solidFill>
              <a:latin typeface="思源黑体" panose="020B0500000000000000" pitchFamily="34" charset="-122"/>
              <a:ea typeface="思源黑体" panose="020B0500000000000000" pitchFamily="34" charset="-122"/>
              <a:cs typeface="+mn-ea"/>
              <a:sym typeface="+mn-lt"/>
            </a:endParaRPr>
          </a:p>
        </p:txBody>
      </p:sp>
      <p:sp>
        <p:nvSpPr>
          <p:cNvPr id="61" name="Content Placeholder 2"/>
          <p:cNvSpPr txBox="1">
            <a:spLocks/>
          </p:cNvSpPr>
          <p:nvPr/>
        </p:nvSpPr>
        <p:spPr>
          <a:xfrm>
            <a:off x="6847198" y="5451850"/>
            <a:ext cx="469647" cy="246189"/>
          </a:xfrm>
          <a:prstGeom prst="rect">
            <a:avLst/>
          </a:prstGeom>
          <a:noFill/>
        </p:spPr>
        <p:txBody>
          <a:bodyPr vert="horz" lIns="91428" tIns="45714" rIns="91428" bIns="45714"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000" b="1" dirty="0">
                <a:solidFill>
                  <a:schemeClr val="bg2"/>
                </a:solidFill>
                <a:latin typeface="思源黑体" panose="020B0500000000000000" pitchFamily="34" charset="-122"/>
                <a:ea typeface="思源黑体" panose="020B0500000000000000" pitchFamily="34" charset="-122"/>
                <a:cs typeface="+mn-ea"/>
                <a:sym typeface="+mn-lt"/>
              </a:rPr>
              <a:t>45%</a:t>
            </a:r>
          </a:p>
        </p:txBody>
      </p:sp>
      <p:grpSp>
        <p:nvGrpSpPr>
          <p:cNvPr id="62" name="Group 61"/>
          <p:cNvGrpSpPr/>
          <p:nvPr/>
        </p:nvGrpSpPr>
        <p:grpSpPr>
          <a:xfrm>
            <a:off x="6536626" y="5562479"/>
            <a:ext cx="153100" cy="153100"/>
            <a:chOff x="1839913" y="1474788"/>
            <a:chExt cx="358775" cy="358775"/>
          </a:xfrm>
          <a:solidFill>
            <a:schemeClr val="tx1">
              <a:lumMod val="60000"/>
              <a:lumOff val="40000"/>
            </a:schemeClr>
          </a:solidFill>
        </p:grpSpPr>
        <p:sp>
          <p:nvSpPr>
            <p:cNvPr id="63" name="Freeform 12"/>
            <p:cNvSpPr>
              <a:spLocks/>
            </p:cNvSpPr>
            <p:nvPr/>
          </p:nvSpPr>
          <p:spPr bwMode="auto">
            <a:xfrm>
              <a:off x="1930400" y="1565276"/>
              <a:ext cx="138112" cy="136525"/>
            </a:xfrm>
            <a:custGeom>
              <a:avLst/>
              <a:gdLst>
                <a:gd name="T0" fmla="*/ 58 w 87"/>
                <a:gd name="T1" fmla="*/ 0 h 86"/>
                <a:gd name="T2" fmla="*/ 29 w 87"/>
                <a:gd name="T3" fmla="*/ 0 h 86"/>
                <a:gd name="T4" fmla="*/ 29 w 87"/>
                <a:gd name="T5" fmla="*/ 29 h 86"/>
                <a:gd name="T6" fmla="*/ 0 w 87"/>
                <a:gd name="T7" fmla="*/ 29 h 86"/>
                <a:gd name="T8" fmla="*/ 0 w 87"/>
                <a:gd name="T9" fmla="*/ 58 h 86"/>
                <a:gd name="T10" fmla="*/ 29 w 87"/>
                <a:gd name="T11" fmla="*/ 58 h 86"/>
                <a:gd name="T12" fmla="*/ 29 w 87"/>
                <a:gd name="T13" fmla="*/ 86 h 86"/>
                <a:gd name="T14" fmla="*/ 58 w 87"/>
                <a:gd name="T15" fmla="*/ 86 h 86"/>
                <a:gd name="T16" fmla="*/ 58 w 87"/>
                <a:gd name="T17" fmla="*/ 58 h 86"/>
                <a:gd name="T18" fmla="*/ 87 w 87"/>
                <a:gd name="T19" fmla="*/ 58 h 86"/>
                <a:gd name="T20" fmla="*/ 87 w 87"/>
                <a:gd name="T21" fmla="*/ 29 h 86"/>
                <a:gd name="T22" fmla="*/ 58 w 87"/>
                <a:gd name="T23" fmla="*/ 29 h 86"/>
                <a:gd name="T24" fmla="*/ 58 w 87"/>
                <a:gd name="T2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86">
                  <a:moveTo>
                    <a:pt x="58" y="0"/>
                  </a:moveTo>
                  <a:lnTo>
                    <a:pt x="29" y="0"/>
                  </a:lnTo>
                  <a:lnTo>
                    <a:pt x="29" y="29"/>
                  </a:lnTo>
                  <a:lnTo>
                    <a:pt x="0" y="29"/>
                  </a:lnTo>
                  <a:lnTo>
                    <a:pt x="0" y="58"/>
                  </a:lnTo>
                  <a:lnTo>
                    <a:pt x="29" y="58"/>
                  </a:lnTo>
                  <a:lnTo>
                    <a:pt x="29" y="86"/>
                  </a:lnTo>
                  <a:lnTo>
                    <a:pt x="58" y="86"/>
                  </a:lnTo>
                  <a:lnTo>
                    <a:pt x="58" y="58"/>
                  </a:lnTo>
                  <a:lnTo>
                    <a:pt x="87" y="58"/>
                  </a:lnTo>
                  <a:lnTo>
                    <a:pt x="87" y="29"/>
                  </a:lnTo>
                  <a:lnTo>
                    <a:pt x="58" y="29"/>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id-ID" sz="1000" dirty="0">
                <a:solidFill>
                  <a:schemeClr val="bg2"/>
                </a:solidFill>
                <a:latin typeface="思源黑体" panose="020B0500000000000000" pitchFamily="34" charset="-122"/>
                <a:ea typeface="思源黑体" panose="020B0500000000000000" pitchFamily="34" charset="-122"/>
                <a:cs typeface="+mn-ea"/>
                <a:sym typeface="+mn-lt"/>
              </a:endParaRPr>
            </a:p>
          </p:txBody>
        </p:sp>
        <p:sp>
          <p:nvSpPr>
            <p:cNvPr id="64" name="Freeform 13"/>
            <p:cNvSpPr>
              <a:spLocks noEditPoints="1"/>
            </p:cNvSpPr>
            <p:nvPr/>
          </p:nvSpPr>
          <p:spPr bwMode="auto">
            <a:xfrm>
              <a:off x="1839913" y="1474788"/>
              <a:ext cx="358775" cy="358775"/>
            </a:xfrm>
            <a:custGeom>
              <a:avLst/>
              <a:gdLst>
                <a:gd name="T0" fmla="*/ 62 w 63"/>
                <a:gd name="T1" fmla="*/ 54 h 63"/>
                <a:gd name="T2" fmla="*/ 51 w 63"/>
                <a:gd name="T3" fmla="*/ 43 h 63"/>
                <a:gd name="T4" fmla="*/ 56 w 63"/>
                <a:gd name="T5" fmla="*/ 28 h 63"/>
                <a:gd name="T6" fmla="*/ 28 w 63"/>
                <a:gd name="T7" fmla="*/ 0 h 63"/>
                <a:gd name="T8" fmla="*/ 0 w 63"/>
                <a:gd name="T9" fmla="*/ 28 h 63"/>
                <a:gd name="T10" fmla="*/ 28 w 63"/>
                <a:gd name="T11" fmla="*/ 56 h 63"/>
                <a:gd name="T12" fmla="*/ 43 w 63"/>
                <a:gd name="T13" fmla="*/ 52 h 63"/>
                <a:gd name="T14" fmla="*/ 54 w 63"/>
                <a:gd name="T15" fmla="*/ 63 h 63"/>
                <a:gd name="T16" fmla="*/ 57 w 63"/>
                <a:gd name="T17" fmla="*/ 63 h 63"/>
                <a:gd name="T18" fmla="*/ 62 w 63"/>
                <a:gd name="T19" fmla="*/ 57 h 63"/>
                <a:gd name="T20" fmla="*/ 62 w 63"/>
                <a:gd name="T21" fmla="*/ 54 h 63"/>
                <a:gd name="T22" fmla="*/ 28 w 63"/>
                <a:gd name="T23" fmla="*/ 48 h 63"/>
                <a:gd name="T24" fmla="*/ 8 w 63"/>
                <a:gd name="T25" fmla="*/ 28 h 63"/>
                <a:gd name="T26" fmla="*/ 28 w 63"/>
                <a:gd name="T27" fmla="*/ 8 h 63"/>
                <a:gd name="T28" fmla="*/ 48 w 63"/>
                <a:gd name="T29" fmla="*/ 28 h 63"/>
                <a:gd name="T30" fmla="*/ 28 w 63"/>
                <a:gd name="T31" fmla="*/ 4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63">
                  <a:moveTo>
                    <a:pt x="62" y="54"/>
                  </a:moveTo>
                  <a:cubicBezTo>
                    <a:pt x="51" y="43"/>
                    <a:pt x="51" y="43"/>
                    <a:pt x="51" y="43"/>
                  </a:cubicBezTo>
                  <a:cubicBezTo>
                    <a:pt x="54" y="39"/>
                    <a:pt x="56" y="34"/>
                    <a:pt x="56" y="28"/>
                  </a:cubicBezTo>
                  <a:cubicBezTo>
                    <a:pt x="56" y="13"/>
                    <a:pt x="43" y="0"/>
                    <a:pt x="28" y="0"/>
                  </a:cubicBezTo>
                  <a:cubicBezTo>
                    <a:pt x="12" y="0"/>
                    <a:pt x="0" y="13"/>
                    <a:pt x="0" y="28"/>
                  </a:cubicBezTo>
                  <a:cubicBezTo>
                    <a:pt x="0" y="43"/>
                    <a:pt x="12" y="56"/>
                    <a:pt x="28" y="56"/>
                  </a:cubicBezTo>
                  <a:cubicBezTo>
                    <a:pt x="33" y="56"/>
                    <a:pt x="39" y="54"/>
                    <a:pt x="43" y="52"/>
                  </a:cubicBezTo>
                  <a:cubicBezTo>
                    <a:pt x="54" y="63"/>
                    <a:pt x="54" y="63"/>
                    <a:pt x="54" y="63"/>
                  </a:cubicBezTo>
                  <a:cubicBezTo>
                    <a:pt x="55" y="63"/>
                    <a:pt x="56" y="63"/>
                    <a:pt x="57" y="63"/>
                  </a:cubicBezTo>
                  <a:cubicBezTo>
                    <a:pt x="62" y="57"/>
                    <a:pt x="62" y="57"/>
                    <a:pt x="62" y="57"/>
                  </a:cubicBezTo>
                  <a:cubicBezTo>
                    <a:pt x="63" y="56"/>
                    <a:pt x="63" y="55"/>
                    <a:pt x="62" y="54"/>
                  </a:cubicBezTo>
                  <a:close/>
                  <a:moveTo>
                    <a:pt x="28" y="48"/>
                  </a:moveTo>
                  <a:cubicBezTo>
                    <a:pt x="17" y="48"/>
                    <a:pt x="8" y="39"/>
                    <a:pt x="8" y="28"/>
                  </a:cubicBezTo>
                  <a:cubicBezTo>
                    <a:pt x="8" y="17"/>
                    <a:pt x="17" y="8"/>
                    <a:pt x="28" y="8"/>
                  </a:cubicBezTo>
                  <a:cubicBezTo>
                    <a:pt x="39" y="8"/>
                    <a:pt x="48" y="17"/>
                    <a:pt x="48" y="28"/>
                  </a:cubicBezTo>
                  <a:cubicBezTo>
                    <a:pt x="48" y="39"/>
                    <a:pt x="39" y="48"/>
                    <a:pt x="28"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id-ID" sz="1000" dirty="0">
                <a:solidFill>
                  <a:schemeClr val="bg2"/>
                </a:solidFill>
                <a:latin typeface="思源黑体" panose="020B0500000000000000" pitchFamily="34" charset="-122"/>
                <a:ea typeface="思源黑体" panose="020B0500000000000000" pitchFamily="34" charset="-122"/>
                <a:cs typeface="+mn-ea"/>
                <a:sym typeface="+mn-lt"/>
              </a:endParaRPr>
            </a:p>
          </p:txBody>
        </p:sp>
      </p:grpSp>
      <p:cxnSp>
        <p:nvCxnSpPr>
          <p:cNvPr id="65" name="Straight Connector 64"/>
          <p:cNvCxnSpPr/>
          <p:nvPr/>
        </p:nvCxnSpPr>
        <p:spPr>
          <a:xfrm>
            <a:off x="6108061" y="1994777"/>
            <a:ext cx="0" cy="3898392"/>
          </a:xfrm>
          <a:prstGeom prst="line">
            <a:avLst/>
          </a:prstGeom>
          <a:ln w="12700">
            <a:solidFill>
              <a:schemeClr val="tx1">
                <a:lumMod val="40000"/>
                <a:lumOff val="60000"/>
              </a:schemeClr>
            </a:solidFill>
            <a:prstDash val="dash"/>
            <a:headEnd type="diamond"/>
            <a:tailEnd type="diamond"/>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6872512" y="2807246"/>
            <a:ext cx="399972" cy="374891"/>
            <a:chOff x="4836122" y="1968640"/>
            <a:chExt cx="400024" cy="374940"/>
          </a:xfrm>
          <a:solidFill>
            <a:schemeClr val="bg2"/>
          </a:solidFill>
        </p:grpSpPr>
        <p:sp>
          <p:nvSpPr>
            <p:cNvPr id="67" name="Freeform 111"/>
            <p:cNvSpPr>
              <a:spLocks noEditPoints="1"/>
            </p:cNvSpPr>
            <p:nvPr/>
          </p:nvSpPr>
          <p:spPr bwMode="auto">
            <a:xfrm>
              <a:off x="4886290" y="2018808"/>
              <a:ext cx="301008" cy="199352"/>
            </a:xfrm>
            <a:custGeom>
              <a:avLst/>
              <a:gdLst>
                <a:gd name="T0" fmla="*/ 92 w 96"/>
                <a:gd name="T1" fmla="*/ 0 h 64"/>
                <a:gd name="T2" fmla="*/ 4 w 96"/>
                <a:gd name="T3" fmla="*/ 0 h 64"/>
                <a:gd name="T4" fmla="*/ 0 w 96"/>
                <a:gd name="T5" fmla="*/ 4 h 64"/>
                <a:gd name="T6" fmla="*/ 0 w 96"/>
                <a:gd name="T7" fmla="*/ 60 h 64"/>
                <a:gd name="T8" fmla="*/ 4 w 96"/>
                <a:gd name="T9" fmla="*/ 64 h 64"/>
                <a:gd name="T10" fmla="*/ 92 w 96"/>
                <a:gd name="T11" fmla="*/ 64 h 64"/>
                <a:gd name="T12" fmla="*/ 96 w 96"/>
                <a:gd name="T13" fmla="*/ 60 h 64"/>
                <a:gd name="T14" fmla="*/ 96 w 96"/>
                <a:gd name="T15" fmla="*/ 4 h 64"/>
                <a:gd name="T16" fmla="*/ 92 w 96"/>
                <a:gd name="T17" fmla="*/ 0 h 64"/>
                <a:gd name="T18" fmla="*/ 92 w 96"/>
                <a:gd name="T19" fmla="*/ 60 h 64"/>
                <a:gd name="T20" fmla="*/ 4 w 96"/>
                <a:gd name="T21" fmla="*/ 60 h 64"/>
                <a:gd name="T22" fmla="*/ 4 w 96"/>
                <a:gd name="T23" fmla="*/ 4 h 64"/>
                <a:gd name="T24" fmla="*/ 92 w 96"/>
                <a:gd name="T25" fmla="*/ 4 h 64"/>
                <a:gd name="T26" fmla="*/ 92 w 96"/>
                <a:gd name="T2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64">
                  <a:moveTo>
                    <a:pt x="92" y="0"/>
                  </a:moveTo>
                  <a:cubicBezTo>
                    <a:pt x="4" y="0"/>
                    <a:pt x="4" y="0"/>
                    <a:pt x="4" y="0"/>
                  </a:cubicBezTo>
                  <a:cubicBezTo>
                    <a:pt x="2" y="0"/>
                    <a:pt x="0" y="2"/>
                    <a:pt x="0" y="4"/>
                  </a:cubicBezTo>
                  <a:cubicBezTo>
                    <a:pt x="0" y="60"/>
                    <a:pt x="0" y="60"/>
                    <a:pt x="0" y="60"/>
                  </a:cubicBezTo>
                  <a:cubicBezTo>
                    <a:pt x="0" y="62"/>
                    <a:pt x="2" y="64"/>
                    <a:pt x="4" y="64"/>
                  </a:cubicBezTo>
                  <a:cubicBezTo>
                    <a:pt x="92" y="64"/>
                    <a:pt x="92" y="64"/>
                    <a:pt x="92" y="64"/>
                  </a:cubicBezTo>
                  <a:cubicBezTo>
                    <a:pt x="94" y="64"/>
                    <a:pt x="96" y="62"/>
                    <a:pt x="96" y="60"/>
                  </a:cubicBezTo>
                  <a:cubicBezTo>
                    <a:pt x="96" y="4"/>
                    <a:pt x="96" y="4"/>
                    <a:pt x="96" y="4"/>
                  </a:cubicBezTo>
                  <a:cubicBezTo>
                    <a:pt x="96" y="2"/>
                    <a:pt x="94" y="0"/>
                    <a:pt x="92" y="0"/>
                  </a:cubicBezTo>
                  <a:close/>
                  <a:moveTo>
                    <a:pt x="92" y="60"/>
                  </a:moveTo>
                  <a:cubicBezTo>
                    <a:pt x="4" y="60"/>
                    <a:pt x="4" y="60"/>
                    <a:pt x="4" y="60"/>
                  </a:cubicBezTo>
                  <a:cubicBezTo>
                    <a:pt x="4" y="4"/>
                    <a:pt x="4" y="4"/>
                    <a:pt x="4" y="4"/>
                  </a:cubicBezTo>
                  <a:cubicBezTo>
                    <a:pt x="92" y="4"/>
                    <a:pt x="92" y="4"/>
                    <a:pt x="92" y="4"/>
                  </a:cubicBezTo>
                  <a:lnTo>
                    <a:pt x="92"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id-ID" sz="1000" dirty="0">
                <a:latin typeface="思源黑体" panose="020B0500000000000000" pitchFamily="34" charset="-122"/>
                <a:ea typeface="思源黑体" panose="020B0500000000000000" pitchFamily="34" charset="-122"/>
                <a:cs typeface="+mn-ea"/>
                <a:sym typeface="+mn-lt"/>
              </a:endParaRPr>
            </a:p>
          </p:txBody>
        </p:sp>
        <p:sp>
          <p:nvSpPr>
            <p:cNvPr id="68" name="Freeform 112"/>
            <p:cNvSpPr>
              <a:spLocks noEditPoints="1"/>
            </p:cNvSpPr>
            <p:nvPr/>
          </p:nvSpPr>
          <p:spPr bwMode="auto">
            <a:xfrm>
              <a:off x="4836122" y="1968640"/>
              <a:ext cx="400024" cy="374940"/>
            </a:xfrm>
            <a:custGeom>
              <a:avLst/>
              <a:gdLst>
                <a:gd name="T0" fmla="*/ 116 w 128"/>
                <a:gd name="T1" fmla="*/ 0 h 120"/>
                <a:gd name="T2" fmla="*/ 12 w 128"/>
                <a:gd name="T3" fmla="*/ 0 h 120"/>
                <a:gd name="T4" fmla="*/ 0 w 128"/>
                <a:gd name="T5" fmla="*/ 12 h 120"/>
                <a:gd name="T6" fmla="*/ 0 w 128"/>
                <a:gd name="T7" fmla="*/ 92 h 120"/>
                <a:gd name="T8" fmla="*/ 12 w 128"/>
                <a:gd name="T9" fmla="*/ 104 h 120"/>
                <a:gd name="T10" fmla="*/ 52 w 128"/>
                <a:gd name="T11" fmla="*/ 104 h 120"/>
                <a:gd name="T12" fmla="*/ 52 w 128"/>
                <a:gd name="T13" fmla="*/ 109 h 120"/>
                <a:gd name="T14" fmla="*/ 27 w 128"/>
                <a:gd name="T15" fmla="*/ 112 h 120"/>
                <a:gd name="T16" fmla="*/ 24 w 128"/>
                <a:gd name="T17" fmla="*/ 116 h 120"/>
                <a:gd name="T18" fmla="*/ 28 w 128"/>
                <a:gd name="T19" fmla="*/ 120 h 120"/>
                <a:gd name="T20" fmla="*/ 100 w 128"/>
                <a:gd name="T21" fmla="*/ 120 h 120"/>
                <a:gd name="T22" fmla="*/ 104 w 128"/>
                <a:gd name="T23" fmla="*/ 116 h 120"/>
                <a:gd name="T24" fmla="*/ 101 w 128"/>
                <a:gd name="T25" fmla="*/ 112 h 120"/>
                <a:gd name="T26" fmla="*/ 76 w 128"/>
                <a:gd name="T27" fmla="*/ 109 h 120"/>
                <a:gd name="T28" fmla="*/ 76 w 128"/>
                <a:gd name="T29" fmla="*/ 104 h 120"/>
                <a:gd name="T30" fmla="*/ 116 w 128"/>
                <a:gd name="T31" fmla="*/ 104 h 120"/>
                <a:gd name="T32" fmla="*/ 128 w 128"/>
                <a:gd name="T33" fmla="*/ 92 h 120"/>
                <a:gd name="T34" fmla="*/ 128 w 128"/>
                <a:gd name="T35" fmla="*/ 12 h 120"/>
                <a:gd name="T36" fmla="*/ 116 w 128"/>
                <a:gd name="T37" fmla="*/ 0 h 120"/>
                <a:gd name="T38" fmla="*/ 120 w 128"/>
                <a:gd name="T39" fmla="*/ 92 h 120"/>
                <a:gd name="T40" fmla="*/ 116 w 128"/>
                <a:gd name="T41" fmla="*/ 96 h 120"/>
                <a:gd name="T42" fmla="*/ 80 w 128"/>
                <a:gd name="T43" fmla="*/ 96 h 120"/>
                <a:gd name="T44" fmla="*/ 48 w 128"/>
                <a:gd name="T45" fmla="*/ 96 h 120"/>
                <a:gd name="T46" fmla="*/ 12 w 128"/>
                <a:gd name="T47" fmla="*/ 96 h 120"/>
                <a:gd name="T48" fmla="*/ 8 w 128"/>
                <a:gd name="T49" fmla="*/ 92 h 120"/>
                <a:gd name="T50" fmla="*/ 8 w 128"/>
                <a:gd name="T51" fmla="*/ 12 h 120"/>
                <a:gd name="T52" fmla="*/ 12 w 128"/>
                <a:gd name="T53" fmla="*/ 8 h 120"/>
                <a:gd name="T54" fmla="*/ 116 w 128"/>
                <a:gd name="T55" fmla="*/ 8 h 120"/>
                <a:gd name="T56" fmla="*/ 120 w 128"/>
                <a:gd name="T57" fmla="*/ 12 h 120"/>
                <a:gd name="T58" fmla="*/ 120 w 128"/>
                <a:gd name="T59" fmla="*/ 9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120">
                  <a:moveTo>
                    <a:pt x="116" y="0"/>
                  </a:moveTo>
                  <a:cubicBezTo>
                    <a:pt x="12" y="0"/>
                    <a:pt x="12" y="0"/>
                    <a:pt x="12" y="0"/>
                  </a:cubicBezTo>
                  <a:cubicBezTo>
                    <a:pt x="5" y="0"/>
                    <a:pt x="0" y="5"/>
                    <a:pt x="0" y="12"/>
                  </a:cubicBezTo>
                  <a:cubicBezTo>
                    <a:pt x="0" y="92"/>
                    <a:pt x="0" y="92"/>
                    <a:pt x="0" y="92"/>
                  </a:cubicBezTo>
                  <a:cubicBezTo>
                    <a:pt x="0" y="99"/>
                    <a:pt x="5" y="104"/>
                    <a:pt x="12" y="104"/>
                  </a:cubicBezTo>
                  <a:cubicBezTo>
                    <a:pt x="52" y="104"/>
                    <a:pt x="52" y="104"/>
                    <a:pt x="52" y="104"/>
                  </a:cubicBezTo>
                  <a:cubicBezTo>
                    <a:pt x="52" y="109"/>
                    <a:pt x="52" y="109"/>
                    <a:pt x="52" y="109"/>
                  </a:cubicBezTo>
                  <a:cubicBezTo>
                    <a:pt x="27" y="112"/>
                    <a:pt x="27" y="112"/>
                    <a:pt x="27" y="112"/>
                  </a:cubicBezTo>
                  <a:cubicBezTo>
                    <a:pt x="25" y="113"/>
                    <a:pt x="24" y="114"/>
                    <a:pt x="24" y="116"/>
                  </a:cubicBezTo>
                  <a:cubicBezTo>
                    <a:pt x="24" y="118"/>
                    <a:pt x="26" y="120"/>
                    <a:pt x="28" y="120"/>
                  </a:cubicBezTo>
                  <a:cubicBezTo>
                    <a:pt x="100" y="120"/>
                    <a:pt x="100" y="120"/>
                    <a:pt x="100" y="120"/>
                  </a:cubicBezTo>
                  <a:cubicBezTo>
                    <a:pt x="102" y="120"/>
                    <a:pt x="104" y="118"/>
                    <a:pt x="104" y="116"/>
                  </a:cubicBezTo>
                  <a:cubicBezTo>
                    <a:pt x="104" y="114"/>
                    <a:pt x="103" y="113"/>
                    <a:pt x="101" y="112"/>
                  </a:cubicBezTo>
                  <a:cubicBezTo>
                    <a:pt x="76" y="109"/>
                    <a:pt x="76" y="109"/>
                    <a:pt x="76" y="109"/>
                  </a:cubicBezTo>
                  <a:cubicBezTo>
                    <a:pt x="76" y="104"/>
                    <a:pt x="76" y="104"/>
                    <a:pt x="76" y="104"/>
                  </a:cubicBezTo>
                  <a:cubicBezTo>
                    <a:pt x="116" y="104"/>
                    <a:pt x="116" y="104"/>
                    <a:pt x="116" y="104"/>
                  </a:cubicBezTo>
                  <a:cubicBezTo>
                    <a:pt x="123" y="104"/>
                    <a:pt x="128" y="99"/>
                    <a:pt x="128" y="92"/>
                  </a:cubicBezTo>
                  <a:cubicBezTo>
                    <a:pt x="128" y="12"/>
                    <a:pt x="128" y="12"/>
                    <a:pt x="128" y="12"/>
                  </a:cubicBezTo>
                  <a:cubicBezTo>
                    <a:pt x="128" y="5"/>
                    <a:pt x="123" y="0"/>
                    <a:pt x="116" y="0"/>
                  </a:cubicBezTo>
                  <a:close/>
                  <a:moveTo>
                    <a:pt x="120" y="92"/>
                  </a:moveTo>
                  <a:cubicBezTo>
                    <a:pt x="120" y="94"/>
                    <a:pt x="118" y="96"/>
                    <a:pt x="116" y="96"/>
                  </a:cubicBezTo>
                  <a:cubicBezTo>
                    <a:pt x="80" y="96"/>
                    <a:pt x="80" y="96"/>
                    <a:pt x="80" y="96"/>
                  </a:cubicBezTo>
                  <a:cubicBezTo>
                    <a:pt x="48" y="96"/>
                    <a:pt x="48" y="96"/>
                    <a:pt x="48" y="96"/>
                  </a:cubicBezTo>
                  <a:cubicBezTo>
                    <a:pt x="12" y="96"/>
                    <a:pt x="12" y="96"/>
                    <a:pt x="12" y="96"/>
                  </a:cubicBezTo>
                  <a:cubicBezTo>
                    <a:pt x="10" y="96"/>
                    <a:pt x="8" y="94"/>
                    <a:pt x="8" y="92"/>
                  </a:cubicBezTo>
                  <a:cubicBezTo>
                    <a:pt x="8" y="12"/>
                    <a:pt x="8" y="12"/>
                    <a:pt x="8" y="12"/>
                  </a:cubicBezTo>
                  <a:cubicBezTo>
                    <a:pt x="8" y="10"/>
                    <a:pt x="10" y="8"/>
                    <a:pt x="12" y="8"/>
                  </a:cubicBezTo>
                  <a:cubicBezTo>
                    <a:pt x="116" y="8"/>
                    <a:pt x="116" y="8"/>
                    <a:pt x="116" y="8"/>
                  </a:cubicBezTo>
                  <a:cubicBezTo>
                    <a:pt x="118" y="8"/>
                    <a:pt x="120" y="10"/>
                    <a:pt x="120" y="12"/>
                  </a:cubicBezTo>
                  <a:lnTo>
                    <a:pt x="120"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id-ID" sz="1000" dirty="0">
                <a:latin typeface="思源黑体" panose="020B0500000000000000" pitchFamily="34" charset="-122"/>
                <a:ea typeface="思源黑体" panose="020B0500000000000000" pitchFamily="34" charset="-122"/>
                <a:cs typeface="+mn-ea"/>
                <a:sym typeface="+mn-lt"/>
              </a:endParaRPr>
            </a:p>
          </p:txBody>
        </p:sp>
      </p:grpSp>
      <p:sp>
        <p:nvSpPr>
          <p:cNvPr id="76" name="Text Placeholder 8">
            <a:extLst>
              <a:ext uri="{FF2B5EF4-FFF2-40B4-BE49-F238E27FC236}">
                <a16:creationId xmlns:a16="http://schemas.microsoft.com/office/drawing/2014/main" id="{20446F65-6CBD-4DFD-8692-8220C9E5BD1B}"/>
              </a:ext>
            </a:extLst>
          </p:cNvPr>
          <p:cNvSpPr txBox="1">
            <a:spLocks/>
          </p:cNvSpPr>
          <p:nvPr/>
        </p:nvSpPr>
        <p:spPr>
          <a:xfrm>
            <a:off x="3140678" y="2553085"/>
            <a:ext cx="2009331" cy="336298"/>
          </a:xfrm>
          <a:prstGeom prst="rect">
            <a:avLst/>
          </a:prstGeom>
        </p:spPr>
        <p:txBody>
          <a:bodyPr vert="horz" lIns="91428" tIns="45714" rIns="91428"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4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rPr>
              <a:t>标题文字添加</a:t>
            </a:r>
            <a:endParaRPr lang="en-US" altLang="zh-CN" sz="14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endParaRPr>
          </a:p>
        </p:txBody>
      </p:sp>
      <p:sp>
        <p:nvSpPr>
          <p:cNvPr id="77" name="Text Placeholder 9">
            <a:extLst>
              <a:ext uri="{FF2B5EF4-FFF2-40B4-BE49-F238E27FC236}">
                <a16:creationId xmlns:a16="http://schemas.microsoft.com/office/drawing/2014/main" id="{791CAC1C-33C5-4BF9-B850-16B996824FA5}"/>
              </a:ext>
            </a:extLst>
          </p:cNvPr>
          <p:cNvSpPr txBox="1">
            <a:spLocks/>
          </p:cNvSpPr>
          <p:nvPr/>
        </p:nvSpPr>
        <p:spPr>
          <a:xfrm>
            <a:off x="3140678" y="2877956"/>
            <a:ext cx="2519068" cy="564728"/>
          </a:xfrm>
          <a:prstGeom prst="rect">
            <a:avLst/>
          </a:prstGeom>
        </p:spPr>
        <p:txBody>
          <a:bodyPr vert="horz" lIns="91428" tIns="45714" rIns="91428"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0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rPr>
              <a:t>请在此粘贴或者输入你的文字内容请在此粘贴或者输入你的文字内容</a:t>
            </a:r>
            <a:endParaRPr lang="en-AU" altLang="zh-CN" sz="10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endParaRPr>
          </a:p>
        </p:txBody>
      </p:sp>
      <p:sp>
        <p:nvSpPr>
          <p:cNvPr id="78" name="Text Placeholder 8">
            <a:extLst>
              <a:ext uri="{FF2B5EF4-FFF2-40B4-BE49-F238E27FC236}">
                <a16:creationId xmlns:a16="http://schemas.microsoft.com/office/drawing/2014/main" id="{3A5322DC-DEFE-4220-B33B-0411E952D15E}"/>
              </a:ext>
            </a:extLst>
          </p:cNvPr>
          <p:cNvSpPr txBox="1">
            <a:spLocks/>
          </p:cNvSpPr>
          <p:nvPr/>
        </p:nvSpPr>
        <p:spPr>
          <a:xfrm>
            <a:off x="7688098" y="2553085"/>
            <a:ext cx="2009331" cy="336298"/>
          </a:xfrm>
          <a:prstGeom prst="rect">
            <a:avLst/>
          </a:prstGeom>
        </p:spPr>
        <p:txBody>
          <a:bodyPr vert="horz" lIns="91428" tIns="45714" rIns="91428"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4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rPr>
              <a:t>标题文字添加</a:t>
            </a:r>
            <a:endParaRPr lang="en-US" altLang="zh-CN" sz="14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endParaRPr>
          </a:p>
        </p:txBody>
      </p:sp>
      <p:sp>
        <p:nvSpPr>
          <p:cNvPr id="79" name="Text Placeholder 9">
            <a:extLst>
              <a:ext uri="{FF2B5EF4-FFF2-40B4-BE49-F238E27FC236}">
                <a16:creationId xmlns:a16="http://schemas.microsoft.com/office/drawing/2014/main" id="{40BAA05B-0E7E-48E3-895A-72ED1A52F0D1}"/>
              </a:ext>
            </a:extLst>
          </p:cNvPr>
          <p:cNvSpPr txBox="1">
            <a:spLocks/>
          </p:cNvSpPr>
          <p:nvPr/>
        </p:nvSpPr>
        <p:spPr>
          <a:xfrm>
            <a:off x="7688098" y="2877956"/>
            <a:ext cx="2519068" cy="564728"/>
          </a:xfrm>
          <a:prstGeom prst="rect">
            <a:avLst/>
          </a:prstGeom>
        </p:spPr>
        <p:txBody>
          <a:bodyPr vert="horz" lIns="91428" tIns="45714" rIns="91428"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0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rPr>
              <a:t>请在此粘贴或者输入你的文字内容请在此粘贴或者输入你的文字内容</a:t>
            </a:r>
            <a:endParaRPr lang="en-AU" altLang="zh-CN" sz="10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endParaRPr>
          </a:p>
        </p:txBody>
      </p:sp>
      <p:grpSp>
        <p:nvGrpSpPr>
          <p:cNvPr id="83" name="组合 82"/>
          <p:cNvGrpSpPr/>
          <p:nvPr/>
        </p:nvGrpSpPr>
        <p:grpSpPr>
          <a:xfrm>
            <a:off x="3960903" y="266662"/>
            <a:ext cx="4268606" cy="919077"/>
            <a:chOff x="3925680" y="337337"/>
            <a:chExt cx="4269162" cy="919197"/>
          </a:xfrm>
        </p:grpSpPr>
        <p:sp>
          <p:nvSpPr>
            <p:cNvPr id="84" name="文本框 83"/>
            <p:cNvSpPr txBox="1"/>
            <p:nvPr/>
          </p:nvSpPr>
          <p:spPr>
            <a:xfrm>
              <a:off x="3925680" y="337337"/>
              <a:ext cx="4269162"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r>
                <a:rPr lang="zh-CN" altLang="en-US" sz="3200" dirty="0">
                  <a:ea typeface="思源黑体" panose="020B0500000000000000" pitchFamily="34" charset="-122"/>
                </a:rPr>
                <a:t>可编辑图表样式</a:t>
              </a:r>
            </a:p>
          </p:txBody>
        </p:sp>
        <p:sp>
          <p:nvSpPr>
            <p:cNvPr id="85" name="文本框 84"/>
            <p:cNvSpPr txBox="1"/>
            <p:nvPr/>
          </p:nvSpPr>
          <p:spPr>
            <a:xfrm>
              <a:off x="3925680" y="868736"/>
              <a:ext cx="4269162" cy="387798"/>
            </a:xfrm>
            <a:prstGeom prst="rect">
              <a:avLst/>
            </a:prstGeom>
            <a:noFill/>
          </p:spPr>
          <p:txBody>
            <a:bodyPr wrap="square" rtlCol="0">
              <a:spAutoFit/>
              <a:scene3d>
                <a:camera prst="orthographicFront"/>
                <a:lightRig rig="threePt" dir="t"/>
              </a:scene3d>
              <a:sp3d contourW="12700"/>
            </a:bodyPr>
            <a:lstStyle>
              <a:defPPr>
                <a:defRPr lang="en-US"/>
              </a:defPPr>
              <a:lvl1pPr algn="ctr">
                <a:lnSpc>
                  <a:spcPct val="120000"/>
                </a:lnSpc>
                <a:defRPr sz="1100">
                  <a:solidFill>
                    <a:schemeClr val="bg1">
                      <a:lumMod val="65000"/>
                    </a:schemeClr>
                  </a:solidFill>
                  <a:latin typeface="Century Gothic" panose="020B0502020202020204" pitchFamily="34" charset="0"/>
                </a:defRPr>
              </a:lvl1pPr>
            </a:lstStyle>
            <a:p>
              <a:r>
                <a:rPr lang="en-US" altLang="zh-CN" sz="800" dirty="0">
                  <a:solidFill>
                    <a:schemeClr val="tx1">
                      <a:lumMod val="50000"/>
                      <a:lumOff val="50000"/>
                    </a:schemeClr>
                  </a:solidFill>
                  <a:ea typeface="思源黑体" panose="020B0500000000000000" pitchFamily="34" charset="-122"/>
                </a:rPr>
                <a:t>print the presentation and make it into a film to be used in a wider field The user can demonstrate on a projector or computer</a:t>
              </a:r>
            </a:p>
          </p:txBody>
        </p:sp>
      </p:grpSp>
    </p:spTree>
    <p:extLst>
      <p:ext uri="{BB962C8B-B14F-4D97-AF65-F5344CB8AC3E}">
        <p14:creationId xmlns:p14="http://schemas.microsoft.com/office/powerpoint/2010/main" val="1619223088"/>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outHorizontal)">
                                      <p:cBhvr>
                                        <p:cTn id="7" dur="500"/>
                                        <p:tgtEl>
                                          <p:spTgt spid="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fltVal val="0"/>
                                          </p:val>
                                        </p:tav>
                                        <p:tav tm="100000">
                                          <p:val>
                                            <p:strVal val="#ppt_h"/>
                                          </p:val>
                                        </p:tav>
                                      </p:tavLst>
                                    </p:anim>
                                    <p:animEffect transition="in" filter="fade">
                                      <p:cBhvr>
                                        <p:cTn id="41" dur="500"/>
                                        <p:tgtEl>
                                          <p:spTgt spid="4"/>
                                        </p:tgtEl>
                                      </p:cBhvr>
                                    </p:animEffect>
                                  </p:childTnLst>
                                </p:cTn>
                              </p:par>
                              <p:par>
                                <p:cTn id="42" presetID="53" presetClass="entr" presetSubtype="16" fill="hold"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2000"/>
                            </p:stCondLst>
                            <p:childTnLst>
                              <p:par>
                                <p:cTn id="48" presetID="5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p:cTn id="60" dur="500" fill="hold"/>
                                        <p:tgtEl>
                                          <p:spTgt spid="20"/>
                                        </p:tgtEl>
                                        <p:attrNameLst>
                                          <p:attrName>ppt_w</p:attrName>
                                        </p:attrNameLst>
                                      </p:cBhvr>
                                      <p:tavLst>
                                        <p:tav tm="0">
                                          <p:val>
                                            <p:fltVal val="0"/>
                                          </p:val>
                                        </p:tav>
                                        <p:tav tm="100000">
                                          <p:val>
                                            <p:strVal val="#ppt_w"/>
                                          </p:val>
                                        </p:tav>
                                      </p:tavLst>
                                    </p:anim>
                                    <p:anim calcmode="lin" valueType="num">
                                      <p:cBhvr>
                                        <p:cTn id="61" dur="500" fill="hold"/>
                                        <p:tgtEl>
                                          <p:spTgt spid="20"/>
                                        </p:tgtEl>
                                        <p:attrNameLst>
                                          <p:attrName>ppt_h</p:attrName>
                                        </p:attrNameLst>
                                      </p:cBhvr>
                                      <p:tavLst>
                                        <p:tav tm="0">
                                          <p:val>
                                            <p:fltVal val="0"/>
                                          </p:val>
                                        </p:tav>
                                        <p:tav tm="100000">
                                          <p:val>
                                            <p:strVal val="#ppt_h"/>
                                          </p:val>
                                        </p:tav>
                                      </p:tavLst>
                                    </p:anim>
                                    <p:animEffect transition="in" filter="fade">
                                      <p:cBhvr>
                                        <p:cTn id="62" dur="500"/>
                                        <p:tgtEl>
                                          <p:spTgt spid="20"/>
                                        </p:tgtEl>
                                      </p:cBhvr>
                                    </p:animEffect>
                                  </p:childTnLst>
                                </p:cTn>
                              </p:par>
                              <p:par>
                                <p:cTn id="63" presetID="53" presetClass="entr" presetSubtype="16" fill="hold"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Effect transition="in" filter="fade">
                                      <p:cBhvr>
                                        <p:cTn id="72" dur="500"/>
                                        <p:tgtEl>
                                          <p:spTgt spid="31"/>
                                        </p:tgtEl>
                                      </p:cBhvr>
                                    </p:animEffect>
                                  </p:childTnLst>
                                </p:cTn>
                              </p:par>
                              <p:par>
                                <p:cTn id="73" presetID="53" presetClass="entr" presetSubtype="16" fill="hold" nodeType="with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par>
                                <p:cTn id="78" presetID="53" presetClass="entr" presetSubtype="16" fill="hold" nodeType="withEffect">
                                  <p:stCondLst>
                                    <p:cond delay="0"/>
                                  </p:stCondLst>
                                  <p:childTnLst>
                                    <p:set>
                                      <p:cBhvr>
                                        <p:cTn id="79" dur="1" fill="hold">
                                          <p:stCondLst>
                                            <p:cond delay="0"/>
                                          </p:stCondLst>
                                        </p:cTn>
                                        <p:tgtEl>
                                          <p:spTgt spid="41"/>
                                        </p:tgtEl>
                                        <p:attrNameLst>
                                          <p:attrName>style.visibility</p:attrName>
                                        </p:attrNameLst>
                                      </p:cBhvr>
                                      <p:to>
                                        <p:strVal val="visible"/>
                                      </p:to>
                                    </p:set>
                                    <p:anim calcmode="lin" valueType="num">
                                      <p:cBhvr>
                                        <p:cTn id="80" dur="500" fill="hold"/>
                                        <p:tgtEl>
                                          <p:spTgt spid="41"/>
                                        </p:tgtEl>
                                        <p:attrNameLst>
                                          <p:attrName>ppt_w</p:attrName>
                                        </p:attrNameLst>
                                      </p:cBhvr>
                                      <p:tavLst>
                                        <p:tav tm="0">
                                          <p:val>
                                            <p:fltVal val="0"/>
                                          </p:val>
                                        </p:tav>
                                        <p:tav tm="100000">
                                          <p:val>
                                            <p:strVal val="#ppt_w"/>
                                          </p:val>
                                        </p:tav>
                                      </p:tavLst>
                                    </p:anim>
                                    <p:anim calcmode="lin" valueType="num">
                                      <p:cBhvr>
                                        <p:cTn id="81" dur="500" fill="hold"/>
                                        <p:tgtEl>
                                          <p:spTgt spid="41"/>
                                        </p:tgtEl>
                                        <p:attrNameLst>
                                          <p:attrName>ppt_h</p:attrName>
                                        </p:attrNameLst>
                                      </p:cBhvr>
                                      <p:tavLst>
                                        <p:tav tm="0">
                                          <p:val>
                                            <p:fltVal val="0"/>
                                          </p:val>
                                        </p:tav>
                                        <p:tav tm="100000">
                                          <p:val>
                                            <p:strVal val="#ppt_h"/>
                                          </p:val>
                                        </p:tav>
                                      </p:tavLst>
                                    </p:anim>
                                    <p:animEffect transition="in" filter="fade">
                                      <p:cBhvr>
                                        <p:cTn id="82" dur="500"/>
                                        <p:tgtEl>
                                          <p:spTgt spid="41"/>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47"/>
                                        </p:tgtEl>
                                        <p:attrNameLst>
                                          <p:attrName>style.visibility</p:attrName>
                                        </p:attrNameLst>
                                      </p:cBhvr>
                                      <p:to>
                                        <p:strVal val="visible"/>
                                      </p:to>
                                    </p:set>
                                    <p:anim calcmode="lin" valueType="num">
                                      <p:cBhvr>
                                        <p:cTn id="85" dur="500" fill="hold"/>
                                        <p:tgtEl>
                                          <p:spTgt spid="47"/>
                                        </p:tgtEl>
                                        <p:attrNameLst>
                                          <p:attrName>ppt_w</p:attrName>
                                        </p:attrNameLst>
                                      </p:cBhvr>
                                      <p:tavLst>
                                        <p:tav tm="0">
                                          <p:val>
                                            <p:fltVal val="0"/>
                                          </p:val>
                                        </p:tav>
                                        <p:tav tm="100000">
                                          <p:val>
                                            <p:strVal val="#ppt_w"/>
                                          </p:val>
                                        </p:tav>
                                      </p:tavLst>
                                    </p:anim>
                                    <p:anim calcmode="lin" valueType="num">
                                      <p:cBhvr>
                                        <p:cTn id="86" dur="500" fill="hold"/>
                                        <p:tgtEl>
                                          <p:spTgt spid="47"/>
                                        </p:tgtEl>
                                        <p:attrNameLst>
                                          <p:attrName>ppt_h</p:attrName>
                                        </p:attrNameLst>
                                      </p:cBhvr>
                                      <p:tavLst>
                                        <p:tav tm="0">
                                          <p:val>
                                            <p:fltVal val="0"/>
                                          </p:val>
                                        </p:tav>
                                        <p:tav tm="100000">
                                          <p:val>
                                            <p:strVal val="#ppt_h"/>
                                          </p:val>
                                        </p:tav>
                                      </p:tavLst>
                                    </p:anim>
                                    <p:animEffect transition="in" filter="fade">
                                      <p:cBhvr>
                                        <p:cTn id="87" dur="500"/>
                                        <p:tgtEl>
                                          <p:spTgt spid="47"/>
                                        </p:tgtEl>
                                      </p:cBhvr>
                                    </p:animEffect>
                                  </p:childTnLst>
                                </p:cTn>
                              </p:par>
                              <p:par>
                                <p:cTn id="88" presetID="53" presetClass="entr" presetSubtype="16" fill="hold" nodeType="withEffect">
                                  <p:stCondLst>
                                    <p:cond delay="0"/>
                                  </p:stCondLst>
                                  <p:childTnLst>
                                    <p:set>
                                      <p:cBhvr>
                                        <p:cTn id="89" dur="1" fill="hold">
                                          <p:stCondLst>
                                            <p:cond delay="0"/>
                                          </p:stCondLst>
                                        </p:cTn>
                                        <p:tgtEl>
                                          <p:spTgt spid="51"/>
                                        </p:tgtEl>
                                        <p:attrNameLst>
                                          <p:attrName>style.visibility</p:attrName>
                                        </p:attrNameLst>
                                      </p:cBhvr>
                                      <p:to>
                                        <p:strVal val="visible"/>
                                      </p:to>
                                    </p:set>
                                    <p:anim calcmode="lin" valueType="num">
                                      <p:cBhvr>
                                        <p:cTn id="90" dur="500" fill="hold"/>
                                        <p:tgtEl>
                                          <p:spTgt spid="51"/>
                                        </p:tgtEl>
                                        <p:attrNameLst>
                                          <p:attrName>ppt_w</p:attrName>
                                        </p:attrNameLst>
                                      </p:cBhvr>
                                      <p:tavLst>
                                        <p:tav tm="0">
                                          <p:val>
                                            <p:fltVal val="0"/>
                                          </p:val>
                                        </p:tav>
                                        <p:tav tm="100000">
                                          <p:val>
                                            <p:strVal val="#ppt_w"/>
                                          </p:val>
                                        </p:tav>
                                      </p:tavLst>
                                    </p:anim>
                                    <p:anim calcmode="lin" valueType="num">
                                      <p:cBhvr>
                                        <p:cTn id="91" dur="500" fill="hold"/>
                                        <p:tgtEl>
                                          <p:spTgt spid="51"/>
                                        </p:tgtEl>
                                        <p:attrNameLst>
                                          <p:attrName>ppt_h</p:attrName>
                                        </p:attrNameLst>
                                      </p:cBhvr>
                                      <p:tavLst>
                                        <p:tav tm="0">
                                          <p:val>
                                            <p:fltVal val="0"/>
                                          </p:val>
                                        </p:tav>
                                        <p:tav tm="100000">
                                          <p:val>
                                            <p:strVal val="#ppt_h"/>
                                          </p:val>
                                        </p:tav>
                                      </p:tavLst>
                                    </p:anim>
                                    <p:animEffect transition="in" filter="fade">
                                      <p:cBhvr>
                                        <p:cTn id="92" dur="500"/>
                                        <p:tgtEl>
                                          <p:spTgt spid="51"/>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childTnLst>
                                </p:cTn>
                              </p:par>
                              <p:par>
                                <p:cTn id="98" presetID="53" presetClass="entr" presetSubtype="16" fill="hold" nodeType="withEffect">
                                  <p:stCondLst>
                                    <p:cond delay="0"/>
                                  </p:stCondLst>
                                  <p:childTnLst>
                                    <p:set>
                                      <p:cBhvr>
                                        <p:cTn id="99" dur="1" fill="hold">
                                          <p:stCondLst>
                                            <p:cond delay="0"/>
                                          </p:stCondLst>
                                        </p:cTn>
                                        <p:tgtEl>
                                          <p:spTgt spid="62"/>
                                        </p:tgtEl>
                                        <p:attrNameLst>
                                          <p:attrName>style.visibility</p:attrName>
                                        </p:attrNameLst>
                                      </p:cBhvr>
                                      <p:to>
                                        <p:strVal val="visible"/>
                                      </p:to>
                                    </p:set>
                                    <p:anim calcmode="lin" valueType="num">
                                      <p:cBhvr>
                                        <p:cTn id="100" dur="500" fill="hold"/>
                                        <p:tgtEl>
                                          <p:spTgt spid="62"/>
                                        </p:tgtEl>
                                        <p:attrNameLst>
                                          <p:attrName>ppt_w</p:attrName>
                                        </p:attrNameLst>
                                      </p:cBhvr>
                                      <p:tavLst>
                                        <p:tav tm="0">
                                          <p:val>
                                            <p:fltVal val="0"/>
                                          </p:val>
                                        </p:tav>
                                        <p:tav tm="100000">
                                          <p:val>
                                            <p:strVal val="#ppt_w"/>
                                          </p:val>
                                        </p:tav>
                                      </p:tavLst>
                                    </p:anim>
                                    <p:anim calcmode="lin" valueType="num">
                                      <p:cBhvr>
                                        <p:cTn id="101" dur="500" fill="hold"/>
                                        <p:tgtEl>
                                          <p:spTgt spid="62"/>
                                        </p:tgtEl>
                                        <p:attrNameLst>
                                          <p:attrName>ppt_h</p:attrName>
                                        </p:attrNameLst>
                                      </p:cBhvr>
                                      <p:tavLst>
                                        <p:tav tm="0">
                                          <p:val>
                                            <p:fltVal val="0"/>
                                          </p:val>
                                        </p:tav>
                                        <p:tav tm="100000">
                                          <p:val>
                                            <p:strVal val="#ppt_h"/>
                                          </p:val>
                                        </p:tav>
                                      </p:tavLst>
                                    </p:anim>
                                    <p:animEffect transition="in" filter="fade">
                                      <p:cBhvr>
                                        <p:cTn id="102" dur="500"/>
                                        <p:tgtEl>
                                          <p:spTgt spid="62"/>
                                        </p:tgtEl>
                                      </p:cBhvr>
                                    </p:animEffect>
                                  </p:childTnLst>
                                </p:cTn>
                              </p:par>
                            </p:childTnLst>
                          </p:cTn>
                        </p:par>
                        <p:par>
                          <p:cTn id="103" fill="hold">
                            <p:stCondLst>
                              <p:cond delay="2500"/>
                            </p:stCondLst>
                            <p:childTnLst>
                              <p:par>
                                <p:cTn id="104" presetID="22" presetClass="entr" presetSubtype="8" fill="hold" grpId="0" nodeType="afterEffect">
                                  <p:stCondLst>
                                    <p:cond delay="0"/>
                                  </p:stCondLst>
                                  <p:childTnLst>
                                    <p:set>
                                      <p:cBhvr>
                                        <p:cTn id="105" dur="1" fill="hold">
                                          <p:stCondLst>
                                            <p:cond delay="0"/>
                                          </p:stCondLst>
                                        </p:cTn>
                                        <p:tgtEl>
                                          <p:spTgt spid="12"/>
                                        </p:tgtEl>
                                        <p:attrNameLst>
                                          <p:attrName>style.visibility</p:attrName>
                                        </p:attrNameLst>
                                      </p:cBhvr>
                                      <p:to>
                                        <p:strVal val="visible"/>
                                      </p:to>
                                    </p:set>
                                    <p:animEffect transition="in" filter="wipe(left)">
                                      <p:cBhvr>
                                        <p:cTn id="106" dur="500"/>
                                        <p:tgtEl>
                                          <p:spTgt spid="12"/>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17"/>
                                        </p:tgtEl>
                                        <p:attrNameLst>
                                          <p:attrName>style.visibility</p:attrName>
                                        </p:attrNameLst>
                                      </p:cBhvr>
                                      <p:to>
                                        <p:strVal val="visible"/>
                                      </p:to>
                                    </p:set>
                                    <p:animEffect transition="in" filter="wipe(left)">
                                      <p:cBhvr>
                                        <p:cTn id="109" dur="500"/>
                                        <p:tgtEl>
                                          <p:spTgt spid="17"/>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21"/>
                                        </p:tgtEl>
                                        <p:attrNameLst>
                                          <p:attrName>style.visibility</p:attrName>
                                        </p:attrNameLst>
                                      </p:cBhvr>
                                      <p:to>
                                        <p:strVal val="visible"/>
                                      </p:to>
                                    </p:set>
                                    <p:animEffect transition="in" filter="wipe(left)">
                                      <p:cBhvr>
                                        <p:cTn id="112" dur="500"/>
                                        <p:tgtEl>
                                          <p:spTgt spid="21"/>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28"/>
                                        </p:tgtEl>
                                        <p:attrNameLst>
                                          <p:attrName>style.visibility</p:attrName>
                                        </p:attrNameLst>
                                      </p:cBhvr>
                                      <p:to>
                                        <p:strVal val="visible"/>
                                      </p:to>
                                    </p:set>
                                    <p:animEffect transition="in" filter="wipe(left)">
                                      <p:cBhvr>
                                        <p:cTn id="115" dur="500"/>
                                        <p:tgtEl>
                                          <p:spTgt spid="28"/>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wipe(left)">
                                      <p:cBhvr>
                                        <p:cTn id="118" dur="500"/>
                                        <p:tgtEl>
                                          <p:spTgt spid="32"/>
                                        </p:tgtEl>
                                      </p:cBhvr>
                                    </p:animEffect>
                                  </p:childTnLst>
                                </p:cTn>
                              </p:par>
                              <p:par>
                                <p:cTn id="119" presetID="22" presetClass="entr" presetSubtype="8" fill="hold" grpId="0" nodeType="with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par>
                                <p:cTn id="122" presetID="22" presetClass="entr" presetSubtype="8" fill="hold" grpId="0" nodeType="withEffect">
                                  <p:stCondLst>
                                    <p:cond delay="0"/>
                                  </p:stCondLst>
                                  <p:childTnLst>
                                    <p:set>
                                      <p:cBhvr>
                                        <p:cTn id="123" dur="1" fill="hold">
                                          <p:stCondLst>
                                            <p:cond delay="0"/>
                                          </p:stCondLst>
                                        </p:cTn>
                                        <p:tgtEl>
                                          <p:spTgt spid="44"/>
                                        </p:tgtEl>
                                        <p:attrNameLst>
                                          <p:attrName>style.visibility</p:attrName>
                                        </p:attrNameLst>
                                      </p:cBhvr>
                                      <p:to>
                                        <p:strVal val="visible"/>
                                      </p:to>
                                    </p:set>
                                    <p:animEffect transition="in" filter="wipe(left)">
                                      <p:cBhvr>
                                        <p:cTn id="124" dur="500"/>
                                        <p:tgtEl>
                                          <p:spTgt spid="44"/>
                                        </p:tgtEl>
                                      </p:cBhvr>
                                    </p:animEffect>
                                  </p:childTnLst>
                                </p:cTn>
                              </p:par>
                              <p:par>
                                <p:cTn id="125" presetID="22" presetClass="entr" presetSubtype="8" fill="hold" grpId="0" nodeType="with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par>
                                <p:cTn id="128" presetID="22" presetClass="entr" presetSubtype="8" fill="hold" grpId="0" nodeType="withEffect">
                                  <p:stCondLst>
                                    <p:cond delay="0"/>
                                  </p:stCondLst>
                                  <p:childTnLst>
                                    <p:set>
                                      <p:cBhvr>
                                        <p:cTn id="129" dur="1" fill="hold">
                                          <p:stCondLst>
                                            <p:cond delay="0"/>
                                          </p:stCondLst>
                                        </p:cTn>
                                        <p:tgtEl>
                                          <p:spTgt spid="55"/>
                                        </p:tgtEl>
                                        <p:attrNameLst>
                                          <p:attrName>style.visibility</p:attrName>
                                        </p:attrNameLst>
                                      </p:cBhvr>
                                      <p:to>
                                        <p:strVal val="visible"/>
                                      </p:to>
                                    </p:set>
                                    <p:animEffect transition="in" filter="wipe(left)">
                                      <p:cBhvr>
                                        <p:cTn id="130" dur="500"/>
                                        <p:tgtEl>
                                          <p:spTgt spid="55"/>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wipe(left)">
                                      <p:cBhvr>
                                        <p:cTn id="133" dur="500"/>
                                        <p:tgtEl>
                                          <p:spTgt spid="59"/>
                                        </p:tgtEl>
                                      </p:cBhvr>
                                    </p:animEffect>
                                  </p:childTnLst>
                                </p:cTn>
                              </p:par>
                            </p:childTnLst>
                          </p:cTn>
                        </p:par>
                        <p:par>
                          <p:cTn id="134" fill="hold">
                            <p:stCondLst>
                              <p:cond delay="3000"/>
                            </p:stCondLst>
                            <p:childTnLst>
                              <p:par>
                                <p:cTn id="135" presetID="22" presetClass="entr" presetSubtype="8" fill="hold" grpId="0" nodeType="afterEffect">
                                  <p:stCondLst>
                                    <p:cond delay="0"/>
                                  </p:stCondLst>
                                  <p:childTnLst>
                                    <p:set>
                                      <p:cBhvr>
                                        <p:cTn id="136" dur="1" fill="hold">
                                          <p:stCondLst>
                                            <p:cond delay="0"/>
                                          </p:stCondLst>
                                        </p:cTn>
                                        <p:tgtEl>
                                          <p:spTgt spid="13"/>
                                        </p:tgtEl>
                                        <p:attrNameLst>
                                          <p:attrName>style.visibility</p:attrName>
                                        </p:attrNameLst>
                                      </p:cBhvr>
                                      <p:to>
                                        <p:strVal val="visible"/>
                                      </p:to>
                                    </p:set>
                                    <p:animEffect transition="in" filter="wipe(left)">
                                      <p:cBhvr>
                                        <p:cTn id="137" dur="500"/>
                                        <p:tgtEl>
                                          <p:spTgt spid="13"/>
                                        </p:tgtEl>
                                      </p:cBhvr>
                                    </p:animEffect>
                                  </p:childTnLst>
                                </p:cTn>
                              </p:par>
                              <p:par>
                                <p:cTn id="138" presetID="22" presetClass="entr" presetSubtype="8" fill="hold" grpId="0" nodeType="withEffect">
                                  <p:stCondLst>
                                    <p:cond delay="0"/>
                                  </p:stCondLst>
                                  <p:childTnLst>
                                    <p:set>
                                      <p:cBhvr>
                                        <p:cTn id="139" dur="1" fill="hold">
                                          <p:stCondLst>
                                            <p:cond delay="0"/>
                                          </p:stCondLst>
                                        </p:cTn>
                                        <p:tgtEl>
                                          <p:spTgt spid="18"/>
                                        </p:tgtEl>
                                        <p:attrNameLst>
                                          <p:attrName>style.visibility</p:attrName>
                                        </p:attrNameLst>
                                      </p:cBhvr>
                                      <p:to>
                                        <p:strVal val="visible"/>
                                      </p:to>
                                    </p:set>
                                    <p:animEffect transition="in" filter="wipe(left)">
                                      <p:cBhvr>
                                        <p:cTn id="140" dur="500"/>
                                        <p:tgtEl>
                                          <p:spTgt spid="18"/>
                                        </p:tgtEl>
                                      </p:cBhvr>
                                    </p:animEffect>
                                  </p:childTnLst>
                                </p:cTn>
                              </p:par>
                              <p:par>
                                <p:cTn id="141" presetID="22" presetClass="entr" presetSubtype="8" fill="hold" grpId="0" nodeType="withEffect">
                                  <p:stCondLst>
                                    <p:cond delay="0"/>
                                  </p:stCondLst>
                                  <p:childTnLst>
                                    <p:set>
                                      <p:cBhvr>
                                        <p:cTn id="142" dur="1" fill="hold">
                                          <p:stCondLst>
                                            <p:cond delay="0"/>
                                          </p:stCondLst>
                                        </p:cTn>
                                        <p:tgtEl>
                                          <p:spTgt spid="22"/>
                                        </p:tgtEl>
                                        <p:attrNameLst>
                                          <p:attrName>style.visibility</p:attrName>
                                        </p:attrNameLst>
                                      </p:cBhvr>
                                      <p:to>
                                        <p:strVal val="visible"/>
                                      </p:to>
                                    </p:set>
                                    <p:animEffect transition="in" filter="wipe(left)">
                                      <p:cBhvr>
                                        <p:cTn id="143" dur="500"/>
                                        <p:tgtEl>
                                          <p:spTgt spid="22"/>
                                        </p:tgtEl>
                                      </p:cBhvr>
                                    </p:animEffect>
                                  </p:childTnLst>
                                </p:cTn>
                              </p:par>
                              <p:par>
                                <p:cTn id="144" presetID="22" presetClass="entr" presetSubtype="8" fill="hold" grpId="0" nodeType="withEffect">
                                  <p:stCondLst>
                                    <p:cond delay="0"/>
                                  </p:stCondLst>
                                  <p:childTnLst>
                                    <p:set>
                                      <p:cBhvr>
                                        <p:cTn id="145" dur="1" fill="hold">
                                          <p:stCondLst>
                                            <p:cond delay="0"/>
                                          </p:stCondLst>
                                        </p:cTn>
                                        <p:tgtEl>
                                          <p:spTgt spid="29"/>
                                        </p:tgtEl>
                                        <p:attrNameLst>
                                          <p:attrName>style.visibility</p:attrName>
                                        </p:attrNameLst>
                                      </p:cBhvr>
                                      <p:to>
                                        <p:strVal val="visible"/>
                                      </p:to>
                                    </p:set>
                                    <p:animEffect transition="in" filter="wipe(left)">
                                      <p:cBhvr>
                                        <p:cTn id="146" dur="500"/>
                                        <p:tgtEl>
                                          <p:spTgt spid="29"/>
                                        </p:tgtEl>
                                      </p:cBhvr>
                                    </p:animEffect>
                                  </p:childTnLst>
                                </p:cTn>
                              </p:par>
                              <p:par>
                                <p:cTn id="147" presetID="22" presetClass="entr" presetSubtype="8" fill="hold" grpId="0" nodeType="withEffect">
                                  <p:stCondLst>
                                    <p:cond delay="0"/>
                                  </p:stCondLst>
                                  <p:childTnLst>
                                    <p:set>
                                      <p:cBhvr>
                                        <p:cTn id="148" dur="1" fill="hold">
                                          <p:stCondLst>
                                            <p:cond delay="0"/>
                                          </p:stCondLst>
                                        </p:cTn>
                                        <p:tgtEl>
                                          <p:spTgt spid="33"/>
                                        </p:tgtEl>
                                        <p:attrNameLst>
                                          <p:attrName>style.visibility</p:attrName>
                                        </p:attrNameLst>
                                      </p:cBhvr>
                                      <p:to>
                                        <p:strVal val="visible"/>
                                      </p:to>
                                    </p:set>
                                    <p:animEffect transition="in" filter="wipe(left)">
                                      <p:cBhvr>
                                        <p:cTn id="149" dur="500"/>
                                        <p:tgtEl>
                                          <p:spTgt spid="33"/>
                                        </p:tgtEl>
                                      </p:cBhvr>
                                    </p:animEffect>
                                  </p:childTnLst>
                                </p:cTn>
                              </p:par>
                              <p:par>
                                <p:cTn id="150" presetID="22" presetClass="entr" presetSubtype="8" fill="hold" grpId="0" nodeType="withEffect">
                                  <p:stCondLst>
                                    <p:cond delay="0"/>
                                  </p:stCondLst>
                                  <p:childTnLst>
                                    <p:set>
                                      <p:cBhvr>
                                        <p:cTn id="151" dur="1" fill="hold">
                                          <p:stCondLst>
                                            <p:cond delay="0"/>
                                          </p:stCondLst>
                                        </p:cTn>
                                        <p:tgtEl>
                                          <p:spTgt spid="39"/>
                                        </p:tgtEl>
                                        <p:attrNameLst>
                                          <p:attrName>style.visibility</p:attrName>
                                        </p:attrNameLst>
                                      </p:cBhvr>
                                      <p:to>
                                        <p:strVal val="visible"/>
                                      </p:to>
                                    </p:set>
                                    <p:animEffect transition="in" filter="wipe(left)">
                                      <p:cBhvr>
                                        <p:cTn id="152" dur="500"/>
                                        <p:tgtEl>
                                          <p:spTgt spid="39"/>
                                        </p:tgtEl>
                                      </p:cBhvr>
                                    </p:animEffect>
                                  </p:childTnLst>
                                </p:cTn>
                              </p:par>
                              <p:par>
                                <p:cTn id="153" presetID="22" presetClass="entr" presetSubtype="8" fill="hold" grpId="0" nodeType="withEffect">
                                  <p:stCondLst>
                                    <p:cond delay="0"/>
                                  </p:stCondLst>
                                  <p:childTnLst>
                                    <p:set>
                                      <p:cBhvr>
                                        <p:cTn id="154" dur="1" fill="hold">
                                          <p:stCondLst>
                                            <p:cond delay="0"/>
                                          </p:stCondLst>
                                        </p:cTn>
                                        <p:tgtEl>
                                          <p:spTgt spid="45"/>
                                        </p:tgtEl>
                                        <p:attrNameLst>
                                          <p:attrName>style.visibility</p:attrName>
                                        </p:attrNameLst>
                                      </p:cBhvr>
                                      <p:to>
                                        <p:strVal val="visible"/>
                                      </p:to>
                                    </p:set>
                                    <p:animEffect transition="in" filter="wipe(left)">
                                      <p:cBhvr>
                                        <p:cTn id="155" dur="500"/>
                                        <p:tgtEl>
                                          <p:spTgt spid="4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49"/>
                                        </p:tgtEl>
                                        <p:attrNameLst>
                                          <p:attrName>style.visibility</p:attrName>
                                        </p:attrNameLst>
                                      </p:cBhvr>
                                      <p:to>
                                        <p:strVal val="visible"/>
                                      </p:to>
                                    </p:set>
                                    <p:animEffect transition="in" filter="wipe(left)">
                                      <p:cBhvr>
                                        <p:cTn id="158" dur="500"/>
                                        <p:tgtEl>
                                          <p:spTgt spid="49"/>
                                        </p:tgtEl>
                                      </p:cBhvr>
                                    </p:animEffect>
                                  </p:childTnLst>
                                </p:cTn>
                              </p:par>
                              <p:par>
                                <p:cTn id="159" presetID="22" presetClass="entr" presetSubtype="8" fill="hold" grpId="0" nodeType="withEffect">
                                  <p:stCondLst>
                                    <p:cond delay="0"/>
                                  </p:stCondLst>
                                  <p:childTnLst>
                                    <p:set>
                                      <p:cBhvr>
                                        <p:cTn id="160" dur="1" fill="hold">
                                          <p:stCondLst>
                                            <p:cond delay="0"/>
                                          </p:stCondLst>
                                        </p:cTn>
                                        <p:tgtEl>
                                          <p:spTgt spid="56"/>
                                        </p:tgtEl>
                                        <p:attrNameLst>
                                          <p:attrName>style.visibility</p:attrName>
                                        </p:attrNameLst>
                                      </p:cBhvr>
                                      <p:to>
                                        <p:strVal val="visible"/>
                                      </p:to>
                                    </p:set>
                                    <p:animEffect transition="in" filter="wipe(left)">
                                      <p:cBhvr>
                                        <p:cTn id="161" dur="500"/>
                                        <p:tgtEl>
                                          <p:spTgt spid="56"/>
                                        </p:tgtEl>
                                      </p:cBhvr>
                                    </p:animEffect>
                                  </p:childTnLst>
                                </p:cTn>
                              </p:par>
                              <p:par>
                                <p:cTn id="162" presetID="22" presetClass="entr" presetSubtype="8" fill="hold" grpId="0" nodeType="withEffect">
                                  <p:stCondLst>
                                    <p:cond delay="0"/>
                                  </p:stCondLst>
                                  <p:childTnLst>
                                    <p:set>
                                      <p:cBhvr>
                                        <p:cTn id="163" dur="1" fill="hold">
                                          <p:stCondLst>
                                            <p:cond delay="0"/>
                                          </p:stCondLst>
                                        </p:cTn>
                                        <p:tgtEl>
                                          <p:spTgt spid="60"/>
                                        </p:tgtEl>
                                        <p:attrNameLst>
                                          <p:attrName>style.visibility</p:attrName>
                                        </p:attrNameLst>
                                      </p:cBhvr>
                                      <p:to>
                                        <p:strVal val="visible"/>
                                      </p:to>
                                    </p:set>
                                    <p:animEffect transition="in" filter="wipe(left)">
                                      <p:cBhvr>
                                        <p:cTn id="164" dur="500"/>
                                        <p:tgtEl>
                                          <p:spTgt spid="60"/>
                                        </p:tgtEl>
                                      </p:cBhvr>
                                    </p:animEffect>
                                  </p:childTnLst>
                                </p:cTn>
                              </p:par>
                            </p:childTnLst>
                          </p:cTn>
                        </p:par>
                        <p:par>
                          <p:cTn id="165" fill="hold">
                            <p:stCondLst>
                              <p:cond delay="3500"/>
                            </p:stCondLst>
                            <p:childTnLst>
                              <p:par>
                                <p:cTn id="166" presetID="53" presetClass="entr" presetSubtype="16" fill="hold" grpId="0" nodeType="afterEffect">
                                  <p:stCondLst>
                                    <p:cond delay="0"/>
                                  </p:stCondLst>
                                  <p:childTnLst>
                                    <p:set>
                                      <p:cBhvr>
                                        <p:cTn id="167" dur="1" fill="hold">
                                          <p:stCondLst>
                                            <p:cond delay="0"/>
                                          </p:stCondLst>
                                        </p:cTn>
                                        <p:tgtEl>
                                          <p:spTgt spid="14"/>
                                        </p:tgtEl>
                                        <p:attrNameLst>
                                          <p:attrName>style.visibility</p:attrName>
                                        </p:attrNameLst>
                                      </p:cBhvr>
                                      <p:to>
                                        <p:strVal val="visible"/>
                                      </p:to>
                                    </p:set>
                                    <p:anim calcmode="lin" valueType="num">
                                      <p:cBhvr>
                                        <p:cTn id="168" dur="500" fill="hold"/>
                                        <p:tgtEl>
                                          <p:spTgt spid="14"/>
                                        </p:tgtEl>
                                        <p:attrNameLst>
                                          <p:attrName>ppt_w</p:attrName>
                                        </p:attrNameLst>
                                      </p:cBhvr>
                                      <p:tavLst>
                                        <p:tav tm="0">
                                          <p:val>
                                            <p:fltVal val="0"/>
                                          </p:val>
                                        </p:tav>
                                        <p:tav tm="100000">
                                          <p:val>
                                            <p:strVal val="#ppt_w"/>
                                          </p:val>
                                        </p:tav>
                                      </p:tavLst>
                                    </p:anim>
                                    <p:anim calcmode="lin" valueType="num">
                                      <p:cBhvr>
                                        <p:cTn id="169" dur="500" fill="hold"/>
                                        <p:tgtEl>
                                          <p:spTgt spid="14"/>
                                        </p:tgtEl>
                                        <p:attrNameLst>
                                          <p:attrName>ppt_h</p:attrName>
                                        </p:attrNameLst>
                                      </p:cBhvr>
                                      <p:tavLst>
                                        <p:tav tm="0">
                                          <p:val>
                                            <p:fltVal val="0"/>
                                          </p:val>
                                        </p:tav>
                                        <p:tav tm="100000">
                                          <p:val>
                                            <p:strVal val="#ppt_h"/>
                                          </p:val>
                                        </p:tav>
                                      </p:tavLst>
                                    </p:anim>
                                    <p:animEffect transition="in" filter="fade">
                                      <p:cBhvr>
                                        <p:cTn id="170" dur="500"/>
                                        <p:tgtEl>
                                          <p:spTgt spid="14"/>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19"/>
                                        </p:tgtEl>
                                        <p:attrNameLst>
                                          <p:attrName>style.visibility</p:attrName>
                                        </p:attrNameLst>
                                      </p:cBhvr>
                                      <p:to>
                                        <p:strVal val="visible"/>
                                      </p:to>
                                    </p:set>
                                    <p:anim calcmode="lin" valueType="num">
                                      <p:cBhvr>
                                        <p:cTn id="173" dur="500" fill="hold"/>
                                        <p:tgtEl>
                                          <p:spTgt spid="19"/>
                                        </p:tgtEl>
                                        <p:attrNameLst>
                                          <p:attrName>ppt_w</p:attrName>
                                        </p:attrNameLst>
                                      </p:cBhvr>
                                      <p:tavLst>
                                        <p:tav tm="0">
                                          <p:val>
                                            <p:fltVal val="0"/>
                                          </p:val>
                                        </p:tav>
                                        <p:tav tm="100000">
                                          <p:val>
                                            <p:strVal val="#ppt_w"/>
                                          </p:val>
                                        </p:tav>
                                      </p:tavLst>
                                    </p:anim>
                                    <p:anim calcmode="lin" valueType="num">
                                      <p:cBhvr>
                                        <p:cTn id="174" dur="500" fill="hold"/>
                                        <p:tgtEl>
                                          <p:spTgt spid="19"/>
                                        </p:tgtEl>
                                        <p:attrNameLst>
                                          <p:attrName>ppt_h</p:attrName>
                                        </p:attrNameLst>
                                      </p:cBhvr>
                                      <p:tavLst>
                                        <p:tav tm="0">
                                          <p:val>
                                            <p:fltVal val="0"/>
                                          </p:val>
                                        </p:tav>
                                        <p:tav tm="100000">
                                          <p:val>
                                            <p:strVal val="#ppt_h"/>
                                          </p:val>
                                        </p:tav>
                                      </p:tavLst>
                                    </p:anim>
                                    <p:animEffect transition="in" filter="fade">
                                      <p:cBhvr>
                                        <p:cTn id="175" dur="500"/>
                                        <p:tgtEl>
                                          <p:spTgt spid="19"/>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23"/>
                                        </p:tgtEl>
                                        <p:attrNameLst>
                                          <p:attrName>style.visibility</p:attrName>
                                        </p:attrNameLst>
                                      </p:cBhvr>
                                      <p:to>
                                        <p:strVal val="visible"/>
                                      </p:to>
                                    </p:set>
                                    <p:anim calcmode="lin" valueType="num">
                                      <p:cBhvr>
                                        <p:cTn id="178" dur="500" fill="hold"/>
                                        <p:tgtEl>
                                          <p:spTgt spid="23"/>
                                        </p:tgtEl>
                                        <p:attrNameLst>
                                          <p:attrName>ppt_w</p:attrName>
                                        </p:attrNameLst>
                                      </p:cBhvr>
                                      <p:tavLst>
                                        <p:tav tm="0">
                                          <p:val>
                                            <p:fltVal val="0"/>
                                          </p:val>
                                        </p:tav>
                                        <p:tav tm="100000">
                                          <p:val>
                                            <p:strVal val="#ppt_w"/>
                                          </p:val>
                                        </p:tav>
                                      </p:tavLst>
                                    </p:anim>
                                    <p:anim calcmode="lin" valueType="num">
                                      <p:cBhvr>
                                        <p:cTn id="179" dur="500" fill="hold"/>
                                        <p:tgtEl>
                                          <p:spTgt spid="23"/>
                                        </p:tgtEl>
                                        <p:attrNameLst>
                                          <p:attrName>ppt_h</p:attrName>
                                        </p:attrNameLst>
                                      </p:cBhvr>
                                      <p:tavLst>
                                        <p:tav tm="0">
                                          <p:val>
                                            <p:fltVal val="0"/>
                                          </p:val>
                                        </p:tav>
                                        <p:tav tm="100000">
                                          <p:val>
                                            <p:strVal val="#ppt_h"/>
                                          </p:val>
                                        </p:tav>
                                      </p:tavLst>
                                    </p:anim>
                                    <p:animEffect transition="in" filter="fade">
                                      <p:cBhvr>
                                        <p:cTn id="180" dur="500"/>
                                        <p:tgtEl>
                                          <p:spTgt spid="23"/>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30"/>
                                        </p:tgtEl>
                                        <p:attrNameLst>
                                          <p:attrName>style.visibility</p:attrName>
                                        </p:attrNameLst>
                                      </p:cBhvr>
                                      <p:to>
                                        <p:strVal val="visible"/>
                                      </p:to>
                                    </p:set>
                                    <p:anim calcmode="lin" valueType="num">
                                      <p:cBhvr>
                                        <p:cTn id="183" dur="500" fill="hold"/>
                                        <p:tgtEl>
                                          <p:spTgt spid="30"/>
                                        </p:tgtEl>
                                        <p:attrNameLst>
                                          <p:attrName>ppt_w</p:attrName>
                                        </p:attrNameLst>
                                      </p:cBhvr>
                                      <p:tavLst>
                                        <p:tav tm="0">
                                          <p:val>
                                            <p:fltVal val="0"/>
                                          </p:val>
                                        </p:tav>
                                        <p:tav tm="100000">
                                          <p:val>
                                            <p:strVal val="#ppt_w"/>
                                          </p:val>
                                        </p:tav>
                                      </p:tavLst>
                                    </p:anim>
                                    <p:anim calcmode="lin" valueType="num">
                                      <p:cBhvr>
                                        <p:cTn id="184" dur="500" fill="hold"/>
                                        <p:tgtEl>
                                          <p:spTgt spid="30"/>
                                        </p:tgtEl>
                                        <p:attrNameLst>
                                          <p:attrName>ppt_h</p:attrName>
                                        </p:attrNameLst>
                                      </p:cBhvr>
                                      <p:tavLst>
                                        <p:tav tm="0">
                                          <p:val>
                                            <p:fltVal val="0"/>
                                          </p:val>
                                        </p:tav>
                                        <p:tav tm="100000">
                                          <p:val>
                                            <p:strVal val="#ppt_h"/>
                                          </p:val>
                                        </p:tav>
                                      </p:tavLst>
                                    </p:anim>
                                    <p:animEffect transition="in" filter="fade">
                                      <p:cBhvr>
                                        <p:cTn id="185" dur="500"/>
                                        <p:tgtEl>
                                          <p:spTgt spid="30"/>
                                        </p:tgtEl>
                                      </p:cBhvr>
                                    </p:animEffect>
                                  </p:childTnLst>
                                </p:cTn>
                              </p:par>
                              <p:par>
                                <p:cTn id="186" presetID="53" presetClass="entr" presetSubtype="16" fill="hold" grpId="0" nodeType="withEffect">
                                  <p:stCondLst>
                                    <p:cond delay="0"/>
                                  </p:stCondLst>
                                  <p:childTnLst>
                                    <p:set>
                                      <p:cBhvr>
                                        <p:cTn id="187" dur="1" fill="hold">
                                          <p:stCondLst>
                                            <p:cond delay="0"/>
                                          </p:stCondLst>
                                        </p:cTn>
                                        <p:tgtEl>
                                          <p:spTgt spid="34"/>
                                        </p:tgtEl>
                                        <p:attrNameLst>
                                          <p:attrName>style.visibility</p:attrName>
                                        </p:attrNameLst>
                                      </p:cBhvr>
                                      <p:to>
                                        <p:strVal val="visible"/>
                                      </p:to>
                                    </p:set>
                                    <p:anim calcmode="lin" valueType="num">
                                      <p:cBhvr>
                                        <p:cTn id="188" dur="500" fill="hold"/>
                                        <p:tgtEl>
                                          <p:spTgt spid="34"/>
                                        </p:tgtEl>
                                        <p:attrNameLst>
                                          <p:attrName>ppt_w</p:attrName>
                                        </p:attrNameLst>
                                      </p:cBhvr>
                                      <p:tavLst>
                                        <p:tav tm="0">
                                          <p:val>
                                            <p:fltVal val="0"/>
                                          </p:val>
                                        </p:tav>
                                        <p:tav tm="100000">
                                          <p:val>
                                            <p:strVal val="#ppt_w"/>
                                          </p:val>
                                        </p:tav>
                                      </p:tavLst>
                                    </p:anim>
                                    <p:anim calcmode="lin" valueType="num">
                                      <p:cBhvr>
                                        <p:cTn id="189" dur="500" fill="hold"/>
                                        <p:tgtEl>
                                          <p:spTgt spid="34"/>
                                        </p:tgtEl>
                                        <p:attrNameLst>
                                          <p:attrName>ppt_h</p:attrName>
                                        </p:attrNameLst>
                                      </p:cBhvr>
                                      <p:tavLst>
                                        <p:tav tm="0">
                                          <p:val>
                                            <p:fltVal val="0"/>
                                          </p:val>
                                        </p:tav>
                                        <p:tav tm="100000">
                                          <p:val>
                                            <p:strVal val="#ppt_h"/>
                                          </p:val>
                                        </p:tav>
                                      </p:tavLst>
                                    </p:anim>
                                    <p:animEffect transition="in" filter="fade">
                                      <p:cBhvr>
                                        <p:cTn id="190" dur="500"/>
                                        <p:tgtEl>
                                          <p:spTgt spid="34"/>
                                        </p:tgtEl>
                                      </p:cBhvr>
                                    </p:animEffect>
                                  </p:childTnLst>
                                </p:cTn>
                              </p:par>
                              <p:par>
                                <p:cTn id="191" presetID="53" presetClass="entr" presetSubtype="16" fill="hold" grpId="0" nodeType="withEffect">
                                  <p:stCondLst>
                                    <p:cond delay="0"/>
                                  </p:stCondLst>
                                  <p:childTnLst>
                                    <p:set>
                                      <p:cBhvr>
                                        <p:cTn id="192" dur="1" fill="hold">
                                          <p:stCondLst>
                                            <p:cond delay="0"/>
                                          </p:stCondLst>
                                        </p:cTn>
                                        <p:tgtEl>
                                          <p:spTgt spid="40"/>
                                        </p:tgtEl>
                                        <p:attrNameLst>
                                          <p:attrName>style.visibility</p:attrName>
                                        </p:attrNameLst>
                                      </p:cBhvr>
                                      <p:to>
                                        <p:strVal val="visible"/>
                                      </p:to>
                                    </p:set>
                                    <p:anim calcmode="lin" valueType="num">
                                      <p:cBhvr>
                                        <p:cTn id="193" dur="500" fill="hold"/>
                                        <p:tgtEl>
                                          <p:spTgt spid="40"/>
                                        </p:tgtEl>
                                        <p:attrNameLst>
                                          <p:attrName>ppt_w</p:attrName>
                                        </p:attrNameLst>
                                      </p:cBhvr>
                                      <p:tavLst>
                                        <p:tav tm="0">
                                          <p:val>
                                            <p:fltVal val="0"/>
                                          </p:val>
                                        </p:tav>
                                        <p:tav tm="100000">
                                          <p:val>
                                            <p:strVal val="#ppt_w"/>
                                          </p:val>
                                        </p:tav>
                                      </p:tavLst>
                                    </p:anim>
                                    <p:anim calcmode="lin" valueType="num">
                                      <p:cBhvr>
                                        <p:cTn id="194" dur="500" fill="hold"/>
                                        <p:tgtEl>
                                          <p:spTgt spid="40"/>
                                        </p:tgtEl>
                                        <p:attrNameLst>
                                          <p:attrName>ppt_h</p:attrName>
                                        </p:attrNameLst>
                                      </p:cBhvr>
                                      <p:tavLst>
                                        <p:tav tm="0">
                                          <p:val>
                                            <p:fltVal val="0"/>
                                          </p:val>
                                        </p:tav>
                                        <p:tav tm="100000">
                                          <p:val>
                                            <p:strVal val="#ppt_h"/>
                                          </p:val>
                                        </p:tav>
                                      </p:tavLst>
                                    </p:anim>
                                    <p:animEffect transition="in" filter="fade">
                                      <p:cBhvr>
                                        <p:cTn id="195" dur="500"/>
                                        <p:tgtEl>
                                          <p:spTgt spid="40"/>
                                        </p:tgtEl>
                                      </p:cBhvr>
                                    </p:animEffect>
                                  </p:childTnLst>
                                </p:cTn>
                              </p:par>
                              <p:par>
                                <p:cTn id="196" presetID="53" presetClass="entr" presetSubtype="16" fill="hold" grpId="0" nodeType="withEffect">
                                  <p:stCondLst>
                                    <p:cond delay="0"/>
                                  </p:stCondLst>
                                  <p:childTnLst>
                                    <p:set>
                                      <p:cBhvr>
                                        <p:cTn id="197" dur="1" fill="hold">
                                          <p:stCondLst>
                                            <p:cond delay="0"/>
                                          </p:stCondLst>
                                        </p:cTn>
                                        <p:tgtEl>
                                          <p:spTgt spid="46"/>
                                        </p:tgtEl>
                                        <p:attrNameLst>
                                          <p:attrName>style.visibility</p:attrName>
                                        </p:attrNameLst>
                                      </p:cBhvr>
                                      <p:to>
                                        <p:strVal val="visible"/>
                                      </p:to>
                                    </p:set>
                                    <p:anim calcmode="lin" valueType="num">
                                      <p:cBhvr>
                                        <p:cTn id="198" dur="500" fill="hold"/>
                                        <p:tgtEl>
                                          <p:spTgt spid="46"/>
                                        </p:tgtEl>
                                        <p:attrNameLst>
                                          <p:attrName>ppt_w</p:attrName>
                                        </p:attrNameLst>
                                      </p:cBhvr>
                                      <p:tavLst>
                                        <p:tav tm="0">
                                          <p:val>
                                            <p:fltVal val="0"/>
                                          </p:val>
                                        </p:tav>
                                        <p:tav tm="100000">
                                          <p:val>
                                            <p:strVal val="#ppt_w"/>
                                          </p:val>
                                        </p:tav>
                                      </p:tavLst>
                                    </p:anim>
                                    <p:anim calcmode="lin" valueType="num">
                                      <p:cBhvr>
                                        <p:cTn id="199" dur="500" fill="hold"/>
                                        <p:tgtEl>
                                          <p:spTgt spid="46"/>
                                        </p:tgtEl>
                                        <p:attrNameLst>
                                          <p:attrName>ppt_h</p:attrName>
                                        </p:attrNameLst>
                                      </p:cBhvr>
                                      <p:tavLst>
                                        <p:tav tm="0">
                                          <p:val>
                                            <p:fltVal val="0"/>
                                          </p:val>
                                        </p:tav>
                                        <p:tav tm="100000">
                                          <p:val>
                                            <p:strVal val="#ppt_h"/>
                                          </p:val>
                                        </p:tav>
                                      </p:tavLst>
                                    </p:anim>
                                    <p:animEffect transition="in" filter="fade">
                                      <p:cBhvr>
                                        <p:cTn id="200" dur="500"/>
                                        <p:tgtEl>
                                          <p:spTgt spid="46"/>
                                        </p:tgtEl>
                                      </p:cBhvr>
                                    </p:animEffect>
                                  </p:childTnLst>
                                </p:cTn>
                              </p:par>
                              <p:par>
                                <p:cTn id="201" presetID="53" presetClass="entr" presetSubtype="16" fill="hold" grpId="0" nodeType="withEffect">
                                  <p:stCondLst>
                                    <p:cond delay="0"/>
                                  </p:stCondLst>
                                  <p:childTnLst>
                                    <p:set>
                                      <p:cBhvr>
                                        <p:cTn id="202" dur="1" fill="hold">
                                          <p:stCondLst>
                                            <p:cond delay="0"/>
                                          </p:stCondLst>
                                        </p:cTn>
                                        <p:tgtEl>
                                          <p:spTgt spid="50"/>
                                        </p:tgtEl>
                                        <p:attrNameLst>
                                          <p:attrName>style.visibility</p:attrName>
                                        </p:attrNameLst>
                                      </p:cBhvr>
                                      <p:to>
                                        <p:strVal val="visible"/>
                                      </p:to>
                                    </p:set>
                                    <p:anim calcmode="lin" valueType="num">
                                      <p:cBhvr>
                                        <p:cTn id="203" dur="500" fill="hold"/>
                                        <p:tgtEl>
                                          <p:spTgt spid="50"/>
                                        </p:tgtEl>
                                        <p:attrNameLst>
                                          <p:attrName>ppt_w</p:attrName>
                                        </p:attrNameLst>
                                      </p:cBhvr>
                                      <p:tavLst>
                                        <p:tav tm="0">
                                          <p:val>
                                            <p:fltVal val="0"/>
                                          </p:val>
                                        </p:tav>
                                        <p:tav tm="100000">
                                          <p:val>
                                            <p:strVal val="#ppt_w"/>
                                          </p:val>
                                        </p:tav>
                                      </p:tavLst>
                                    </p:anim>
                                    <p:anim calcmode="lin" valueType="num">
                                      <p:cBhvr>
                                        <p:cTn id="204" dur="500" fill="hold"/>
                                        <p:tgtEl>
                                          <p:spTgt spid="50"/>
                                        </p:tgtEl>
                                        <p:attrNameLst>
                                          <p:attrName>ppt_h</p:attrName>
                                        </p:attrNameLst>
                                      </p:cBhvr>
                                      <p:tavLst>
                                        <p:tav tm="0">
                                          <p:val>
                                            <p:fltVal val="0"/>
                                          </p:val>
                                        </p:tav>
                                        <p:tav tm="100000">
                                          <p:val>
                                            <p:strVal val="#ppt_h"/>
                                          </p:val>
                                        </p:tav>
                                      </p:tavLst>
                                    </p:anim>
                                    <p:animEffect transition="in" filter="fade">
                                      <p:cBhvr>
                                        <p:cTn id="205" dur="500"/>
                                        <p:tgtEl>
                                          <p:spTgt spid="50"/>
                                        </p:tgtEl>
                                      </p:cBhvr>
                                    </p:animEffect>
                                  </p:childTnLst>
                                </p:cTn>
                              </p:par>
                              <p:par>
                                <p:cTn id="206" presetID="53" presetClass="entr" presetSubtype="16" fill="hold" grpId="0" nodeType="withEffect">
                                  <p:stCondLst>
                                    <p:cond delay="0"/>
                                  </p:stCondLst>
                                  <p:childTnLst>
                                    <p:set>
                                      <p:cBhvr>
                                        <p:cTn id="207" dur="1" fill="hold">
                                          <p:stCondLst>
                                            <p:cond delay="0"/>
                                          </p:stCondLst>
                                        </p:cTn>
                                        <p:tgtEl>
                                          <p:spTgt spid="57"/>
                                        </p:tgtEl>
                                        <p:attrNameLst>
                                          <p:attrName>style.visibility</p:attrName>
                                        </p:attrNameLst>
                                      </p:cBhvr>
                                      <p:to>
                                        <p:strVal val="visible"/>
                                      </p:to>
                                    </p:set>
                                    <p:anim calcmode="lin" valueType="num">
                                      <p:cBhvr>
                                        <p:cTn id="208" dur="500" fill="hold"/>
                                        <p:tgtEl>
                                          <p:spTgt spid="57"/>
                                        </p:tgtEl>
                                        <p:attrNameLst>
                                          <p:attrName>ppt_w</p:attrName>
                                        </p:attrNameLst>
                                      </p:cBhvr>
                                      <p:tavLst>
                                        <p:tav tm="0">
                                          <p:val>
                                            <p:fltVal val="0"/>
                                          </p:val>
                                        </p:tav>
                                        <p:tav tm="100000">
                                          <p:val>
                                            <p:strVal val="#ppt_w"/>
                                          </p:val>
                                        </p:tav>
                                      </p:tavLst>
                                    </p:anim>
                                    <p:anim calcmode="lin" valueType="num">
                                      <p:cBhvr>
                                        <p:cTn id="209" dur="500" fill="hold"/>
                                        <p:tgtEl>
                                          <p:spTgt spid="57"/>
                                        </p:tgtEl>
                                        <p:attrNameLst>
                                          <p:attrName>ppt_h</p:attrName>
                                        </p:attrNameLst>
                                      </p:cBhvr>
                                      <p:tavLst>
                                        <p:tav tm="0">
                                          <p:val>
                                            <p:fltVal val="0"/>
                                          </p:val>
                                        </p:tav>
                                        <p:tav tm="100000">
                                          <p:val>
                                            <p:strVal val="#ppt_h"/>
                                          </p:val>
                                        </p:tav>
                                      </p:tavLst>
                                    </p:anim>
                                    <p:animEffect transition="in" filter="fade">
                                      <p:cBhvr>
                                        <p:cTn id="210" dur="500"/>
                                        <p:tgtEl>
                                          <p:spTgt spid="57"/>
                                        </p:tgtEl>
                                      </p:cBhvr>
                                    </p:animEffect>
                                  </p:childTnLst>
                                </p:cTn>
                              </p:par>
                              <p:par>
                                <p:cTn id="211" presetID="53" presetClass="entr" presetSubtype="16" fill="hold" grpId="0" nodeType="withEffect">
                                  <p:stCondLst>
                                    <p:cond delay="0"/>
                                  </p:stCondLst>
                                  <p:childTnLst>
                                    <p:set>
                                      <p:cBhvr>
                                        <p:cTn id="212" dur="1" fill="hold">
                                          <p:stCondLst>
                                            <p:cond delay="0"/>
                                          </p:stCondLst>
                                        </p:cTn>
                                        <p:tgtEl>
                                          <p:spTgt spid="61"/>
                                        </p:tgtEl>
                                        <p:attrNameLst>
                                          <p:attrName>style.visibility</p:attrName>
                                        </p:attrNameLst>
                                      </p:cBhvr>
                                      <p:to>
                                        <p:strVal val="visible"/>
                                      </p:to>
                                    </p:set>
                                    <p:anim calcmode="lin" valueType="num">
                                      <p:cBhvr>
                                        <p:cTn id="213" dur="500" fill="hold"/>
                                        <p:tgtEl>
                                          <p:spTgt spid="61"/>
                                        </p:tgtEl>
                                        <p:attrNameLst>
                                          <p:attrName>ppt_w</p:attrName>
                                        </p:attrNameLst>
                                      </p:cBhvr>
                                      <p:tavLst>
                                        <p:tav tm="0">
                                          <p:val>
                                            <p:fltVal val="0"/>
                                          </p:val>
                                        </p:tav>
                                        <p:tav tm="100000">
                                          <p:val>
                                            <p:strVal val="#ppt_w"/>
                                          </p:val>
                                        </p:tav>
                                      </p:tavLst>
                                    </p:anim>
                                    <p:anim calcmode="lin" valueType="num">
                                      <p:cBhvr>
                                        <p:cTn id="214" dur="500" fill="hold"/>
                                        <p:tgtEl>
                                          <p:spTgt spid="61"/>
                                        </p:tgtEl>
                                        <p:attrNameLst>
                                          <p:attrName>ppt_h</p:attrName>
                                        </p:attrNameLst>
                                      </p:cBhvr>
                                      <p:tavLst>
                                        <p:tav tm="0">
                                          <p:val>
                                            <p:fltVal val="0"/>
                                          </p:val>
                                        </p:tav>
                                        <p:tav tm="100000">
                                          <p:val>
                                            <p:strVal val="#ppt_h"/>
                                          </p:val>
                                        </p:tav>
                                      </p:tavLst>
                                    </p:anim>
                                    <p:animEffect transition="in" filter="fade">
                                      <p:cBhvr>
                                        <p:cTn id="215" dur="500"/>
                                        <p:tgtEl>
                                          <p:spTgt spid="61"/>
                                        </p:tgtEl>
                                      </p:cBhvr>
                                    </p:animEffect>
                                  </p:childTnLst>
                                </p:cTn>
                              </p:par>
                            </p:childTnLst>
                          </p:cTn>
                        </p:par>
                        <p:par>
                          <p:cTn id="216" fill="hold">
                            <p:stCondLst>
                              <p:cond delay="4000"/>
                            </p:stCondLst>
                            <p:childTnLst>
                              <p:par>
                                <p:cTn id="217" presetID="53" presetClass="entr" presetSubtype="16" fill="hold" grpId="0" nodeType="afterEffect">
                                  <p:stCondLst>
                                    <p:cond delay="0"/>
                                  </p:stCondLst>
                                  <p:childTnLst>
                                    <p:set>
                                      <p:cBhvr>
                                        <p:cTn id="218" dur="1" fill="hold">
                                          <p:stCondLst>
                                            <p:cond delay="0"/>
                                          </p:stCondLst>
                                        </p:cTn>
                                        <p:tgtEl>
                                          <p:spTgt spid="76">
                                            <p:txEl>
                                              <p:pRg st="0" end="0"/>
                                            </p:txEl>
                                          </p:spTgt>
                                        </p:tgtEl>
                                        <p:attrNameLst>
                                          <p:attrName>style.visibility</p:attrName>
                                        </p:attrNameLst>
                                      </p:cBhvr>
                                      <p:to>
                                        <p:strVal val="visible"/>
                                      </p:to>
                                    </p:set>
                                    <p:anim calcmode="lin" valueType="num">
                                      <p:cBhvr>
                                        <p:cTn id="219" dur="500" fill="hold"/>
                                        <p:tgtEl>
                                          <p:spTgt spid="76">
                                            <p:txEl>
                                              <p:pRg st="0" end="0"/>
                                            </p:txEl>
                                          </p:spTgt>
                                        </p:tgtEl>
                                        <p:attrNameLst>
                                          <p:attrName>ppt_w</p:attrName>
                                        </p:attrNameLst>
                                      </p:cBhvr>
                                      <p:tavLst>
                                        <p:tav tm="0">
                                          <p:val>
                                            <p:fltVal val="0"/>
                                          </p:val>
                                        </p:tav>
                                        <p:tav tm="100000">
                                          <p:val>
                                            <p:strVal val="#ppt_w"/>
                                          </p:val>
                                        </p:tav>
                                      </p:tavLst>
                                    </p:anim>
                                    <p:anim calcmode="lin" valueType="num">
                                      <p:cBhvr>
                                        <p:cTn id="220" dur="500" fill="hold"/>
                                        <p:tgtEl>
                                          <p:spTgt spid="76">
                                            <p:txEl>
                                              <p:pRg st="0" end="0"/>
                                            </p:txEl>
                                          </p:spTgt>
                                        </p:tgtEl>
                                        <p:attrNameLst>
                                          <p:attrName>ppt_h</p:attrName>
                                        </p:attrNameLst>
                                      </p:cBhvr>
                                      <p:tavLst>
                                        <p:tav tm="0">
                                          <p:val>
                                            <p:fltVal val="0"/>
                                          </p:val>
                                        </p:tav>
                                        <p:tav tm="100000">
                                          <p:val>
                                            <p:strVal val="#ppt_h"/>
                                          </p:val>
                                        </p:tav>
                                      </p:tavLst>
                                    </p:anim>
                                    <p:animEffect transition="in" filter="fade">
                                      <p:cBhvr>
                                        <p:cTn id="221" dur="500"/>
                                        <p:tgtEl>
                                          <p:spTgt spid="76">
                                            <p:txEl>
                                              <p:pRg st="0" end="0"/>
                                            </p:txEl>
                                          </p:spTgt>
                                        </p:tgtEl>
                                      </p:cBhvr>
                                    </p:animEffect>
                                  </p:childTnLst>
                                </p:cTn>
                              </p:par>
                            </p:childTnLst>
                          </p:cTn>
                        </p:par>
                        <p:par>
                          <p:cTn id="222" fill="hold">
                            <p:stCondLst>
                              <p:cond delay="4500"/>
                            </p:stCondLst>
                            <p:childTnLst>
                              <p:par>
                                <p:cTn id="223" presetID="22" presetClass="entr" presetSubtype="4" fill="hold" grpId="0" nodeType="afterEffect">
                                  <p:stCondLst>
                                    <p:cond delay="0"/>
                                  </p:stCondLst>
                                  <p:childTnLst>
                                    <p:set>
                                      <p:cBhvr>
                                        <p:cTn id="224" dur="1" fill="hold">
                                          <p:stCondLst>
                                            <p:cond delay="0"/>
                                          </p:stCondLst>
                                        </p:cTn>
                                        <p:tgtEl>
                                          <p:spTgt spid="77">
                                            <p:txEl>
                                              <p:pRg st="0" end="0"/>
                                            </p:txEl>
                                          </p:spTgt>
                                        </p:tgtEl>
                                        <p:attrNameLst>
                                          <p:attrName>style.visibility</p:attrName>
                                        </p:attrNameLst>
                                      </p:cBhvr>
                                      <p:to>
                                        <p:strVal val="visible"/>
                                      </p:to>
                                    </p:set>
                                    <p:animEffect transition="in" filter="wipe(down)">
                                      <p:cBhvr>
                                        <p:cTn id="225" dur="500"/>
                                        <p:tgtEl>
                                          <p:spTgt spid="77">
                                            <p:txEl>
                                              <p:pRg st="0" end="0"/>
                                            </p:txEl>
                                          </p:spTgt>
                                        </p:tgtEl>
                                      </p:cBhvr>
                                    </p:animEffect>
                                  </p:childTnLst>
                                </p:cTn>
                              </p:par>
                            </p:childTnLst>
                          </p:cTn>
                        </p:par>
                        <p:par>
                          <p:cTn id="226" fill="hold">
                            <p:stCondLst>
                              <p:cond delay="5000"/>
                            </p:stCondLst>
                            <p:childTnLst>
                              <p:par>
                                <p:cTn id="227" presetID="53" presetClass="entr" presetSubtype="16" fill="hold" grpId="0" nodeType="afterEffect">
                                  <p:stCondLst>
                                    <p:cond delay="0"/>
                                  </p:stCondLst>
                                  <p:childTnLst>
                                    <p:set>
                                      <p:cBhvr>
                                        <p:cTn id="228" dur="1" fill="hold">
                                          <p:stCondLst>
                                            <p:cond delay="0"/>
                                          </p:stCondLst>
                                        </p:cTn>
                                        <p:tgtEl>
                                          <p:spTgt spid="78">
                                            <p:txEl>
                                              <p:pRg st="0" end="0"/>
                                            </p:txEl>
                                          </p:spTgt>
                                        </p:tgtEl>
                                        <p:attrNameLst>
                                          <p:attrName>style.visibility</p:attrName>
                                        </p:attrNameLst>
                                      </p:cBhvr>
                                      <p:to>
                                        <p:strVal val="visible"/>
                                      </p:to>
                                    </p:set>
                                    <p:anim calcmode="lin" valueType="num">
                                      <p:cBhvr>
                                        <p:cTn id="229" dur="500" fill="hold"/>
                                        <p:tgtEl>
                                          <p:spTgt spid="78">
                                            <p:txEl>
                                              <p:pRg st="0" end="0"/>
                                            </p:txEl>
                                          </p:spTgt>
                                        </p:tgtEl>
                                        <p:attrNameLst>
                                          <p:attrName>ppt_w</p:attrName>
                                        </p:attrNameLst>
                                      </p:cBhvr>
                                      <p:tavLst>
                                        <p:tav tm="0">
                                          <p:val>
                                            <p:fltVal val="0"/>
                                          </p:val>
                                        </p:tav>
                                        <p:tav tm="100000">
                                          <p:val>
                                            <p:strVal val="#ppt_w"/>
                                          </p:val>
                                        </p:tav>
                                      </p:tavLst>
                                    </p:anim>
                                    <p:anim calcmode="lin" valueType="num">
                                      <p:cBhvr>
                                        <p:cTn id="230" dur="500" fill="hold"/>
                                        <p:tgtEl>
                                          <p:spTgt spid="78">
                                            <p:txEl>
                                              <p:pRg st="0" end="0"/>
                                            </p:txEl>
                                          </p:spTgt>
                                        </p:tgtEl>
                                        <p:attrNameLst>
                                          <p:attrName>ppt_h</p:attrName>
                                        </p:attrNameLst>
                                      </p:cBhvr>
                                      <p:tavLst>
                                        <p:tav tm="0">
                                          <p:val>
                                            <p:fltVal val="0"/>
                                          </p:val>
                                        </p:tav>
                                        <p:tav tm="100000">
                                          <p:val>
                                            <p:strVal val="#ppt_h"/>
                                          </p:val>
                                        </p:tav>
                                      </p:tavLst>
                                    </p:anim>
                                    <p:animEffect transition="in" filter="fade">
                                      <p:cBhvr>
                                        <p:cTn id="231" dur="500"/>
                                        <p:tgtEl>
                                          <p:spTgt spid="78">
                                            <p:txEl>
                                              <p:pRg st="0" end="0"/>
                                            </p:txEl>
                                          </p:spTgt>
                                        </p:tgtEl>
                                      </p:cBhvr>
                                    </p:animEffect>
                                  </p:childTnLst>
                                </p:cTn>
                              </p:par>
                            </p:childTnLst>
                          </p:cTn>
                        </p:par>
                        <p:par>
                          <p:cTn id="232" fill="hold">
                            <p:stCondLst>
                              <p:cond delay="5500"/>
                            </p:stCondLst>
                            <p:childTnLst>
                              <p:par>
                                <p:cTn id="233" presetID="22" presetClass="entr" presetSubtype="4" fill="hold" grpId="0" nodeType="afterEffect">
                                  <p:stCondLst>
                                    <p:cond delay="0"/>
                                  </p:stCondLst>
                                  <p:childTnLst>
                                    <p:set>
                                      <p:cBhvr>
                                        <p:cTn id="234" dur="1" fill="hold">
                                          <p:stCondLst>
                                            <p:cond delay="0"/>
                                          </p:stCondLst>
                                        </p:cTn>
                                        <p:tgtEl>
                                          <p:spTgt spid="79">
                                            <p:txEl>
                                              <p:pRg st="0" end="0"/>
                                            </p:txEl>
                                          </p:spTgt>
                                        </p:tgtEl>
                                        <p:attrNameLst>
                                          <p:attrName>style.visibility</p:attrName>
                                        </p:attrNameLst>
                                      </p:cBhvr>
                                      <p:to>
                                        <p:strVal val="visible"/>
                                      </p:to>
                                    </p:set>
                                    <p:animEffect transition="in" filter="wipe(down)">
                                      <p:cBhvr>
                                        <p:cTn id="235" dur="500"/>
                                        <p:tgtEl>
                                          <p:spTgt spid="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1" grpId="0" animBg="1"/>
      <p:bldP spid="12" grpId="0" animBg="1"/>
      <p:bldP spid="13" grpId="0" animBg="1"/>
      <p:bldP spid="14" grpId="0"/>
      <p:bldP spid="15" grpId="0" animBg="1"/>
      <p:bldP spid="16" grpId="0" animBg="1"/>
      <p:bldP spid="17" grpId="0" animBg="1"/>
      <p:bldP spid="18" grpId="0" animBg="1"/>
      <p:bldP spid="19" grpId="0"/>
      <p:bldP spid="20" grpId="0" animBg="1"/>
      <p:bldP spid="21" grpId="0" animBg="1"/>
      <p:bldP spid="22" grpId="0" animBg="1"/>
      <p:bldP spid="23" grpId="0"/>
      <p:bldP spid="28" grpId="0" animBg="1"/>
      <p:bldP spid="29" grpId="0" animBg="1"/>
      <p:bldP spid="30" grpId="0"/>
      <p:bldP spid="31" grpId="0" animBg="1"/>
      <p:bldP spid="32" grpId="0" animBg="1"/>
      <p:bldP spid="33" grpId="0" animBg="1"/>
      <p:bldP spid="34" grpId="0"/>
      <p:bldP spid="38" grpId="0" animBg="1"/>
      <p:bldP spid="39" grpId="0" animBg="1"/>
      <p:bldP spid="40" grpId="0"/>
      <p:bldP spid="44" grpId="0" animBg="1"/>
      <p:bldP spid="45" grpId="0" animBg="1"/>
      <p:bldP spid="46" grpId="0"/>
      <p:bldP spid="47" grpId="0" animBg="1"/>
      <p:bldP spid="48" grpId="0" animBg="1"/>
      <p:bldP spid="49" grpId="0" animBg="1"/>
      <p:bldP spid="50" grpId="0"/>
      <p:bldP spid="55" grpId="0" animBg="1"/>
      <p:bldP spid="56" grpId="0" animBg="1"/>
      <p:bldP spid="57" grpId="0"/>
      <p:bldP spid="58" grpId="0" animBg="1"/>
      <p:bldP spid="59" grpId="0" animBg="1"/>
      <p:bldP spid="60" grpId="0" animBg="1"/>
      <p:bldP spid="61" grpId="0"/>
      <p:bldP spid="76" grpId="0" build="p"/>
      <p:bldP spid="77" grpId="0" build="p"/>
      <p:bldP spid="78" grpId="0" build="p"/>
      <p:bldP spid="7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A61BB9E0-09A4-4163-B6CF-6E5810871205}"/>
              </a:ext>
            </a:extLst>
          </p:cNvPr>
          <p:cNvGrpSpPr/>
          <p:nvPr/>
        </p:nvGrpSpPr>
        <p:grpSpPr>
          <a:xfrm>
            <a:off x="4076714" y="2105512"/>
            <a:ext cx="4668492" cy="3627510"/>
            <a:chOff x="7753658" y="945371"/>
            <a:chExt cx="1408852" cy="1094705"/>
          </a:xfrm>
        </p:grpSpPr>
        <p:graphicFrame>
          <p:nvGraphicFramePr>
            <p:cNvPr id="3" name="图表 2">
              <a:extLst>
                <a:ext uri="{FF2B5EF4-FFF2-40B4-BE49-F238E27FC236}">
                  <a16:creationId xmlns:a16="http://schemas.microsoft.com/office/drawing/2014/main" id="{A4250B36-C067-4C0A-B4E8-86CE54145FB7}"/>
                </a:ext>
              </a:extLst>
            </p:cNvPr>
            <p:cNvGraphicFramePr/>
            <p:nvPr>
              <p:extLst>
                <p:ext uri="{D42A27DB-BD31-4B8C-83A1-F6EECF244321}">
                  <p14:modId xmlns:p14="http://schemas.microsoft.com/office/powerpoint/2010/main" val="3199188512"/>
                </p:ext>
              </p:extLst>
            </p:nvPr>
          </p:nvGraphicFramePr>
          <p:xfrm>
            <a:off x="7753658" y="1205738"/>
            <a:ext cx="1251506" cy="83433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55">
              <a:extLst>
                <a:ext uri="{FF2B5EF4-FFF2-40B4-BE49-F238E27FC236}">
                  <a16:creationId xmlns:a16="http://schemas.microsoft.com/office/drawing/2014/main" id="{CAB6FC9A-5DED-48F4-AE6B-1888F8963665}"/>
                </a:ext>
              </a:extLst>
            </p:cNvPr>
            <p:cNvSpPr txBox="1"/>
            <p:nvPr/>
          </p:nvSpPr>
          <p:spPr>
            <a:xfrm>
              <a:off x="8595079" y="1082252"/>
              <a:ext cx="567431" cy="83582"/>
            </a:xfrm>
            <a:prstGeom prst="rect">
              <a:avLst/>
            </a:prstGeom>
            <a:noFill/>
          </p:spPr>
          <p:txBody>
            <a:bodyPr wrap="square" rtlCol="0">
              <a:spAutoFit/>
            </a:bodyPr>
            <a:lstStyle/>
            <a:p>
              <a:r>
                <a:rPr lang="en-US" altLang="zh-CN" sz="1200" dirty="0">
                  <a:solidFill>
                    <a:srgbClr val="79645C"/>
                  </a:solidFill>
                  <a:latin typeface="方正大黑简体" panose="02010601030101010101" pitchFamily="2" charset="-122"/>
                  <a:ea typeface="方正大黑简体" panose="02010601030101010101" pitchFamily="2" charset="-122"/>
                </a:rPr>
                <a:t>60%</a:t>
              </a:r>
              <a:endParaRPr lang="zh-CN" altLang="en-US" sz="1200" dirty="0">
                <a:solidFill>
                  <a:srgbClr val="79645C"/>
                </a:solidFill>
                <a:latin typeface="方正大黑简体" panose="02010601030101010101" pitchFamily="2" charset="-122"/>
                <a:ea typeface="方正大黑简体" panose="02010601030101010101" pitchFamily="2" charset="-122"/>
              </a:endParaRPr>
            </a:p>
          </p:txBody>
        </p:sp>
        <p:cxnSp>
          <p:nvCxnSpPr>
            <p:cNvPr id="5" name="直接连接符 4">
              <a:extLst>
                <a:ext uri="{FF2B5EF4-FFF2-40B4-BE49-F238E27FC236}">
                  <a16:creationId xmlns:a16="http://schemas.microsoft.com/office/drawing/2014/main" id="{ED5B4A0F-9899-4914-9FDE-4F02922E91D1}"/>
                </a:ext>
              </a:extLst>
            </p:cNvPr>
            <p:cNvCxnSpPr/>
            <p:nvPr/>
          </p:nvCxnSpPr>
          <p:spPr>
            <a:xfrm>
              <a:off x="8721449" y="1257054"/>
              <a:ext cx="0" cy="290126"/>
            </a:xfrm>
            <a:prstGeom prst="line">
              <a:avLst/>
            </a:prstGeom>
            <a:ln>
              <a:solidFill>
                <a:srgbClr val="79645C">
                  <a:alpha val="39000"/>
                </a:srgbClr>
              </a:solidFill>
              <a:prstDash val="sysDash"/>
            </a:ln>
          </p:spPr>
          <p:style>
            <a:lnRef idx="1">
              <a:schemeClr val="accent1"/>
            </a:lnRef>
            <a:fillRef idx="0">
              <a:schemeClr val="accent1"/>
            </a:fillRef>
            <a:effectRef idx="0">
              <a:schemeClr val="accent1"/>
            </a:effectRef>
            <a:fontRef idx="minor">
              <a:schemeClr val="tx1"/>
            </a:fontRef>
          </p:style>
        </p:cxnSp>
        <p:sp>
          <p:nvSpPr>
            <p:cNvPr id="6" name="TextBox 357">
              <a:extLst>
                <a:ext uri="{FF2B5EF4-FFF2-40B4-BE49-F238E27FC236}">
                  <a16:creationId xmlns:a16="http://schemas.microsoft.com/office/drawing/2014/main" id="{F2478871-9479-4B5C-AF4A-7A3B4768C993}"/>
                </a:ext>
              </a:extLst>
            </p:cNvPr>
            <p:cNvSpPr txBox="1"/>
            <p:nvPr/>
          </p:nvSpPr>
          <p:spPr>
            <a:xfrm>
              <a:off x="8105819" y="945371"/>
              <a:ext cx="567431" cy="83582"/>
            </a:xfrm>
            <a:prstGeom prst="rect">
              <a:avLst/>
            </a:prstGeom>
            <a:noFill/>
          </p:spPr>
          <p:txBody>
            <a:bodyPr wrap="square" rtlCol="0">
              <a:spAutoFit/>
            </a:bodyPr>
            <a:lstStyle/>
            <a:p>
              <a:r>
                <a:rPr lang="en-US" altLang="zh-CN" sz="1200" dirty="0">
                  <a:solidFill>
                    <a:srgbClr val="79645C"/>
                  </a:solidFill>
                  <a:latin typeface="方正大黑简体" panose="02010601030101010101" pitchFamily="2" charset="-122"/>
                  <a:ea typeface="方正大黑简体" panose="02010601030101010101" pitchFamily="2" charset="-122"/>
                </a:rPr>
                <a:t>20%</a:t>
              </a:r>
              <a:endParaRPr lang="zh-CN" altLang="en-US" sz="1200" dirty="0">
                <a:solidFill>
                  <a:srgbClr val="79645C"/>
                </a:solidFill>
                <a:latin typeface="方正大黑简体" panose="02010601030101010101" pitchFamily="2" charset="-122"/>
                <a:ea typeface="方正大黑简体" panose="02010601030101010101" pitchFamily="2" charset="-122"/>
              </a:endParaRPr>
            </a:p>
          </p:txBody>
        </p:sp>
        <p:cxnSp>
          <p:nvCxnSpPr>
            <p:cNvPr id="7" name="直接连接符 6">
              <a:extLst>
                <a:ext uri="{FF2B5EF4-FFF2-40B4-BE49-F238E27FC236}">
                  <a16:creationId xmlns:a16="http://schemas.microsoft.com/office/drawing/2014/main" id="{5D9E6C61-D3D1-468D-87A5-904FC393BBE6}"/>
                </a:ext>
              </a:extLst>
            </p:cNvPr>
            <p:cNvCxnSpPr/>
            <p:nvPr/>
          </p:nvCxnSpPr>
          <p:spPr>
            <a:xfrm>
              <a:off x="8286466" y="1142141"/>
              <a:ext cx="0" cy="290126"/>
            </a:xfrm>
            <a:prstGeom prst="line">
              <a:avLst/>
            </a:prstGeom>
            <a:ln>
              <a:solidFill>
                <a:srgbClr val="79645C">
                  <a:alpha val="39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890F6582-4C3B-4BD1-A020-F5559C4C42BF}"/>
                </a:ext>
              </a:extLst>
            </p:cNvPr>
            <p:cNvCxnSpPr/>
            <p:nvPr/>
          </p:nvCxnSpPr>
          <p:spPr>
            <a:xfrm>
              <a:off x="8057866" y="1181100"/>
              <a:ext cx="0" cy="251167"/>
            </a:xfrm>
            <a:prstGeom prst="line">
              <a:avLst/>
            </a:prstGeom>
            <a:ln>
              <a:solidFill>
                <a:srgbClr val="79645C">
                  <a:alpha val="39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967F295B-38E2-4337-BA21-FA05839B9CB5}"/>
                </a:ext>
              </a:extLst>
            </p:cNvPr>
            <p:cNvCxnSpPr/>
            <p:nvPr/>
          </p:nvCxnSpPr>
          <p:spPr>
            <a:xfrm>
              <a:off x="8149306" y="1338263"/>
              <a:ext cx="0" cy="223544"/>
            </a:xfrm>
            <a:prstGeom prst="line">
              <a:avLst/>
            </a:prstGeom>
            <a:ln>
              <a:solidFill>
                <a:srgbClr val="79645C">
                  <a:alpha val="39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D16B72B9-E066-4B12-8951-E32684FAC936}"/>
                </a:ext>
              </a:extLst>
            </p:cNvPr>
            <p:cNvCxnSpPr/>
            <p:nvPr/>
          </p:nvCxnSpPr>
          <p:spPr>
            <a:xfrm>
              <a:off x="8012146" y="1470660"/>
              <a:ext cx="0" cy="205447"/>
            </a:xfrm>
            <a:prstGeom prst="line">
              <a:avLst/>
            </a:prstGeom>
            <a:ln>
              <a:solidFill>
                <a:srgbClr val="79645C">
                  <a:alpha val="39000"/>
                </a:srgbClr>
              </a:solidFill>
              <a:prstDash val="sysDash"/>
            </a:ln>
          </p:spPr>
          <p:style>
            <a:lnRef idx="1">
              <a:schemeClr val="accent1"/>
            </a:lnRef>
            <a:fillRef idx="0">
              <a:schemeClr val="accent1"/>
            </a:fillRef>
            <a:effectRef idx="0">
              <a:schemeClr val="accent1"/>
            </a:effectRef>
            <a:fontRef idx="minor">
              <a:schemeClr val="tx1"/>
            </a:fontRef>
          </p:style>
        </p:cxnSp>
        <p:sp>
          <p:nvSpPr>
            <p:cNvPr id="11" name="TextBox 362">
              <a:extLst>
                <a:ext uri="{FF2B5EF4-FFF2-40B4-BE49-F238E27FC236}">
                  <a16:creationId xmlns:a16="http://schemas.microsoft.com/office/drawing/2014/main" id="{6BCCD798-F26D-4601-BC2C-C90B06C43DAB}"/>
                </a:ext>
              </a:extLst>
            </p:cNvPr>
            <p:cNvSpPr txBox="1"/>
            <p:nvPr/>
          </p:nvSpPr>
          <p:spPr>
            <a:xfrm>
              <a:off x="7989045" y="1168407"/>
              <a:ext cx="567431" cy="83582"/>
            </a:xfrm>
            <a:prstGeom prst="rect">
              <a:avLst/>
            </a:prstGeom>
            <a:noFill/>
          </p:spPr>
          <p:txBody>
            <a:bodyPr wrap="square" rtlCol="0">
              <a:spAutoFit/>
            </a:bodyPr>
            <a:lstStyle/>
            <a:p>
              <a:r>
                <a:rPr lang="en-US" altLang="zh-CN" sz="1200" dirty="0">
                  <a:solidFill>
                    <a:srgbClr val="79645C"/>
                  </a:solidFill>
                  <a:latin typeface="方正大黑简体" panose="02010601030101010101" pitchFamily="2" charset="-122"/>
                  <a:ea typeface="方正大黑简体" panose="02010601030101010101" pitchFamily="2" charset="-122"/>
                </a:rPr>
                <a:t>8%</a:t>
              </a:r>
              <a:endParaRPr lang="zh-CN" altLang="en-US" sz="1200" dirty="0">
                <a:solidFill>
                  <a:srgbClr val="79645C"/>
                </a:solidFill>
                <a:latin typeface="方正大黑简体" panose="02010601030101010101" pitchFamily="2" charset="-122"/>
                <a:ea typeface="方正大黑简体" panose="02010601030101010101" pitchFamily="2" charset="-122"/>
              </a:endParaRPr>
            </a:p>
          </p:txBody>
        </p:sp>
        <p:sp>
          <p:nvSpPr>
            <p:cNvPr id="12" name="TextBox 363">
              <a:extLst>
                <a:ext uri="{FF2B5EF4-FFF2-40B4-BE49-F238E27FC236}">
                  <a16:creationId xmlns:a16="http://schemas.microsoft.com/office/drawing/2014/main" id="{753A8F51-3CDB-4498-8598-1DB93118A92D}"/>
                </a:ext>
              </a:extLst>
            </p:cNvPr>
            <p:cNvSpPr txBox="1"/>
            <p:nvPr/>
          </p:nvSpPr>
          <p:spPr>
            <a:xfrm>
              <a:off x="7894635" y="998956"/>
              <a:ext cx="567431" cy="83582"/>
            </a:xfrm>
            <a:prstGeom prst="rect">
              <a:avLst/>
            </a:prstGeom>
            <a:noFill/>
          </p:spPr>
          <p:txBody>
            <a:bodyPr wrap="square" rtlCol="0">
              <a:spAutoFit/>
            </a:bodyPr>
            <a:lstStyle/>
            <a:p>
              <a:r>
                <a:rPr lang="en-US" altLang="zh-CN" sz="1200" dirty="0">
                  <a:solidFill>
                    <a:srgbClr val="79645C"/>
                  </a:solidFill>
                  <a:latin typeface="方正大黑简体" panose="02010601030101010101" pitchFamily="2" charset="-122"/>
                  <a:ea typeface="方正大黑简体" panose="02010601030101010101" pitchFamily="2" charset="-122"/>
                </a:rPr>
                <a:t>6%</a:t>
              </a:r>
              <a:endParaRPr lang="zh-CN" altLang="en-US" sz="1200" dirty="0">
                <a:solidFill>
                  <a:srgbClr val="79645C"/>
                </a:solidFill>
                <a:latin typeface="方正大黑简体" panose="02010601030101010101" pitchFamily="2" charset="-122"/>
                <a:ea typeface="方正大黑简体" panose="02010601030101010101" pitchFamily="2" charset="-122"/>
              </a:endParaRPr>
            </a:p>
          </p:txBody>
        </p:sp>
        <p:sp>
          <p:nvSpPr>
            <p:cNvPr id="13" name="TextBox 364">
              <a:extLst>
                <a:ext uri="{FF2B5EF4-FFF2-40B4-BE49-F238E27FC236}">
                  <a16:creationId xmlns:a16="http://schemas.microsoft.com/office/drawing/2014/main" id="{A86679E1-026E-4452-81F7-36252B721D50}"/>
                </a:ext>
              </a:extLst>
            </p:cNvPr>
            <p:cNvSpPr txBox="1"/>
            <p:nvPr/>
          </p:nvSpPr>
          <p:spPr>
            <a:xfrm>
              <a:off x="7777244" y="1279645"/>
              <a:ext cx="143462" cy="83582"/>
            </a:xfrm>
            <a:prstGeom prst="rect">
              <a:avLst/>
            </a:prstGeom>
            <a:noFill/>
          </p:spPr>
          <p:txBody>
            <a:bodyPr wrap="square" rtlCol="0">
              <a:spAutoFit/>
            </a:bodyPr>
            <a:lstStyle/>
            <a:p>
              <a:r>
                <a:rPr lang="en-US" altLang="zh-CN" sz="1200" dirty="0">
                  <a:solidFill>
                    <a:srgbClr val="79645C"/>
                  </a:solidFill>
                  <a:latin typeface="方正大黑简体" panose="02010601030101010101" pitchFamily="2" charset="-122"/>
                  <a:ea typeface="方正大黑简体" panose="02010601030101010101" pitchFamily="2" charset="-122"/>
                </a:rPr>
                <a:t>6%</a:t>
              </a:r>
              <a:endParaRPr lang="zh-CN" altLang="en-US" sz="1200" dirty="0">
                <a:solidFill>
                  <a:srgbClr val="79645C"/>
                </a:solidFill>
                <a:latin typeface="方正大黑简体" panose="02010601030101010101" pitchFamily="2" charset="-122"/>
                <a:ea typeface="方正大黑简体" panose="02010601030101010101" pitchFamily="2" charset="-122"/>
              </a:endParaRPr>
            </a:p>
          </p:txBody>
        </p:sp>
      </p:grpSp>
      <p:sp>
        <p:nvSpPr>
          <p:cNvPr id="26" name="Text Placeholder 8">
            <a:extLst>
              <a:ext uri="{FF2B5EF4-FFF2-40B4-BE49-F238E27FC236}">
                <a16:creationId xmlns:a16="http://schemas.microsoft.com/office/drawing/2014/main" id="{12F0509A-375A-480C-AE8E-5F9141626EAB}"/>
              </a:ext>
            </a:extLst>
          </p:cNvPr>
          <p:cNvSpPr txBox="1">
            <a:spLocks/>
          </p:cNvSpPr>
          <p:nvPr/>
        </p:nvSpPr>
        <p:spPr>
          <a:xfrm>
            <a:off x="1362470" y="2372481"/>
            <a:ext cx="2009331" cy="336298"/>
          </a:xfrm>
          <a:prstGeom prst="rect">
            <a:avLst/>
          </a:prstGeom>
        </p:spPr>
        <p:txBody>
          <a:bodyPr vert="horz" lIns="91428" tIns="45714" rIns="91428"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4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rPr>
              <a:t>标题文字添加</a:t>
            </a:r>
            <a:endParaRPr lang="en-US" altLang="zh-CN" sz="14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endParaRPr>
          </a:p>
        </p:txBody>
      </p:sp>
      <p:sp>
        <p:nvSpPr>
          <p:cNvPr id="27" name="Text Placeholder 9">
            <a:extLst>
              <a:ext uri="{FF2B5EF4-FFF2-40B4-BE49-F238E27FC236}">
                <a16:creationId xmlns:a16="http://schemas.microsoft.com/office/drawing/2014/main" id="{B6F9D4AA-E972-4A47-AF77-8390A6E4B0D1}"/>
              </a:ext>
            </a:extLst>
          </p:cNvPr>
          <p:cNvSpPr txBox="1">
            <a:spLocks/>
          </p:cNvSpPr>
          <p:nvPr/>
        </p:nvSpPr>
        <p:spPr>
          <a:xfrm>
            <a:off x="1362469" y="2685923"/>
            <a:ext cx="2519068" cy="564728"/>
          </a:xfrm>
          <a:prstGeom prst="rect">
            <a:avLst/>
          </a:prstGeom>
        </p:spPr>
        <p:txBody>
          <a:bodyPr vert="horz" lIns="91428" tIns="45714" rIns="91428"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0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rPr>
              <a:t>请在此粘贴或者输入你的文字内容请在此粘贴或者输入你的文字内容</a:t>
            </a:r>
            <a:endParaRPr lang="en-AU" altLang="zh-CN" sz="10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endParaRPr>
          </a:p>
        </p:txBody>
      </p:sp>
      <p:sp>
        <p:nvSpPr>
          <p:cNvPr id="28" name="Text Placeholder 8">
            <a:extLst>
              <a:ext uri="{FF2B5EF4-FFF2-40B4-BE49-F238E27FC236}">
                <a16:creationId xmlns:a16="http://schemas.microsoft.com/office/drawing/2014/main" id="{98ADF24E-EB6E-4546-B905-618856AAC8AA}"/>
              </a:ext>
            </a:extLst>
          </p:cNvPr>
          <p:cNvSpPr txBox="1">
            <a:spLocks/>
          </p:cNvSpPr>
          <p:nvPr/>
        </p:nvSpPr>
        <p:spPr>
          <a:xfrm>
            <a:off x="1362470" y="4117440"/>
            <a:ext cx="2009331" cy="336298"/>
          </a:xfrm>
          <a:prstGeom prst="rect">
            <a:avLst/>
          </a:prstGeom>
        </p:spPr>
        <p:txBody>
          <a:bodyPr vert="horz" lIns="91428" tIns="45714" rIns="91428"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4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rPr>
              <a:t>标题文字添加</a:t>
            </a:r>
            <a:endParaRPr lang="en-US" altLang="zh-CN" sz="14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endParaRPr>
          </a:p>
        </p:txBody>
      </p:sp>
      <p:sp>
        <p:nvSpPr>
          <p:cNvPr id="29" name="Text Placeholder 9">
            <a:extLst>
              <a:ext uri="{FF2B5EF4-FFF2-40B4-BE49-F238E27FC236}">
                <a16:creationId xmlns:a16="http://schemas.microsoft.com/office/drawing/2014/main" id="{527600E6-93DF-4FED-83FF-6917FB3134CB}"/>
              </a:ext>
            </a:extLst>
          </p:cNvPr>
          <p:cNvSpPr txBox="1">
            <a:spLocks/>
          </p:cNvSpPr>
          <p:nvPr/>
        </p:nvSpPr>
        <p:spPr>
          <a:xfrm>
            <a:off x="1362469" y="4430883"/>
            <a:ext cx="2519068" cy="564728"/>
          </a:xfrm>
          <a:prstGeom prst="rect">
            <a:avLst/>
          </a:prstGeom>
        </p:spPr>
        <p:txBody>
          <a:bodyPr vert="horz" lIns="91428" tIns="45714" rIns="91428"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0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rPr>
              <a:t>请在此粘贴或者输入你的文字内容请在此粘贴或者输入你的文字内容</a:t>
            </a:r>
            <a:endParaRPr lang="en-AU" altLang="zh-CN" sz="10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endParaRPr>
          </a:p>
        </p:txBody>
      </p:sp>
      <p:sp>
        <p:nvSpPr>
          <p:cNvPr id="30" name="Text Placeholder 8">
            <a:extLst>
              <a:ext uri="{FF2B5EF4-FFF2-40B4-BE49-F238E27FC236}">
                <a16:creationId xmlns:a16="http://schemas.microsoft.com/office/drawing/2014/main" id="{217EEBF0-8A94-4E6E-BA4A-F04267D73B25}"/>
              </a:ext>
            </a:extLst>
          </p:cNvPr>
          <p:cNvSpPr txBox="1">
            <a:spLocks/>
          </p:cNvSpPr>
          <p:nvPr/>
        </p:nvSpPr>
        <p:spPr>
          <a:xfrm>
            <a:off x="8393338" y="2372481"/>
            <a:ext cx="2009331" cy="336298"/>
          </a:xfrm>
          <a:prstGeom prst="rect">
            <a:avLst/>
          </a:prstGeom>
        </p:spPr>
        <p:txBody>
          <a:bodyPr vert="horz" lIns="91428" tIns="45714" rIns="91428"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4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rPr>
              <a:t>标题文字添加</a:t>
            </a:r>
            <a:endParaRPr lang="en-US" altLang="zh-CN" sz="14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endParaRPr>
          </a:p>
        </p:txBody>
      </p:sp>
      <p:sp>
        <p:nvSpPr>
          <p:cNvPr id="31" name="Text Placeholder 9">
            <a:extLst>
              <a:ext uri="{FF2B5EF4-FFF2-40B4-BE49-F238E27FC236}">
                <a16:creationId xmlns:a16="http://schemas.microsoft.com/office/drawing/2014/main" id="{A0456AA0-4F9B-4906-8AE9-C3CDAA662A3D}"/>
              </a:ext>
            </a:extLst>
          </p:cNvPr>
          <p:cNvSpPr txBox="1">
            <a:spLocks/>
          </p:cNvSpPr>
          <p:nvPr/>
        </p:nvSpPr>
        <p:spPr>
          <a:xfrm>
            <a:off x="8393338" y="2685923"/>
            <a:ext cx="2519068" cy="564728"/>
          </a:xfrm>
          <a:prstGeom prst="rect">
            <a:avLst/>
          </a:prstGeom>
        </p:spPr>
        <p:txBody>
          <a:bodyPr vert="horz" lIns="91428" tIns="45714" rIns="91428"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0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rPr>
              <a:t>请在此粘贴或者输入你的文字内容请在此粘贴或者输入你的文字内容</a:t>
            </a:r>
            <a:endParaRPr lang="en-AU" altLang="zh-CN" sz="10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endParaRPr>
          </a:p>
        </p:txBody>
      </p:sp>
      <p:sp>
        <p:nvSpPr>
          <p:cNvPr id="32" name="Text Placeholder 8">
            <a:extLst>
              <a:ext uri="{FF2B5EF4-FFF2-40B4-BE49-F238E27FC236}">
                <a16:creationId xmlns:a16="http://schemas.microsoft.com/office/drawing/2014/main" id="{05C90DEA-1234-4ED3-93DD-6AEF2341AD04}"/>
              </a:ext>
            </a:extLst>
          </p:cNvPr>
          <p:cNvSpPr txBox="1">
            <a:spLocks/>
          </p:cNvSpPr>
          <p:nvPr/>
        </p:nvSpPr>
        <p:spPr>
          <a:xfrm>
            <a:off x="8393338" y="4117440"/>
            <a:ext cx="2009331" cy="336298"/>
          </a:xfrm>
          <a:prstGeom prst="rect">
            <a:avLst/>
          </a:prstGeom>
        </p:spPr>
        <p:txBody>
          <a:bodyPr vert="horz" lIns="91428" tIns="45714" rIns="91428"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4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rPr>
              <a:t>标题文字添加</a:t>
            </a:r>
            <a:endParaRPr lang="en-US" altLang="zh-CN" sz="14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endParaRPr>
          </a:p>
        </p:txBody>
      </p:sp>
      <p:sp>
        <p:nvSpPr>
          <p:cNvPr id="33" name="Text Placeholder 9">
            <a:extLst>
              <a:ext uri="{FF2B5EF4-FFF2-40B4-BE49-F238E27FC236}">
                <a16:creationId xmlns:a16="http://schemas.microsoft.com/office/drawing/2014/main" id="{178329DB-6655-4A39-A696-3F02C82F4E1B}"/>
              </a:ext>
            </a:extLst>
          </p:cNvPr>
          <p:cNvSpPr txBox="1">
            <a:spLocks/>
          </p:cNvSpPr>
          <p:nvPr/>
        </p:nvSpPr>
        <p:spPr>
          <a:xfrm>
            <a:off x="8393338" y="4430883"/>
            <a:ext cx="2519068" cy="564728"/>
          </a:xfrm>
          <a:prstGeom prst="rect">
            <a:avLst/>
          </a:prstGeom>
        </p:spPr>
        <p:txBody>
          <a:bodyPr vert="horz" lIns="91428" tIns="45714" rIns="91428"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0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rPr>
              <a:t>请在此粘贴或者输入你的文字内容请在此粘贴或者输入你的文字内容</a:t>
            </a:r>
            <a:endParaRPr lang="en-AU" altLang="zh-CN" sz="10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endParaRPr>
          </a:p>
        </p:txBody>
      </p:sp>
      <p:grpSp>
        <p:nvGrpSpPr>
          <p:cNvPr id="39" name="组合 38"/>
          <p:cNvGrpSpPr/>
          <p:nvPr/>
        </p:nvGrpSpPr>
        <p:grpSpPr>
          <a:xfrm>
            <a:off x="3960903" y="266662"/>
            <a:ext cx="4268606" cy="919077"/>
            <a:chOff x="3925680" y="337337"/>
            <a:chExt cx="4269162" cy="919197"/>
          </a:xfrm>
        </p:grpSpPr>
        <p:sp>
          <p:nvSpPr>
            <p:cNvPr id="40" name="文本框 39"/>
            <p:cNvSpPr txBox="1"/>
            <p:nvPr/>
          </p:nvSpPr>
          <p:spPr>
            <a:xfrm>
              <a:off x="3925680" y="337337"/>
              <a:ext cx="4269162"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r>
                <a:rPr lang="zh-CN" altLang="en-US" sz="3200" dirty="0">
                  <a:ea typeface="思源黑体" panose="020B0500000000000000" pitchFamily="34" charset="-122"/>
                </a:rPr>
                <a:t>可编辑图表样式</a:t>
              </a:r>
            </a:p>
          </p:txBody>
        </p:sp>
        <p:sp>
          <p:nvSpPr>
            <p:cNvPr id="41" name="文本框 40"/>
            <p:cNvSpPr txBox="1"/>
            <p:nvPr/>
          </p:nvSpPr>
          <p:spPr>
            <a:xfrm>
              <a:off x="3925680" y="868736"/>
              <a:ext cx="4269162" cy="387798"/>
            </a:xfrm>
            <a:prstGeom prst="rect">
              <a:avLst/>
            </a:prstGeom>
            <a:noFill/>
          </p:spPr>
          <p:txBody>
            <a:bodyPr wrap="square" rtlCol="0">
              <a:spAutoFit/>
              <a:scene3d>
                <a:camera prst="orthographicFront"/>
                <a:lightRig rig="threePt" dir="t"/>
              </a:scene3d>
              <a:sp3d contourW="12700"/>
            </a:bodyPr>
            <a:lstStyle>
              <a:defPPr>
                <a:defRPr lang="en-US"/>
              </a:defPPr>
              <a:lvl1pPr algn="ctr">
                <a:lnSpc>
                  <a:spcPct val="120000"/>
                </a:lnSpc>
                <a:defRPr sz="1100">
                  <a:solidFill>
                    <a:schemeClr val="bg1">
                      <a:lumMod val="65000"/>
                    </a:schemeClr>
                  </a:solidFill>
                  <a:latin typeface="Century Gothic" panose="020B0502020202020204" pitchFamily="34" charset="0"/>
                </a:defRPr>
              </a:lvl1pPr>
            </a:lstStyle>
            <a:p>
              <a:r>
                <a:rPr lang="en-US" altLang="zh-CN" sz="800" dirty="0">
                  <a:solidFill>
                    <a:schemeClr val="tx1">
                      <a:lumMod val="50000"/>
                      <a:lumOff val="50000"/>
                    </a:schemeClr>
                  </a:solidFill>
                  <a:ea typeface="思源黑体" panose="020B0500000000000000" pitchFamily="34" charset="-122"/>
                </a:rPr>
                <a:t>print the presentation and make it into a film to be used in a wider field The user can demonstrate on a projector or computer</a:t>
              </a:r>
            </a:p>
          </p:txBody>
        </p:sp>
      </p:grpSp>
    </p:spTree>
    <p:extLst>
      <p:ext uri="{BB962C8B-B14F-4D97-AF65-F5344CB8AC3E}">
        <p14:creationId xmlns:p14="http://schemas.microsoft.com/office/powerpoint/2010/main" val="2690953245"/>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6">
                                            <p:txEl>
                                              <p:pRg st="0" end="0"/>
                                            </p:txEl>
                                          </p:spTgt>
                                        </p:tgtEl>
                                        <p:attrNameLst>
                                          <p:attrName>style.visibility</p:attrName>
                                        </p:attrNameLst>
                                      </p:cBhvr>
                                      <p:to>
                                        <p:strVal val="visible"/>
                                      </p:to>
                                    </p:set>
                                    <p:anim calcmode="lin" valueType="num">
                                      <p:cBhvr>
                                        <p:cTn id="13"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26">
                                            <p:txEl>
                                              <p:pRg st="0" end="0"/>
                                            </p:txEl>
                                          </p:spTgt>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27">
                                            <p:txEl>
                                              <p:pRg st="0" end="0"/>
                                            </p:txEl>
                                          </p:spTgt>
                                        </p:tgtEl>
                                        <p:attrNameLst>
                                          <p:attrName>style.visibility</p:attrName>
                                        </p:attrNameLst>
                                      </p:cBhvr>
                                      <p:to>
                                        <p:strVal val="visible"/>
                                      </p:to>
                                    </p:set>
                                    <p:animEffect transition="in" filter="wipe(down)">
                                      <p:cBhvr>
                                        <p:cTn id="19" dur="500"/>
                                        <p:tgtEl>
                                          <p:spTgt spid="27">
                                            <p:txEl>
                                              <p:pRg st="0" end="0"/>
                                            </p:tx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8">
                                            <p:txEl>
                                              <p:pRg st="0" end="0"/>
                                            </p:txEl>
                                          </p:spTgt>
                                        </p:tgtEl>
                                        <p:attrNameLst>
                                          <p:attrName>style.visibility</p:attrName>
                                        </p:attrNameLst>
                                      </p:cBhvr>
                                      <p:to>
                                        <p:strVal val="visible"/>
                                      </p:to>
                                    </p:set>
                                    <p:anim calcmode="lin" valueType="num">
                                      <p:cBhvr>
                                        <p:cTn id="23"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28">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29">
                                            <p:txEl>
                                              <p:pRg st="0" end="0"/>
                                            </p:txEl>
                                          </p:spTgt>
                                        </p:tgtEl>
                                        <p:attrNameLst>
                                          <p:attrName>style.visibility</p:attrName>
                                        </p:attrNameLst>
                                      </p:cBhvr>
                                      <p:to>
                                        <p:strVal val="visible"/>
                                      </p:to>
                                    </p:set>
                                    <p:animEffect transition="in" filter="wipe(down)">
                                      <p:cBhvr>
                                        <p:cTn id="29" dur="500"/>
                                        <p:tgtEl>
                                          <p:spTgt spid="29">
                                            <p:txEl>
                                              <p:pRg st="0" end="0"/>
                                            </p:txEl>
                                          </p:spTgt>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30">
                                            <p:txEl>
                                              <p:pRg st="0" end="0"/>
                                            </p:txEl>
                                          </p:spTgt>
                                        </p:tgtEl>
                                        <p:attrNameLst>
                                          <p:attrName>style.visibility</p:attrName>
                                        </p:attrNameLst>
                                      </p:cBhvr>
                                      <p:to>
                                        <p:strVal val="visible"/>
                                      </p:to>
                                    </p:set>
                                    <p:anim calcmode="lin" valueType="num">
                                      <p:cBhvr>
                                        <p:cTn id="33"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30">
                                            <p:txEl>
                                              <p:pRg st="0" end="0"/>
                                            </p:txEl>
                                          </p:spTgt>
                                        </p:tgtEl>
                                      </p:cBhvr>
                                    </p:animEffect>
                                  </p:childTnLst>
                                </p:cTn>
                              </p:par>
                            </p:childTnLst>
                          </p:cTn>
                        </p:par>
                        <p:par>
                          <p:cTn id="36" fill="hold">
                            <p:stCondLst>
                              <p:cond delay="3000"/>
                            </p:stCondLst>
                            <p:childTnLst>
                              <p:par>
                                <p:cTn id="37" presetID="22" presetClass="entr" presetSubtype="4" fill="hold" grpId="0" nodeType="afterEffect">
                                  <p:stCondLst>
                                    <p:cond delay="0"/>
                                  </p:stCondLst>
                                  <p:childTnLst>
                                    <p:set>
                                      <p:cBhvr>
                                        <p:cTn id="38" dur="1" fill="hold">
                                          <p:stCondLst>
                                            <p:cond delay="0"/>
                                          </p:stCondLst>
                                        </p:cTn>
                                        <p:tgtEl>
                                          <p:spTgt spid="31">
                                            <p:txEl>
                                              <p:pRg st="0" end="0"/>
                                            </p:txEl>
                                          </p:spTgt>
                                        </p:tgtEl>
                                        <p:attrNameLst>
                                          <p:attrName>style.visibility</p:attrName>
                                        </p:attrNameLst>
                                      </p:cBhvr>
                                      <p:to>
                                        <p:strVal val="visible"/>
                                      </p:to>
                                    </p:set>
                                    <p:animEffect transition="in" filter="wipe(down)">
                                      <p:cBhvr>
                                        <p:cTn id="39" dur="500"/>
                                        <p:tgtEl>
                                          <p:spTgt spid="31">
                                            <p:txEl>
                                              <p:pRg st="0" end="0"/>
                                            </p:txEl>
                                          </p:spTgt>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32">
                                            <p:txEl>
                                              <p:pRg st="0" end="0"/>
                                            </p:txEl>
                                          </p:spTgt>
                                        </p:tgtEl>
                                        <p:attrNameLst>
                                          <p:attrName>style.visibility</p:attrName>
                                        </p:attrNameLst>
                                      </p:cBhvr>
                                      <p:to>
                                        <p:strVal val="visible"/>
                                      </p:to>
                                    </p:set>
                                    <p:anim calcmode="lin" valueType="num">
                                      <p:cBhvr>
                                        <p:cTn id="43"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32">
                                            <p:txEl>
                                              <p:pRg st="0" end="0"/>
                                            </p:txEl>
                                          </p:spTgt>
                                        </p:tgtEl>
                                      </p:cBhvr>
                                    </p:animEffect>
                                  </p:childTnLst>
                                </p:cTn>
                              </p:par>
                            </p:childTnLst>
                          </p:cTn>
                        </p:par>
                        <p:par>
                          <p:cTn id="46" fill="hold">
                            <p:stCondLst>
                              <p:cond delay="4000"/>
                            </p:stCondLst>
                            <p:childTnLst>
                              <p:par>
                                <p:cTn id="47" presetID="22" presetClass="entr" presetSubtype="4" fill="hold" grpId="0" nodeType="afterEffect">
                                  <p:stCondLst>
                                    <p:cond delay="0"/>
                                  </p:stCondLst>
                                  <p:childTnLst>
                                    <p:set>
                                      <p:cBhvr>
                                        <p:cTn id="48" dur="1" fill="hold">
                                          <p:stCondLst>
                                            <p:cond delay="0"/>
                                          </p:stCondLst>
                                        </p:cTn>
                                        <p:tgtEl>
                                          <p:spTgt spid="33">
                                            <p:txEl>
                                              <p:pRg st="0" end="0"/>
                                            </p:txEl>
                                          </p:spTgt>
                                        </p:tgtEl>
                                        <p:attrNameLst>
                                          <p:attrName>style.visibility</p:attrName>
                                        </p:attrNameLst>
                                      </p:cBhvr>
                                      <p:to>
                                        <p:strVal val="visible"/>
                                      </p:to>
                                    </p:set>
                                    <p:animEffect transition="in" filter="wipe(down)">
                                      <p:cBhvr>
                                        <p:cTn id="49"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build="p"/>
      <p:bldP spid="28" grpId="0" build="p"/>
      <p:bldP spid="29" grpId="0" build="p"/>
      <p:bldP spid="30" grpId="0" build="p"/>
      <p:bldP spid="31" grpId="0" build="p"/>
      <p:bldP spid="32" grpId="0" build="p"/>
      <p:bldP spid="3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extLst>
              <p:ext uri="{D42A27DB-BD31-4B8C-83A1-F6EECF244321}">
                <p14:modId xmlns:p14="http://schemas.microsoft.com/office/powerpoint/2010/main" val="3925281750"/>
              </p:ext>
            </p:extLst>
          </p:nvPr>
        </p:nvGraphicFramePr>
        <p:xfrm>
          <a:off x="1192377" y="1858497"/>
          <a:ext cx="5863436" cy="390895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8">
            <a:extLst>
              <a:ext uri="{FF2B5EF4-FFF2-40B4-BE49-F238E27FC236}">
                <a16:creationId xmlns:a16="http://schemas.microsoft.com/office/drawing/2014/main" id="{9B4DD2CF-70B9-403D-9F94-D47A6A6BFB97}"/>
              </a:ext>
            </a:extLst>
          </p:cNvPr>
          <p:cNvSpPr txBox="1">
            <a:spLocks/>
          </p:cNvSpPr>
          <p:nvPr/>
        </p:nvSpPr>
        <p:spPr>
          <a:xfrm>
            <a:off x="8020588" y="2646433"/>
            <a:ext cx="2009331" cy="336298"/>
          </a:xfrm>
          <a:prstGeom prst="rect">
            <a:avLst/>
          </a:prstGeom>
        </p:spPr>
        <p:txBody>
          <a:bodyPr vert="horz" lIns="91428" tIns="45714" rIns="91428"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4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rPr>
              <a:t>标题文字添加</a:t>
            </a:r>
            <a:endParaRPr lang="en-US" altLang="zh-CN" sz="14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endParaRPr>
          </a:p>
        </p:txBody>
      </p:sp>
      <p:sp>
        <p:nvSpPr>
          <p:cNvPr id="7" name="Text Placeholder 9">
            <a:extLst>
              <a:ext uri="{FF2B5EF4-FFF2-40B4-BE49-F238E27FC236}">
                <a16:creationId xmlns:a16="http://schemas.microsoft.com/office/drawing/2014/main" id="{DA3D8F14-3654-4818-9B03-5D2EF85C69FC}"/>
              </a:ext>
            </a:extLst>
          </p:cNvPr>
          <p:cNvSpPr txBox="1">
            <a:spLocks/>
          </p:cNvSpPr>
          <p:nvPr/>
        </p:nvSpPr>
        <p:spPr>
          <a:xfrm>
            <a:off x="8020587" y="2971304"/>
            <a:ext cx="2519068" cy="564728"/>
          </a:xfrm>
          <a:prstGeom prst="rect">
            <a:avLst/>
          </a:prstGeom>
        </p:spPr>
        <p:txBody>
          <a:bodyPr vert="horz" lIns="91428" tIns="45714" rIns="91428"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0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rPr>
              <a:t>请在此粘贴或者输入你的文字内容请在此粘贴或者输入你的文字内容</a:t>
            </a:r>
            <a:endParaRPr lang="en-AU" altLang="zh-CN" sz="10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endParaRPr>
          </a:p>
        </p:txBody>
      </p:sp>
      <p:sp>
        <p:nvSpPr>
          <p:cNvPr id="8" name="Text Placeholder 8">
            <a:extLst>
              <a:ext uri="{FF2B5EF4-FFF2-40B4-BE49-F238E27FC236}">
                <a16:creationId xmlns:a16="http://schemas.microsoft.com/office/drawing/2014/main" id="{C18F341D-B9E5-41A0-9DDC-61588B63F684}"/>
              </a:ext>
            </a:extLst>
          </p:cNvPr>
          <p:cNvSpPr txBox="1">
            <a:spLocks/>
          </p:cNvSpPr>
          <p:nvPr/>
        </p:nvSpPr>
        <p:spPr>
          <a:xfrm>
            <a:off x="8020588" y="4395216"/>
            <a:ext cx="2009331" cy="336298"/>
          </a:xfrm>
          <a:prstGeom prst="rect">
            <a:avLst/>
          </a:prstGeom>
        </p:spPr>
        <p:txBody>
          <a:bodyPr vert="horz" lIns="91428" tIns="45714" rIns="91428"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4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rPr>
              <a:t>标题文字添加</a:t>
            </a:r>
            <a:endParaRPr lang="en-US" altLang="zh-CN" sz="14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endParaRPr>
          </a:p>
        </p:txBody>
      </p:sp>
      <p:sp>
        <p:nvSpPr>
          <p:cNvPr id="9" name="Text Placeholder 9">
            <a:extLst>
              <a:ext uri="{FF2B5EF4-FFF2-40B4-BE49-F238E27FC236}">
                <a16:creationId xmlns:a16="http://schemas.microsoft.com/office/drawing/2014/main" id="{19ACA646-0AC5-4D08-A755-9A7F46BDEA69}"/>
              </a:ext>
            </a:extLst>
          </p:cNvPr>
          <p:cNvSpPr txBox="1">
            <a:spLocks/>
          </p:cNvSpPr>
          <p:nvPr/>
        </p:nvSpPr>
        <p:spPr>
          <a:xfrm>
            <a:off x="8020587" y="4720087"/>
            <a:ext cx="2519068" cy="564728"/>
          </a:xfrm>
          <a:prstGeom prst="rect">
            <a:avLst/>
          </a:prstGeom>
        </p:spPr>
        <p:txBody>
          <a:bodyPr vert="horz" lIns="91428" tIns="45714" rIns="91428"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0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rPr>
              <a:t>请在此粘贴或者输入你的文字内容请在此粘贴或者输入你的文字内容</a:t>
            </a:r>
            <a:endParaRPr lang="en-AU" altLang="zh-CN" sz="10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endParaRPr>
          </a:p>
        </p:txBody>
      </p:sp>
      <p:grpSp>
        <p:nvGrpSpPr>
          <p:cNvPr id="12" name="组合 11"/>
          <p:cNvGrpSpPr/>
          <p:nvPr/>
        </p:nvGrpSpPr>
        <p:grpSpPr>
          <a:xfrm>
            <a:off x="3960903" y="266662"/>
            <a:ext cx="4268606" cy="919077"/>
            <a:chOff x="3925680" y="337337"/>
            <a:chExt cx="4269162" cy="919197"/>
          </a:xfrm>
        </p:grpSpPr>
        <p:sp>
          <p:nvSpPr>
            <p:cNvPr id="13" name="文本框 12"/>
            <p:cNvSpPr txBox="1"/>
            <p:nvPr/>
          </p:nvSpPr>
          <p:spPr>
            <a:xfrm>
              <a:off x="3925680" y="337337"/>
              <a:ext cx="4269162"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r>
                <a:rPr lang="zh-CN" altLang="en-US" sz="3200" dirty="0">
                  <a:ea typeface="思源黑体" panose="020B0500000000000000" pitchFamily="34" charset="-122"/>
                </a:rPr>
                <a:t>可编辑图表样式</a:t>
              </a:r>
            </a:p>
          </p:txBody>
        </p:sp>
        <p:sp>
          <p:nvSpPr>
            <p:cNvPr id="19" name="文本框 18"/>
            <p:cNvSpPr txBox="1"/>
            <p:nvPr/>
          </p:nvSpPr>
          <p:spPr>
            <a:xfrm>
              <a:off x="3925680" y="868736"/>
              <a:ext cx="4269162" cy="387798"/>
            </a:xfrm>
            <a:prstGeom prst="rect">
              <a:avLst/>
            </a:prstGeom>
            <a:noFill/>
          </p:spPr>
          <p:txBody>
            <a:bodyPr wrap="square" rtlCol="0">
              <a:spAutoFit/>
              <a:scene3d>
                <a:camera prst="orthographicFront"/>
                <a:lightRig rig="threePt" dir="t"/>
              </a:scene3d>
              <a:sp3d contourW="12700"/>
            </a:bodyPr>
            <a:lstStyle>
              <a:defPPr>
                <a:defRPr lang="en-US"/>
              </a:defPPr>
              <a:lvl1pPr algn="ctr">
                <a:lnSpc>
                  <a:spcPct val="120000"/>
                </a:lnSpc>
                <a:defRPr sz="1100">
                  <a:solidFill>
                    <a:schemeClr val="bg1">
                      <a:lumMod val="65000"/>
                    </a:schemeClr>
                  </a:solidFill>
                  <a:latin typeface="Century Gothic" panose="020B0502020202020204" pitchFamily="34" charset="0"/>
                </a:defRPr>
              </a:lvl1pPr>
            </a:lstStyle>
            <a:p>
              <a:r>
                <a:rPr lang="en-US" altLang="zh-CN" sz="800" dirty="0">
                  <a:solidFill>
                    <a:schemeClr val="tx1">
                      <a:lumMod val="50000"/>
                      <a:lumOff val="50000"/>
                    </a:schemeClr>
                  </a:solidFill>
                  <a:ea typeface="思源黑体" panose="020B0500000000000000" pitchFamily="34" charset="-122"/>
                </a:rPr>
                <a:t>print the presentation and make it into a film to be used in a wider field The user can demonstrate on a projector or computer</a:t>
              </a:r>
            </a:p>
          </p:txBody>
        </p:sp>
      </p:grpSp>
    </p:spTree>
    <p:extLst>
      <p:ext uri="{BB962C8B-B14F-4D97-AF65-F5344CB8AC3E}">
        <p14:creationId xmlns:p14="http://schemas.microsoft.com/office/powerpoint/2010/main" val="3513685912"/>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6">
                                            <p:txEl>
                                              <p:pRg st="0" end="0"/>
                                            </p:txEl>
                                          </p:spTgt>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wipe(down)">
                                      <p:cBhvr>
                                        <p:cTn id="19" dur="500"/>
                                        <p:tgtEl>
                                          <p:spTgt spid="7">
                                            <p:txEl>
                                              <p:pRg st="0" end="0"/>
                                            </p:tx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 calcmode="lin" valueType="num">
                                      <p:cBhvr>
                                        <p:cTn id="23"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8">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wipe(down)">
                                      <p:cBhvr>
                                        <p:cTn id="29"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6" grpId="0" build="p"/>
      <p:bldP spid="7" grpId="0" build="p"/>
      <p:bldP spid="8" grpId="0" build="p"/>
      <p:bldP spid="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extLst>
              <p:ext uri="{D42A27DB-BD31-4B8C-83A1-F6EECF244321}">
                <p14:modId xmlns:p14="http://schemas.microsoft.com/office/powerpoint/2010/main" val="2504516005"/>
              </p:ext>
            </p:extLst>
          </p:nvPr>
        </p:nvGraphicFramePr>
        <p:xfrm>
          <a:off x="1618051" y="1527796"/>
          <a:ext cx="8673132" cy="3466475"/>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组合 1"/>
          <p:cNvGrpSpPr/>
          <p:nvPr/>
        </p:nvGrpSpPr>
        <p:grpSpPr>
          <a:xfrm>
            <a:off x="1849847" y="5391747"/>
            <a:ext cx="568251" cy="530156"/>
            <a:chOff x="1850088" y="5392002"/>
            <a:chExt cx="568325" cy="530225"/>
          </a:xfrm>
        </p:grpSpPr>
        <p:sp>
          <p:nvSpPr>
            <p:cNvPr id="17" name="Freeform 61"/>
            <p:cNvSpPr>
              <a:spLocks noEditPoints="1"/>
            </p:cNvSpPr>
            <p:nvPr/>
          </p:nvSpPr>
          <p:spPr bwMode="auto">
            <a:xfrm>
              <a:off x="1850088" y="5392002"/>
              <a:ext cx="568325" cy="530225"/>
            </a:xfrm>
            <a:custGeom>
              <a:avLst/>
              <a:gdLst>
                <a:gd name="T0" fmla="*/ 215 w 301"/>
                <a:gd name="T1" fmla="*/ 0 h 281"/>
                <a:gd name="T2" fmla="*/ 129 w 301"/>
                <a:gd name="T3" fmla="*/ 86 h 281"/>
                <a:gd name="T4" fmla="*/ 134 w 301"/>
                <a:gd name="T5" fmla="*/ 115 h 281"/>
                <a:gd name="T6" fmla="*/ 1 w 301"/>
                <a:gd name="T7" fmla="*/ 248 h 281"/>
                <a:gd name="T8" fmla="*/ 0 w 301"/>
                <a:gd name="T9" fmla="*/ 252 h 281"/>
                <a:gd name="T10" fmla="*/ 1 w 301"/>
                <a:gd name="T11" fmla="*/ 275 h 281"/>
                <a:gd name="T12" fmla="*/ 7 w 301"/>
                <a:gd name="T13" fmla="*/ 281 h 281"/>
                <a:gd name="T14" fmla="*/ 7 w 301"/>
                <a:gd name="T15" fmla="*/ 281 h 281"/>
                <a:gd name="T16" fmla="*/ 55 w 301"/>
                <a:gd name="T17" fmla="*/ 279 h 281"/>
                <a:gd name="T18" fmla="*/ 60 w 301"/>
                <a:gd name="T19" fmla="*/ 275 h 281"/>
                <a:gd name="T20" fmla="*/ 66 w 301"/>
                <a:gd name="T21" fmla="*/ 255 h 281"/>
                <a:gd name="T22" fmla="*/ 87 w 301"/>
                <a:gd name="T23" fmla="*/ 250 h 281"/>
                <a:gd name="T24" fmla="*/ 92 w 301"/>
                <a:gd name="T25" fmla="*/ 246 h 281"/>
                <a:gd name="T26" fmla="*/ 95 w 301"/>
                <a:gd name="T27" fmla="*/ 227 h 281"/>
                <a:gd name="T28" fmla="*/ 115 w 301"/>
                <a:gd name="T29" fmla="*/ 222 h 281"/>
                <a:gd name="T30" fmla="*/ 120 w 301"/>
                <a:gd name="T31" fmla="*/ 217 h 281"/>
                <a:gd name="T32" fmla="*/ 121 w 301"/>
                <a:gd name="T33" fmla="*/ 196 h 281"/>
                <a:gd name="T34" fmla="*/ 137 w 301"/>
                <a:gd name="T35" fmla="*/ 195 h 281"/>
                <a:gd name="T36" fmla="*/ 142 w 301"/>
                <a:gd name="T37" fmla="*/ 190 h 281"/>
                <a:gd name="T38" fmla="*/ 147 w 301"/>
                <a:gd name="T39" fmla="*/ 170 h 281"/>
                <a:gd name="T40" fmla="*/ 149 w 301"/>
                <a:gd name="T41" fmla="*/ 170 h 281"/>
                <a:gd name="T42" fmla="*/ 174 w 301"/>
                <a:gd name="T43" fmla="*/ 162 h 281"/>
                <a:gd name="T44" fmla="*/ 215 w 301"/>
                <a:gd name="T45" fmla="*/ 172 h 281"/>
                <a:gd name="T46" fmla="*/ 301 w 301"/>
                <a:gd name="T47" fmla="*/ 86 h 281"/>
                <a:gd name="T48" fmla="*/ 215 w 301"/>
                <a:gd name="T49" fmla="*/ 0 h 281"/>
                <a:gd name="T50" fmla="*/ 215 w 301"/>
                <a:gd name="T51" fmla="*/ 160 h 281"/>
                <a:gd name="T52" fmla="*/ 177 w 301"/>
                <a:gd name="T53" fmla="*/ 150 h 281"/>
                <a:gd name="T54" fmla="*/ 171 w 301"/>
                <a:gd name="T55" fmla="*/ 150 h 281"/>
                <a:gd name="T56" fmla="*/ 149 w 301"/>
                <a:gd name="T57" fmla="*/ 158 h 281"/>
                <a:gd name="T58" fmla="*/ 144 w 301"/>
                <a:gd name="T59" fmla="*/ 158 h 281"/>
                <a:gd name="T60" fmla="*/ 144 w 301"/>
                <a:gd name="T61" fmla="*/ 158 h 281"/>
                <a:gd name="T62" fmla="*/ 140 w 301"/>
                <a:gd name="T63" fmla="*/ 158 h 281"/>
                <a:gd name="T64" fmla="*/ 137 w 301"/>
                <a:gd name="T65" fmla="*/ 162 h 281"/>
                <a:gd name="T66" fmla="*/ 132 w 301"/>
                <a:gd name="T67" fmla="*/ 184 h 281"/>
                <a:gd name="T68" fmla="*/ 115 w 301"/>
                <a:gd name="T69" fmla="*/ 186 h 281"/>
                <a:gd name="T70" fmla="*/ 110 w 301"/>
                <a:gd name="T71" fmla="*/ 191 h 281"/>
                <a:gd name="T72" fmla="*/ 108 w 301"/>
                <a:gd name="T73" fmla="*/ 212 h 281"/>
                <a:gd name="T74" fmla="*/ 89 w 301"/>
                <a:gd name="T75" fmla="*/ 217 h 281"/>
                <a:gd name="T76" fmla="*/ 85 w 301"/>
                <a:gd name="T77" fmla="*/ 221 h 281"/>
                <a:gd name="T78" fmla="*/ 81 w 301"/>
                <a:gd name="T79" fmla="*/ 240 h 281"/>
                <a:gd name="T80" fmla="*/ 60 w 301"/>
                <a:gd name="T81" fmla="*/ 244 h 281"/>
                <a:gd name="T82" fmla="*/ 55 w 301"/>
                <a:gd name="T83" fmla="*/ 248 h 281"/>
                <a:gd name="T84" fmla="*/ 50 w 301"/>
                <a:gd name="T85" fmla="*/ 268 h 281"/>
                <a:gd name="T86" fmla="*/ 12 w 301"/>
                <a:gd name="T87" fmla="*/ 269 h 281"/>
                <a:gd name="T88" fmla="*/ 11 w 301"/>
                <a:gd name="T89" fmla="*/ 254 h 281"/>
                <a:gd name="T90" fmla="*/ 145 w 301"/>
                <a:gd name="T91" fmla="*/ 120 h 281"/>
                <a:gd name="T92" fmla="*/ 146 w 301"/>
                <a:gd name="T93" fmla="*/ 114 h 281"/>
                <a:gd name="T94" fmla="*/ 141 w 301"/>
                <a:gd name="T95" fmla="*/ 86 h 281"/>
                <a:gd name="T96" fmla="*/ 215 w 301"/>
                <a:gd name="T97" fmla="*/ 12 h 281"/>
                <a:gd name="T98" fmla="*/ 289 w 301"/>
                <a:gd name="T99" fmla="*/ 86 h 281"/>
                <a:gd name="T100" fmla="*/ 215 w 301"/>
                <a:gd name="T101" fmla="*/ 16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1" h="281">
                  <a:moveTo>
                    <a:pt x="215" y="0"/>
                  </a:moveTo>
                  <a:cubicBezTo>
                    <a:pt x="168" y="0"/>
                    <a:pt x="129" y="39"/>
                    <a:pt x="129" y="86"/>
                  </a:cubicBezTo>
                  <a:cubicBezTo>
                    <a:pt x="129" y="96"/>
                    <a:pt x="131" y="106"/>
                    <a:pt x="134" y="115"/>
                  </a:cubicBezTo>
                  <a:cubicBezTo>
                    <a:pt x="1" y="248"/>
                    <a:pt x="1" y="248"/>
                    <a:pt x="1" y="248"/>
                  </a:cubicBezTo>
                  <a:cubicBezTo>
                    <a:pt x="0" y="249"/>
                    <a:pt x="0" y="250"/>
                    <a:pt x="0" y="252"/>
                  </a:cubicBezTo>
                  <a:cubicBezTo>
                    <a:pt x="1" y="275"/>
                    <a:pt x="1" y="275"/>
                    <a:pt x="1" y="275"/>
                  </a:cubicBezTo>
                  <a:cubicBezTo>
                    <a:pt x="1" y="278"/>
                    <a:pt x="4" y="281"/>
                    <a:pt x="7" y="281"/>
                  </a:cubicBezTo>
                  <a:cubicBezTo>
                    <a:pt x="7" y="281"/>
                    <a:pt x="7" y="281"/>
                    <a:pt x="7" y="281"/>
                  </a:cubicBezTo>
                  <a:cubicBezTo>
                    <a:pt x="55" y="279"/>
                    <a:pt x="55" y="279"/>
                    <a:pt x="55" y="279"/>
                  </a:cubicBezTo>
                  <a:cubicBezTo>
                    <a:pt x="57" y="279"/>
                    <a:pt x="59" y="277"/>
                    <a:pt x="60" y="275"/>
                  </a:cubicBezTo>
                  <a:cubicBezTo>
                    <a:pt x="66" y="255"/>
                    <a:pt x="66" y="255"/>
                    <a:pt x="66" y="255"/>
                  </a:cubicBezTo>
                  <a:cubicBezTo>
                    <a:pt x="87" y="250"/>
                    <a:pt x="87" y="250"/>
                    <a:pt x="87" y="250"/>
                  </a:cubicBezTo>
                  <a:cubicBezTo>
                    <a:pt x="90" y="250"/>
                    <a:pt x="91" y="248"/>
                    <a:pt x="92" y="246"/>
                  </a:cubicBezTo>
                  <a:cubicBezTo>
                    <a:pt x="95" y="227"/>
                    <a:pt x="95" y="227"/>
                    <a:pt x="95" y="227"/>
                  </a:cubicBezTo>
                  <a:cubicBezTo>
                    <a:pt x="115" y="222"/>
                    <a:pt x="115" y="222"/>
                    <a:pt x="115" y="222"/>
                  </a:cubicBezTo>
                  <a:cubicBezTo>
                    <a:pt x="118" y="221"/>
                    <a:pt x="119" y="219"/>
                    <a:pt x="120" y="217"/>
                  </a:cubicBezTo>
                  <a:cubicBezTo>
                    <a:pt x="121" y="196"/>
                    <a:pt x="121" y="196"/>
                    <a:pt x="121" y="196"/>
                  </a:cubicBezTo>
                  <a:cubicBezTo>
                    <a:pt x="137" y="195"/>
                    <a:pt x="137" y="195"/>
                    <a:pt x="137" y="195"/>
                  </a:cubicBezTo>
                  <a:cubicBezTo>
                    <a:pt x="140" y="194"/>
                    <a:pt x="142" y="192"/>
                    <a:pt x="142" y="190"/>
                  </a:cubicBezTo>
                  <a:cubicBezTo>
                    <a:pt x="147" y="170"/>
                    <a:pt x="147" y="170"/>
                    <a:pt x="147" y="170"/>
                  </a:cubicBezTo>
                  <a:cubicBezTo>
                    <a:pt x="147" y="170"/>
                    <a:pt x="148" y="170"/>
                    <a:pt x="149" y="170"/>
                  </a:cubicBezTo>
                  <a:cubicBezTo>
                    <a:pt x="155" y="170"/>
                    <a:pt x="164" y="168"/>
                    <a:pt x="174" y="162"/>
                  </a:cubicBezTo>
                  <a:cubicBezTo>
                    <a:pt x="187" y="168"/>
                    <a:pt x="201" y="172"/>
                    <a:pt x="215" y="172"/>
                  </a:cubicBezTo>
                  <a:cubicBezTo>
                    <a:pt x="262" y="172"/>
                    <a:pt x="301" y="133"/>
                    <a:pt x="301" y="86"/>
                  </a:cubicBezTo>
                  <a:cubicBezTo>
                    <a:pt x="301" y="39"/>
                    <a:pt x="262" y="0"/>
                    <a:pt x="215" y="0"/>
                  </a:cubicBezTo>
                  <a:close/>
                  <a:moveTo>
                    <a:pt x="215" y="160"/>
                  </a:moveTo>
                  <a:cubicBezTo>
                    <a:pt x="202" y="160"/>
                    <a:pt x="188" y="157"/>
                    <a:pt x="177" y="150"/>
                  </a:cubicBezTo>
                  <a:cubicBezTo>
                    <a:pt x="175" y="149"/>
                    <a:pt x="173" y="149"/>
                    <a:pt x="171" y="150"/>
                  </a:cubicBezTo>
                  <a:cubicBezTo>
                    <a:pt x="161" y="157"/>
                    <a:pt x="154" y="158"/>
                    <a:pt x="149" y="158"/>
                  </a:cubicBezTo>
                  <a:cubicBezTo>
                    <a:pt x="146" y="158"/>
                    <a:pt x="144" y="158"/>
                    <a:pt x="144" y="158"/>
                  </a:cubicBezTo>
                  <a:cubicBezTo>
                    <a:pt x="144" y="158"/>
                    <a:pt x="144" y="158"/>
                    <a:pt x="144" y="158"/>
                  </a:cubicBezTo>
                  <a:cubicBezTo>
                    <a:pt x="143" y="157"/>
                    <a:pt x="141" y="157"/>
                    <a:pt x="140" y="158"/>
                  </a:cubicBezTo>
                  <a:cubicBezTo>
                    <a:pt x="138" y="158"/>
                    <a:pt x="137" y="160"/>
                    <a:pt x="137" y="162"/>
                  </a:cubicBezTo>
                  <a:cubicBezTo>
                    <a:pt x="132" y="184"/>
                    <a:pt x="132" y="184"/>
                    <a:pt x="132" y="184"/>
                  </a:cubicBezTo>
                  <a:cubicBezTo>
                    <a:pt x="115" y="186"/>
                    <a:pt x="115" y="186"/>
                    <a:pt x="115" y="186"/>
                  </a:cubicBezTo>
                  <a:cubicBezTo>
                    <a:pt x="112" y="186"/>
                    <a:pt x="110" y="188"/>
                    <a:pt x="110" y="191"/>
                  </a:cubicBezTo>
                  <a:cubicBezTo>
                    <a:pt x="108" y="212"/>
                    <a:pt x="108" y="212"/>
                    <a:pt x="108" y="212"/>
                  </a:cubicBezTo>
                  <a:cubicBezTo>
                    <a:pt x="89" y="217"/>
                    <a:pt x="89" y="217"/>
                    <a:pt x="89" y="217"/>
                  </a:cubicBezTo>
                  <a:cubicBezTo>
                    <a:pt x="87" y="217"/>
                    <a:pt x="85" y="219"/>
                    <a:pt x="85" y="221"/>
                  </a:cubicBezTo>
                  <a:cubicBezTo>
                    <a:pt x="81" y="240"/>
                    <a:pt x="81" y="240"/>
                    <a:pt x="81" y="240"/>
                  </a:cubicBezTo>
                  <a:cubicBezTo>
                    <a:pt x="60" y="244"/>
                    <a:pt x="60" y="244"/>
                    <a:pt x="60" y="244"/>
                  </a:cubicBezTo>
                  <a:cubicBezTo>
                    <a:pt x="58" y="244"/>
                    <a:pt x="56" y="246"/>
                    <a:pt x="55" y="248"/>
                  </a:cubicBezTo>
                  <a:cubicBezTo>
                    <a:pt x="50" y="268"/>
                    <a:pt x="50" y="268"/>
                    <a:pt x="50" y="268"/>
                  </a:cubicBezTo>
                  <a:cubicBezTo>
                    <a:pt x="12" y="269"/>
                    <a:pt x="12" y="269"/>
                    <a:pt x="12" y="269"/>
                  </a:cubicBezTo>
                  <a:cubicBezTo>
                    <a:pt x="11" y="254"/>
                    <a:pt x="11" y="254"/>
                    <a:pt x="11" y="254"/>
                  </a:cubicBezTo>
                  <a:cubicBezTo>
                    <a:pt x="145" y="120"/>
                    <a:pt x="145" y="120"/>
                    <a:pt x="145" y="120"/>
                  </a:cubicBezTo>
                  <a:cubicBezTo>
                    <a:pt x="147" y="119"/>
                    <a:pt x="147" y="116"/>
                    <a:pt x="146" y="114"/>
                  </a:cubicBezTo>
                  <a:cubicBezTo>
                    <a:pt x="142" y="105"/>
                    <a:pt x="141" y="96"/>
                    <a:pt x="141" y="86"/>
                  </a:cubicBezTo>
                  <a:cubicBezTo>
                    <a:pt x="141" y="45"/>
                    <a:pt x="174" y="12"/>
                    <a:pt x="215" y="12"/>
                  </a:cubicBezTo>
                  <a:cubicBezTo>
                    <a:pt x="256" y="12"/>
                    <a:pt x="289" y="45"/>
                    <a:pt x="289" y="86"/>
                  </a:cubicBezTo>
                  <a:cubicBezTo>
                    <a:pt x="289" y="127"/>
                    <a:pt x="256" y="160"/>
                    <a:pt x="215" y="160"/>
                  </a:cubicBezTo>
                  <a:close/>
                </a:path>
              </a:pathLst>
            </a:custGeom>
            <a:solidFill>
              <a:srgbClr val="4F4D50"/>
            </a:solidFill>
            <a:ln>
              <a:noFill/>
            </a:ln>
          </p:spPr>
          <p:txBody>
            <a:bodyPr vert="horz" wrap="square" lIns="91428" tIns="45714" rIns="91428" bIns="45714" numCol="1" anchor="t" anchorCtr="0" compatLnSpc="1">
              <a:prstTxWarp prst="textNoShape">
                <a:avLst/>
              </a:prstTxWarp>
            </a:bodyPr>
            <a:lstStyle/>
            <a:p>
              <a:endParaRPr lang="en-US" sz="1000" dirty="0">
                <a:solidFill>
                  <a:srgbClr val="4F4D50"/>
                </a:solidFill>
                <a:latin typeface="思源黑体" panose="020B0500000000000000" pitchFamily="34" charset="-122"/>
                <a:ea typeface="思源黑体" panose="020B0500000000000000" pitchFamily="34" charset="-122"/>
                <a:sym typeface="微软雅黑 Light" panose="020B0502040204020203" pitchFamily="34" charset="-122"/>
              </a:endParaRPr>
            </a:p>
          </p:txBody>
        </p:sp>
        <p:sp>
          <p:nvSpPr>
            <p:cNvPr id="18" name="Freeform 62"/>
            <p:cNvSpPr>
              <a:spLocks noEditPoints="1"/>
            </p:cNvSpPr>
            <p:nvPr/>
          </p:nvSpPr>
          <p:spPr bwMode="auto">
            <a:xfrm>
              <a:off x="2194576" y="5465027"/>
              <a:ext cx="96838" cy="98425"/>
            </a:xfrm>
            <a:custGeom>
              <a:avLst/>
              <a:gdLst>
                <a:gd name="T0" fmla="*/ 26 w 52"/>
                <a:gd name="T1" fmla="*/ 0 h 52"/>
                <a:gd name="T2" fmla="*/ 0 w 52"/>
                <a:gd name="T3" fmla="*/ 26 h 52"/>
                <a:gd name="T4" fmla="*/ 26 w 52"/>
                <a:gd name="T5" fmla="*/ 52 h 52"/>
                <a:gd name="T6" fmla="*/ 52 w 52"/>
                <a:gd name="T7" fmla="*/ 26 h 52"/>
                <a:gd name="T8" fmla="*/ 26 w 52"/>
                <a:gd name="T9" fmla="*/ 0 h 52"/>
                <a:gd name="T10" fmla="*/ 26 w 52"/>
                <a:gd name="T11" fmla="*/ 42 h 52"/>
                <a:gd name="T12" fmla="*/ 10 w 52"/>
                <a:gd name="T13" fmla="*/ 26 h 52"/>
                <a:gd name="T14" fmla="*/ 26 w 52"/>
                <a:gd name="T15" fmla="*/ 10 h 52"/>
                <a:gd name="T16" fmla="*/ 42 w 52"/>
                <a:gd name="T17" fmla="*/ 26 h 52"/>
                <a:gd name="T18" fmla="*/ 26 w 52"/>
                <a:gd name="T19" fmla="*/ 4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26" y="0"/>
                  </a:moveTo>
                  <a:cubicBezTo>
                    <a:pt x="12" y="0"/>
                    <a:pt x="0" y="11"/>
                    <a:pt x="0" y="26"/>
                  </a:cubicBezTo>
                  <a:cubicBezTo>
                    <a:pt x="0" y="40"/>
                    <a:pt x="12" y="52"/>
                    <a:pt x="26" y="52"/>
                  </a:cubicBezTo>
                  <a:cubicBezTo>
                    <a:pt x="40" y="52"/>
                    <a:pt x="52" y="40"/>
                    <a:pt x="52" y="26"/>
                  </a:cubicBezTo>
                  <a:cubicBezTo>
                    <a:pt x="52" y="11"/>
                    <a:pt x="40" y="0"/>
                    <a:pt x="26" y="0"/>
                  </a:cubicBezTo>
                  <a:close/>
                  <a:moveTo>
                    <a:pt x="26" y="42"/>
                  </a:moveTo>
                  <a:cubicBezTo>
                    <a:pt x="17" y="42"/>
                    <a:pt x="10" y="34"/>
                    <a:pt x="10" y="26"/>
                  </a:cubicBezTo>
                  <a:cubicBezTo>
                    <a:pt x="10" y="17"/>
                    <a:pt x="17" y="10"/>
                    <a:pt x="26" y="10"/>
                  </a:cubicBezTo>
                  <a:cubicBezTo>
                    <a:pt x="35" y="10"/>
                    <a:pt x="42" y="17"/>
                    <a:pt x="42" y="26"/>
                  </a:cubicBezTo>
                  <a:cubicBezTo>
                    <a:pt x="42" y="34"/>
                    <a:pt x="35" y="42"/>
                    <a:pt x="26" y="42"/>
                  </a:cubicBezTo>
                  <a:close/>
                </a:path>
              </a:pathLst>
            </a:custGeom>
            <a:solidFill>
              <a:srgbClr val="4F4D50"/>
            </a:solidFill>
            <a:ln>
              <a:noFill/>
            </a:ln>
          </p:spPr>
          <p:txBody>
            <a:bodyPr vert="horz" wrap="square" lIns="91428" tIns="45714" rIns="91428" bIns="45714" numCol="1" anchor="t" anchorCtr="0" compatLnSpc="1">
              <a:prstTxWarp prst="textNoShape">
                <a:avLst/>
              </a:prstTxWarp>
            </a:bodyPr>
            <a:lstStyle/>
            <a:p>
              <a:endParaRPr lang="en-US" sz="1000" dirty="0">
                <a:solidFill>
                  <a:srgbClr val="4F4D50"/>
                </a:solidFill>
                <a:latin typeface="思源黑体" panose="020B0500000000000000" pitchFamily="34" charset="-122"/>
                <a:ea typeface="思源黑体" panose="020B0500000000000000" pitchFamily="34" charset="-122"/>
                <a:sym typeface="微软雅黑 Light" panose="020B0502040204020203" pitchFamily="34" charset="-122"/>
              </a:endParaRPr>
            </a:p>
          </p:txBody>
        </p:sp>
      </p:grpSp>
      <p:sp>
        <p:nvSpPr>
          <p:cNvPr id="21" name="Freeform 159"/>
          <p:cNvSpPr>
            <a:spLocks noEditPoints="1"/>
          </p:cNvSpPr>
          <p:nvPr/>
        </p:nvSpPr>
        <p:spPr bwMode="auto">
          <a:xfrm>
            <a:off x="4833721" y="5388609"/>
            <a:ext cx="534918" cy="571426"/>
          </a:xfrm>
          <a:custGeom>
            <a:avLst/>
            <a:gdLst>
              <a:gd name="T0" fmla="*/ 196 w 283"/>
              <a:gd name="T1" fmla="*/ 190 h 303"/>
              <a:gd name="T2" fmla="*/ 240 w 283"/>
              <a:gd name="T3" fmla="*/ 123 h 303"/>
              <a:gd name="T4" fmla="*/ 184 w 283"/>
              <a:gd name="T5" fmla="*/ 16 h 303"/>
              <a:gd name="T6" fmla="*/ 69 w 283"/>
              <a:gd name="T7" fmla="*/ 63 h 303"/>
              <a:gd name="T8" fmla="*/ 83 w 283"/>
              <a:gd name="T9" fmla="*/ 109 h 303"/>
              <a:gd name="T10" fmla="*/ 87 w 283"/>
              <a:gd name="T11" fmla="*/ 190 h 303"/>
              <a:gd name="T12" fmla="*/ 0 w 283"/>
              <a:gd name="T13" fmla="*/ 192 h 303"/>
              <a:gd name="T14" fmla="*/ 98 w 283"/>
              <a:gd name="T15" fmla="*/ 303 h 303"/>
              <a:gd name="T16" fmla="*/ 283 w 283"/>
              <a:gd name="T17" fmla="*/ 198 h 303"/>
              <a:gd name="T18" fmla="*/ 196 w 283"/>
              <a:gd name="T19" fmla="*/ 192 h 303"/>
              <a:gd name="T20" fmla="*/ 234 w 283"/>
              <a:gd name="T21" fmla="*/ 99 h 303"/>
              <a:gd name="T22" fmla="*/ 96 w 283"/>
              <a:gd name="T23" fmla="*/ 45 h 303"/>
              <a:gd name="T24" fmla="*/ 91 w 283"/>
              <a:gd name="T25" fmla="*/ 100 h 303"/>
              <a:gd name="T26" fmla="*/ 119 w 283"/>
              <a:gd name="T27" fmla="*/ 54 h 303"/>
              <a:gd name="T28" fmla="*/ 216 w 283"/>
              <a:gd name="T29" fmla="*/ 91 h 303"/>
              <a:gd name="T30" fmla="*/ 188 w 283"/>
              <a:gd name="T31" fmla="*/ 137 h 303"/>
              <a:gd name="T32" fmla="*/ 149 w 283"/>
              <a:gd name="T33" fmla="*/ 88 h 303"/>
              <a:gd name="T34" fmla="*/ 142 w 283"/>
              <a:gd name="T35" fmla="*/ 87 h 303"/>
              <a:gd name="T36" fmla="*/ 141 w 283"/>
              <a:gd name="T37" fmla="*/ 87 h 303"/>
              <a:gd name="T38" fmla="*/ 91 w 283"/>
              <a:gd name="T39" fmla="*/ 100 h 303"/>
              <a:gd name="T40" fmla="*/ 184 w 283"/>
              <a:gd name="T41" fmla="*/ 192 h 303"/>
              <a:gd name="T42" fmla="*/ 164 w 283"/>
              <a:gd name="T43" fmla="*/ 115 h 303"/>
              <a:gd name="T44" fmla="*/ 163 w 283"/>
              <a:gd name="T45" fmla="*/ 192 h 303"/>
              <a:gd name="T46" fmla="*/ 126 w 283"/>
              <a:gd name="T47" fmla="*/ 166 h 303"/>
              <a:gd name="T48" fmla="*/ 144 w 283"/>
              <a:gd name="T49" fmla="*/ 99 h 303"/>
              <a:gd name="T50" fmla="*/ 162 w 283"/>
              <a:gd name="T51" fmla="*/ 166 h 303"/>
              <a:gd name="T52" fmla="*/ 128 w 283"/>
              <a:gd name="T53" fmla="*/ 104 h 303"/>
              <a:gd name="T54" fmla="*/ 99 w 283"/>
              <a:gd name="T55" fmla="*/ 192 h 303"/>
              <a:gd name="T56" fmla="*/ 128 w 283"/>
              <a:gd name="T57" fmla="*/ 104 h 303"/>
              <a:gd name="T58" fmla="*/ 98 w 283"/>
              <a:gd name="T59" fmla="*/ 292 h 303"/>
              <a:gd name="T60" fmla="*/ 168 w 283"/>
              <a:gd name="T61" fmla="*/ 204 h 303"/>
              <a:gd name="T62" fmla="*/ 169 w 283"/>
              <a:gd name="T63" fmla="*/ 204 h 303"/>
              <a:gd name="T64" fmla="*/ 271 w 283"/>
              <a:gd name="T65" fmla="*/ 204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3" h="303">
                <a:moveTo>
                  <a:pt x="196" y="192"/>
                </a:moveTo>
                <a:cubicBezTo>
                  <a:pt x="196" y="192"/>
                  <a:pt x="196" y="191"/>
                  <a:pt x="196" y="190"/>
                </a:cubicBezTo>
                <a:cubicBezTo>
                  <a:pt x="196" y="176"/>
                  <a:pt x="194" y="162"/>
                  <a:pt x="190" y="148"/>
                </a:cubicBezTo>
                <a:cubicBezTo>
                  <a:pt x="217" y="148"/>
                  <a:pt x="235" y="138"/>
                  <a:pt x="240" y="123"/>
                </a:cubicBezTo>
                <a:cubicBezTo>
                  <a:pt x="241" y="120"/>
                  <a:pt x="241" y="116"/>
                  <a:pt x="241" y="112"/>
                </a:cubicBezTo>
                <a:cubicBezTo>
                  <a:pt x="250" y="42"/>
                  <a:pt x="184" y="16"/>
                  <a:pt x="184" y="16"/>
                </a:cubicBezTo>
                <a:cubicBezTo>
                  <a:pt x="100" y="0"/>
                  <a:pt x="69" y="63"/>
                  <a:pt x="69" y="63"/>
                </a:cubicBezTo>
                <a:cubicBezTo>
                  <a:pt x="69" y="63"/>
                  <a:pt x="69" y="63"/>
                  <a:pt x="69" y="63"/>
                </a:cubicBezTo>
                <a:cubicBezTo>
                  <a:pt x="69" y="64"/>
                  <a:pt x="68" y="66"/>
                  <a:pt x="67" y="67"/>
                </a:cubicBezTo>
                <a:cubicBezTo>
                  <a:pt x="63" y="80"/>
                  <a:pt x="69" y="95"/>
                  <a:pt x="83" y="109"/>
                </a:cubicBezTo>
                <a:cubicBezTo>
                  <a:pt x="89" y="113"/>
                  <a:pt x="95" y="118"/>
                  <a:pt x="101" y="122"/>
                </a:cubicBezTo>
                <a:cubicBezTo>
                  <a:pt x="92" y="142"/>
                  <a:pt x="87" y="167"/>
                  <a:pt x="87" y="190"/>
                </a:cubicBezTo>
                <a:cubicBezTo>
                  <a:pt x="87" y="191"/>
                  <a:pt x="87" y="192"/>
                  <a:pt x="87" y="192"/>
                </a:cubicBezTo>
                <a:cubicBezTo>
                  <a:pt x="0" y="192"/>
                  <a:pt x="0" y="192"/>
                  <a:pt x="0" y="192"/>
                </a:cubicBezTo>
                <a:cubicBezTo>
                  <a:pt x="0" y="198"/>
                  <a:pt x="0" y="198"/>
                  <a:pt x="0" y="198"/>
                </a:cubicBezTo>
                <a:cubicBezTo>
                  <a:pt x="4" y="257"/>
                  <a:pt x="47" y="303"/>
                  <a:pt x="98" y="303"/>
                </a:cubicBezTo>
                <a:cubicBezTo>
                  <a:pt x="185" y="303"/>
                  <a:pt x="185" y="303"/>
                  <a:pt x="185" y="303"/>
                </a:cubicBezTo>
                <a:cubicBezTo>
                  <a:pt x="236" y="303"/>
                  <a:pt x="279" y="257"/>
                  <a:pt x="283" y="198"/>
                </a:cubicBezTo>
                <a:cubicBezTo>
                  <a:pt x="283" y="192"/>
                  <a:pt x="283" y="192"/>
                  <a:pt x="283" y="192"/>
                </a:cubicBezTo>
                <a:lnTo>
                  <a:pt x="196" y="192"/>
                </a:lnTo>
                <a:close/>
                <a:moveTo>
                  <a:pt x="182" y="27"/>
                </a:moveTo>
                <a:cubicBezTo>
                  <a:pt x="207" y="38"/>
                  <a:pt x="231" y="64"/>
                  <a:pt x="234" y="99"/>
                </a:cubicBezTo>
                <a:cubicBezTo>
                  <a:pt x="224" y="77"/>
                  <a:pt x="195" y="60"/>
                  <a:pt x="173" y="53"/>
                </a:cubicBezTo>
                <a:cubicBezTo>
                  <a:pt x="157" y="48"/>
                  <a:pt x="118" y="40"/>
                  <a:pt x="96" y="45"/>
                </a:cubicBezTo>
                <a:cubicBezTo>
                  <a:pt x="93" y="46"/>
                  <a:pt x="130" y="13"/>
                  <a:pt x="182" y="27"/>
                </a:cubicBezTo>
                <a:close/>
                <a:moveTo>
                  <a:pt x="91" y="100"/>
                </a:moveTo>
                <a:cubicBezTo>
                  <a:pt x="80" y="90"/>
                  <a:pt x="76" y="79"/>
                  <a:pt x="78" y="71"/>
                </a:cubicBezTo>
                <a:cubicBezTo>
                  <a:pt x="82" y="61"/>
                  <a:pt x="97" y="54"/>
                  <a:pt x="119" y="54"/>
                </a:cubicBezTo>
                <a:cubicBezTo>
                  <a:pt x="133" y="54"/>
                  <a:pt x="149" y="57"/>
                  <a:pt x="164" y="62"/>
                </a:cubicBezTo>
                <a:cubicBezTo>
                  <a:pt x="185" y="69"/>
                  <a:pt x="203" y="79"/>
                  <a:pt x="216" y="91"/>
                </a:cubicBezTo>
                <a:cubicBezTo>
                  <a:pt x="227" y="101"/>
                  <a:pt x="231" y="112"/>
                  <a:pt x="229" y="120"/>
                </a:cubicBezTo>
                <a:cubicBezTo>
                  <a:pt x="225" y="130"/>
                  <a:pt x="210" y="137"/>
                  <a:pt x="188" y="137"/>
                </a:cubicBezTo>
                <a:cubicBezTo>
                  <a:pt x="188" y="137"/>
                  <a:pt x="187" y="137"/>
                  <a:pt x="187" y="137"/>
                </a:cubicBezTo>
                <a:cubicBezTo>
                  <a:pt x="179" y="112"/>
                  <a:pt x="165" y="92"/>
                  <a:pt x="149" y="88"/>
                </a:cubicBezTo>
                <a:cubicBezTo>
                  <a:pt x="148" y="88"/>
                  <a:pt x="148" y="87"/>
                  <a:pt x="148" y="87"/>
                </a:cubicBezTo>
                <a:cubicBezTo>
                  <a:pt x="146" y="87"/>
                  <a:pt x="144" y="87"/>
                  <a:pt x="142" y="87"/>
                </a:cubicBezTo>
                <a:cubicBezTo>
                  <a:pt x="142" y="87"/>
                  <a:pt x="142" y="87"/>
                  <a:pt x="142" y="87"/>
                </a:cubicBezTo>
                <a:cubicBezTo>
                  <a:pt x="142" y="87"/>
                  <a:pt x="141" y="87"/>
                  <a:pt x="141" y="87"/>
                </a:cubicBezTo>
                <a:cubicBezTo>
                  <a:pt x="128" y="87"/>
                  <a:pt x="116" y="97"/>
                  <a:pt x="107" y="112"/>
                </a:cubicBezTo>
                <a:cubicBezTo>
                  <a:pt x="101" y="108"/>
                  <a:pt x="96" y="104"/>
                  <a:pt x="91" y="100"/>
                </a:cubicBezTo>
                <a:close/>
                <a:moveTo>
                  <a:pt x="184" y="190"/>
                </a:moveTo>
                <a:cubicBezTo>
                  <a:pt x="184" y="191"/>
                  <a:pt x="184" y="192"/>
                  <a:pt x="184" y="192"/>
                </a:cubicBezTo>
                <a:cubicBezTo>
                  <a:pt x="175" y="192"/>
                  <a:pt x="175" y="192"/>
                  <a:pt x="175" y="192"/>
                </a:cubicBezTo>
                <a:cubicBezTo>
                  <a:pt x="175" y="155"/>
                  <a:pt x="170" y="131"/>
                  <a:pt x="164" y="115"/>
                </a:cubicBezTo>
                <a:cubicBezTo>
                  <a:pt x="176" y="132"/>
                  <a:pt x="184" y="161"/>
                  <a:pt x="184" y="190"/>
                </a:cubicBezTo>
                <a:close/>
                <a:moveTo>
                  <a:pt x="163" y="192"/>
                </a:moveTo>
                <a:cubicBezTo>
                  <a:pt x="125" y="192"/>
                  <a:pt x="125" y="192"/>
                  <a:pt x="125" y="192"/>
                </a:cubicBezTo>
                <a:cubicBezTo>
                  <a:pt x="125" y="182"/>
                  <a:pt x="125" y="174"/>
                  <a:pt x="126" y="166"/>
                </a:cubicBezTo>
                <a:cubicBezTo>
                  <a:pt x="138" y="111"/>
                  <a:pt x="138" y="111"/>
                  <a:pt x="138" y="111"/>
                </a:cubicBezTo>
                <a:cubicBezTo>
                  <a:pt x="140" y="105"/>
                  <a:pt x="142" y="101"/>
                  <a:pt x="144" y="99"/>
                </a:cubicBezTo>
                <a:cubicBezTo>
                  <a:pt x="145" y="101"/>
                  <a:pt x="148" y="105"/>
                  <a:pt x="150" y="111"/>
                </a:cubicBezTo>
                <a:cubicBezTo>
                  <a:pt x="162" y="166"/>
                  <a:pt x="162" y="166"/>
                  <a:pt x="162" y="166"/>
                </a:cubicBezTo>
                <a:cubicBezTo>
                  <a:pt x="163" y="174"/>
                  <a:pt x="163" y="183"/>
                  <a:pt x="163" y="192"/>
                </a:cubicBezTo>
                <a:close/>
                <a:moveTo>
                  <a:pt x="128" y="104"/>
                </a:moveTo>
                <a:cubicBezTo>
                  <a:pt x="121" y="119"/>
                  <a:pt x="113" y="146"/>
                  <a:pt x="113" y="192"/>
                </a:cubicBezTo>
                <a:cubicBezTo>
                  <a:pt x="99" y="192"/>
                  <a:pt x="99" y="192"/>
                  <a:pt x="99" y="192"/>
                </a:cubicBezTo>
                <a:cubicBezTo>
                  <a:pt x="99" y="192"/>
                  <a:pt x="99" y="191"/>
                  <a:pt x="99" y="190"/>
                </a:cubicBezTo>
                <a:cubicBezTo>
                  <a:pt x="99" y="154"/>
                  <a:pt x="112" y="118"/>
                  <a:pt x="128" y="104"/>
                </a:cubicBezTo>
                <a:close/>
                <a:moveTo>
                  <a:pt x="185" y="292"/>
                </a:moveTo>
                <a:cubicBezTo>
                  <a:pt x="98" y="292"/>
                  <a:pt x="98" y="292"/>
                  <a:pt x="98" y="292"/>
                </a:cubicBezTo>
                <a:cubicBezTo>
                  <a:pt x="54" y="292"/>
                  <a:pt x="18" y="254"/>
                  <a:pt x="12" y="204"/>
                </a:cubicBezTo>
                <a:cubicBezTo>
                  <a:pt x="168" y="204"/>
                  <a:pt x="168" y="204"/>
                  <a:pt x="168" y="204"/>
                </a:cubicBezTo>
                <a:cubicBezTo>
                  <a:pt x="169" y="204"/>
                  <a:pt x="169" y="204"/>
                  <a:pt x="169" y="204"/>
                </a:cubicBezTo>
                <a:cubicBezTo>
                  <a:pt x="169" y="204"/>
                  <a:pt x="169" y="204"/>
                  <a:pt x="169" y="204"/>
                </a:cubicBezTo>
                <a:cubicBezTo>
                  <a:pt x="169" y="204"/>
                  <a:pt x="170" y="204"/>
                  <a:pt x="170" y="204"/>
                </a:cubicBezTo>
                <a:cubicBezTo>
                  <a:pt x="271" y="204"/>
                  <a:pt x="271" y="204"/>
                  <a:pt x="271" y="204"/>
                </a:cubicBezTo>
                <a:cubicBezTo>
                  <a:pt x="265" y="254"/>
                  <a:pt x="229" y="292"/>
                  <a:pt x="185" y="292"/>
                </a:cubicBezTo>
                <a:close/>
              </a:path>
            </a:pathLst>
          </a:custGeom>
          <a:solidFill>
            <a:srgbClr val="4F4D50"/>
          </a:solidFill>
          <a:ln>
            <a:noFill/>
          </a:ln>
        </p:spPr>
        <p:txBody>
          <a:bodyPr vert="horz" wrap="square" lIns="91428" tIns="45714" rIns="91428" bIns="45714" numCol="1" anchor="t" anchorCtr="0" compatLnSpc="1">
            <a:prstTxWarp prst="textNoShape">
              <a:avLst/>
            </a:prstTxWarp>
          </a:bodyPr>
          <a:lstStyle/>
          <a:p>
            <a:endParaRPr lang="en-US" sz="1000" dirty="0">
              <a:solidFill>
                <a:srgbClr val="4F4D50"/>
              </a:solidFill>
              <a:latin typeface="思源黑体" panose="020B0500000000000000" pitchFamily="34" charset="-122"/>
              <a:ea typeface="思源黑体" panose="020B0500000000000000" pitchFamily="34" charset="-122"/>
              <a:sym typeface="微软雅黑 Light" panose="020B0502040204020203" pitchFamily="34" charset="-122"/>
            </a:endParaRPr>
          </a:p>
        </p:txBody>
      </p:sp>
      <p:grpSp>
        <p:nvGrpSpPr>
          <p:cNvPr id="3" name="组合 2"/>
          <p:cNvGrpSpPr/>
          <p:nvPr/>
        </p:nvGrpSpPr>
        <p:grpSpPr>
          <a:xfrm>
            <a:off x="7812459" y="5344031"/>
            <a:ext cx="415871" cy="666663"/>
            <a:chOff x="7813476" y="5344280"/>
            <a:chExt cx="415925" cy="666750"/>
          </a:xfrm>
        </p:grpSpPr>
        <p:sp>
          <p:nvSpPr>
            <p:cNvPr id="24" name="Freeform 193"/>
            <p:cNvSpPr>
              <a:spLocks/>
            </p:cNvSpPr>
            <p:nvPr/>
          </p:nvSpPr>
          <p:spPr bwMode="auto">
            <a:xfrm>
              <a:off x="7813476" y="5874505"/>
              <a:ext cx="115888" cy="136525"/>
            </a:xfrm>
            <a:custGeom>
              <a:avLst/>
              <a:gdLst>
                <a:gd name="T0" fmla="*/ 35 w 62"/>
                <a:gd name="T1" fmla="*/ 0 h 72"/>
                <a:gd name="T2" fmla="*/ 26 w 62"/>
                <a:gd name="T3" fmla="*/ 16 h 72"/>
                <a:gd name="T4" fmla="*/ 20 w 62"/>
                <a:gd name="T5" fmla="*/ 63 h 72"/>
                <a:gd name="T6" fmla="*/ 52 w 62"/>
                <a:gd name="T7" fmla="*/ 61 h 72"/>
                <a:gd name="T8" fmla="*/ 44 w 62"/>
                <a:gd name="T9" fmla="*/ 17 h 72"/>
                <a:gd name="T10" fmla="*/ 35 w 62"/>
                <a:gd name="T11" fmla="*/ 0 h 72"/>
              </a:gdLst>
              <a:ahLst/>
              <a:cxnLst>
                <a:cxn ang="0">
                  <a:pos x="T0" y="T1"/>
                </a:cxn>
                <a:cxn ang="0">
                  <a:pos x="T2" y="T3"/>
                </a:cxn>
                <a:cxn ang="0">
                  <a:pos x="T4" y="T5"/>
                </a:cxn>
                <a:cxn ang="0">
                  <a:pos x="T6" y="T7"/>
                </a:cxn>
                <a:cxn ang="0">
                  <a:pos x="T8" y="T9"/>
                </a:cxn>
                <a:cxn ang="0">
                  <a:pos x="T10" y="T11"/>
                </a:cxn>
              </a:cxnLst>
              <a:rect l="0" t="0" r="r" b="b"/>
              <a:pathLst>
                <a:path w="62" h="72">
                  <a:moveTo>
                    <a:pt x="35" y="0"/>
                  </a:moveTo>
                  <a:cubicBezTo>
                    <a:pt x="35" y="0"/>
                    <a:pt x="31" y="10"/>
                    <a:pt x="26" y="16"/>
                  </a:cubicBezTo>
                  <a:cubicBezTo>
                    <a:pt x="21" y="22"/>
                    <a:pt x="0" y="45"/>
                    <a:pt x="20" y="63"/>
                  </a:cubicBezTo>
                  <a:cubicBezTo>
                    <a:pt x="30" y="72"/>
                    <a:pt x="45" y="71"/>
                    <a:pt x="52" y="61"/>
                  </a:cubicBezTo>
                  <a:cubicBezTo>
                    <a:pt x="60" y="52"/>
                    <a:pt x="62" y="36"/>
                    <a:pt x="44" y="17"/>
                  </a:cubicBezTo>
                  <a:cubicBezTo>
                    <a:pt x="38" y="10"/>
                    <a:pt x="35" y="0"/>
                    <a:pt x="35" y="0"/>
                  </a:cubicBezTo>
                  <a:close/>
                </a:path>
              </a:pathLst>
            </a:custGeom>
            <a:solidFill>
              <a:srgbClr val="4F4D50"/>
            </a:solidFill>
            <a:ln>
              <a:noFill/>
            </a:ln>
          </p:spPr>
          <p:txBody>
            <a:bodyPr vert="horz" wrap="square" lIns="91428" tIns="45714" rIns="91428" bIns="45714" numCol="1" anchor="t" anchorCtr="0" compatLnSpc="1">
              <a:prstTxWarp prst="textNoShape">
                <a:avLst/>
              </a:prstTxWarp>
            </a:bodyPr>
            <a:lstStyle/>
            <a:p>
              <a:endParaRPr lang="en-US" sz="1000" dirty="0">
                <a:solidFill>
                  <a:srgbClr val="4F4D50"/>
                </a:solidFill>
                <a:latin typeface="思源黑体" panose="020B0500000000000000" pitchFamily="34" charset="-122"/>
                <a:ea typeface="思源黑体" panose="020B0500000000000000" pitchFamily="34" charset="-122"/>
                <a:sym typeface="微软雅黑 Light" panose="020B0502040204020203" pitchFamily="34" charset="-122"/>
              </a:endParaRPr>
            </a:p>
          </p:txBody>
        </p:sp>
        <p:sp>
          <p:nvSpPr>
            <p:cNvPr id="25" name="Freeform 194"/>
            <p:cNvSpPr>
              <a:spLocks noEditPoints="1"/>
            </p:cNvSpPr>
            <p:nvPr/>
          </p:nvSpPr>
          <p:spPr bwMode="auto">
            <a:xfrm>
              <a:off x="7813476" y="5344280"/>
              <a:ext cx="415925" cy="503238"/>
            </a:xfrm>
            <a:custGeom>
              <a:avLst/>
              <a:gdLst>
                <a:gd name="T0" fmla="*/ 206 w 220"/>
                <a:gd name="T1" fmla="*/ 86 h 266"/>
                <a:gd name="T2" fmla="*/ 158 w 220"/>
                <a:gd name="T3" fmla="*/ 86 h 266"/>
                <a:gd name="T4" fmla="*/ 126 w 220"/>
                <a:gd name="T5" fmla="*/ 55 h 266"/>
                <a:gd name="T6" fmla="*/ 126 w 220"/>
                <a:gd name="T7" fmla="*/ 49 h 266"/>
                <a:gd name="T8" fmla="*/ 137 w 220"/>
                <a:gd name="T9" fmla="*/ 49 h 266"/>
                <a:gd name="T10" fmla="*/ 156 w 220"/>
                <a:gd name="T11" fmla="*/ 30 h 266"/>
                <a:gd name="T12" fmla="*/ 137 w 220"/>
                <a:gd name="T13" fmla="*/ 11 h 266"/>
                <a:gd name="T14" fmla="*/ 125 w 220"/>
                <a:gd name="T15" fmla="*/ 11 h 266"/>
                <a:gd name="T16" fmla="*/ 109 w 220"/>
                <a:gd name="T17" fmla="*/ 0 h 266"/>
                <a:gd name="T18" fmla="*/ 93 w 220"/>
                <a:gd name="T19" fmla="*/ 11 h 266"/>
                <a:gd name="T20" fmla="*/ 81 w 220"/>
                <a:gd name="T21" fmla="*/ 11 h 266"/>
                <a:gd name="T22" fmla="*/ 62 w 220"/>
                <a:gd name="T23" fmla="*/ 30 h 266"/>
                <a:gd name="T24" fmla="*/ 81 w 220"/>
                <a:gd name="T25" fmla="*/ 49 h 266"/>
                <a:gd name="T26" fmla="*/ 92 w 220"/>
                <a:gd name="T27" fmla="*/ 49 h 266"/>
                <a:gd name="T28" fmla="*/ 92 w 220"/>
                <a:gd name="T29" fmla="*/ 55 h 266"/>
                <a:gd name="T30" fmla="*/ 58 w 220"/>
                <a:gd name="T31" fmla="*/ 92 h 266"/>
                <a:gd name="T32" fmla="*/ 0 w 220"/>
                <a:gd name="T33" fmla="*/ 160 h 266"/>
                <a:gd name="T34" fmla="*/ 0 w 220"/>
                <a:gd name="T35" fmla="*/ 167 h 266"/>
                <a:gd name="T36" fmla="*/ 0 w 220"/>
                <a:gd name="T37" fmla="*/ 246 h 266"/>
                <a:gd name="T38" fmla="*/ 20 w 220"/>
                <a:gd name="T39" fmla="*/ 266 h 266"/>
                <a:gd name="T40" fmla="*/ 50 w 220"/>
                <a:gd name="T41" fmla="*/ 266 h 266"/>
                <a:gd name="T42" fmla="*/ 70 w 220"/>
                <a:gd name="T43" fmla="*/ 246 h 266"/>
                <a:gd name="T44" fmla="*/ 70 w 220"/>
                <a:gd name="T45" fmla="*/ 190 h 266"/>
                <a:gd name="T46" fmla="*/ 70 w 220"/>
                <a:gd name="T47" fmla="*/ 189 h 266"/>
                <a:gd name="T48" fmla="*/ 102 w 220"/>
                <a:gd name="T49" fmla="*/ 177 h 266"/>
                <a:gd name="T50" fmla="*/ 206 w 220"/>
                <a:gd name="T51" fmla="*/ 177 h 266"/>
                <a:gd name="T52" fmla="*/ 220 w 220"/>
                <a:gd name="T53" fmla="*/ 157 h 266"/>
                <a:gd name="T54" fmla="*/ 220 w 220"/>
                <a:gd name="T55" fmla="*/ 105 h 266"/>
                <a:gd name="T56" fmla="*/ 206 w 220"/>
                <a:gd name="T57" fmla="*/ 86 h 266"/>
                <a:gd name="T58" fmla="*/ 82 w 220"/>
                <a:gd name="T59" fmla="*/ 39 h 266"/>
                <a:gd name="T60" fmla="*/ 72 w 220"/>
                <a:gd name="T61" fmla="*/ 30 h 266"/>
                <a:gd name="T62" fmla="*/ 82 w 220"/>
                <a:gd name="T63" fmla="*/ 20 h 266"/>
                <a:gd name="T64" fmla="*/ 136 w 220"/>
                <a:gd name="T65" fmla="*/ 20 h 266"/>
                <a:gd name="T66" fmla="*/ 146 w 220"/>
                <a:gd name="T67" fmla="*/ 30 h 266"/>
                <a:gd name="T68" fmla="*/ 136 w 220"/>
                <a:gd name="T69" fmla="*/ 39 h 266"/>
                <a:gd name="T70" fmla="*/ 82 w 220"/>
                <a:gd name="T71" fmla="*/ 39 h 266"/>
                <a:gd name="T72" fmla="*/ 100 w 220"/>
                <a:gd name="T73" fmla="*/ 67 h 266"/>
                <a:gd name="T74" fmla="*/ 106 w 220"/>
                <a:gd name="T75" fmla="*/ 65 h 266"/>
                <a:gd name="T76" fmla="*/ 106 w 220"/>
                <a:gd name="T77" fmla="*/ 49 h 266"/>
                <a:gd name="T78" fmla="*/ 113 w 220"/>
                <a:gd name="T79" fmla="*/ 49 h 266"/>
                <a:gd name="T80" fmla="*/ 113 w 220"/>
                <a:gd name="T81" fmla="*/ 65 h 266"/>
                <a:gd name="T82" fmla="*/ 118 w 220"/>
                <a:gd name="T83" fmla="*/ 67 h 266"/>
                <a:gd name="T84" fmla="*/ 146 w 220"/>
                <a:gd name="T85" fmla="*/ 92 h 266"/>
                <a:gd name="T86" fmla="*/ 108 w 220"/>
                <a:gd name="T87" fmla="*/ 96 h 266"/>
                <a:gd name="T88" fmla="*/ 72 w 220"/>
                <a:gd name="T89" fmla="*/ 93 h 266"/>
                <a:gd name="T90" fmla="*/ 100 w 220"/>
                <a:gd name="T91" fmla="*/ 67 h 266"/>
                <a:gd name="T92" fmla="*/ 206 w 220"/>
                <a:gd name="T93" fmla="*/ 157 h 266"/>
                <a:gd name="T94" fmla="*/ 205 w 220"/>
                <a:gd name="T95" fmla="*/ 163 h 266"/>
                <a:gd name="T96" fmla="*/ 102 w 220"/>
                <a:gd name="T97" fmla="*/ 163 h 266"/>
                <a:gd name="T98" fmla="*/ 57 w 220"/>
                <a:gd name="T99" fmla="*/ 182 h 266"/>
                <a:gd name="T100" fmla="*/ 56 w 220"/>
                <a:gd name="T101" fmla="*/ 183 h 266"/>
                <a:gd name="T102" fmla="*/ 56 w 220"/>
                <a:gd name="T103" fmla="*/ 246 h 266"/>
                <a:gd name="T104" fmla="*/ 50 w 220"/>
                <a:gd name="T105" fmla="*/ 253 h 266"/>
                <a:gd name="T106" fmla="*/ 20 w 220"/>
                <a:gd name="T107" fmla="*/ 253 h 266"/>
                <a:gd name="T108" fmla="*/ 14 w 220"/>
                <a:gd name="T109" fmla="*/ 246 h 266"/>
                <a:gd name="T110" fmla="*/ 14 w 220"/>
                <a:gd name="T111" fmla="*/ 160 h 266"/>
                <a:gd name="T112" fmla="*/ 66 w 220"/>
                <a:gd name="T113" fmla="*/ 104 h 266"/>
                <a:gd name="T114" fmla="*/ 67 w 220"/>
                <a:gd name="T115" fmla="*/ 103 h 266"/>
                <a:gd name="T116" fmla="*/ 110 w 220"/>
                <a:gd name="T117" fmla="*/ 108 h 266"/>
                <a:gd name="T118" fmla="*/ 159 w 220"/>
                <a:gd name="T119" fmla="*/ 99 h 266"/>
                <a:gd name="T120" fmla="*/ 205 w 220"/>
                <a:gd name="T121" fmla="*/ 99 h 266"/>
                <a:gd name="T122" fmla="*/ 206 w 220"/>
                <a:gd name="T123" fmla="*/ 105 h 266"/>
                <a:gd name="T124" fmla="*/ 206 w 220"/>
                <a:gd name="T125" fmla="*/ 15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0" h="266">
                  <a:moveTo>
                    <a:pt x="206" y="86"/>
                  </a:moveTo>
                  <a:cubicBezTo>
                    <a:pt x="158" y="86"/>
                    <a:pt x="158" y="86"/>
                    <a:pt x="158" y="86"/>
                  </a:cubicBezTo>
                  <a:cubicBezTo>
                    <a:pt x="153" y="71"/>
                    <a:pt x="141" y="60"/>
                    <a:pt x="126" y="55"/>
                  </a:cubicBezTo>
                  <a:cubicBezTo>
                    <a:pt x="126" y="49"/>
                    <a:pt x="126" y="49"/>
                    <a:pt x="126" y="49"/>
                  </a:cubicBezTo>
                  <a:cubicBezTo>
                    <a:pt x="137" y="49"/>
                    <a:pt x="137" y="49"/>
                    <a:pt x="137" y="49"/>
                  </a:cubicBezTo>
                  <a:cubicBezTo>
                    <a:pt x="148" y="49"/>
                    <a:pt x="156" y="41"/>
                    <a:pt x="156" y="30"/>
                  </a:cubicBezTo>
                  <a:cubicBezTo>
                    <a:pt x="156" y="20"/>
                    <a:pt x="148" y="11"/>
                    <a:pt x="137" y="11"/>
                  </a:cubicBezTo>
                  <a:cubicBezTo>
                    <a:pt x="125" y="11"/>
                    <a:pt x="125" y="11"/>
                    <a:pt x="125" y="11"/>
                  </a:cubicBezTo>
                  <a:cubicBezTo>
                    <a:pt x="123" y="5"/>
                    <a:pt x="116" y="0"/>
                    <a:pt x="109" y="0"/>
                  </a:cubicBezTo>
                  <a:cubicBezTo>
                    <a:pt x="102" y="0"/>
                    <a:pt x="96" y="5"/>
                    <a:pt x="93" y="11"/>
                  </a:cubicBezTo>
                  <a:cubicBezTo>
                    <a:pt x="81" y="11"/>
                    <a:pt x="81" y="11"/>
                    <a:pt x="81" y="11"/>
                  </a:cubicBezTo>
                  <a:cubicBezTo>
                    <a:pt x="71" y="11"/>
                    <a:pt x="62" y="20"/>
                    <a:pt x="62" y="30"/>
                  </a:cubicBezTo>
                  <a:cubicBezTo>
                    <a:pt x="62" y="41"/>
                    <a:pt x="71" y="49"/>
                    <a:pt x="81" y="49"/>
                  </a:cubicBezTo>
                  <a:cubicBezTo>
                    <a:pt x="92" y="49"/>
                    <a:pt x="92" y="49"/>
                    <a:pt x="92" y="49"/>
                  </a:cubicBezTo>
                  <a:cubicBezTo>
                    <a:pt x="92" y="55"/>
                    <a:pt x="92" y="55"/>
                    <a:pt x="92" y="55"/>
                  </a:cubicBezTo>
                  <a:cubicBezTo>
                    <a:pt x="75" y="61"/>
                    <a:pt x="63" y="74"/>
                    <a:pt x="58" y="92"/>
                  </a:cubicBezTo>
                  <a:cubicBezTo>
                    <a:pt x="32" y="99"/>
                    <a:pt x="1" y="117"/>
                    <a:pt x="0" y="160"/>
                  </a:cubicBezTo>
                  <a:cubicBezTo>
                    <a:pt x="0" y="162"/>
                    <a:pt x="0" y="165"/>
                    <a:pt x="0" y="167"/>
                  </a:cubicBezTo>
                  <a:cubicBezTo>
                    <a:pt x="0" y="246"/>
                    <a:pt x="0" y="246"/>
                    <a:pt x="0" y="246"/>
                  </a:cubicBezTo>
                  <a:cubicBezTo>
                    <a:pt x="0" y="257"/>
                    <a:pt x="9" y="266"/>
                    <a:pt x="20" y="266"/>
                  </a:cubicBezTo>
                  <a:cubicBezTo>
                    <a:pt x="50" y="266"/>
                    <a:pt x="50" y="266"/>
                    <a:pt x="50" y="266"/>
                  </a:cubicBezTo>
                  <a:cubicBezTo>
                    <a:pt x="61" y="266"/>
                    <a:pt x="70" y="257"/>
                    <a:pt x="70" y="246"/>
                  </a:cubicBezTo>
                  <a:cubicBezTo>
                    <a:pt x="70" y="190"/>
                    <a:pt x="70" y="190"/>
                    <a:pt x="70" y="190"/>
                  </a:cubicBezTo>
                  <a:cubicBezTo>
                    <a:pt x="70" y="189"/>
                    <a:pt x="70" y="189"/>
                    <a:pt x="70" y="189"/>
                  </a:cubicBezTo>
                  <a:cubicBezTo>
                    <a:pt x="71" y="189"/>
                    <a:pt x="81" y="177"/>
                    <a:pt x="102" y="177"/>
                  </a:cubicBezTo>
                  <a:cubicBezTo>
                    <a:pt x="206" y="177"/>
                    <a:pt x="206" y="177"/>
                    <a:pt x="206" y="177"/>
                  </a:cubicBezTo>
                  <a:cubicBezTo>
                    <a:pt x="214" y="177"/>
                    <a:pt x="220" y="168"/>
                    <a:pt x="220" y="157"/>
                  </a:cubicBezTo>
                  <a:cubicBezTo>
                    <a:pt x="220" y="105"/>
                    <a:pt x="220" y="105"/>
                    <a:pt x="220" y="105"/>
                  </a:cubicBezTo>
                  <a:cubicBezTo>
                    <a:pt x="220" y="94"/>
                    <a:pt x="214" y="86"/>
                    <a:pt x="206" y="86"/>
                  </a:cubicBezTo>
                  <a:close/>
                  <a:moveTo>
                    <a:pt x="82" y="39"/>
                  </a:moveTo>
                  <a:cubicBezTo>
                    <a:pt x="77" y="39"/>
                    <a:pt x="72" y="35"/>
                    <a:pt x="72" y="30"/>
                  </a:cubicBezTo>
                  <a:cubicBezTo>
                    <a:pt x="72" y="24"/>
                    <a:pt x="77" y="20"/>
                    <a:pt x="82" y="20"/>
                  </a:cubicBezTo>
                  <a:cubicBezTo>
                    <a:pt x="136" y="20"/>
                    <a:pt x="136" y="20"/>
                    <a:pt x="136" y="20"/>
                  </a:cubicBezTo>
                  <a:cubicBezTo>
                    <a:pt x="142" y="20"/>
                    <a:pt x="146" y="24"/>
                    <a:pt x="146" y="30"/>
                  </a:cubicBezTo>
                  <a:cubicBezTo>
                    <a:pt x="146" y="35"/>
                    <a:pt x="142" y="39"/>
                    <a:pt x="136" y="39"/>
                  </a:cubicBezTo>
                  <a:lnTo>
                    <a:pt x="82" y="39"/>
                  </a:lnTo>
                  <a:close/>
                  <a:moveTo>
                    <a:pt x="100" y="67"/>
                  </a:moveTo>
                  <a:cubicBezTo>
                    <a:pt x="106" y="65"/>
                    <a:pt x="106" y="65"/>
                    <a:pt x="106" y="65"/>
                  </a:cubicBezTo>
                  <a:cubicBezTo>
                    <a:pt x="106" y="49"/>
                    <a:pt x="106" y="49"/>
                    <a:pt x="106" y="49"/>
                  </a:cubicBezTo>
                  <a:cubicBezTo>
                    <a:pt x="113" y="49"/>
                    <a:pt x="113" y="49"/>
                    <a:pt x="113" y="49"/>
                  </a:cubicBezTo>
                  <a:cubicBezTo>
                    <a:pt x="113" y="65"/>
                    <a:pt x="113" y="65"/>
                    <a:pt x="113" y="65"/>
                  </a:cubicBezTo>
                  <a:cubicBezTo>
                    <a:pt x="118" y="67"/>
                    <a:pt x="118" y="67"/>
                    <a:pt x="118" y="67"/>
                  </a:cubicBezTo>
                  <a:cubicBezTo>
                    <a:pt x="131" y="70"/>
                    <a:pt x="141" y="79"/>
                    <a:pt x="146" y="92"/>
                  </a:cubicBezTo>
                  <a:cubicBezTo>
                    <a:pt x="134" y="95"/>
                    <a:pt x="122" y="96"/>
                    <a:pt x="108" y="96"/>
                  </a:cubicBezTo>
                  <a:cubicBezTo>
                    <a:pt x="92" y="96"/>
                    <a:pt x="79" y="94"/>
                    <a:pt x="72" y="93"/>
                  </a:cubicBezTo>
                  <a:cubicBezTo>
                    <a:pt x="76" y="80"/>
                    <a:pt x="87" y="70"/>
                    <a:pt x="100" y="67"/>
                  </a:cubicBezTo>
                  <a:close/>
                  <a:moveTo>
                    <a:pt x="206" y="157"/>
                  </a:moveTo>
                  <a:cubicBezTo>
                    <a:pt x="206" y="160"/>
                    <a:pt x="205" y="162"/>
                    <a:pt x="205" y="163"/>
                  </a:cubicBezTo>
                  <a:cubicBezTo>
                    <a:pt x="102" y="163"/>
                    <a:pt x="102" y="163"/>
                    <a:pt x="102" y="163"/>
                  </a:cubicBezTo>
                  <a:cubicBezTo>
                    <a:pt x="73" y="163"/>
                    <a:pt x="58" y="181"/>
                    <a:pt x="57" y="182"/>
                  </a:cubicBezTo>
                  <a:cubicBezTo>
                    <a:pt x="56" y="183"/>
                    <a:pt x="56" y="183"/>
                    <a:pt x="56" y="183"/>
                  </a:cubicBezTo>
                  <a:cubicBezTo>
                    <a:pt x="56" y="246"/>
                    <a:pt x="56" y="246"/>
                    <a:pt x="56" y="246"/>
                  </a:cubicBezTo>
                  <a:cubicBezTo>
                    <a:pt x="56" y="250"/>
                    <a:pt x="54" y="253"/>
                    <a:pt x="50" y="253"/>
                  </a:cubicBezTo>
                  <a:cubicBezTo>
                    <a:pt x="20" y="253"/>
                    <a:pt x="20" y="253"/>
                    <a:pt x="20" y="253"/>
                  </a:cubicBezTo>
                  <a:cubicBezTo>
                    <a:pt x="17" y="253"/>
                    <a:pt x="14" y="250"/>
                    <a:pt x="14" y="246"/>
                  </a:cubicBezTo>
                  <a:cubicBezTo>
                    <a:pt x="14" y="217"/>
                    <a:pt x="14" y="162"/>
                    <a:pt x="14" y="160"/>
                  </a:cubicBezTo>
                  <a:cubicBezTo>
                    <a:pt x="15" y="131"/>
                    <a:pt x="32" y="112"/>
                    <a:pt x="66" y="104"/>
                  </a:cubicBezTo>
                  <a:cubicBezTo>
                    <a:pt x="67" y="103"/>
                    <a:pt x="67" y="103"/>
                    <a:pt x="67" y="103"/>
                  </a:cubicBezTo>
                  <a:cubicBezTo>
                    <a:pt x="82" y="106"/>
                    <a:pt x="97" y="108"/>
                    <a:pt x="110" y="108"/>
                  </a:cubicBezTo>
                  <a:cubicBezTo>
                    <a:pt x="138" y="108"/>
                    <a:pt x="155" y="101"/>
                    <a:pt x="159" y="99"/>
                  </a:cubicBezTo>
                  <a:cubicBezTo>
                    <a:pt x="205" y="99"/>
                    <a:pt x="205" y="99"/>
                    <a:pt x="205" y="99"/>
                  </a:cubicBezTo>
                  <a:cubicBezTo>
                    <a:pt x="205" y="100"/>
                    <a:pt x="206" y="102"/>
                    <a:pt x="206" y="105"/>
                  </a:cubicBezTo>
                  <a:lnTo>
                    <a:pt x="206" y="157"/>
                  </a:lnTo>
                  <a:close/>
                </a:path>
              </a:pathLst>
            </a:custGeom>
            <a:solidFill>
              <a:srgbClr val="4F4D50"/>
            </a:solidFill>
            <a:ln>
              <a:noFill/>
            </a:ln>
          </p:spPr>
          <p:txBody>
            <a:bodyPr vert="horz" wrap="square" lIns="91428" tIns="45714" rIns="91428" bIns="45714" numCol="1" anchor="t" anchorCtr="0" compatLnSpc="1">
              <a:prstTxWarp prst="textNoShape">
                <a:avLst/>
              </a:prstTxWarp>
            </a:bodyPr>
            <a:lstStyle/>
            <a:p>
              <a:endParaRPr lang="en-US" sz="1000" dirty="0">
                <a:solidFill>
                  <a:srgbClr val="4F4D50"/>
                </a:solidFill>
                <a:latin typeface="思源黑体" panose="020B0500000000000000" pitchFamily="34" charset="-122"/>
                <a:ea typeface="思源黑体" panose="020B0500000000000000" pitchFamily="34" charset="-122"/>
                <a:sym typeface="微软雅黑 Light" panose="020B0502040204020203" pitchFamily="34" charset="-122"/>
              </a:endParaRPr>
            </a:p>
          </p:txBody>
        </p:sp>
      </p:grpSp>
      <p:sp>
        <p:nvSpPr>
          <p:cNvPr id="19" name="Text Placeholder 8">
            <a:extLst>
              <a:ext uri="{FF2B5EF4-FFF2-40B4-BE49-F238E27FC236}">
                <a16:creationId xmlns:a16="http://schemas.microsoft.com/office/drawing/2014/main" id="{D8BD9DE3-25FA-42E6-8F74-C6723C4E9964}"/>
              </a:ext>
            </a:extLst>
          </p:cNvPr>
          <p:cNvSpPr txBox="1">
            <a:spLocks/>
          </p:cNvSpPr>
          <p:nvPr/>
        </p:nvSpPr>
        <p:spPr>
          <a:xfrm>
            <a:off x="2492293" y="5263941"/>
            <a:ext cx="2009331" cy="336298"/>
          </a:xfrm>
          <a:prstGeom prst="rect">
            <a:avLst/>
          </a:prstGeom>
        </p:spPr>
        <p:txBody>
          <a:bodyPr vert="horz" lIns="91428" tIns="45714" rIns="91428"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4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rPr>
              <a:t>标题文字添加</a:t>
            </a:r>
            <a:endParaRPr lang="en-US" altLang="zh-CN" sz="14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endParaRPr>
          </a:p>
        </p:txBody>
      </p:sp>
      <p:sp>
        <p:nvSpPr>
          <p:cNvPr id="20" name="Text Placeholder 9">
            <a:extLst>
              <a:ext uri="{FF2B5EF4-FFF2-40B4-BE49-F238E27FC236}">
                <a16:creationId xmlns:a16="http://schemas.microsoft.com/office/drawing/2014/main" id="{679C58A0-13B8-4952-B5F7-1A947AD1F627}"/>
              </a:ext>
            </a:extLst>
          </p:cNvPr>
          <p:cNvSpPr txBox="1">
            <a:spLocks/>
          </p:cNvSpPr>
          <p:nvPr/>
        </p:nvSpPr>
        <p:spPr>
          <a:xfrm>
            <a:off x="2492293" y="5563174"/>
            <a:ext cx="2009331" cy="564728"/>
          </a:xfrm>
          <a:prstGeom prst="rect">
            <a:avLst/>
          </a:prstGeom>
        </p:spPr>
        <p:txBody>
          <a:bodyPr vert="horz" lIns="91428" tIns="45714" rIns="91428"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0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rPr>
              <a:t>请在此粘贴或者输入你的文字内容请在此粘贴或者输入你</a:t>
            </a:r>
            <a:endParaRPr lang="en-AU" altLang="zh-CN" sz="10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endParaRPr>
          </a:p>
        </p:txBody>
      </p:sp>
      <p:sp>
        <p:nvSpPr>
          <p:cNvPr id="22" name="Text Placeholder 8">
            <a:extLst>
              <a:ext uri="{FF2B5EF4-FFF2-40B4-BE49-F238E27FC236}">
                <a16:creationId xmlns:a16="http://schemas.microsoft.com/office/drawing/2014/main" id="{6EAC3132-F1CC-4370-BE41-5CBA06EC9060}"/>
              </a:ext>
            </a:extLst>
          </p:cNvPr>
          <p:cNvSpPr txBox="1">
            <a:spLocks/>
          </p:cNvSpPr>
          <p:nvPr/>
        </p:nvSpPr>
        <p:spPr>
          <a:xfrm>
            <a:off x="5442835" y="5263941"/>
            <a:ext cx="2009331" cy="336298"/>
          </a:xfrm>
          <a:prstGeom prst="rect">
            <a:avLst/>
          </a:prstGeom>
        </p:spPr>
        <p:txBody>
          <a:bodyPr vert="horz" lIns="91428" tIns="45714" rIns="91428"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4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rPr>
              <a:t>标题文字添加</a:t>
            </a:r>
            <a:endParaRPr lang="en-US" altLang="zh-CN" sz="14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endParaRPr>
          </a:p>
        </p:txBody>
      </p:sp>
      <p:sp>
        <p:nvSpPr>
          <p:cNvPr id="23" name="Text Placeholder 9">
            <a:extLst>
              <a:ext uri="{FF2B5EF4-FFF2-40B4-BE49-F238E27FC236}">
                <a16:creationId xmlns:a16="http://schemas.microsoft.com/office/drawing/2014/main" id="{D1FFE19E-2B46-4D1D-8A61-1DFD440D8C50}"/>
              </a:ext>
            </a:extLst>
          </p:cNvPr>
          <p:cNvSpPr txBox="1">
            <a:spLocks/>
          </p:cNvSpPr>
          <p:nvPr/>
        </p:nvSpPr>
        <p:spPr>
          <a:xfrm>
            <a:off x="5442835" y="5563174"/>
            <a:ext cx="2009331" cy="564728"/>
          </a:xfrm>
          <a:prstGeom prst="rect">
            <a:avLst/>
          </a:prstGeom>
        </p:spPr>
        <p:txBody>
          <a:bodyPr vert="horz" lIns="91428" tIns="45714" rIns="91428"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0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rPr>
              <a:t>请在此粘贴或者输入你的文字内容请在此粘贴或者输入你的</a:t>
            </a:r>
            <a:endParaRPr lang="en-AU" altLang="zh-CN" sz="10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endParaRPr>
          </a:p>
        </p:txBody>
      </p:sp>
      <p:sp>
        <p:nvSpPr>
          <p:cNvPr id="26" name="Text Placeholder 8">
            <a:extLst>
              <a:ext uri="{FF2B5EF4-FFF2-40B4-BE49-F238E27FC236}">
                <a16:creationId xmlns:a16="http://schemas.microsoft.com/office/drawing/2014/main" id="{15566535-1E29-42B1-885F-2E2836B42247}"/>
              </a:ext>
            </a:extLst>
          </p:cNvPr>
          <p:cNvSpPr txBox="1">
            <a:spLocks/>
          </p:cNvSpPr>
          <p:nvPr/>
        </p:nvSpPr>
        <p:spPr>
          <a:xfrm>
            <a:off x="8356310" y="5263941"/>
            <a:ext cx="2009331" cy="336298"/>
          </a:xfrm>
          <a:prstGeom prst="rect">
            <a:avLst/>
          </a:prstGeom>
        </p:spPr>
        <p:txBody>
          <a:bodyPr vert="horz" lIns="91428" tIns="45714" rIns="91428"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4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rPr>
              <a:t>标题文字添加</a:t>
            </a:r>
            <a:endParaRPr lang="en-US" altLang="zh-CN" sz="14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endParaRPr>
          </a:p>
        </p:txBody>
      </p:sp>
      <p:sp>
        <p:nvSpPr>
          <p:cNvPr id="27" name="Text Placeholder 9">
            <a:extLst>
              <a:ext uri="{FF2B5EF4-FFF2-40B4-BE49-F238E27FC236}">
                <a16:creationId xmlns:a16="http://schemas.microsoft.com/office/drawing/2014/main" id="{CDC701BB-D8F8-4C7A-BC32-5866CCA60C97}"/>
              </a:ext>
            </a:extLst>
          </p:cNvPr>
          <p:cNvSpPr txBox="1">
            <a:spLocks/>
          </p:cNvSpPr>
          <p:nvPr/>
        </p:nvSpPr>
        <p:spPr>
          <a:xfrm>
            <a:off x="8356310" y="5563174"/>
            <a:ext cx="2009331" cy="564728"/>
          </a:xfrm>
          <a:prstGeom prst="rect">
            <a:avLst/>
          </a:prstGeom>
        </p:spPr>
        <p:txBody>
          <a:bodyPr vert="horz" lIns="91428" tIns="45714" rIns="91428"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0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rPr>
              <a:t>请在此粘贴或者输入你的文字内容请在此粘贴或者输入你</a:t>
            </a:r>
            <a:endParaRPr lang="en-AU" altLang="zh-CN" sz="10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endParaRPr>
          </a:p>
        </p:txBody>
      </p:sp>
      <p:grpSp>
        <p:nvGrpSpPr>
          <p:cNvPr id="28" name="组合 27"/>
          <p:cNvGrpSpPr/>
          <p:nvPr/>
        </p:nvGrpSpPr>
        <p:grpSpPr>
          <a:xfrm>
            <a:off x="3960903" y="266662"/>
            <a:ext cx="4268606" cy="919077"/>
            <a:chOff x="3925680" y="337337"/>
            <a:chExt cx="4269162" cy="919197"/>
          </a:xfrm>
        </p:grpSpPr>
        <p:sp>
          <p:nvSpPr>
            <p:cNvPr id="34" name="文本框 33"/>
            <p:cNvSpPr txBox="1"/>
            <p:nvPr/>
          </p:nvSpPr>
          <p:spPr>
            <a:xfrm>
              <a:off x="3925680" y="337337"/>
              <a:ext cx="4269162"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r>
                <a:rPr lang="zh-CN" altLang="en-US" sz="3200" dirty="0">
                  <a:ea typeface="思源黑体" panose="020B0500000000000000" pitchFamily="34" charset="-122"/>
                </a:rPr>
                <a:t>可编辑图表样式</a:t>
              </a:r>
            </a:p>
          </p:txBody>
        </p:sp>
        <p:sp>
          <p:nvSpPr>
            <p:cNvPr id="35" name="文本框 34"/>
            <p:cNvSpPr txBox="1"/>
            <p:nvPr/>
          </p:nvSpPr>
          <p:spPr>
            <a:xfrm>
              <a:off x="3925680" y="868736"/>
              <a:ext cx="4269162" cy="387798"/>
            </a:xfrm>
            <a:prstGeom prst="rect">
              <a:avLst/>
            </a:prstGeom>
            <a:noFill/>
          </p:spPr>
          <p:txBody>
            <a:bodyPr wrap="square" rtlCol="0">
              <a:spAutoFit/>
              <a:scene3d>
                <a:camera prst="orthographicFront"/>
                <a:lightRig rig="threePt" dir="t"/>
              </a:scene3d>
              <a:sp3d contourW="12700"/>
            </a:bodyPr>
            <a:lstStyle>
              <a:defPPr>
                <a:defRPr lang="en-US"/>
              </a:defPPr>
              <a:lvl1pPr algn="ctr">
                <a:lnSpc>
                  <a:spcPct val="120000"/>
                </a:lnSpc>
                <a:defRPr sz="1100">
                  <a:solidFill>
                    <a:schemeClr val="bg1">
                      <a:lumMod val="65000"/>
                    </a:schemeClr>
                  </a:solidFill>
                  <a:latin typeface="Century Gothic" panose="020B0502020202020204" pitchFamily="34" charset="0"/>
                </a:defRPr>
              </a:lvl1pPr>
            </a:lstStyle>
            <a:p>
              <a:r>
                <a:rPr lang="en-US" altLang="zh-CN" sz="800" dirty="0">
                  <a:solidFill>
                    <a:schemeClr val="tx1">
                      <a:lumMod val="50000"/>
                      <a:lumOff val="50000"/>
                    </a:schemeClr>
                  </a:solidFill>
                  <a:ea typeface="思源黑体" panose="020B0500000000000000" pitchFamily="34" charset="-122"/>
                </a:rPr>
                <a:t>print the presentation and make it into a film to be used in a wider field The user can demonstrate on a projector or computer</a:t>
              </a:r>
            </a:p>
          </p:txBody>
        </p:sp>
      </p:grpSp>
    </p:spTree>
    <p:extLst>
      <p:ext uri="{BB962C8B-B14F-4D97-AF65-F5344CB8AC3E}">
        <p14:creationId xmlns:p14="http://schemas.microsoft.com/office/powerpoint/2010/main" val="1216910420"/>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2000"/>
                                  </p:stCondLst>
                                  <p:childTnLst>
                                    <p:set>
                                      <p:cBhvr>
                                        <p:cTn id="6" dur="1" fill="hold">
                                          <p:stCondLst>
                                            <p:cond delay="0"/>
                                          </p:stCondLst>
                                        </p:cTn>
                                        <p:tgtEl>
                                          <p:spTgt spid="11">
                                            <p:graphicEl>
                                              <a:chart seriesIdx="-3" categoryIdx="-3" bldStep="gridLegend"/>
                                            </p:graphicEl>
                                          </p:spTgt>
                                        </p:tgtEl>
                                        <p:attrNameLst>
                                          <p:attrName>style.visibility</p:attrName>
                                        </p:attrNameLst>
                                      </p:cBhvr>
                                      <p:to>
                                        <p:strVal val="visible"/>
                                      </p:to>
                                    </p:set>
                                    <p:anim calcmode="lin" valueType="num">
                                      <p:cBhvr additive="base">
                                        <p:cTn id="7" dur="5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graphicEl>
                                              <a:chart seriesIdx="-3" categoryIdx="-3" bldStep="gridLegend"/>
                                            </p:graphic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500"/>
                                  </p:stCondLst>
                                  <p:childTnLst>
                                    <p:set>
                                      <p:cBhvr>
                                        <p:cTn id="10" dur="1" fill="hold">
                                          <p:stCondLst>
                                            <p:cond delay="0"/>
                                          </p:stCondLst>
                                        </p:cTn>
                                        <p:tgtEl>
                                          <p:spTgt spid="11">
                                            <p:graphicEl>
                                              <a:chart seriesIdx="0" categoryIdx="0" bldStep="ptInCategory"/>
                                            </p:graphicEl>
                                          </p:spTgt>
                                        </p:tgtEl>
                                        <p:attrNameLst>
                                          <p:attrName>style.visibility</p:attrName>
                                        </p:attrNameLst>
                                      </p:cBhvr>
                                      <p:to>
                                        <p:strVal val="visible"/>
                                      </p:to>
                                    </p:set>
                                    <p:anim calcmode="lin" valueType="num">
                                      <p:cBhvr additive="base">
                                        <p:cTn id="11" dur="5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graphicEl>
                                              <a:chart seriesIdx="0" categoryIdx="0" bldStep="ptInCategory"/>
                                            </p:graphic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3000"/>
                                  </p:stCondLst>
                                  <p:childTnLst>
                                    <p:set>
                                      <p:cBhvr>
                                        <p:cTn id="14" dur="1" fill="hold">
                                          <p:stCondLst>
                                            <p:cond delay="0"/>
                                          </p:stCondLst>
                                        </p:cTn>
                                        <p:tgtEl>
                                          <p:spTgt spid="11">
                                            <p:graphicEl>
                                              <a:chart seriesIdx="1" categoryIdx="0" bldStep="ptInCategory"/>
                                            </p:graphicEl>
                                          </p:spTgt>
                                        </p:tgtEl>
                                        <p:attrNameLst>
                                          <p:attrName>style.visibility</p:attrName>
                                        </p:attrNameLst>
                                      </p:cBhvr>
                                      <p:to>
                                        <p:strVal val="visible"/>
                                      </p:to>
                                    </p:set>
                                    <p:anim calcmode="lin" valueType="num">
                                      <p:cBhvr additive="base">
                                        <p:cTn id="15" dur="500" fill="hold"/>
                                        <p:tgtEl>
                                          <p:spTgt spid="11">
                                            <p:graphicEl>
                                              <a:chart seriesIdx="1" categoryIdx="0" bldStep="ptInCategory"/>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graphicEl>
                                              <a:chart seriesIdx="1" categoryIdx="0" bldStep="ptInCategory"/>
                                            </p:graphic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3500"/>
                                  </p:stCondLst>
                                  <p:childTnLst>
                                    <p:set>
                                      <p:cBhvr>
                                        <p:cTn id="18" dur="1" fill="hold">
                                          <p:stCondLst>
                                            <p:cond delay="0"/>
                                          </p:stCondLst>
                                        </p:cTn>
                                        <p:tgtEl>
                                          <p:spTgt spid="11">
                                            <p:graphicEl>
                                              <a:chart seriesIdx="2" categoryIdx="0" bldStep="ptInCategory"/>
                                            </p:graphicEl>
                                          </p:spTgt>
                                        </p:tgtEl>
                                        <p:attrNameLst>
                                          <p:attrName>style.visibility</p:attrName>
                                        </p:attrNameLst>
                                      </p:cBhvr>
                                      <p:to>
                                        <p:strVal val="visible"/>
                                      </p:to>
                                    </p:set>
                                    <p:anim calcmode="lin" valueType="num">
                                      <p:cBhvr additive="base">
                                        <p:cTn id="19" dur="500" fill="hold"/>
                                        <p:tgtEl>
                                          <p:spTgt spid="11">
                                            <p:graphicEl>
                                              <a:chart seriesIdx="2" categoryIdx="0" bldStep="ptInCategory"/>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graphicEl>
                                              <a:chart seriesIdx="2" categoryIdx="0" bldStep="ptInCategory"/>
                                            </p:graphic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4000"/>
                                  </p:stCondLst>
                                  <p:childTnLst>
                                    <p:set>
                                      <p:cBhvr>
                                        <p:cTn id="22" dur="1" fill="hold">
                                          <p:stCondLst>
                                            <p:cond delay="0"/>
                                          </p:stCondLst>
                                        </p:cTn>
                                        <p:tgtEl>
                                          <p:spTgt spid="11">
                                            <p:graphicEl>
                                              <a:chart seriesIdx="0" categoryIdx="1" bldStep="ptInCategory"/>
                                            </p:graphicEl>
                                          </p:spTgt>
                                        </p:tgtEl>
                                        <p:attrNameLst>
                                          <p:attrName>style.visibility</p:attrName>
                                        </p:attrNameLst>
                                      </p:cBhvr>
                                      <p:to>
                                        <p:strVal val="visible"/>
                                      </p:to>
                                    </p:set>
                                    <p:anim calcmode="lin" valueType="num">
                                      <p:cBhvr additive="base">
                                        <p:cTn id="23" dur="5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graphicEl>
                                              <a:chart seriesIdx="0" categoryIdx="1" bldStep="ptInCategory"/>
                                            </p:graphic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4500"/>
                                  </p:stCondLst>
                                  <p:childTnLst>
                                    <p:set>
                                      <p:cBhvr>
                                        <p:cTn id="26" dur="1" fill="hold">
                                          <p:stCondLst>
                                            <p:cond delay="0"/>
                                          </p:stCondLst>
                                        </p:cTn>
                                        <p:tgtEl>
                                          <p:spTgt spid="11">
                                            <p:graphicEl>
                                              <a:chart seriesIdx="1" categoryIdx="1" bldStep="ptInCategory"/>
                                            </p:graphicEl>
                                          </p:spTgt>
                                        </p:tgtEl>
                                        <p:attrNameLst>
                                          <p:attrName>style.visibility</p:attrName>
                                        </p:attrNameLst>
                                      </p:cBhvr>
                                      <p:to>
                                        <p:strVal val="visible"/>
                                      </p:to>
                                    </p:set>
                                    <p:anim calcmode="lin" valueType="num">
                                      <p:cBhvr additive="base">
                                        <p:cTn id="27" dur="500" fill="hold"/>
                                        <p:tgtEl>
                                          <p:spTgt spid="11">
                                            <p:graphicEl>
                                              <a:chart seriesIdx="1" categoryIdx="1" bldStep="ptInCategory"/>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graphicEl>
                                              <a:chart seriesIdx="1" categoryIdx="1" bldStep="ptInCategory"/>
                                            </p:graphic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5000"/>
                                  </p:stCondLst>
                                  <p:childTnLst>
                                    <p:set>
                                      <p:cBhvr>
                                        <p:cTn id="30" dur="1" fill="hold">
                                          <p:stCondLst>
                                            <p:cond delay="0"/>
                                          </p:stCondLst>
                                        </p:cTn>
                                        <p:tgtEl>
                                          <p:spTgt spid="11">
                                            <p:graphicEl>
                                              <a:chart seriesIdx="2" categoryIdx="1" bldStep="ptInCategory"/>
                                            </p:graphicEl>
                                          </p:spTgt>
                                        </p:tgtEl>
                                        <p:attrNameLst>
                                          <p:attrName>style.visibility</p:attrName>
                                        </p:attrNameLst>
                                      </p:cBhvr>
                                      <p:to>
                                        <p:strVal val="visible"/>
                                      </p:to>
                                    </p:set>
                                    <p:anim calcmode="lin" valueType="num">
                                      <p:cBhvr additive="base">
                                        <p:cTn id="31" dur="500" fill="hold"/>
                                        <p:tgtEl>
                                          <p:spTgt spid="11">
                                            <p:graphicEl>
                                              <a:chart seriesIdx="2" categoryIdx="1" bldStep="ptInCategory"/>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graphicEl>
                                              <a:chart seriesIdx="2" categoryIdx="1" bldStep="ptInCategory"/>
                                            </p:graphicEl>
                                          </p:spTgt>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5500"/>
                                  </p:stCondLst>
                                  <p:childTnLst>
                                    <p:set>
                                      <p:cBhvr>
                                        <p:cTn id="34" dur="1" fill="hold">
                                          <p:stCondLst>
                                            <p:cond delay="0"/>
                                          </p:stCondLst>
                                        </p:cTn>
                                        <p:tgtEl>
                                          <p:spTgt spid="11">
                                            <p:graphicEl>
                                              <a:chart seriesIdx="0" categoryIdx="2" bldStep="ptInCategory"/>
                                            </p:graphicEl>
                                          </p:spTgt>
                                        </p:tgtEl>
                                        <p:attrNameLst>
                                          <p:attrName>style.visibility</p:attrName>
                                        </p:attrNameLst>
                                      </p:cBhvr>
                                      <p:to>
                                        <p:strVal val="visible"/>
                                      </p:to>
                                    </p:set>
                                    <p:anim calcmode="lin" valueType="num">
                                      <p:cBhvr additive="base">
                                        <p:cTn id="35" dur="5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
                                            <p:graphicEl>
                                              <a:chart seriesIdx="0" categoryIdx="2" bldStep="ptInCategory"/>
                                            </p:graphicEl>
                                          </p:spTgt>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6000"/>
                                  </p:stCondLst>
                                  <p:childTnLst>
                                    <p:set>
                                      <p:cBhvr>
                                        <p:cTn id="38" dur="1" fill="hold">
                                          <p:stCondLst>
                                            <p:cond delay="0"/>
                                          </p:stCondLst>
                                        </p:cTn>
                                        <p:tgtEl>
                                          <p:spTgt spid="11">
                                            <p:graphicEl>
                                              <a:chart seriesIdx="1" categoryIdx="2" bldStep="ptInCategory"/>
                                            </p:graphicEl>
                                          </p:spTgt>
                                        </p:tgtEl>
                                        <p:attrNameLst>
                                          <p:attrName>style.visibility</p:attrName>
                                        </p:attrNameLst>
                                      </p:cBhvr>
                                      <p:to>
                                        <p:strVal val="visible"/>
                                      </p:to>
                                    </p:set>
                                    <p:anim calcmode="lin" valueType="num">
                                      <p:cBhvr additive="base">
                                        <p:cTn id="39" dur="500" fill="hold"/>
                                        <p:tgtEl>
                                          <p:spTgt spid="11">
                                            <p:graphicEl>
                                              <a:chart seriesIdx="1" categoryIdx="2" bldStep="ptInCategory"/>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
                                            <p:graphicEl>
                                              <a:chart seriesIdx="1" categoryIdx="2" bldStep="ptInCategory"/>
                                            </p:graphicEl>
                                          </p:spTgt>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6500"/>
                                  </p:stCondLst>
                                  <p:childTnLst>
                                    <p:set>
                                      <p:cBhvr>
                                        <p:cTn id="42" dur="1" fill="hold">
                                          <p:stCondLst>
                                            <p:cond delay="0"/>
                                          </p:stCondLst>
                                        </p:cTn>
                                        <p:tgtEl>
                                          <p:spTgt spid="11">
                                            <p:graphicEl>
                                              <a:chart seriesIdx="2" categoryIdx="2" bldStep="ptInCategory"/>
                                            </p:graphicEl>
                                          </p:spTgt>
                                        </p:tgtEl>
                                        <p:attrNameLst>
                                          <p:attrName>style.visibility</p:attrName>
                                        </p:attrNameLst>
                                      </p:cBhvr>
                                      <p:to>
                                        <p:strVal val="visible"/>
                                      </p:to>
                                    </p:set>
                                    <p:anim calcmode="lin" valueType="num">
                                      <p:cBhvr additive="base">
                                        <p:cTn id="43" dur="500" fill="hold"/>
                                        <p:tgtEl>
                                          <p:spTgt spid="11">
                                            <p:graphicEl>
                                              <a:chart seriesIdx="2" categoryIdx="2" bldStep="ptInCategory"/>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graphicEl>
                                              <a:chart seriesIdx="2" categoryIdx="2" bldStep="ptInCategory"/>
                                            </p:graphicEl>
                                          </p:spTgt>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7000"/>
                                  </p:stCondLst>
                                  <p:childTnLst>
                                    <p:set>
                                      <p:cBhvr>
                                        <p:cTn id="46" dur="1" fill="hold">
                                          <p:stCondLst>
                                            <p:cond delay="0"/>
                                          </p:stCondLst>
                                        </p:cTn>
                                        <p:tgtEl>
                                          <p:spTgt spid="11">
                                            <p:graphicEl>
                                              <a:chart seriesIdx="0" categoryIdx="3" bldStep="ptInCategory"/>
                                            </p:graphicEl>
                                          </p:spTgt>
                                        </p:tgtEl>
                                        <p:attrNameLst>
                                          <p:attrName>style.visibility</p:attrName>
                                        </p:attrNameLst>
                                      </p:cBhvr>
                                      <p:to>
                                        <p:strVal val="visible"/>
                                      </p:to>
                                    </p:set>
                                    <p:anim calcmode="lin" valueType="num">
                                      <p:cBhvr additive="base">
                                        <p:cTn id="47" dur="5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11">
                                            <p:graphicEl>
                                              <a:chart seriesIdx="0" categoryIdx="3" bldStep="ptInCategory"/>
                                            </p:graphicEl>
                                          </p:spTgt>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7500"/>
                                  </p:stCondLst>
                                  <p:childTnLst>
                                    <p:set>
                                      <p:cBhvr>
                                        <p:cTn id="50" dur="1" fill="hold">
                                          <p:stCondLst>
                                            <p:cond delay="0"/>
                                          </p:stCondLst>
                                        </p:cTn>
                                        <p:tgtEl>
                                          <p:spTgt spid="11">
                                            <p:graphicEl>
                                              <a:chart seriesIdx="1" categoryIdx="3" bldStep="ptInCategory"/>
                                            </p:graphicEl>
                                          </p:spTgt>
                                        </p:tgtEl>
                                        <p:attrNameLst>
                                          <p:attrName>style.visibility</p:attrName>
                                        </p:attrNameLst>
                                      </p:cBhvr>
                                      <p:to>
                                        <p:strVal val="visible"/>
                                      </p:to>
                                    </p:set>
                                    <p:anim calcmode="lin" valueType="num">
                                      <p:cBhvr additive="base">
                                        <p:cTn id="51" dur="500" fill="hold"/>
                                        <p:tgtEl>
                                          <p:spTgt spid="11">
                                            <p:graphicEl>
                                              <a:chart seriesIdx="1" categoryIdx="3" bldStep="ptInCategory"/>
                                            </p:graphicEl>
                                          </p:spTgt>
                                        </p:tgtEl>
                                        <p:attrNameLst>
                                          <p:attrName>ppt_x</p:attrName>
                                        </p:attrNameLst>
                                      </p:cBhvr>
                                      <p:tavLst>
                                        <p:tav tm="0">
                                          <p:val>
                                            <p:strVal val="#ppt_x"/>
                                          </p:val>
                                        </p:tav>
                                        <p:tav tm="100000">
                                          <p:val>
                                            <p:strVal val="#ppt_x"/>
                                          </p:val>
                                        </p:tav>
                                      </p:tavLst>
                                    </p:anim>
                                    <p:anim calcmode="lin" valueType="num">
                                      <p:cBhvr additive="base">
                                        <p:cTn id="52" dur="500" fill="hold"/>
                                        <p:tgtEl>
                                          <p:spTgt spid="11">
                                            <p:graphicEl>
                                              <a:chart seriesIdx="1" categoryIdx="3" bldStep="ptInCategory"/>
                                            </p:graphicEl>
                                          </p:spTgt>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8000"/>
                                  </p:stCondLst>
                                  <p:childTnLst>
                                    <p:set>
                                      <p:cBhvr>
                                        <p:cTn id="54" dur="1" fill="hold">
                                          <p:stCondLst>
                                            <p:cond delay="0"/>
                                          </p:stCondLst>
                                        </p:cTn>
                                        <p:tgtEl>
                                          <p:spTgt spid="11">
                                            <p:graphicEl>
                                              <a:chart seriesIdx="2" categoryIdx="3" bldStep="ptInCategory"/>
                                            </p:graphicEl>
                                          </p:spTgt>
                                        </p:tgtEl>
                                        <p:attrNameLst>
                                          <p:attrName>style.visibility</p:attrName>
                                        </p:attrNameLst>
                                      </p:cBhvr>
                                      <p:to>
                                        <p:strVal val="visible"/>
                                      </p:to>
                                    </p:set>
                                    <p:anim calcmode="lin" valueType="num">
                                      <p:cBhvr additive="base">
                                        <p:cTn id="55" dur="500" fill="hold"/>
                                        <p:tgtEl>
                                          <p:spTgt spid="11">
                                            <p:graphicEl>
                                              <a:chart seriesIdx="2" categoryIdx="3" bldStep="ptInCategory"/>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
                                            <p:graphicEl>
                                              <a:chart seriesIdx="2" categoryIdx="3" bldStep="ptInCategory"/>
                                            </p:graphicEl>
                                          </p:spTgt>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8500"/>
                                  </p:stCondLst>
                                  <p:childTnLst>
                                    <p:set>
                                      <p:cBhvr>
                                        <p:cTn id="58" dur="1" fill="hold">
                                          <p:stCondLst>
                                            <p:cond delay="0"/>
                                          </p:stCondLst>
                                        </p:cTn>
                                        <p:tgtEl>
                                          <p:spTgt spid="11">
                                            <p:graphicEl>
                                              <a:chart seriesIdx="0" categoryIdx="4" bldStep="ptInCategory"/>
                                            </p:graphicEl>
                                          </p:spTgt>
                                        </p:tgtEl>
                                        <p:attrNameLst>
                                          <p:attrName>style.visibility</p:attrName>
                                        </p:attrNameLst>
                                      </p:cBhvr>
                                      <p:to>
                                        <p:strVal val="visible"/>
                                      </p:to>
                                    </p:set>
                                    <p:anim calcmode="lin" valueType="num">
                                      <p:cBhvr additive="base">
                                        <p:cTn id="59" dur="500" fill="hold"/>
                                        <p:tgtEl>
                                          <p:spTgt spid="11">
                                            <p:graphicEl>
                                              <a:chart seriesIdx="0" categoryIdx="4" bldStep="ptInCategory"/>
                                            </p:graphicEl>
                                          </p:spTgt>
                                        </p:tgtEl>
                                        <p:attrNameLst>
                                          <p:attrName>ppt_x</p:attrName>
                                        </p:attrNameLst>
                                      </p:cBhvr>
                                      <p:tavLst>
                                        <p:tav tm="0">
                                          <p:val>
                                            <p:strVal val="#ppt_x"/>
                                          </p:val>
                                        </p:tav>
                                        <p:tav tm="100000">
                                          <p:val>
                                            <p:strVal val="#ppt_x"/>
                                          </p:val>
                                        </p:tav>
                                      </p:tavLst>
                                    </p:anim>
                                    <p:anim calcmode="lin" valueType="num">
                                      <p:cBhvr additive="base">
                                        <p:cTn id="60" dur="500" fill="hold"/>
                                        <p:tgtEl>
                                          <p:spTgt spid="11">
                                            <p:graphicEl>
                                              <a:chart seriesIdx="0" categoryIdx="4" bldStep="ptInCategory"/>
                                            </p:graphicEl>
                                          </p:spTgt>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9000"/>
                                  </p:stCondLst>
                                  <p:childTnLst>
                                    <p:set>
                                      <p:cBhvr>
                                        <p:cTn id="62" dur="1" fill="hold">
                                          <p:stCondLst>
                                            <p:cond delay="0"/>
                                          </p:stCondLst>
                                        </p:cTn>
                                        <p:tgtEl>
                                          <p:spTgt spid="11">
                                            <p:graphicEl>
                                              <a:chart seriesIdx="1" categoryIdx="4" bldStep="ptInCategory"/>
                                            </p:graphicEl>
                                          </p:spTgt>
                                        </p:tgtEl>
                                        <p:attrNameLst>
                                          <p:attrName>style.visibility</p:attrName>
                                        </p:attrNameLst>
                                      </p:cBhvr>
                                      <p:to>
                                        <p:strVal val="visible"/>
                                      </p:to>
                                    </p:set>
                                    <p:anim calcmode="lin" valueType="num">
                                      <p:cBhvr additive="base">
                                        <p:cTn id="63" dur="500" fill="hold"/>
                                        <p:tgtEl>
                                          <p:spTgt spid="11">
                                            <p:graphicEl>
                                              <a:chart seriesIdx="1" categoryIdx="4" bldStep="ptInCategory"/>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11">
                                            <p:graphicEl>
                                              <a:chart seriesIdx="1" categoryIdx="4" bldStep="ptInCategory"/>
                                            </p:graphicEl>
                                          </p:spTgt>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9500"/>
                                  </p:stCondLst>
                                  <p:childTnLst>
                                    <p:set>
                                      <p:cBhvr>
                                        <p:cTn id="66" dur="1" fill="hold">
                                          <p:stCondLst>
                                            <p:cond delay="0"/>
                                          </p:stCondLst>
                                        </p:cTn>
                                        <p:tgtEl>
                                          <p:spTgt spid="11">
                                            <p:graphicEl>
                                              <a:chart seriesIdx="2" categoryIdx="4" bldStep="ptInCategory"/>
                                            </p:graphicEl>
                                          </p:spTgt>
                                        </p:tgtEl>
                                        <p:attrNameLst>
                                          <p:attrName>style.visibility</p:attrName>
                                        </p:attrNameLst>
                                      </p:cBhvr>
                                      <p:to>
                                        <p:strVal val="visible"/>
                                      </p:to>
                                    </p:set>
                                    <p:anim calcmode="lin" valueType="num">
                                      <p:cBhvr additive="base">
                                        <p:cTn id="67" dur="500" fill="hold"/>
                                        <p:tgtEl>
                                          <p:spTgt spid="11">
                                            <p:graphicEl>
                                              <a:chart seriesIdx="2" categoryIdx="4" bldStep="ptInCategory"/>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11">
                                            <p:graphicEl>
                                              <a:chart seriesIdx="2" categoryIdx="4" bldStep="ptInCategory"/>
                                            </p:graphicEl>
                                          </p:spTgt>
                                        </p:tgtEl>
                                        <p:attrNameLst>
                                          <p:attrName>ppt_y</p:attrName>
                                        </p:attrNameLst>
                                      </p:cBhvr>
                                      <p:tavLst>
                                        <p:tav tm="0">
                                          <p:val>
                                            <p:strVal val="0-#ppt_h/2"/>
                                          </p:val>
                                        </p:tav>
                                        <p:tav tm="100000">
                                          <p:val>
                                            <p:strVal val="#ppt_y"/>
                                          </p:val>
                                        </p:tav>
                                      </p:tavLst>
                                    </p:anim>
                                  </p:childTnLst>
                                </p:cTn>
                              </p:par>
                            </p:childTnLst>
                          </p:cTn>
                        </p:par>
                        <p:par>
                          <p:cTn id="69" fill="hold">
                            <p:stCondLst>
                              <p:cond delay="10000"/>
                            </p:stCondLst>
                            <p:childTnLst>
                              <p:par>
                                <p:cTn id="70" presetID="53" presetClass="entr" presetSubtype="16" fill="hold" grpId="0" nodeType="afterEffect">
                                  <p:stCondLst>
                                    <p:cond delay="0"/>
                                  </p:stCondLst>
                                  <p:childTnLst>
                                    <p:set>
                                      <p:cBhvr>
                                        <p:cTn id="71" dur="1" fill="hold">
                                          <p:stCondLst>
                                            <p:cond delay="0"/>
                                          </p:stCondLst>
                                        </p:cTn>
                                        <p:tgtEl>
                                          <p:spTgt spid="19">
                                            <p:txEl>
                                              <p:pRg st="0" end="0"/>
                                            </p:txEl>
                                          </p:spTgt>
                                        </p:tgtEl>
                                        <p:attrNameLst>
                                          <p:attrName>style.visibility</p:attrName>
                                        </p:attrNameLst>
                                      </p:cBhvr>
                                      <p:to>
                                        <p:strVal val="visible"/>
                                      </p:to>
                                    </p:set>
                                    <p:anim calcmode="lin" valueType="num">
                                      <p:cBhvr>
                                        <p:cTn id="72"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73"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74" dur="500"/>
                                        <p:tgtEl>
                                          <p:spTgt spid="19">
                                            <p:txEl>
                                              <p:pRg st="0" end="0"/>
                                            </p:txEl>
                                          </p:spTgt>
                                        </p:tgtEl>
                                      </p:cBhvr>
                                    </p:animEffect>
                                  </p:childTnLst>
                                </p:cTn>
                              </p:par>
                            </p:childTnLst>
                          </p:cTn>
                        </p:par>
                        <p:par>
                          <p:cTn id="75" fill="hold">
                            <p:stCondLst>
                              <p:cond delay="10500"/>
                            </p:stCondLst>
                            <p:childTnLst>
                              <p:par>
                                <p:cTn id="76" presetID="22" presetClass="entr" presetSubtype="4" fill="hold" grpId="0" nodeType="afterEffect">
                                  <p:stCondLst>
                                    <p:cond delay="0"/>
                                  </p:stCondLst>
                                  <p:childTnLst>
                                    <p:set>
                                      <p:cBhvr>
                                        <p:cTn id="77" dur="1" fill="hold">
                                          <p:stCondLst>
                                            <p:cond delay="0"/>
                                          </p:stCondLst>
                                        </p:cTn>
                                        <p:tgtEl>
                                          <p:spTgt spid="20">
                                            <p:txEl>
                                              <p:pRg st="0" end="0"/>
                                            </p:txEl>
                                          </p:spTgt>
                                        </p:tgtEl>
                                        <p:attrNameLst>
                                          <p:attrName>style.visibility</p:attrName>
                                        </p:attrNameLst>
                                      </p:cBhvr>
                                      <p:to>
                                        <p:strVal val="visible"/>
                                      </p:to>
                                    </p:set>
                                    <p:animEffect transition="in" filter="wipe(down)">
                                      <p:cBhvr>
                                        <p:cTn id="78" dur="500"/>
                                        <p:tgtEl>
                                          <p:spTgt spid="20">
                                            <p:txEl>
                                              <p:pRg st="0" end="0"/>
                                            </p:txEl>
                                          </p:spTgt>
                                        </p:tgtEl>
                                      </p:cBhvr>
                                    </p:animEffect>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22">
                                            <p:txEl>
                                              <p:pRg st="0" end="0"/>
                                            </p:txEl>
                                          </p:spTgt>
                                        </p:tgtEl>
                                        <p:attrNameLst>
                                          <p:attrName>style.visibility</p:attrName>
                                        </p:attrNameLst>
                                      </p:cBhvr>
                                      <p:to>
                                        <p:strVal val="visible"/>
                                      </p:to>
                                    </p:set>
                                    <p:anim calcmode="lin" valueType="num">
                                      <p:cBhvr>
                                        <p:cTn id="82"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83"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84" dur="500"/>
                                        <p:tgtEl>
                                          <p:spTgt spid="22">
                                            <p:txEl>
                                              <p:pRg st="0" end="0"/>
                                            </p:txEl>
                                          </p:spTgt>
                                        </p:tgtEl>
                                      </p:cBhvr>
                                    </p:animEffect>
                                  </p:childTnLst>
                                </p:cTn>
                              </p:par>
                            </p:childTnLst>
                          </p:cTn>
                        </p:par>
                        <p:par>
                          <p:cTn id="85" fill="hold">
                            <p:stCondLst>
                              <p:cond delay="11500"/>
                            </p:stCondLst>
                            <p:childTnLst>
                              <p:par>
                                <p:cTn id="86" presetID="22" presetClass="entr" presetSubtype="4" fill="hold" grpId="0" nodeType="afterEffect">
                                  <p:stCondLst>
                                    <p:cond delay="0"/>
                                  </p:stCondLst>
                                  <p:childTnLst>
                                    <p:set>
                                      <p:cBhvr>
                                        <p:cTn id="87" dur="1" fill="hold">
                                          <p:stCondLst>
                                            <p:cond delay="0"/>
                                          </p:stCondLst>
                                        </p:cTn>
                                        <p:tgtEl>
                                          <p:spTgt spid="23">
                                            <p:txEl>
                                              <p:pRg st="0" end="0"/>
                                            </p:txEl>
                                          </p:spTgt>
                                        </p:tgtEl>
                                        <p:attrNameLst>
                                          <p:attrName>style.visibility</p:attrName>
                                        </p:attrNameLst>
                                      </p:cBhvr>
                                      <p:to>
                                        <p:strVal val="visible"/>
                                      </p:to>
                                    </p:set>
                                    <p:animEffect transition="in" filter="wipe(down)">
                                      <p:cBhvr>
                                        <p:cTn id="88" dur="500"/>
                                        <p:tgtEl>
                                          <p:spTgt spid="23">
                                            <p:txEl>
                                              <p:pRg st="0" end="0"/>
                                            </p:txEl>
                                          </p:spTgt>
                                        </p:tgtEl>
                                      </p:cBhvr>
                                    </p:animEffect>
                                  </p:childTnLst>
                                </p:cTn>
                              </p:par>
                            </p:childTnLst>
                          </p:cTn>
                        </p:par>
                        <p:par>
                          <p:cTn id="89" fill="hold">
                            <p:stCondLst>
                              <p:cond delay="12000"/>
                            </p:stCondLst>
                            <p:childTnLst>
                              <p:par>
                                <p:cTn id="90" presetID="53" presetClass="entr" presetSubtype="16" fill="hold" grpId="0" nodeType="afterEffect">
                                  <p:stCondLst>
                                    <p:cond delay="0"/>
                                  </p:stCondLst>
                                  <p:childTnLst>
                                    <p:set>
                                      <p:cBhvr>
                                        <p:cTn id="91" dur="1" fill="hold">
                                          <p:stCondLst>
                                            <p:cond delay="0"/>
                                          </p:stCondLst>
                                        </p:cTn>
                                        <p:tgtEl>
                                          <p:spTgt spid="26">
                                            <p:txEl>
                                              <p:pRg st="0" end="0"/>
                                            </p:txEl>
                                          </p:spTgt>
                                        </p:tgtEl>
                                        <p:attrNameLst>
                                          <p:attrName>style.visibility</p:attrName>
                                        </p:attrNameLst>
                                      </p:cBhvr>
                                      <p:to>
                                        <p:strVal val="visible"/>
                                      </p:to>
                                    </p:set>
                                    <p:anim calcmode="lin" valueType="num">
                                      <p:cBhvr>
                                        <p:cTn id="92"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93"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94" dur="500"/>
                                        <p:tgtEl>
                                          <p:spTgt spid="26">
                                            <p:txEl>
                                              <p:pRg st="0" end="0"/>
                                            </p:txEl>
                                          </p:spTgt>
                                        </p:tgtEl>
                                      </p:cBhvr>
                                    </p:animEffect>
                                  </p:childTnLst>
                                </p:cTn>
                              </p:par>
                            </p:childTnLst>
                          </p:cTn>
                        </p:par>
                        <p:par>
                          <p:cTn id="95" fill="hold">
                            <p:stCondLst>
                              <p:cond delay="12500"/>
                            </p:stCondLst>
                            <p:childTnLst>
                              <p:par>
                                <p:cTn id="96" presetID="22" presetClass="entr" presetSubtype="4" fill="hold" grpId="0" nodeType="afterEffect">
                                  <p:stCondLst>
                                    <p:cond delay="0"/>
                                  </p:stCondLst>
                                  <p:childTnLst>
                                    <p:set>
                                      <p:cBhvr>
                                        <p:cTn id="97" dur="1" fill="hold">
                                          <p:stCondLst>
                                            <p:cond delay="0"/>
                                          </p:stCondLst>
                                        </p:cTn>
                                        <p:tgtEl>
                                          <p:spTgt spid="27">
                                            <p:txEl>
                                              <p:pRg st="0" end="0"/>
                                            </p:txEl>
                                          </p:spTgt>
                                        </p:tgtEl>
                                        <p:attrNameLst>
                                          <p:attrName>style.visibility</p:attrName>
                                        </p:attrNameLst>
                                      </p:cBhvr>
                                      <p:to>
                                        <p:strVal val="visible"/>
                                      </p:to>
                                    </p:set>
                                    <p:animEffect transition="in" filter="wipe(down)">
                                      <p:cBhvr>
                                        <p:cTn id="98" dur="500"/>
                                        <p:tgtEl>
                                          <p:spTgt spid="27">
                                            <p:txEl>
                                              <p:pRg st="0" end="0"/>
                                            </p:txEl>
                                          </p:spTgt>
                                        </p:tgtEl>
                                      </p:cBhvr>
                                    </p:animEffect>
                                  </p:childTnLst>
                                </p:cTn>
                              </p:par>
                              <p:par>
                                <p:cTn id="99" presetID="53" presetClass="entr" presetSubtype="16" fill="hold" nodeType="withEffect">
                                  <p:stCondLst>
                                    <p:cond delay="0"/>
                                  </p:stCondLst>
                                  <p:childTnLst>
                                    <p:set>
                                      <p:cBhvr>
                                        <p:cTn id="100" dur="1" fill="hold">
                                          <p:stCondLst>
                                            <p:cond delay="0"/>
                                          </p:stCondLst>
                                        </p:cTn>
                                        <p:tgtEl>
                                          <p:spTgt spid="2"/>
                                        </p:tgtEl>
                                        <p:attrNameLst>
                                          <p:attrName>style.visibility</p:attrName>
                                        </p:attrNameLst>
                                      </p:cBhvr>
                                      <p:to>
                                        <p:strVal val="visible"/>
                                      </p:to>
                                    </p:set>
                                    <p:anim calcmode="lin" valueType="num">
                                      <p:cBhvr>
                                        <p:cTn id="101" dur="500" fill="hold"/>
                                        <p:tgtEl>
                                          <p:spTgt spid="2"/>
                                        </p:tgtEl>
                                        <p:attrNameLst>
                                          <p:attrName>ppt_w</p:attrName>
                                        </p:attrNameLst>
                                      </p:cBhvr>
                                      <p:tavLst>
                                        <p:tav tm="0">
                                          <p:val>
                                            <p:fltVal val="0"/>
                                          </p:val>
                                        </p:tav>
                                        <p:tav tm="100000">
                                          <p:val>
                                            <p:strVal val="#ppt_w"/>
                                          </p:val>
                                        </p:tav>
                                      </p:tavLst>
                                    </p:anim>
                                    <p:anim calcmode="lin" valueType="num">
                                      <p:cBhvr>
                                        <p:cTn id="102" dur="500" fill="hold"/>
                                        <p:tgtEl>
                                          <p:spTgt spid="2"/>
                                        </p:tgtEl>
                                        <p:attrNameLst>
                                          <p:attrName>ppt_h</p:attrName>
                                        </p:attrNameLst>
                                      </p:cBhvr>
                                      <p:tavLst>
                                        <p:tav tm="0">
                                          <p:val>
                                            <p:fltVal val="0"/>
                                          </p:val>
                                        </p:tav>
                                        <p:tav tm="100000">
                                          <p:val>
                                            <p:strVal val="#ppt_h"/>
                                          </p:val>
                                        </p:tav>
                                      </p:tavLst>
                                    </p:anim>
                                    <p:animEffect transition="in" filter="fade">
                                      <p:cBhvr>
                                        <p:cTn id="103" dur="500"/>
                                        <p:tgtEl>
                                          <p:spTgt spid="2"/>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21"/>
                                        </p:tgtEl>
                                        <p:attrNameLst>
                                          <p:attrName>style.visibility</p:attrName>
                                        </p:attrNameLst>
                                      </p:cBhvr>
                                      <p:to>
                                        <p:strVal val="visible"/>
                                      </p:to>
                                    </p:set>
                                    <p:anim calcmode="lin" valueType="num">
                                      <p:cBhvr>
                                        <p:cTn id="106" dur="500" fill="hold"/>
                                        <p:tgtEl>
                                          <p:spTgt spid="21"/>
                                        </p:tgtEl>
                                        <p:attrNameLst>
                                          <p:attrName>ppt_w</p:attrName>
                                        </p:attrNameLst>
                                      </p:cBhvr>
                                      <p:tavLst>
                                        <p:tav tm="0">
                                          <p:val>
                                            <p:fltVal val="0"/>
                                          </p:val>
                                        </p:tav>
                                        <p:tav tm="100000">
                                          <p:val>
                                            <p:strVal val="#ppt_w"/>
                                          </p:val>
                                        </p:tav>
                                      </p:tavLst>
                                    </p:anim>
                                    <p:anim calcmode="lin" valueType="num">
                                      <p:cBhvr>
                                        <p:cTn id="107" dur="500" fill="hold"/>
                                        <p:tgtEl>
                                          <p:spTgt spid="21"/>
                                        </p:tgtEl>
                                        <p:attrNameLst>
                                          <p:attrName>ppt_h</p:attrName>
                                        </p:attrNameLst>
                                      </p:cBhvr>
                                      <p:tavLst>
                                        <p:tav tm="0">
                                          <p:val>
                                            <p:fltVal val="0"/>
                                          </p:val>
                                        </p:tav>
                                        <p:tav tm="100000">
                                          <p:val>
                                            <p:strVal val="#ppt_h"/>
                                          </p:val>
                                        </p:tav>
                                      </p:tavLst>
                                    </p:anim>
                                    <p:animEffect transition="in" filter="fade">
                                      <p:cBhvr>
                                        <p:cTn id="108" dur="500"/>
                                        <p:tgtEl>
                                          <p:spTgt spid="21"/>
                                        </p:tgtEl>
                                      </p:cBhvr>
                                    </p:animEffect>
                                  </p:childTnLst>
                                </p:cTn>
                              </p:par>
                              <p:par>
                                <p:cTn id="109" presetID="53" presetClass="entr" presetSubtype="16" fill="hold" nodeType="withEffect">
                                  <p:stCondLst>
                                    <p:cond delay="0"/>
                                  </p:stCondLst>
                                  <p:childTnLst>
                                    <p:set>
                                      <p:cBhvr>
                                        <p:cTn id="110" dur="1" fill="hold">
                                          <p:stCondLst>
                                            <p:cond delay="0"/>
                                          </p:stCondLst>
                                        </p:cTn>
                                        <p:tgtEl>
                                          <p:spTgt spid="3"/>
                                        </p:tgtEl>
                                        <p:attrNameLst>
                                          <p:attrName>style.visibility</p:attrName>
                                        </p:attrNameLst>
                                      </p:cBhvr>
                                      <p:to>
                                        <p:strVal val="visible"/>
                                      </p:to>
                                    </p:set>
                                    <p:anim calcmode="lin" valueType="num">
                                      <p:cBhvr>
                                        <p:cTn id="111" dur="500" fill="hold"/>
                                        <p:tgtEl>
                                          <p:spTgt spid="3"/>
                                        </p:tgtEl>
                                        <p:attrNameLst>
                                          <p:attrName>ppt_w</p:attrName>
                                        </p:attrNameLst>
                                      </p:cBhvr>
                                      <p:tavLst>
                                        <p:tav tm="0">
                                          <p:val>
                                            <p:fltVal val="0"/>
                                          </p:val>
                                        </p:tav>
                                        <p:tav tm="100000">
                                          <p:val>
                                            <p:strVal val="#ppt_w"/>
                                          </p:val>
                                        </p:tav>
                                      </p:tavLst>
                                    </p:anim>
                                    <p:anim calcmode="lin" valueType="num">
                                      <p:cBhvr>
                                        <p:cTn id="112" dur="500" fill="hold"/>
                                        <p:tgtEl>
                                          <p:spTgt spid="3"/>
                                        </p:tgtEl>
                                        <p:attrNameLst>
                                          <p:attrName>ppt_h</p:attrName>
                                        </p:attrNameLst>
                                      </p:cBhvr>
                                      <p:tavLst>
                                        <p:tav tm="0">
                                          <p:val>
                                            <p:fltVal val="0"/>
                                          </p:val>
                                        </p:tav>
                                        <p:tav tm="100000">
                                          <p:val>
                                            <p:strVal val="#ppt_h"/>
                                          </p:val>
                                        </p:tav>
                                      </p:tavLst>
                                    </p:anim>
                                    <p:animEffect transition="in" filter="fade">
                                      <p:cBhvr>
                                        <p:cTn id="1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Chart bld="categoryEl"/>
        </p:bldSub>
      </p:bldGraphic>
      <p:bldP spid="21" grpId="0" animBg="1"/>
      <p:bldP spid="19" grpId="0" build="p"/>
      <p:bldP spid="20" grpId="0" build="p"/>
      <p:bldP spid="22" grpId="0" build="p"/>
      <p:bldP spid="23" grpId="0" build="p"/>
      <p:bldP spid="26" grpId="0" build="p"/>
      <p:bldP spid="2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extLst>
              <p:ext uri="{D42A27DB-BD31-4B8C-83A1-F6EECF244321}">
                <p14:modId xmlns:p14="http://schemas.microsoft.com/office/powerpoint/2010/main" val="820304445"/>
              </p:ext>
            </p:extLst>
          </p:nvPr>
        </p:nvGraphicFramePr>
        <p:xfrm>
          <a:off x="1247707" y="1529820"/>
          <a:ext cx="9615723" cy="3505467"/>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8">
            <a:extLst>
              <a:ext uri="{FF2B5EF4-FFF2-40B4-BE49-F238E27FC236}">
                <a16:creationId xmlns:a16="http://schemas.microsoft.com/office/drawing/2014/main" id="{5B1D4F78-FEC6-4A07-A059-CBE731909EEA}"/>
              </a:ext>
            </a:extLst>
          </p:cNvPr>
          <p:cNvSpPr txBox="1">
            <a:spLocks/>
          </p:cNvSpPr>
          <p:nvPr/>
        </p:nvSpPr>
        <p:spPr>
          <a:xfrm>
            <a:off x="1564030" y="5268433"/>
            <a:ext cx="2009331" cy="336298"/>
          </a:xfrm>
          <a:prstGeom prst="rect">
            <a:avLst/>
          </a:prstGeom>
        </p:spPr>
        <p:txBody>
          <a:bodyPr vert="horz" lIns="91428" tIns="45714" rIns="91428"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4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rPr>
              <a:t>标题文字添加</a:t>
            </a:r>
            <a:endParaRPr lang="en-US" altLang="zh-CN" sz="14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endParaRPr>
          </a:p>
        </p:txBody>
      </p:sp>
      <p:sp>
        <p:nvSpPr>
          <p:cNvPr id="21" name="Text Placeholder 9">
            <a:extLst>
              <a:ext uri="{FF2B5EF4-FFF2-40B4-BE49-F238E27FC236}">
                <a16:creationId xmlns:a16="http://schemas.microsoft.com/office/drawing/2014/main" id="{724F69F4-C35B-4525-925A-3E084C95659C}"/>
              </a:ext>
            </a:extLst>
          </p:cNvPr>
          <p:cNvSpPr txBox="1">
            <a:spLocks/>
          </p:cNvSpPr>
          <p:nvPr/>
        </p:nvSpPr>
        <p:spPr>
          <a:xfrm>
            <a:off x="1564029" y="5579335"/>
            <a:ext cx="2519068" cy="564728"/>
          </a:xfrm>
          <a:prstGeom prst="rect">
            <a:avLst/>
          </a:prstGeom>
        </p:spPr>
        <p:txBody>
          <a:bodyPr vert="horz" lIns="91428" tIns="45714" rIns="91428"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0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rPr>
              <a:t>请在此粘贴或者输入你的文字内容请在此粘贴或者输入你的文字内容</a:t>
            </a:r>
            <a:endParaRPr lang="en-AU" altLang="zh-CN" sz="10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endParaRPr>
          </a:p>
        </p:txBody>
      </p:sp>
      <p:sp>
        <p:nvSpPr>
          <p:cNvPr id="22" name="Text Placeholder 8">
            <a:extLst>
              <a:ext uri="{FF2B5EF4-FFF2-40B4-BE49-F238E27FC236}">
                <a16:creationId xmlns:a16="http://schemas.microsoft.com/office/drawing/2014/main" id="{F478A744-E700-4CA3-A3DA-5AC75F431E50}"/>
              </a:ext>
            </a:extLst>
          </p:cNvPr>
          <p:cNvSpPr txBox="1">
            <a:spLocks/>
          </p:cNvSpPr>
          <p:nvPr/>
        </p:nvSpPr>
        <p:spPr>
          <a:xfrm>
            <a:off x="4600132" y="5268433"/>
            <a:ext cx="2009331" cy="336298"/>
          </a:xfrm>
          <a:prstGeom prst="rect">
            <a:avLst/>
          </a:prstGeom>
        </p:spPr>
        <p:txBody>
          <a:bodyPr vert="horz" lIns="91428" tIns="45714" rIns="91428"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4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rPr>
              <a:t>标题文字添加</a:t>
            </a:r>
            <a:endParaRPr lang="en-US" altLang="zh-CN" sz="14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endParaRPr>
          </a:p>
        </p:txBody>
      </p:sp>
      <p:sp>
        <p:nvSpPr>
          <p:cNvPr id="23" name="Text Placeholder 9">
            <a:extLst>
              <a:ext uri="{FF2B5EF4-FFF2-40B4-BE49-F238E27FC236}">
                <a16:creationId xmlns:a16="http://schemas.microsoft.com/office/drawing/2014/main" id="{51493374-E2B7-4506-97E7-E3A55266009B}"/>
              </a:ext>
            </a:extLst>
          </p:cNvPr>
          <p:cNvSpPr txBox="1">
            <a:spLocks/>
          </p:cNvSpPr>
          <p:nvPr/>
        </p:nvSpPr>
        <p:spPr>
          <a:xfrm>
            <a:off x="4600132" y="5579335"/>
            <a:ext cx="2519068" cy="564728"/>
          </a:xfrm>
          <a:prstGeom prst="rect">
            <a:avLst/>
          </a:prstGeom>
        </p:spPr>
        <p:txBody>
          <a:bodyPr vert="horz" lIns="91428" tIns="45714" rIns="91428"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0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rPr>
              <a:t>请在此粘贴或者输入你的文字内容请在此粘贴或者输入你的文字内容</a:t>
            </a:r>
            <a:endParaRPr lang="en-AU" altLang="zh-CN" sz="10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endParaRPr>
          </a:p>
        </p:txBody>
      </p:sp>
      <p:sp>
        <p:nvSpPr>
          <p:cNvPr id="24" name="Text Placeholder 8">
            <a:extLst>
              <a:ext uri="{FF2B5EF4-FFF2-40B4-BE49-F238E27FC236}">
                <a16:creationId xmlns:a16="http://schemas.microsoft.com/office/drawing/2014/main" id="{A9FC3213-6E94-4C2A-ADB6-AB8B827DFC2F}"/>
              </a:ext>
            </a:extLst>
          </p:cNvPr>
          <p:cNvSpPr txBox="1">
            <a:spLocks/>
          </p:cNvSpPr>
          <p:nvPr/>
        </p:nvSpPr>
        <p:spPr>
          <a:xfrm>
            <a:off x="7636235" y="5268433"/>
            <a:ext cx="2009331" cy="336298"/>
          </a:xfrm>
          <a:prstGeom prst="rect">
            <a:avLst/>
          </a:prstGeom>
        </p:spPr>
        <p:txBody>
          <a:bodyPr vert="horz" lIns="91428" tIns="45714" rIns="91428"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4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rPr>
              <a:t>标题文字添加</a:t>
            </a:r>
            <a:endParaRPr lang="en-US" altLang="zh-CN" sz="14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endParaRPr>
          </a:p>
        </p:txBody>
      </p:sp>
      <p:sp>
        <p:nvSpPr>
          <p:cNvPr id="25" name="Text Placeholder 9">
            <a:extLst>
              <a:ext uri="{FF2B5EF4-FFF2-40B4-BE49-F238E27FC236}">
                <a16:creationId xmlns:a16="http://schemas.microsoft.com/office/drawing/2014/main" id="{B2634F94-6587-4090-91E9-FE5CE2CD31F2}"/>
              </a:ext>
            </a:extLst>
          </p:cNvPr>
          <p:cNvSpPr txBox="1">
            <a:spLocks/>
          </p:cNvSpPr>
          <p:nvPr/>
        </p:nvSpPr>
        <p:spPr>
          <a:xfrm>
            <a:off x="7636234" y="5579335"/>
            <a:ext cx="2519068" cy="564728"/>
          </a:xfrm>
          <a:prstGeom prst="rect">
            <a:avLst/>
          </a:prstGeom>
        </p:spPr>
        <p:txBody>
          <a:bodyPr vert="horz" lIns="91428" tIns="45714" rIns="91428"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0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rPr>
              <a:t>请在此粘贴或者输入你的文字内容请在此粘贴或者输入你的文字内容</a:t>
            </a:r>
            <a:endParaRPr lang="en-AU" altLang="zh-CN" sz="10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endParaRPr>
          </a:p>
        </p:txBody>
      </p:sp>
      <p:grpSp>
        <p:nvGrpSpPr>
          <p:cNvPr id="20" name="组合 19"/>
          <p:cNvGrpSpPr/>
          <p:nvPr/>
        </p:nvGrpSpPr>
        <p:grpSpPr>
          <a:xfrm>
            <a:off x="3960903" y="266662"/>
            <a:ext cx="4268606" cy="919077"/>
            <a:chOff x="3925680" y="337337"/>
            <a:chExt cx="4269162" cy="919197"/>
          </a:xfrm>
        </p:grpSpPr>
        <p:sp>
          <p:nvSpPr>
            <p:cNvPr id="26" name="文本框 25"/>
            <p:cNvSpPr txBox="1"/>
            <p:nvPr/>
          </p:nvSpPr>
          <p:spPr>
            <a:xfrm>
              <a:off x="3925680" y="337337"/>
              <a:ext cx="4269162"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r>
                <a:rPr lang="zh-CN" altLang="en-US" sz="3200" dirty="0">
                  <a:ea typeface="思源黑体" panose="020B0500000000000000" pitchFamily="34" charset="-122"/>
                </a:rPr>
                <a:t>可编辑图表样式</a:t>
              </a:r>
            </a:p>
          </p:txBody>
        </p:sp>
        <p:sp>
          <p:nvSpPr>
            <p:cNvPr id="27" name="文本框 26"/>
            <p:cNvSpPr txBox="1"/>
            <p:nvPr/>
          </p:nvSpPr>
          <p:spPr>
            <a:xfrm>
              <a:off x="3925680" y="868736"/>
              <a:ext cx="4269162" cy="387798"/>
            </a:xfrm>
            <a:prstGeom prst="rect">
              <a:avLst/>
            </a:prstGeom>
            <a:noFill/>
          </p:spPr>
          <p:txBody>
            <a:bodyPr wrap="square" rtlCol="0">
              <a:spAutoFit/>
              <a:scene3d>
                <a:camera prst="orthographicFront"/>
                <a:lightRig rig="threePt" dir="t"/>
              </a:scene3d>
              <a:sp3d contourW="12700"/>
            </a:bodyPr>
            <a:lstStyle>
              <a:defPPr>
                <a:defRPr lang="en-US"/>
              </a:defPPr>
              <a:lvl1pPr algn="ctr">
                <a:lnSpc>
                  <a:spcPct val="120000"/>
                </a:lnSpc>
                <a:defRPr sz="1100">
                  <a:solidFill>
                    <a:schemeClr val="bg1">
                      <a:lumMod val="65000"/>
                    </a:schemeClr>
                  </a:solidFill>
                  <a:latin typeface="Century Gothic" panose="020B0502020202020204" pitchFamily="34" charset="0"/>
                </a:defRPr>
              </a:lvl1pPr>
            </a:lstStyle>
            <a:p>
              <a:r>
                <a:rPr lang="en-US" altLang="zh-CN" sz="800" dirty="0">
                  <a:solidFill>
                    <a:schemeClr val="tx1">
                      <a:lumMod val="50000"/>
                      <a:lumOff val="50000"/>
                    </a:schemeClr>
                  </a:solidFill>
                  <a:ea typeface="思源黑体" panose="020B0500000000000000" pitchFamily="34" charset="-122"/>
                </a:rPr>
                <a:t>print the presentation and make it into a film to be used in a wider field The user can demonstrate on a projector or computer</a:t>
              </a:r>
            </a:p>
          </p:txBody>
        </p:sp>
      </p:grpSp>
    </p:spTree>
    <p:extLst>
      <p:ext uri="{BB962C8B-B14F-4D97-AF65-F5344CB8AC3E}">
        <p14:creationId xmlns:p14="http://schemas.microsoft.com/office/powerpoint/2010/main" val="1082366762"/>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p:cTn id="13"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12">
                                            <p:txEl>
                                              <p:pRg st="0" end="0"/>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wipe(down)">
                                      <p:cBhvr>
                                        <p:cTn id="19" dur="500"/>
                                        <p:tgtEl>
                                          <p:spTgt spid="21">
                                            <p:txEl>
                                              <p:pRg st="0" end="0"/>
                                            </p:txEl>
                                          </p:spTgt>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anim calcmode="lin" valueType="num">
                                      <p:cBhvr>
                                        <p:cTn id="23"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22">
                                            <p:txEl>
                                              <p:pRg st="0" end="0"/>
                                            </p:txEl>
                                          </p:spTgt>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23">
                                            <p:txEl>
                                              <p:pRg st="0" end="0"/>
                                            </p:txEl>
                                          </p:spTgt>
                                        </p:tgtEl>
                                        <p:attrNameLst>
                                          <p:attrName>style.visibility</p:attrName>
                                        </p:attrNameLst>
                                      </p:cBhvr>
                                      <p:to>
                                        <p:strVal val="visible"/>
                                      </p:to>
                                    </p:set>
                                    <p:animEffect transition="in" filter="wipe(down)">
                                      <p:cBhvr>
                                        <p:cTn id="29" dur="500"/>
                                        <p:tgtEl>
                                          <p:spTgt spid="23">
                                            <p:txEl>
                                              <p:pRg st="0" end="0"/>
                                            </p:txEl>
                                          </p:spTgt>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4">
                                            <p:txEl>
                                              <p:pRg st="0" end="0"/>
                                            </p:txEl>
                                          </p:spTgt>
                                        </p:tgtEl>
                                        <p:attrNameLst>
                                          <p:attrName>style.visibility</p:attrName>
                                        </p:attrNameLst>
                                      </p:cBhvr>
                                      <p:to>
                                        <p:strVal val="visible"/>
                                      </p:to>
                                    </p:set>
                                    <p:anim calcmode="lin" valueType="num">
                                      <p:cBhvr>
                                        <p:cTn id="33"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24">
                                            <p:txEl>
                                              <p:pRg st="0" end="0"/>
                                            </p:txEl>
                                          </p:spTgt>
                                        </p:tgtEl>
                                      </p:cBhvr>
                                    </p:animEffect>
                                  </p:childTnLst>
                                </p:cTn>
                              </p:par>
                            </p:childTnLst>
                          </p:cTn>
                        </p:par>
                        <p:par>
                          <p:cTn id="36" fill="hold">
                            <p:stCondLst>
                              <p:cond delay="3500"/>
                            </p:stCondLst>
                            <p:childTnLst>
                              <p:par>
                                <p:cTn id="37" presetID="22" presetClass="entr" presetSubtype="4" fill="hold" grpId="0" nodeType="afterEffect">
                                  <p:stCondLst>
                                    <p:cond delay="0"/>
                                  </p:stCondLst>
                                  <p:childTnLst>
                                    <p:set>
                                      <p:cBhvr>
                                        <p:cTn id="38" dur="1" fill="hold">
                                          <p:stCondLst>
                                            <p:cond delay="0"/>
                                          </p:stCondLst>
                                        </p:cTn>
                                        <p:tgtEl>
                                          <p:spTgt spid="25">
                                            <p:txEl>
                                              <p:pRg st="0" end="0"/>
                                            </p:txEl>
                                          </p:spTgt>
                                        </p:tgtEl>
                                        <p:attrNameLst>
                                          <p:attrName>style.visibility</p:attrName>
                                        </p:attrNameLst>
                                      </p:cBhvr>
                                      <p:to>
                                        <p:strVal val="visible"/>
                                      </p:to>
                                    </p:set>
                                    <p:animEffect transition="in" filter="wipe(down)">
                                      <p:cBhvr>
                                        <p:cTn id="39"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12" grpId="0" build="p"/>
      <p:bldP spid="21" grpId="0" build="p"/>
      <p:bldP spid="22" grpId="0" build="p"/>
      <p:bldP spid="23" grpId="0" build="p"/>
      <p:bldP spid="24" grpId="0" build="p"/>
      <p:bldP spid="2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2435" y="1772816"/>
            <a:ext cx="4037977" cy="2674682"/>
          </a:xfrm>
          <a:prstGeom prst="rect">
            <a:avLst/>
          </a:prstGeom>
          <a:effectLst>
            <a:outerShdw blurRad="254000" dist="63500" dir="2700000" algn="tl" rotWithShape="0">
              <a:prstClr val="black">
                <a:alpha val="30000"/>
              </a:prstClr>
            </a:outerShdw>
          </a:effectLst>
        </p:spPr>
      </p:pic>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6" y="1772816"/>
            <a:ext cx="4037255" cy="2674682"/>
          </a:xfrm>
          <a:prstGeom prst="rect">
            <a:avLst/>
          </a:prstGeom>
          <a:effectLst>
            <a:outerShdw blurRad="254000" dist="63500" dir="2700000" algn="tl" rotWithShape="0">
              <a:prstClr val="black">
                <a:alpha val="30000"/>
              </a:prstClr>
            </a:outerShdw>
          </a:effectLst>
        </p:spPr>
      </p:pic>
      <p:sp>
        <p:nvSpPr>
          <p:cNvPr id="15" name="矩形 14"/>
          <p:cNvSpPr/>
          <p:nvPr/>
        </p:nvSpPr>
        <p:spPr>
          <a:xfrm>
            <a:off x="4067908" y="1772816"/>
            <a:ext cx="4056184" cy="2674682"/>
          </a:xfrm>
          <a:prstGeom prst="rect">
            <a:avLst/>
          </a:prstGeom>
          <a:solidFill>
            <a:srgbClr val="E53238"/>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思源黑体" panose="020B0500000000000000" pitchFamily="34" charset="-122"/>
              <a:ea typeface="思源黑体" panose="020B0500000000000000" pitchFamily="34" charset="-122"/>
              <a:cs typeface="+mn-ea"/>
              <a:sym typeface="+mn-lt"/>
            </a:endParaRPr>
          </a:p>
        </p:txBody>
      </p:sp>
      <p:sp>
        <p:nvSpPr>
          <p:cNvPr id="20" name="TextBox 19"/>
          <p:cNvSpPr txBox="1"/>
          <p:nvPr/>
        </p:nvSpPr>
        <p:spPr>
          <a:xfrm>
            <a:off x="4618669" y="2288838"/>
            <a:ext cx="2954655" cy="744050"/>
          </a:xfrm>
          <a:prstGeom prst="rect">
            <a:avLst/>
          </a:prstGeom>
          <a:noFill/>
        </p:spPr>
        <p:txBody>
          <a:bodyPr wrap="none" rtlCol="0">
            <a:spAutoFit/>
          </a:bodyPr>
          <a:lstStyle/>
          <a:p>
            <a:pPr algn="ctr">
              <a:lnSpc>
                <a:spcPct val="130000"/>
              </a:lnSpc>
            </a:pPr>
            <a:r>
              <a:rPr lang="zh-CN" altLang="en-US" sz="3600" dirty="0">
                <a:solidFill>
                  <a:schemeClr val="bg1"/>
                </a:solidFill>
                <a:latin typeface="思源黑体" panose="020B0500000000000000" pitchFamily="34" charset="-122"/>
                <a:ea typeface="思源黑体" panose="020B0500000000000000" pitchFamily="34" charset="-122"/>
                <a:cs typeface="+mn-ea"/>
                <a:sym typeface="+mn-lt"/>
              </a:rPr>
              <a:t>工作概述简要</a:t>
            </a:r>
          </a:p>
        </p:txBody>
      </p:sp>
      <p:sp>
        <p:nvSpPr>
          <p:cNvPr id="21" name="矩形 20"/>
          <p:cNvSpPr/>
          <p:nvPr/>
        </p:nvSpPr>
        <p:spPr>
          <a:xfrm>
            <a:off x="4583038" y="3057812"/>
            <a:ext cx="3024336" cy="790107"/>
          </a:xfrm>
          <a:prstGeom prst="rect">
            <a:avLst/>
          </a:prstGeom>
        </p:spPr>
        <p:txBody>
          <a:bodyPr wrap="square" lIns="91840" tIns="45920" rIns="91840" bIns="45920">
            <a:spAutoFit/>
          </a:bodyPr>
          <a:lstStyle/>
          <a:p>
            <a:pPr algn="ctr">
              <a:lnSpc>
                <a:spcPct val="130000"/>
              </a:lnSpc>
            </a:pPr>
            <a:r>
              <a:rPr lang="zh-CN" altLang="en-US" sz="1200" dirty="0">
                <a:solidFill>
                  <a:schemeClr val="bg1"/>
                </a:solidFill>
                <a:latin typeface="思源黑体" panose="020B0500000000000000" pitchFamily="34" charset="-122"/>
                <a:ea typeface="思源黑体" panose="020B0500000000000000" pitchFamily="34" charset="-122"/>
                <a:cs typeface="+mn-ea"/>
                <a:sym typeface="+mn-lt"/>
              </a:rPr>
              <a:t>为促进公司管理现代化，建立科学的管理制度，充分发挥每位员工的积极性和创造性，结合公司实际情况，特制定本办法。</a:t>
            </a:r>
          </a:p>
        </p:txBody>
      </p:sp>
      <p:sp>
        <p:nvSpPr>
          <p:cNvPr id="22" name="矩形 21"/>
          <p:cNvSpPr/>
          <p:nvPr/>
        </p:nvSpPr>
        <p:spPr>
          <a:xfrm>
            <a:off x="478582" y="5874672"/>
            <a:ext cx="3508375" cy="108000"/>
          </a:xfrm>
          <a:prstGeom prst="rect">
            <a:avLst/>
          </a:prstGeom>
          <a:solidFill>
            <a:srgbClr val="59595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solidFill>
                <a:schemeClr val="bg1">
                  <a:lumMod val="65000"/>
                </a:schemeClr>
              </a:solidFill>
              <a:latin typeface="思源黑体" panose="020B0500000000000000" pitchFamily="34" charset="-122"/>
              <a:ea typeface="思源黑体" panose="020B0500000000000000" pitchFamily="34" charset="-122"/>
              <a:cs typeface="+mn-ea"/>
              <a:sym typeface="+mn-lt"/>
            </a:endParaRPr>
          </a:p>
        </p:txBody>
      </p:sp>
      <p:sp>
        <p:nvSpPr>
          <p:cNvPr id="23" name="文本框 9"/>
          <p:cNvSpPr txBox="1"/>
          <p:nvPr/>
        </p:nvSpPr>
        <p:spPr>
          <a:xfrm flipH="1">
            <a:off x="478582" y="4797152"/>
            <a:ext cx="3508375" cy="1052596"/>
          </a:xfrm>
          <a:prstGeom prst="rect">
            <a:avLst/>
          </a:prstGeom>
          <a:noFill/>
        </p:spPr>
        <p:txBody>
          <a:bodyPr wrap="square" rtlCol="0">
            <a:spAutoFit/>
          </a:bodyPr>
          <a:lstStyle/>
          <a:p>
            <a:pPr algn="ctr">
              <a:lnSpc>
                <a:spcPct val="130000"/>
              </a:lnSpc>
            </a:pP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日常工作项目</a:t>
            </a:r>
          </a:p>
          <a:p>
            <a:pPr algn="ctr">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右键点击图片选择设置图片格式可直接替换图片。您的容打在或者通过复制您的文本后，在此框中选择粘贴，并选择只保。右键点击图片选择片格式设置图。</a:t>
            </a:r>
            <a:endPar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sp>
        <p:nvSpPr>
          <p:cNvPr id="26" name="矩形 25"/>
          <p:cNvSpPr/>
          <p:nvPr/>
        </p:nvSpPr>
        <p:spPr>
          <a:xfrm>
            <a:off x="4295006" y="5874672"/>
            <a:ext cx="3508375" cy="108000"/>
          </a:xfrm>
          <a:prstGeom prst="rect">
            <a:avLst/>
          </a:prstGeom>
          <a:solidFill>
            <a:srgbClr val="E53238"/>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solidFill>
                <a:schemeClr val="bg1">
                  <a:lumMod val="65000"/>
                </a:schemeClr>
              </a:solidFill>
              <a:latin typeface="思源黑体" panose="020B0500000000000000" pitchFamily="34" charset="-122"/>
              <a:ea typeface="思源黑体" panose="020B0500000000000000" pitchFamily="34" charset="-122"/>
              <a:cs typeface="+mn-ea"/>
              <a:sym typeface="+mn-lt"/>
            </a:endParaRPr>
          </a:p>
        </p:txBody>
      </p:sp>
      <p:sp>
        <p:nvSpPr>
          <p:cNvPr id="27" name="文本框 11"/>
          <p:cNvSpPr txBox="1"/>
          <p:nvPr/>
        </p:nvSpPr>
        <p:spPr>
          <a:xfrm flipH="1">
            <a:off x="4295006" y="4797152"/>
            <a:ext cx="3508375" cy="1052596"/>
          </a:xfrm>
          <a:prstGeom prst="rect">
            <a:avLst/>
          </a:prstGeom>
          <a:noFill/>
        </p:spPr>
        <p:txBody>
          <a:bodyPr wrap="square" rtlCol="0">
            <a:spAutoFit/>
          </a:bodyPr>
          <a:lstStyle/>
          <a:p>
            <a:pPr algn="ctr">
              <a:lnSpc>
                <a:spcPct val="130000"/>
              </a:lnSpc>
            </a:pP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日常工作项目</a:t>
            </a:r>
          </a:p>
          <a:p>
            <a:pPr algn="ctr">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右键点击图片选择设置图片格式可直接替换图片。您的容打在或者通过复制您的文本后，在此框中选择粘贴，并选择只保。右键点击图片选择片格式设置图设置图。</a:t>
            </a:r>
            <a:endPar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sp>
        <p:nvSpPr>
          <p:cNvPr id="28" name="矩形 27"/>
          <p:cNvSpPr/>
          <p:nvPr/>
        </p:nvSpPr>
        <p:spPr>
          <a:xfrm>
            <a:off x="8167688" y="5874672"/>
            <a:ext cx="3508375" cy="108000"/>
          </a:xfrm>
          <a:prstGeom prst="rect">
            <a:avLst/>
          </a:prstGeom>
          <a:solidFill>
            <a:srgbClr val="59595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solidFill>
                <a:schemeClr val="bg1">
                  <a:lumMod val="65000"/>
                </a:schemeClr>
              </a:solidFill>
              <a:latin typeface="思源黑体" panose="020B0500000000000000" pitchFamily="34" charset="-122"/>
              <a:ea typeface="思源黑体" panose="020B0500000000000000" pitchFamily="34" charset="-122"/>
              <a:cs typeface="+mn-ea"/>
              <a:sym typeface="+mn-lt"/>
            </a:endParaRPr>
          </a:p>
        </p:txBody>
      </p:sp>
      <p:sp>
        <p:nvSpPr>
          <p:cNvPr id="29" name="文本框 11"/>
          <p:cNvSpPr txBox="1"/>
          <p:nvPr/>
        </p:nvSpPr>
        <p:spPr>
          <a:xfrm flipH="1">
            <a:off x="8167688" y="4797152"/>
            <a:ext cx="3508375" cy="1052596"/>
          </a:xfrm>
          <a:prstGeom prst="rect">
            <a:avLst/>
          </a:prstGeom>
          <a:noFill/>
        </p:spPr>
        <p:txBody>
          <a:bodyPr wrap="square" rtlCol="0">
            <a:spAutoFit/>
          </a:bodyPr>
          <a:lstStyle/>
          <a:p>
            <a:pPr algn="ctr">
              <a:lnSpc>
                <a:spcPct val="130000"/>
              </a:lnSpc>
            </a:pP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日常工作项目</a:t>
            </a:r>
          </a:p>
          <a:p>
            <a:pPr algn="ctr">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右键点击图片选择设置图片格式可直接替换图片。您的容打在或者通过复制您的文本后，在此框中选择粘贴，并选择只保。右键点击图片选择片格式设置图设置图。</a:t>
            </a:r>
            <a:endPar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grpSp>
        <p:nvGrpSpPr>
          <p:cNvPr id="24" name="组合 23"/>
          <p:cNvGrpSpPr/>
          <p:nvPr/>
        </p:nvGrpSpPr>
        <p:grpSpPr>
          <a:xfrm>
            <a:off x="3960903" y="266662"/>
            <a:ext cx="4268606" cy="919077"/>
            <a:chOff x="3925680" y="337337"/>
            <a:chExt cx="4269162" cy="919197"/>
          </a:xfrm>
        </p:grpSpPr>
        <p:sp>
          <p:nvSpPr>
            <p:cNvPr id="25" name="文本框 24"/>
            <p:cNvSpPr txBox="1"/>
            <p:nvPr/>
          </p:nvSpPr>
          <p:spPr>
            <a:xfrm>
              <a:off x="3925680" y="337337"/>
              <a:ext cx="4269162"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r>
                <a:rPr lang="zh-CN" altLang="en-US" sz="3200" dirty="0">
                  <a:ea typeface="思源黑体" panose="020B0500000000000000" pitchFamily="34" charset="-122"/>
                </a:rPr>
                <a:t>年度工作回顾</a:t>
              </a:r>
            </a:p>
          </p:txBody>
        </p:sp>
        <p:sp>
          <p:nvSpPr>
            <p:cNvPr id="30" name="文本框 29"/>
            <p:cNvSpPr txBox="1"/>
            <p:nvPr/>
          </p:nvSpPr>
          <p:spPr>
            <a:xfrm>
              <a:off x="3925680" y="868736"/>
              <a:ext cx="4269162" cy="387798"/>
            </a:xfrm>
            <a:prstGeom prst="rect">
              <a:avLst/>
            </a:prstGeom>
            <a:noFill/>
          </p:spPr>
          <p:txBody>
            <a:bodyPr wrap="square" rtlCol="0">
              <a:spAutoFit/>
              <a:scene3d>
                <a:camera prst="orthographicFront"/>
                <a:lightRig rig="threePt" dir="t"/>
              </a:scene3d>
              <a:sp3d contourW="12700"/>
            </a:bodyPr>
            <a:lstStyle>
              <a:defPPr>
                <a:defRPr lang="en-US"/>
              </a:defPPr>
              <a:lvl1pPr algn="ctr">
                <a:lnSpc>
                  <a:spcPct val="120000"/>
                </a:lnSpc>
                <a:defRPr sz="1100">
                  <a:solidFill>
                    <a:schemeClr val="bg1">
                      <a:lumMod val="65000"/>
                    </a:schemeClr>
                  </a:solidFill>
                  <a:latin typeface="Century Gothic" panose="020B0502020202020204" pitchFamily="34" charset="0"/>
                </a:defRPr>
              </a:lvl1pPr>
            </a:lstStyle>
            <a:p>
              <a:r>
                <a:rPr lang="en-US" altLang="zh-CN" sz="800" dirty="0">
                  <a:solidFill>
                    <a:schemeClr val="tx1">
                      <a:lumMod val="50000"/>
                      <a:lumOff val="50000"/>
                    </a:schemeClr>
                  </a:solidFill>
                  <a:ea typeface="思源黑体" panose="020B0500000000000000" pitchFamily="34" charset="-122"/>
                </a:rPr>
                <a:t>print the presentation and make it into a film to be used in a wider field The user can demonstrate on a projector or computer</a:t>
              </a:r>
            </a:p>
          </p:txBody>
        </p:sp>
      </p:grpSp>
    </p:spTree>
    <p:extLst>
      <p:ext uri="{BB962C8B-B14F-4D97-AF65-F5344CB8AC3E}">
        <p14:creationId xmlns:p14="http://schemas.microsoft.com/office/powerpoint/2010/main" val="2410027028"/>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50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par>
                          <p:cTn id="15" fill="hold">
                            <p:stCondLst>
                              <p:cond delay="1500"/>
                            </p:stCondLst>
                            <p:childTnLst>
                              <p:par>
                                <p:cTn id="16" presetID="47"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1000" fill="hold"/>
                                        <p:tgtEl>
                                          <p:spTgt spid="20"/>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anim calcmode="lin" valueType="num">
                                      <p:cBhvr>
                                        <p:cTn id="33" dur="500" fill="hold"/>
                                        <p:tgtEl>
                                          <p:spTgt spid="23"/>
                                        </p:tgtEl>
                                        <p:attrNameLst>
                                          <p:attrName>ppt_x</p:attrName>
                                        </p:attrNameLst>
                                      </p:cBhvr>
                                      <p:tavLst>
                                        <p:tav tm="0">
                                          <p:val>
                                            <p:strVal val="#ppt_x"/>
                                          </p:val>
                                        </p:tav>
                                        <p:tav tm="100000">
                                          <p:val>
                                            <p:strVal val="#ppt_x"/>
                                          </p:val>
                                        </p:tav>
                                      </p:tavLst>
                                    </p:anim>
                                    <p:anim calcmode="lin" valueType="num">
                                      <p:cBhvr>
                                        <p:cTn id="34" dur="5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500"/>
                                        <p:tgtEl>
                                          <p:spTgt spid="26"/>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anim calcmode="lin" valueType="num">
                                      <p:cBhvr>
                                        <p:cTn id="43" dur="500" fill="hold"/>
                                        <p:tgtEl>
                                          <p:spTgt spid="27"/>
                                        </p:tgtEl>
                                        <p:attrNameLst>
                                          <p:attrName>ppt_x</p:attrName>
                                        </p:attrNameLst>
                                      </p:cBhvr>
                                      <p:tavLst>
                                        <p:tav tm="0">
                                          <p:val>
                                            <p:strVal val="#ppt_x"/>
                                          </p:val>
                                        </p:tav>
                                        <p:tav tm="100000">
                                          <p:val>
                                            <p:strVal val="#ppt_x"/>
                                          </p:val>
                                        </p:tav>
                                      </p:tavLst>
                                    </p:anim>
                                    <p:anim calcmode="lin" valueType="num">
                                      <p:cBhvr>
                                        <p:cTn id="44" dur="5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left)">
                                      <p:cBhvr>
                                        <p:cTn id="48" dur="500"/>
                                        <p:tgtEl>
                                          <p:spTgt spid="28"/>
                                        </p:tgtEl>
                                      </p:cBhvr>
                                    </p:animEffect>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strVal val="#ppt_x"/>
                                          </p:val>
                                        </p:tav>
                                        <p:tav tm="100000">
                                          <p:val>
                                            <p:strVal val="#ppt_x"/>
                                          </p:val>
                                        </p:tav>
                                      </p:tavLst>
                                    </p:anim>
                                    <p:anim calcmode="lin" valueType="num">
                                      <p:cBhvr>
                                        <p:cTn id="54"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p:bldP spid="21" grpId="0"/>
      <p:bldP spid="22" grpId="0" animBg="1"/>
      <p:bldP spid="23" grpId="0"/>
      <p:bldP spid="26" grpId="0" animBg="1"/>
      <p:bldP spid="27" grpId="0"/>
      <p:bldP spid="28" grpId="0" animBg="1"/>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24281108"/>
              </p:ext>
            </p:extLst>
          </p:nvPr>
        </p:nvGraphicFramePr>
        <p:xfrm>
          <a:off x="1585076" y="1765290"/>
          <a:ext cx="9020260" cy="4082174"/>
        </p:xfrm>
        <a:graphic>
          <a:graphicData uri="http://schemas.openxmlformats.org/drawingml/2006/table">
            <a:tbl>
              <a:tblPr firstRow="1" bandRow="1">
                <a:tableStyleId>{3B4B98B0-60AC-42C2-AFA5-B58CD77FA1E5}</a:tableStyleId>
              </a:tblPr>
              <a:tblGrid>
                <a:gridCol w="804641">
                  <a:extLst>
                    <a:ext uri="{9D8B030D-6E8A-4147-A177-3AD203B41FA5}">
                      <a16:colId xmlns:a16="http://schemas.microsoft.com/office/drawing/2014/main" val="20000"/>
                    </a:ext>
                  </a:extLst>
                </a:gridCol>
                <a:gridCol w="267811">
                  <a:extLst>
                    <a:ext uri="{9D8B030D-6E8A-4147-A177-3AD203B41FA5}">
                      <a16:colId xmlns:a16="http://schemas.microsoft.com/office/drawing/2014/main" val="20001"/>
                    </a:ext>
                  </a:extLst>
                </a:gridCol>
                <a:gridCol w="240087">
                  <a:extLst>
                    <a:ext uri="{9D8B030D-6E8A-4147-A177-3AD203B41FA5}">
                      <a16:colId xmlns:a16="http://schemas.microsoft.com/office/drawing/2014/main" val="20002"/>
                    </a:ext>
                  </a:extLst>
                </a:gridCol>
                <a:gridCol w="258321">
                  <a:extLst>
                    <a:ext uri="{9D8B030D-6E8A-4147-A177-3AD203B41FA5}">
                      <a16:colId xmlns:a16="http://schemas.microsoft.com/office/drawing/2014/main" val="20003"/>
                    </a:ext>
                  </a:extLst>
                </a:gridCol>
                <a:gridCol w="251338">
                  <a:extLst>
                    <a:ext uri="{9D8B030D-6E8A-4147-A177-3AD203B41FA5}">
                      <a16:colId xmlns:a16="http://schemas.microsoft.com/office/drawing/2014/main" val="20004"/>
                    </a:ext>
                  </a:extLst>
                </a:gridCol>
                <a:gridCol w="251338">
                  <a:extLst>
                    <a:ext uri="{9D8B030D-6E8A-4147-A177-3AD203B41FA5}">
                      <a16:colId xmlns:a16="http://schemas.microsoft.com/office/drawing/2014/main" val="20005"/>
                    </a:ext>
                  </a:extLst>
                </a:gridCol>
                <a:gridCol w="265303">
                  <a:extLst>
                    <a:ext uri="{9D8B030D-6E8A-4147-A177-3AD203B41FA5}">
                      <a16:colId xmlns:a16="http://schemas.microsoft.com/office/drawing/2014/main" val="20006"/>
                    </a:ext>
                  </a:extLst>
                </a:gridCol>
                <a:gridCol w="253957">
                  <a:extLst>
                    <a:ext uri="{9D8B030D-6E8A-4147-A177-3AD203B41FA5}">
                      <a16:colId xmlns:a16="http://schemas.microsoft.com/office/drawing/2014/main" val="20007"/>
                    </a:ext>
                  </a:extLst>
                </a:gridCol>
                <a:gridCol w="267811">
                  <a:extLst>
                    <a:ext uri="{9D8B030D-6E8A-4147-A177-3AD203B41FA5}">
                      <a16:colId xmlns:a16="http://schemas.microsoft.com/office/drawing/2014/main" val="20008"/>
                    </a:ext>
                  </a:extLst>
                </a:gridCol>
                <a:gridCol w="267811">
                  <a:extLst>
                    <a:ext uri="{9D8B030D-6E8A-4147-A177-3AD203B41FA5}">
                      <a16:colId xmlns:a16="http://schemas.microsoft.com/office/drawing/2014/main" val="20009"/>
                    </a:ext>
                  </a:extLst>
                </a:gridCol>
                <a:gridCol w="267811">
                  <a:extLst>
                    <a:ext uri="{9D8B030D-6E8A-4147-A177-3AD203B41FA5}">
                      <a16:colId xmlns:a16="http://schemas.microsoft.com/office/drawing/2014/main" val="20010"/>
                    </a:ext>
                  </a:extLst>
                </a:gridCol>
                <a:gridCol w="267811">
                  <a:extLst>
                    <a:ext uri="{9D8B030D-6E8A-4147-A177-3AD203B41FA5}">
                      <a16:colId xmlns:a16="http://schemas.microsoft.com/office/drawing/2014/main" val="20011"/>
                    </a:ext>
                  </a:extLst>
                </a:gridCol>
                <a:gridCol w="267811">
                  <a:extLst>
                    <a:ext uri="{9D8B030D-6E8A-4147-A177-3AD203B41FA5}">
                      <a16:colId xmlns:a16="http://schemas.microsoft.com/office/drawing/2014/main" val="20012"/>
                    </a:ext>
                  </a:extLst>
                </a:gridCol>
                <a:gridCol w="267811">
                  <a:extLst>
                    <a:ext uri="{9D8B030D-6E8A-4147-A177-3AD203B41FA5}">
                      <a16:colId xmlns:a16="http://schemas.microsoft.com/office/drawing/2014/main" val="20013"/>
                    </a:ext>
                  </a:extLst>
                </a:gridCol>
                <a:gridCol w="267811">
                  <a:extLst>
                    <a:ext uri="{9D8B030D-6E8A-4147-A177-3AD203B41FA5}">
                      <a16:colId xmlns:a16="http://schemas.microsoft.com/office/drawing/2014/main" val="20014"/>
                    </a:ext>
                  </a:extLst>
                </a:gridCol>
                <a:gridCol w="267811">
                  <a:extLst>
                    <a:ext uri="{9D8B030D-6E8A-4147-A177-3AD203B41FA5}">
                      <a16:colId xmlns:a16="http://schemas.microsoft.com/office/drawing/2014/main" val="20015"/>
                    </a:ext>
                  </a:extLst>
                </a:gridCol>
                <a:gridCol w="267811">
                  <a:extLst>
                    <a:ext uri="{9D8B030D-6E8A-4147-A177-3AD203B41FA5}">
                      <a16:colId xmlns:a16="http://schemas.microsoft.com/office/drawing/2014/main" val="20016"/>
                    </a:ext>
                  </a:extLst>
                </a:gridCol>
                <a:gridCol w="267811">
                  <a:extLst>
                    <a:ext uri="{9D8B030D-6E8A-4147-A177-3AD203B41FA5}">
                      <a16:colId xmlns:a16="http://schemas.microsoft.com/office/drawing/2014/main" val="20017"/>
                    </a:ext>
                  </a:extLst>
                </a:gridCol>
                <a:gridCol w="267811">
                  <a:extLst>
                    <a:ext uri="{9D8B030D-6E8A-4147-A177-3AD203B41FA5}">
                      <a16:colId xmlns:a16="http://schemas.microsoft.com/office/drawing/2014/main" val="20018"/>
                    </a:ext>
                  </a:extLst>
                </a:gridCol>
                <a:gridCol w="267811">
                  <a:extLst>
                    <a:ext uri="{9D8B030D-6E8A-4147-A177-3AD203B41FA5}">
                      <a16:colId xmlns:a16="http://schemas.microsoft.com/office/drawing/2014/main" val="20019"/>
                    </a:ext>
                  </a:extLst>
                </a:gridCol>
                <a:gridCol w="267811">
                  <a:extLst>
                    <a:ext uri="{9D8B030D-6E8A-4147-A177-3AD203B41FA5}">
                      <a16:colId xmlns:a16="http://schemas.microsoft.com/office/drawing/2014/main" val="20020"/>
                    </a:ext>
                  </a:extLst>
                </a:gridCol>
                <a:gridCol w="267811">
                  <a:extLst>
                    <a:ext uri="{9D8B030D-6E8A-4147-A177-3AD203B41FA5}">
                      <a16:colId xmlns:a16="http://schemas.microsoft.com/office/drawing/2014/main" val="20021"/>
                    </a:ext>
                  </a:extLst>
                </a:gridCol>
                <a:gridCol w="267811">
                  <a:extLst>
                    <a:ext uri="{9D8B030D-6E8A-4147-A177-3AD203B41FA5}">
                      <a16:colId xmlns:a16="http://schemas.microsoft.com/office/drawing/2014/main" val="20022"/>
                    </a:ext>
                  </a:extLst>
                </a:gridCol>
                <a:gridCol w="267811">
                  <a:extLst>
                    <a:ext uri="{9D8B030D-6E8A-4147-A177-3AD203B41FA5}">
                      <a16:colId xmlns:a16="http://schemas.microsoft.com/office/drawing/2014/main" val="20023"/>
                    </a:ext>
                  </a:extLst>
                </a:gridCol>
                <a:gridCol w="267811">
                  <a:extLst>
                    <a:ext uri="{9D8B030D-6E8A-4147-A177-3AD203B41FA5}">
                      <a16:colId xmlns:a16="http://schemas.microsoft.com/office/drawing/2014/main" val="20024"/>
                    </a:ext>
                  </a:extLst>
                </a:gridCol>
                <a:gridCol w="267811">
                  <a:extLst>
                    <a:ext uri="{9D8B030D-6E8A-4147-A177-3AD203B41FA5}">
                      <a16:colId xmlns:a16="http://schemas.microsoft.com/office/drawing/2014/main" val="20025"/>
                    </a:ext>
                  </a:extLst>
                </a:gridCol>
                <a:gridCol w="267811">
                  <a:extLst>
                    <a:ext uri="{9D8B030D-6E8A-4147-A177-3AD203B41FA5}">
                      <a16:colId xmlns:a16="http://schemas.microsoft.com/office/drawing/2014/main" val="20026"/>
                    </a:ext>
                  </a:extLst>
                </a:gridCol>
                <a:gridCol w="267811">
                  <a:extLst>
                    <a:ext uri="{9D8B030D-6E8A-4147-A177-3AD203B41FA5}">
                      <a16:colId xmlns:a16="http://schemas.microsoft.com/office/drawing/2014/main" val="20027"/>
                    </a:ext>
                  </a:extLst>
                </a:gridCol>
                <a:gridCol w="267811">
                  <a:extLst>
                    <a:ext uri="{9D8B030D-6E8A-4147-A177-3AD203B41FA5}">
                      <a16:colId xmlns:a16="http://schemas.microsoft.com/office/drawing/2014/main" val="20028"/>
                    </a:ext>
                  </a:extLst>
                </a:gridCol>
                <a:gridCol w="267811">
                  <a:extLst>
                    <a:ext uri="{9D8B030D-6E8A-4147-A177-3AD203B41FA5}">
                      <a16:colId xmlns:a16="http://schemas.microsoft.com/office/drawing/2014/main" val="20029"/>
                    </a:ext>
                  </a:extLst>
                </a:gridCol>
                <a:gridCol w="267811">
                  <a:extLst>
                    <a:ext uri="{9D8B030D-6E8A-4147-A177-3AD203B41FA5}">
                      <a16:colId xmlns:a16="http://schemas.microsoft.com/office/drawing/2014/main" val="20030"/>
                    </a:ext>
                  </a:extLst>
                </a:gridCol>
                <a:gridCol w="267811">
                  <a:extLst>
                    <a:ext uri="{9D8B030D-6E8A-4147-A177-3AD203B41FA5}">
                      <a16:colId xmlns:a16="http://schemas.microsoft.com/office/drawing/2014/main" val="20031"/>
                    </a:ext>
                  </a:extLst>
                </a:gridCol>
              </a:tblGrid>
              <a:tr h="378398">
                <a:tc>
                  <a:txBody>
                    <a:bodyPr/>
                    <a:lstStyle/>
                    <a:p>
                      <a:pPr algn="l"/>
                      <a:r>
                        <a:rPr lang="en-US" sz="900" b="0" i="0" dirty="0">
                          <a:solidFill>
                            <a:srgbClr val="FFFFFF"/>
                          </a:solidFill>
                          <a:latin typeface="微软雅黑" panose="020B0503020204020204" pitchFamily="34" charset="-122"/>
                          <a:ea typeface="微软雅黑" panose="020B0503020204020204" pitchFamily="34" charset="-122"/>
                          <a:cs typeface="Roboto Condensed Light" charset="0"/>
                        </a:rPr>
                        <a:t>2019</a:t>
                      </a:r>
                    </a:p>
                  </a:txBody>
                  <a:tcPr marL="68580" marR="68580" marT="34290" marB="34290" anchor="ctr">
                    <a:lnR w="3175" cap="flat" cmpd="sng" algn="ctr">
                      <a:solidFill>
                        <a:srgbClr val="4E5663">
                          <a:lumMod val="60000"/>
                          <a:lumOff val="40000"/>
                        </a:srgbClr>
                      </a:solidFill>
                      <a:prstDash val="solid"/>
                      <a:round/>
                      <a:headEnd type="none" w="med" len="med"/>
                      <a:tailEnd type="none" w="med" len="med"/>
                    </a:lnR>
                    <a:solidFill>
                      <a:srgbClr val="595959"/>
                    </a:solidFill>
                  </a:tcPr>
                </a:tc>
                <a:tc>
                  <a:txBody>
                    <a:bodyPr/>
                    <a:lstStyle/>
                    <a:p>
                      <a:pPr algn="ctr"/>
                      <a:r>
                        <a:rPr lang="en-US" sz="900" b="0" i="0" dirty="0">
                          <a:solidFill>
                            <a:srgbClr val="FFFFFF"/>
                          </a:solidFill>
                          <a:latin typeface="微软雅黑" panose="020B0503020204020204" pitchFamily="34" charset="-122"/>
                          <a:ea typeface="微软雅黑" panose="020B0503020204020204" pitchFamily="34" charset="-122"/>
                          <a:cs typeface="Roboto Condensed Light" charset="0"/>
                        </a:rPr>
                        <a:t>1</a:t>
                      </a:r>
                    </a:p>
                  </a:txBody>
                  <a:tcPr marL="0" marR="0" marT="34290" marB="34290"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solidFill>
                      <a:srgbClr val="E53238"/>
                    </a:solidFill>
                  </a:tcPr>
                </a:tc>
                <a:tc>
                  <a:txBody>
                    <a:bodyPr/>
                    <a:lstStyle/>
                    <a:p>
                      <a:pPr algn="ctr"/>
                      <a:r>
                        <a:rPr lang="en-US" sz="900" b="0" i="0" dirty="0">
                          <a:solidFill>
                            <a:srgbClr val="FFFFFF"/>
                          </a:solidFill>
                          <a:latin typeface="微软雅黑" panose="020B0503020204020204" pitchFamily="34" charset="-122"/>
                          <a:ea typeface="微软雅黑" panose="020B0503020204020204" pitchFamily="34" charset="-122"/>
                          <a:cs typeface="Roboto Condensed Light" charset="0"/>
                        </a:rPr>
                        <a:t>2</a:t>
                      </a:r>
                    </a:p>
                  </a:txBody>
                  <a:tcPr marL="0" marR="0" marT="34290" marB="34290"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solidFill>
                      <a:srgbClr val="E53238"/>
                    </a:solidFill>
                  </a:tcPr>
                </a:tc>
                <a:tc>
                  <a:txBody>
                    <a:bodyPr/>
                    <a:lstStyle/>
                    <a:p>
                      <a:pPr algn="ctr"/>
                      <a:r>
                        <a:rPr lang="en-US" sz="900" b="0" i="0" dirty="0">
                          <a:solidFill>
                            <a:srgbClr val="FFFFFF"/>
                          </a:solidFill>
                          <a:latin typeface="微软雅黑" panose="020B0503020204020204" pitchFamily="34" charset="-122"/>
                          <a:ea typeface="微软雅黑" panose="020B0503020204020204" pitchFamily="34" charset="-122"/>
                          <a:cs typeface="Roboto Condensed Light" charset="0"/>
                        </a:rPr>
                        <a:t>3</a:t>
                      </a:r>
                    </a:p>
                  </a:txBody>
                  <a:tcPr marL="0" marR="0" marT="34290" marB="34290"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solidFill>
                      <a:srgbClr val="E53238"/>
                    </a:solidFill>
                  </a:tcPr>
                </a:tc>
                <a:tc>
                  <a:txBody>
                    <a:bodyPr/>
                    <a:lstStyle/>
                    <a:p>
                      <a:pPr algn="ctr"/>
                      <a:r>
                        <a:rPr lang="en-US" sz="900" b="0" i="0" dirty="0">
                          <a:solidFill>
                            <a:srgbClr val="FFFFFF"/>
                          </a:solidFill>
                          <a:latin typeface="微软雅黑" panose="020B0503020204020204" pitchFamily="34" charset="-122"/>
                          <a:ea typeface="微软雅黑" panose="020B0503020204020204" pitchFamily="34" charset="-122"/>
                          <a:cs typeface="Roboto Condensed Light" charset="0"/>
                        </a:rPr>
                        <a:t>4</a:t>
                      </a:r>
                    </a:p>
                  </a:txBody>
                  <a:tcPr marL="0" marR="0" marT="34290" marB="34290"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solidFill>
                      <a:srgbClr val="E53238"/>
                    </a:solidFill>
                  </a:tcPr>
                </a:tc>
                <a:tc>
                  <a:txBody>
                    <a:bodyPr/>
                    <a:lstStyle/>
                    <a:p>
                      <a:pPr algn="ctr"/>
                      <a:r>
                        <a:rPr lang="en-US" sz="900" b="0" i="0" dirty="0">
                          <a:solidFill>
                            <a:srgbClr val="FFFFFF"/>
                          </a:solidFill>
                          <a:latin typeface="微软雅黑" panose="020B0503020204020204" pitchFamily="34" charset="-122"/>
                          <a:ea typeface="微软雅黑" panose="020B0503020204020204" pitchFamily="34" charset="-122"/>
                          <a:cs typeface="Roboto Condensed Light" charset="0"/>
                        </a:rPr>
                        <a:t>5</a:t>
                      </a:r>
                    </a:p>
                  </a:txBody>
                  <a:tcPr marL="0" marR="0" marT="34290" marB="34290"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solidFill>
                      <a:srgbClr val="E53238"/>
                    </a:solidFill>
                  </a:tcPr>
                </a:tc>
                <a:tc>
                  <a:txBody>
                    <a:bodyPr/>
                    <a:lstStyle/>
                    <a:p>
                      <a:pPr algn="ctr"/>
                      <a:r>
                        <a:rPr lang="en-US" sz="900" b="0" i="0" dirty="0">
                          <a:solidFill>
                            <a:srgbClr val="FFFFFF"/>
                          </a:solidFill>
                          <a:latin typeface="微软雅黑" panose="020B0503020204020204" pitchFamily="34" charset="-122"/>
                          <a:ea typeface="微软雅黑" panose="020B0503020204020204" pitchFamily="34" charset="-122"/>
                          <a:cs typeface="Roboto Condensed Light" charset="0"/>
                        </a:rPr>
                        <a:t>6</a:t>
                      </a:r>
                    </a:p>
                  </a:txBody>
                  <a:tcPr marL="0" marR="0" marT="34290" marB="34290"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solidFill>
                      <a:srgbClr val="E53238"/>
                    </a:solidFill>
                  </a:tcPr>
                </a:tc>
                <a:tc>
                  <a:txBody>
                    <a:bodyPr/>
                    <a:lstStyle/>
                    <a:p>
                      <a:pPr algn="ctr"/>
                      <a:r>
                        <a:rPr lang="en-US" sz="900" b="0" i="0" dirty="0">
                          <a:solidFill>
                            <a:srgbClr val="FFFFFF"/>
                          </a:solidFill>
                          <a:latin typeface="微软雅黑" panose="020B0503020204020204" pitchFamily="34" charset="-122"/>
                          <a:ea typeface="微软雅黑" panose="020B0503020204020204" pitchFamily="34" charset="-122"/>
                          <a:cs typeface="Roboto Condensed Light" charset="0"/>
                        </a:rPr>
                        <a:t>7</a:t>
                      </a:r>
                    </a:p>
                  </a:txBody>
                  <a:tcPr marL="0" marR="0" marT="34290" marB="34290"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solidFill>
                      <a:srgbClr val="E53238"/>
                    </a:solidFill>
                  </a:tcPr>
                </a:tc>
                <a:tc>
                  <a:txBody>
                    <a:bodyPr/>
                    <a:lstStyle/>
                    <a:p>
                      <a:pPr algn="ctr"/>
                      <a:r>
                        <a:rPr lang="en-US" sz="900" b="0" i="0" dirty="0">
                          <a:solidFill>
                            <a:srgbClr val="FFFFFF"/>
                          </a:solidFill>
                          <a:latin typeface="微软雅黑" panose="020B0503020204020204" pitchFamily="34" charset="-122"/>
                          <a:ea typeface="微软雅黑" panose="020B0503020204020204" pitchFamily="34" charset="-122"/>
                          <a:cs typeface="Roboto Condensed Light" charset="0"/>
                        </a:rPr>
                        <a:t>8</a:t>
                      </a:r>
                    </a:p>
                  </a:txBody>
                  <a:tcPr marL="0" marR="0" marT="34290" marB="34290"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solidFill>
                      <a:srgbClr val="E53238"/>
                    </a:solidFill>
                  </a:tcPr>
                </a:tc>
                <a:tc>
                  <a:txBody>
                    <a:bodyPr/>
                    <a:lstStyle/>
                    <a:p>
                      <a:pPr algn="ctr"/>
                      <a:r>
                        <a:rPr lang="en-US" sz="900" b="0" i="0" dirty="0">
                          <a:solidFill>
                            <a:srgbClr val="FFFFFF"/>
                          </a:solidFill>
                          <a:latin typeface="微软雅黑" panose="020B0503020204020204" pitchFamily="34" charset="-122"/>
                          <a:ea typeface="微软雅黑" panose="020B0503020204020204" pitchFamily="34" charset="-122"/>
                          <a:cs typeface="Roboto Condensed Light" charset="0"/>
                        </a:rPr>
                        <a:t>9</a:t>
                      </a:r>
                    </a:p>
                  </a:txBody>
                  <a:tcPr marL="0" marR="0" marT="34290" marB="34290"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solidFill>
                      <a:srgbClr val="E53238"/>
                    </a:solidFill>
                  </a:tcPr>
                </a:tc>
                <a:tc>
                  <a:txBody>
                    <a:bodyPr/>
                    <a:lstStyle/>
                    <a:p>
                      <a:pPr algn="ctr"/>
                      <a:r>
                        <a:rPr lang="en-US" sz="900" b="0" i="0" dirty="0">
                          <a:solidFill>
                            <a:srgbClr val="FFFFFF"/>
                          </a:solidFill>
                          <a:latin typeface="微软雅黑" panose="020B0503020204020204" pitchFamily="34" charset="-122"/>
                          <a:ea typeface="微软雅黑" panose="020B0503020204020204" pitchFamily="34" charset="-122"/>
                          <a:cs typeface="Roboto Condensed Light" charset="0"/>
                        </a:rPr>
                        <a:t>10</a:t>
                      </a:r>
                    </a:p>
                  </a:txBody>
                  <a:tcPr marL="0" marR="0" marT="34290" marB="34290"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solidFill>
                      <a:srgbClr val="E53238"/>
                    </a:solidFill>
                  </a:tcPr>
                </a:tc>
                <a:tc>
                  <a:txBody>
                    <a:bodyPr/>
                    <a:lstStyle/>
                    <a:p>
                      <a:pPr algn="ctr"/>
                      <a:r>
                        <a:rPr lang="en-US" sz="900" b="0" i="0" dirty="0">
                          <a:solidFill>
                            <a:srgbClr val="FFFFFF"/>
                          </a:solidFill>
                          <a:latin typeface="微软雅黑" panose="020B0503020204020204" pitchFamily="34" charset="-122"/>
                          <a:ea typeface="微软雅黑" panose="020B0503020204020204" pitchFamily="34" charset="-122"/>
                          <a:cs typeface="Roboto Condensed Light" charset="0"/>
                        </a:rPr>
                        <a:t>11</a:t>
                      </a:r>
                    </a:p>
                  </a:txBody>
                  <a:tcPr marL="0" marR="0" marT="34290" marB="34290"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solidFill>
                      <a:srgbClr val="E53238"/>
                    </a:solidFill>
                  </a:tcPr>
                </a:tc>
                <a:tc>
                  <a:txBody>
                    <a:bodyPr/>
                    <a:lstStyle/>
                    <a:p>
                      <a:pPr algn="ctr"/>
                      <a:r>
                        <a:rPr lang="en-US" sz="900" b="0" i="0" dirty="0">
                          <a:solidFill>
                            <a:srgbClr val="FFFFFF"/>
                          </a:solidFill>
                          <a:latin typeface="微软雅黑" panose="020B0503020204020204" pitchFamily="34" charset="-122"/>
                          <a:ea typeface="微软雅黑" panose="020B0503020204020204" pitchFamily="34" charset="-122"/>
                          <a:cs typeface="Roboto Condensed Light" charset="0"/>
                        </a:rPr>
                        <a:t>12</a:t>
                      </a:r>
                    </a:p>
                  </a:txBody>
                  <a:tcPr marL="0" marR="0" marT="34290" marB="34290"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solidFill>
                      <a:srgbClr val="E53238"/>
                    </a:solidFill>
                  </a:tcPr>
                </a:tc>
                <a:tc>
                  <a:txBody>
                    <a:bodyPr/>
                    <a:lstStyle/>
                    <a:p>
                      <a:pPr algn="ctr"/>
                      <a:r>
                        <a:rPr lang="en-US" sz="900" b="0" i="0" dirty="0">
                          <a:solidFill>
                            <a:srgbClr val="FFFFFF"/>
                          </a:solidFill>
                          <a:latin typeface="微软雅黑" panose="020B0503020204020204" pitchFamily="34" charset="-122"/>
                          <a:ea typeface="微软雅黑" panose="020B0503020204020204" pitchFamily="34" charset="-122"/>
                          <a:cs typeface="Roboto Condensed Light" charset="0"/>
                        </a:rPr>
                        <a:t>13</a:t>
                      </a:r>
                    </a:p>
                  </a:txBody>
                  <a:tcPr marL="0" marR="0" marT="34290" marB="34290"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solidFill>
                      <a:srgbClr val="E53238"/>
                    </a:solidFill>
                  </a:tcPr>
                </a:tc>
                <a:tc>
                  <a:txBody>
                    <a:bodyPr/>
                    <a:lstStyle/>
                    <a:p>
                      <a:pPr algn="ctr"/>
                      <a:r>
                        <a:rPr lang="en-US" sz="900" b="0" i="0" dirty="0">
                          <a:solidFill>
                            <a:srgbClr val="FFFFFF"/>
                          </a:solidFill>
                          <a:latin typeface="微软雅黑" panose="020B0503020204020204" pitchFamily="34" charset="-122"/>
                          <a:ea typeface="微软雅黑" panose="020B0503020204020204" pitchFamily="34" charset="-122"/>
                          <a:cs typeface="Roboto Condensed Light" charset="0"/>
                        </a:rPr>
                        <a:t>14</a:t>
                      </a:r>
                    </a:p>
                  </a:txBody>
                  <a:tcPr marL="0" marR="0" marT="34290" marB="34290"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solidFill>
                      <a:srgbClr val="E53238"/>
                    </a:solidFill>
                  </a:tcPr>
                </a:tc>
                <a:tc>
                  <a:txBody>
                    <a:bodyPr/>
                    <a:lstStyle/>
                    <a:p>
                      <a:pPr algn="ctr"/>
                      <a:r>
                        <a:rPr lang="en-US" sz="900" b="0" i="0" dirty="0">
                          <a:solidFill>
                            <a:srgbClr val="FFFFFF"/>
                          </a:solidFill>
                          <a:latin typeface="微软雅黑" panose="020B0503020204020204" pitchFamily="34" charset="-122"/>
                          <a:ea typeface="微软雅黑" panose="020B0503020204020204" pitchFamily="34" charset="-122"/>
                          <a:cs typeface="Roboto Condensed Light" charset="0"/>
                        </a:rPr>
                        <a:t>15</a:t>
                      </a:r>
                    </a:p>
                  </a:txBody>
                  <a:tcPr marL="0" marR="0" marT="34290" marB="34290"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solidFill>
                      <a:srgbClr val="E53238"/>
                    </a:solidFill>
                  </a:tcPr>
                </a:tc>
                <a:tc>
                  <a:txBody>
                    <a:bodyPr/>
                    <a:lstStyle/>
                    <a:p>
                      <a:pPr algn="ctr"/>
                      <a:r>
                        <a:rPr lang="en-US" sz="900" b="0" i="0" dirty="0">
                          <a:solidFill>
                            <a:srgbClr val="FFFFFF"/>
                          </a:solidFill>
                          <a:latin typeface="微软雅黑" panose="020B0503020204020204" pitchFamily="34" charset="-122"/>
                          <a:ea typeface="微软雅黑" panose="020B0503020204020204" pitchFamily="34" charset="-122"/>
                          <a:cs typeface="Roboto Condensed Light" charset="0"/>
                        </a:rPr>
                        <a:t>16</a:t>
                      </a:r>
                    </a:p>
                  </a:txBody>
                  <a:tcPr marL="0" marR="0" marT="34290" marB="34290"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solidFill>
                      <a:srgbClr val="E53238"/>
                    </a:solidFill>
                  </a:tcPr>
                </a:tc>
                <a:tc>
                  <a:txBody>
                    <a:bodyPr/>
                    <a:lstStyle/>
                    <a:p>
                      <a:pPr algn="ctr"/>
                      <a:r>
                        <a:rPr lang="en-US" sz="900" b="0" i="0" dirty="0">
                          <a:solidFill>
                            <a:srgbClr val="FFFFFF"/>
                          </a:solidFill>
                          <a:latin typeface="微软雅黑" panose="020B0503020204020204" pitchFamily="34" charset="-122"/>
                          <a:ea typeface="微软雅黑" panose="020B0503020204020204" pitchFamily="34" charset="-122"/>
                          <a:cs typeface="Roboto Condensed Light" charset="0"/>
                        </a:rPr>
                        <a:t>17</a:t>
                      </a:r>
                    </a:p>
                  </a:txBody>
                  <a:tcPr marL="0" marR="0" marT="34290" marB="34290"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solidFill>
                      <a:srgbClr val="E53238"/>
                    </a:solidFill>
                  </a:tcPr>
                </a:tc>
                <a:tc>
                  <a:txBody>
                    <a:bodyPr/>
                    <a:lstStyle/>
                    <a:p>
                      <a:pPr algn="ctr"/>
                      <a:r>
                        <a:rPr lang="en-US" sz="900" b="0" i="0" dirty="0">
                          <a:solidFill>
                            <a:srgbClr val="FFFFFF"/>
                          </a:solidFill>
                          <a:latin typeface="微软雅黑" panose="020B0503020204020204" pitchFamily="34" charset="-122"/>
                          <a:ea typeface="微软雅黑" panose="020B0503020204020204" pitchFamily="34" charset="-122"/>
                          <a:cs typeface="Roboto Condensed Light" charset="0"/>
                        </a:rPr>
                        <a:t>18</a:t>
                      </a:r>
                    </a:p>
                  </a:txBody>
                  <a:tcPr marL="0" marR="0" marT="34290" marB="34290"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solidFill>
                      <a:srgbClr val="E53238"/>
                    </a:solidFill>
                  </a:tcPr>
                </a:tc>
                <a:tc>
                  <a:txBody>
                    <a:bodyPr/>
                    <a:lstStyle/>
                    <a:p>
                      <a:pPr algn="ctr"/>
                      <a:r>
                        <a:rPr lang="en-US" sz="900" b="0" i="0" dirty="0">
                          <a:solidFill>
                            <a:srgbClr val="FFFFFF"/>
                          </a:solidFill>
                          <a:latin typeface="微软雅黑" panose="020B0503020204020204" pitchFamily="34" charset="-122"/>
                          <a:ea typeface="微软雅黑" panose="020B0503020204020204" pitchFamily="34" charset="-122"/>
                          <a:cs typeface="Roboto Condensed Light" charset="0"/>
                        </a:rPr>
                        <a:t>19</a:t>
                      </a:r>
                    </a:p>
                  </a:txBody>
                  <a:tcPr marL="0" marR="0" marT="34290" marB="34290"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solidFill>
                      <a:srgbClr val="E53238"/>
                    </a:solidFill>
                  </a:tcPr>
                </a:tc>
                <a:tc>
                  <a:txBody>
                    <a:bodyPr/>
                    <a:lstStyle/>
                    <a:p>
                      <a:pPr algn="ctr"/>
                      <a:r>
                        <a:rPr lang="en-US" sz="900" b="0" i="0" dirty="0">
                          <a:solidFill>
                            <a:srgbClr val="FFFFFF"/>
                          </a:solidFill>
                          <a:latin typeface="微软雅黑" panose="020B0503020204020204" pitchFamily="34" charset="-122"/>
                          <a:ea typeface="微软雅黑" panose="020B0503020204020204" pitchFamily="34" charset="-122"/>
                          <a:cs typeface="Roboto Condensed Light" charset="0"/>
                        </a:rPr>
                        <a:t>20</a:t>
                      </a:r>
                    </a:p>
                  </a:txBody>
                  <a:tcPr marL="0" marR="0" marT="34290" marB="34290"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solidFill>
                      <a:srgbClr val="E53238"/>
                    </a:solidFill>
                  </a:tcPr>
                </a:tc>
                <a:tc>
                  <a:txBody>
                    <a:bodyPr/>
                    <a:lstStyle/>
                    <a:p>
                      <a:pPr algn="ctr"/>
                      <a:r>
                        <a:rPr lang="en-US" sz="900" b="0" i="0" dirty="0">
                          <a:solidFill>
                            <a:srgbClr val="FFFFFF"/>
                          </a:solidFill>
                          <a:latin typeface="微软雅黑" panose="020B0503020204020204" pitchFamily="34" charset="-122"/>
                          <a:ea typeface="微软雅黑" panose="020B0503020204020204" pitchFamily="34" charset="-122"/>
                          <a:cs typeface="Roboto Condensed Light" charset="0"/>
                        </a:rPr>
                        <a:t>21</a:t>
                      </a:r>
                    </a:p>
                  </a:txBody>
                  <a:tcPr marL="0" marR="0" marT="34290" marB="34290"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solidFill>
                      <a:srgbClr val="E53238"/>
                    </a:solidFill>
                  </a:tcPr>
                </a:tc>
                <a:tc>
                  <a:txBody>
                    <a:bodyPr/>
                    <a:lstStyle/>
                    <a:p>
                      <a:pPr algn="ctr"/>
                      <a:r>
                        <a:rPr lang="en-US" sz="900" b="0" i="0" dirty="0">
                          <a:solidFill>
                            <a:srgbClr val="FFFFFF"/>
                          </a:solidFill>
                          <a:latin typeface="微软雅黑" panose="020B0503020204020204" pitchFamily="34" charset="-122"/>
                          <a:ea typeface="微软雅黑" panose="020B0503020204020204" pitchFamily="34" charset="-122"/>
                          <a:cs typeface="Roboto Condensed Light" charset="0"/>
                        </a:rPr>
                        <a:t>22</a:t>
                      </a:r>
                    </a:p>
                  </a:txBody>
                  <a:tcPr marL="0" marR="0" marT="34290" marB="34290"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solidFill>
                      <a:srgbClr val="E53238"/>
                    </a:solidFill>
                  </a:tcPr>
                </a:tc>
                <a:tc>
                  <a:txBody>
                    <a:bodyPr/>
                    <a:lstStyle/>
                    <a:p>
                      <a:pPr algn="ctr"/>
                      <a:r>
                        <a:rPr lang="en-US" sz="900" b="0" i="0" dirty="0">
                          <a:solidFill>
                            <a:srgbClr val="FFFFFF"/>
                          </a:solidFill>
                          <a:latin typeface="微软雅黑" panose="020B0503020204020204" pitchFamily="34" charset="-122"/>
                          <a:ea typeface="微软雅黑" panose="020B0503020204020204" pitchFamily="34" charset="-122"/>
                          <a:cs typeface="Roboto Condensed Light" charset="0"/>
                        </a:rPr>
                        <a:t>23</a:t>
                      </a:r>
                    </a:p>
                  </a:txBody>
                  <a:tcPr marL="0" marR="0" marT="34290" marB="34290"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solidFill>
                      <a:srgbClr val="E53238"/>
                    </a:solidFill>
                  </a:tcPr>
                </a:tc>
                <a:tc>
                  <a:txBody>
                    <a:bodyPr/>
                    <a:lstStyle/>
                    <a:p>
                      <a:pPr algn="ctr"/>
                      <a:r>
                        <a:rPr lang="en-US" sz="900" b="0" i="0" dirty="0">
                          <a:solidFill>
                            <a:srgbClr val="FFFFFF"/>
                          </a:solidFill>
                          <a:latin typeface="微软雅黑" panose="020B0503020204020204" pitchFamily="34" charset="-122"/>
                          <a:ea typeface="微软雅黑" panose="020B0503020204020204" pitchFamily="34" charset="-122"/>
                          <a:cs typeface="Roboto Condensed Light" charset="0"/>
                        </a:rPr>
                        <a:t>24</a:t>
                      </a:r>
                    </a:p>
                  </a:txBody>
                  <a:tcPr marL="0" marR="0" marT="34290" marB="34290"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solidFill>
                      <a:srgbClr val="E53238"/>
                    </a:solidFill>
                  </a:tcPr>
                </a:tc>
                <a:tc>
                  <a:txBody>
                    <a:bodyPr/>
                    <a:lstStyle/>
                    <a:p>
                      <a:pPr algn="ctr"/>
                      <a:r>
                        <a:rPr lang="en-US" sz="900" b="0" i="0" dirty="0">
                          <a:solidFill>
                            <a:srgbClr val="FFFFFF"/>
                          </a:solidFill>
                          <a:latin typeface="微软雅黑" panose="020B0503020204020204" pitchFamily="34" charset="-122"/>
                          <a:ea typeface="微软雅黑" panose="020B0503020204020204" pitchFamily="34" charset="-122"/>
                          <a:cs typeface="Roboto Condensed Light" charset="0"/>
                        </a:rPr>
                        <a:t>25</a:t>
                      </a:r>
                    </a:p>
                  </a:txBody>
                  <a:tcPr marL="0" marR="0" marT="34290" marB="34290"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solidFill>
                      <a:srgbClr val="E53238"/>
                    </a:solidFill>
                  </a:tcPr>
                </a:tc>
                <a:tc>
                  <a:txBody>
                    <a:bodyPr/>
                    <a:lstStyle/>
                    <a:p>
                      <a:pPr algn="ctr"/>
                      <a:r>
                        <a:rPr lang="en-US" sz="900" b="0" i="0" dirty="0">
                          <a:solidFill>
                            <a:srgbClr val="FFFFFF"/>
                          </a:solidFill>
                          <a:latin typeface="微软雅黑" panose="020B0503020204020204" pitchFamily="34" charset="-122"/>
                          <a:ea typeface="微软雅黑" panose="020B0503020204020204" pitchFamily="34" charset="-122"/>
                          <a:cs typeface="Roboto Condensed Light" charset="0"/>
                        </a:rPr>
                        <a:t>26</a:t>
                      </a:r>
                    </a:p>
                  </a:txBody>
                  <a:tcPr marL="0" marR="0" marT="34290" marB="34290"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solidFill>
                      <a:srgbClr val="E53238"/>
                    </a:solidFill>
                  </a:tcPr>
                </a:tc>
                <a:tc>
                  <a:txBody>
                    <a:bodyPr/>
                    <a:lstStyle/>
                    <a:p>
                      <a:pPr algn="ctr"/>
                      <a:r>
                        <a:rPr lang="en-US" sz="900" b="0" i="0" dirty="0">
                          <a:solidFill>
                            <a:srgbClr val="FFFFFF"/>
                          </a:solidFill>
                          <a:latin typeface="微软雅黑" panose="020B0503020204020204" pitchFamily="34" charset="-122"/>
                          <a:ea typeface="微软雅黑" panose="020B0503020204020204" pitchFamily="34" charset="-122"/>
                          <a:cs typeface="Roboto Condensed Light" charset="0"/>
                        </a:rPr>
                        <a:t>27</a:t>
                      </a:r>
                    </a:p>
                  </a:txBody>
                  <a:tcPr marL="0" marR="0" marT="34290" marB="34290"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solidFill>
                      <a:srgbClr val="E53238"/>
                    </a:solidFill>
                  </a:tcPr>
                </a:tc>
                <a:tc>
                  <a:txBody>
                    <a:bodyPr/>
                    <a:lstStyle/>
                    <a:p>
                      <a:pPr algn="ctr"/>
                      <a:r>
                        <a:rPr lang="en-US" sz="900" b="0" i="0" dirty="0">
                          <a:solidFill>
                            <a:srgbClr val="FFFFFF"/>
                          </a:solidFill>
                          <a:latin typeface="微软雅黑" panose="020B0503020204020204" pitchFamily="34" charset="-122"/>
                          <a:ea typeface="微软雅黑" panose="020B0503020204020204" pitchFamily="34" charset="-122"/>
                          <a:cs typeface="Roboto Condensed Light" charset="0"/>
                        </a:rPr>
                        <a:t>28</a:t>
                      </a:r>
                    </a:p>
                  </a:txBody>
                  <a:tcPr marL="0" marR="0" marT="34290" marB="34290"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solidFill>
                      <a:srgbClr val="E53238"/>
                    </a:solidFill>
                  </a:tcPr>
                </a:tc>
                <a:tc>
                  <a:txBody>
                    <a:bodyPr/>
                    <a:lstStyle/>
                    <a:p>
                      <a:pPr algn="ctr"/>
                      <a:r>
                        <a:rPr lang="en-US" sz="900" b="0" i="0" dirty="0">
                          <a:solidFill>
                            <a:srgbClr val="FFFFFF"/>
                          </a:solidFill>
                          <a:latin typeface="微软雅黑" panose="020B0503020204020204" pitchFamily="34" charset="-122"/>
                          <a:ea typeface="微软雅黑" panose="020B0503020204020204" pitchFamily="34" charset="-122"/>
                          <a:cs typeface="Roboto Condensed Light" charset="0"/>
                        </a:rPr>
                        <a:t>29</a:t>
                      </a:r>
                    </a:p>
                  </a:txBody>
                  <a:tcPr marL="0" marR="0" marT="34290" marB="34290"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solidFill>
                      <a:srgbClr val="E53238"/>
                    </a:solidFill>
                  </a:tcPr>
                </a:tc>
                <a:tc>
                  <a:txBody>
                    <a:bodyPr/>
                    <a:lstStyle/>
                    <a:p>
                      <a:pPr algn="ctr"/>
                      <a:r>
                        <a:rPr lang="en-US" sz="900" b="0" i="0" dirty="0">
                          <a:solidFill>
                            <a:srgbClr val="FFFFFF"/>
                          </a:solidFill>
                          <a:latin typeface="微软雅黑" panose="020B0503020204020204" pitchFamily="34" charset="-122"/>
                          <a:ea typeface="微软雅黑" panose="020B0503020204020204" pitchFamily="34" charset="-122"/>
                          <a:cs typeface="Roboto Condensed Light" charset="0"/>
                        </a:rPr>
                        <a:t>30</a:t>
                      </a:r>
                    </a:p>
                  </a:txBody>
                  <a:tcPr marL="0" marR="0" marT="34290" marB="34290"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solidFill>
                      <a:srgbClr val="E53238"/>
                    </a:solidFill>
                  </a:tcPr>
                </a:tc>
                <a:tc>
                  <a:txBody>
                    <a:bodyPr/>
                    <a:lstStyle/>
                    <a:p>
                      <a:pPr algn="ctr"/>
                      <a:r>
                        <a:rPr lang="en-US" sz="900" b="0" i="0" dirty="0">
                          <a:solidFill>
                            <a:srgbClr val="FFFFFF"/>
                          </a:solidFill>
                          <a:latin typeface="微软雅黑" panose="020B0503020204020204" pitchFamily="34" charset="-122"/>
                          <a:ea typeface="微软雅黑" panose="020B0503020204020204" pitchFamily="34" charset="-122"/>
                          <a:cs typeface="Roboto Condensed Light" charset="0"/>
                        </a:rPr>
                        <a:t>31</a:t>
                      </a:r>
                    </a:p>
                  </a:txBody>
                  <a:tcPr marL="0" marR="0" marT="34290" marB="34290" anchor="ctr">
                    <a:lnL w="3175" cap="flat" cmpd="sng" algn="ctr">
                      <a:solidFill>
                        <a:srgbClr val="4E5663">
                          <a:lumMod val="60000"/>
                          <a:lumOff val="40000"/>
                        </a:srgbClr>
                      </a:solidFill>
                      <a:prstDash val="solid"/>
                      <a:round/>
                      <a:headEnd type="none" w="med" len="med"/>
                      <a:tailEnd type="none" w="med" len="med"/>
                    </a:lnL>
                    <a:lnB w="6350" cap="flat" cmpd="sng" algn="ctr">
                      <a:solidFill>
                        <a:schemeClr val="bg1">
                          <a:lumMod val="75000"/>
                        </a:schemeClr>
                      </a:solidFill>
                      <a:prstDash val="solid"/>
                      <a:round/>
                      <a:headEnd type="none" w="med" len="med"/>
                      <a:tailEnd type="none" w="med" len="med"/>
                    </a:lnB>
                    <a:solidFill>
                      <a:srgbClr val="E53238"/>
                    </a:solidFill>
                  </a:tcPr>
                </a:tc>
                <a:extLst>
                  <a:ext uri="{0D108BD9-81ED-4DB2-BD59-A6C34878D82A}">
                    <a16:rowId xmlns:a16="http://schemas.microsoft.com/office/drawing/2014/main" val="10000"/>
                  </a:ext>
                </a:extLst>
              </a:tr>
              <a:tr h="310994">
                <a:tc>
                  <a:txBody>
                    <a:bodyPr/>
                    <a:lstStyle/>
                    <a:p>
                      <a:pPr algn="l"/>
                      <a:r>
                        <a:rPr lang="en-US" sz="900" b="0" i="0" dirty="0">
                          <a:solidFill>
                            <a:srgbClr val="FFFFFF"/>
                          </a:solidFill>
                          <a:latin typeface="微软雅黑" panose="020B0503020204020204" pitchFamily="34" charset="-122"/>
                          <a:ea typeface="微软雅黑" panose="020B0503020204020204" pitchFamily="34" charset="-122"/>
                          <a:cs typeface="Roboto Condensed Light" charset="0"/>
                        </a:rPr>
                        <a:t>January</a:t>
                      </a:r>
                    </a:p>
                  </a:txBody>
                  <a:tcPr marL="68580" marR="68580" marT="34290" marB="34290" anchor="ctr">
                    <a:lnR w="6350" cap="flat" cmpd="sng" algn="ctr">
                      <a:solidFill>
                        <a:schemeClr val="bg1">
                          <a:lumMod val="75000"/>
                        </a:schemeClr>
                      </a:solidFill>
                      <a:prstDash val="solid"/>
                      <a:round/>
                      <a:headEnd type="none" w="med" len="med"/>
                      <a:tailEnd type="none" w="med" len="med"/>
                    </a:lnR>
                    <a:solidFill>
                      <a:srgbClr val="E53238"/>
                    </a:solid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0994">
                <a:tc>
                  <a:txBody>
                    <a:bodyPr/>
                    <a:lstStyle/>
                    <a:p>
                      <a:pPr algn="l"/>
                      <a:r>
                        <a:rPr lang="en-US" sz="900" b="0" i="0" dirty="0">
                          <a:solidFill>
                            <a:srgbClr val="FFFFFF"/>
                          </a:solidFill>
                          <a:latin typeface="微软雅黑" panose="020B0503020204020204" pitchFamily="34" charset="-122"/>
                          <a:ea typeface="微软雅黑" panose="020B0503020204020204" pitchFamily="34" charset="-122"/>
                          <a:cs typeface="Roboto Condensed Light" charset="0"/>
                        </a:rPr>
                        <a:t>February</a:t>
                      </a:r>
                    </a:p>
                  </a:txBody>
                  <a:tcPr marL="68580" marR="68580" marT="34290" marB="34290" anchor="ctr">
                    <a:lnR w="6350" cap="flat" cmpd="sng" algn="ctr">
                      <a:solidFill>
                        <a:schemeClr val="bg1">
                          <a:lumMod val="75000"/>
                        </a:schemeClr>
                      </a:solidFill>
                      <a:prstDash val="solid"/>
                      <a:round/>
                      <a:headEnd type="none" w="med" len="med"/>
                      <a:tailEnd type="none" w="med" len="med"/>
                    </a:lnR>
                    <a:solidFill>
                      <a:srgbClr val="E53238"/>
                    </a:solid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2842">
                <a:tc>
                  <a:txBody>
                    <a:bodyPr/>
                    <a:lstStyle/>
                    <a:p>
                      <a:pPr algn="l"/>
                      <a:r>
                        <a:rPr lang="en-US" sz="900" b="0" i="0" dirty="0">
                          <a:solidFill>
                            <a:srgbClr val="FFFFFF"/>
                          </a:solidFill>
                          <a:latin typeface="微软雅黑" panose="020B0503020204020204" pitchFamily="34" charset="-122"/>
                          <a:ea typeface="微软雅黑" panose="020B0503020204020204" pitchFamily="34" charset="-122"/>
                          <a:cs typeface="Roboto Condensed Light" charset="0"/>
                        </a:rPr>
                        <a:t>March</a:t>
                      </a:r>
                    </a:p>
                  </a:txBody>
                  <a:tcPr marL="68580" marR="68580" marT="34290" marB="34290" anchor="ctr">
                    <a:lnR w="6350" cap="flat" cmpd="sng" algn="ctr">
                      <a:solidFill>
                        <a:schemeClr val="bg1">
                          <a:lumMod val="75000"/>
                        </a:schemeClr>
                      </a:solidFill>
                      <a:prstDash val="solid"/>
                      <a:round/>
                      <a:headEnd type="none" w="med" len="med"/>
                      <a:tailEnd type="none" w="med" len="med"/>
                    </a:lnR>
                    <a:solidFill>
                      <a:srgbClr val="E53238"/>
                    </a:solid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10994">
                <a:tc>
                  <a:txBody>
                    <a:bodyPr/>
                    <a:lstStyle/>
                    <a:p>
                      <a:pPr algn="l"/>
                      <a:r>
                        <a:rPr lang="en-US" sz="900" b="0" i="0" dirty="0">
                          <a:solidFill>
                            <a:srgbClr val="FFFFFF"/>
                          </a:solidFill>
                          <a:latin typeface="微软雅黑" panose="020B0503020204020204" pitchFamily="34" charset="-122"/>
                          <a:ea typeface="微软雅黑" panose="020B0503020204020204" pitchFamily="34" charset="-122"/>
                          <a:cs typeface="Roboto Condensed Light" charset="0"/>
                        </a:rPr>
                        <a:t>April</a:t>
                      </a:r>
                    </a:p>
                  </a:txBody>
                  <a:tcPr marL="68580" marR="68580" marT="34290" marB="34290" anchor="ctr">
                    <a:lnR w="6350" cap="flat" cmpd="sng" algn="ctr">
                      <a:solidFill>
                        <a:schemeClr val="bg1">
                          <a:lumMod val="75000"/>
                        </a:schemeClr>
                      </a:solidFill>
                      <a:prstDash val="solid"/>
                      <a:round/>
                      <a:headEnd type="none" w="med" len="med"/>
                      <a:tailEnd type="none" w="med" len="med"/>
                    </a:lnR>
                    <a:solidFill>
                      <a:srgbClr val="E53238"/>
                    </a:solid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10994">
                <a:tc>
                  <a:txBody>
                    <a:bodyPr/>
                    <a:lstStyle/>
                    <a:p>
                      <a:pPr algn="l"/>
                      <a:r>
                        <a:rPr lang="en-US" sz="900" b="0" i="0" dirty="0">
                          <a:solidFill>
                            <a:srgbClr val="FFFFFF"/>
                          </a:solidFill>
                          <a:latin typeface="微软雅黑" panose="020B0503020204020204" pitchFamily="34" charset="-122"/>
                          <a:ea typeface="微软雅黑" panose="020B0503020204020204" pitchFamily="34" charset="-122"/>
                          <a:cs typeface="Roboto Condensed Light" charset="0"/>
                        </a:rPr>
                        <a:t>May</a:t>
                      </a:r>
                    </a:p>
                  </a:txBody>
                  <a:tcPr marL="68580" marR="68580" marT="34290" marB="34290" anchor="ctr">
                    <a:lnR w="6350" cap="flat" cmpd="sng" algn="ctr">
                      <a:solidFill>
                        <a:schemeClr val="bg1">
                          <a:lumMod val="75000"/>
                        </a:schemeClr>
                      </a:solidFill>
                      <a:prstDash val="solid"/>
                      <a:round/>
                      <a:headEnd type="none" w="med" len="med"/>
                      <a:tailEnd type="none" w="med" len="med"/>
                    </a:lnR>
                    <a:solidFill>
                      <a:srgbClr val="E53238"/>
                    </a:solid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10994">
                <a:tc>
                  <a:txBody>
                    <a:bodyPr/>
                    <a:lstStyle/>
                    <a:p>
                      <a:pPr algn="l"/>
                      <a:r>
                        <a:rPr lang="en-US" sz="900" b="0" i="0" dirty="0">
                          <a:solidFill>
                            <a:srgbClr val="FFFFFF"/>
                          </a:solidFill>
                          <a:latin typeface="微软雅黑" panose="020B0503020204020204" pitchFamily="34" charset="-122"/>
                          <a:ea typeface="微软雅黑" panose="020B0503020204020204" pitchFamily="34" charset="-122"/>
                          <a:cs typeface="Roboto Condensed Light" charset="0"/>
                        </a:rPr>
                        <a:t>June</a:t>
                      </a:r>
                    </a:p>
                  </a:txBody>
                  <a:tcPr marL="68580" marR="68580" marT="34290" marB="34290" anchor="ctr">
                    <a:lnR w="6350" cap="flat" cmpd="sng" algn="ctr">
                      <a:solidFill>
                        <a:schemeClr val="bg1">
                          <a:lumMod val="75000"/>
                        </a:schemeClr>
                      </a:solidFill>
                      <a:prstDash val="solid"/>
                      <a:round/>
                      <a:headEnd type="none" w="med" len="med"/>
                      <a:tailEnd type="none" w="med" len="med"/>
                    </a:lnR>
                    <a:solidFill>
                      <a:srgbClr val="E53238"/>
                    </a:solid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10994">
                <a:tc>
                  <a:txBody>
                    <a:bodyPr/>
                    <a:lstStyle/>
                    <a:p>
                      <a:pPr algn="l"/>
                      <a:r>
                        <a:rPr lang="en-US" sz="900" b="0" i="0" dirty="0">
                          <a:solidFill>
                            <a:srgbClr val="FFFFFF"/>
                          </a:solidFill>
                          <a:latin typeface="微软雅黑" panose="020B0503020204020204" pitchFamily="34" charset="-122"/>
                          <a:ea typeface="微软雅黑" panose="020B0503020204020204" pitchFamily="34" charset="-122"/>
                          <a:cs typeface="Roboto Condensed Light" charset="0"/>
                        </a:rPr>
                        <a:t>July</a:t>
                      </a:r>
                    </a:p>
                  </a:txBody>
                  <a:tcPr marL="68580" marR="68580" marT="34290" marB="34290" anchor="ctr">
                    <a:lnR w="6350" cap="flat" cmpd="sng" algn="ctr">
                      <a:solidFill>
                        <a:schemeClr val="bg1">
                          <a:lumMod val="75000"/>
                        </a:schemeClr>
                      </a:solidFill>
                      <a:prstDash val="solid"/>
                      <a:round/>
                      <a:headEnd type="none" w="med" len="med"/>
                      <a:tailEnd type="none" w="med" len="med"/>
                    </a:lnR>
                    <a:solidFill>
                      <a:srgbClr val="E53238"/>
                    </a:solid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10994">
                <a:tc>
                  <a:txBody>
                    <a:bodyPr/>
                    <a:lstStyle/>
                    <a:p>
                      <a:pPr algn="l"/>
                      <a:r>
                        <a:rPr lang="en-US" sz="900" b="0" i="0" dirty="0">
                          <a:solidFill>
                            <a:srgbClr val="FFFFFF"/>
                          </a:solidFill>
                          <a:latin typeface="微软雅黑" panose="020B0503020204020204" pitchFamily="34" charset="-122"/>
                          <a:ea typeface="微软雅黑" panose="020B0503020204020204" pitchFamily="34" charset="-122"/>
                          <a:cs typeface="Roboto Condensed Light" charset="0"/>
                        </a:rPr>
                        <a:t>August</a:t>
                      </a:r>
                    </a:p>
                  </a:txBody>
                  <a:tcPr marL="68580" marR="68580" marT="34290" marB="34290" anchor="ctr">
                    <a:lnR w="6350" cap="flat" cmpd="sng" algn="ctr">
                      <a:solidFill>
                        <a:schemeClr val="bg1">
                          <a:lumMod val="75000"/>
                        </a:schemeClr>
                      </a:solidFill>
                      <a:prstDash val="solid"/>
                      <a:round/>
                      <a:headEnd type="none" w="med" len="med"/>
                      <a:tailEnd type="none" w="med" len="med"/>
                    </a:lnR>
                    <a:solidFill>
                      <a:srgbClr val="E53238"/>
                    </a:solid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10994">
                <a:tc>
                  <a:txBody>
                    <a:bodyPr/>
                    <a:lstStyle/>
                    <a:p>
                      <a:pPr algn="l"/>
                      <a:r>
                        <a:rPr lang="en-US" sz="900" b="0" i="0" dirty="0">
                          <a:solidFill>
                            <a:srgbClr val="FFFFFF"/>
                          </a:solidFill>
                          <a:latin typeface="微软雅黑" panose="020B0503020204020204" pitchFamily="34" charset="-122"/>
                          <a:ea typeface="微软雅黑" panose="020B0503020204020204" pitchFamily="34" charset="-122"/>
                          <a:cs typeface="Roboto Condensed Light" charset="0"/>
                        </a:rPr>
                        <a:t>September</a:t>
                      </a:r>
                    </a:p>
                  </a:txBody>
                  <a:tcPr marL="68580" marR="68580" marT="34290" marB="34290" anchor="ctr">
                    <a:lnR w="6350" cap="flat" cmpd="sng" algn="ctr">
                      <a:solidFill>
                        <a:schemeClr val="bg1">
                          <a:lumMod val="75000"/>
                        </a:schemeClr>
                      </a:solidFill>
                      <a:prstDash val="solid"/>
                      <a:round/>
                      <a:headEnd type="none" w="med" len="med"/>
                      <a:tailEnd type="none" w="med" len="med"/>
                    </a:lnR>
                    <a:solidFill>
                      <a:srgbClr val="E53238"/>
                    </a:solid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10994">
                <a:tc>
                  <a:txBody>
                    <a:bodyPr/>
                    <a:lstStyle/>
                    <a:p>
                      <a:pPr algn="l"/>
                      <a:r>
                        <a:rPr lang="en-US" sz="900" b="0" i="0" dirty="0">
                          <a:solidFill>
                            <a:srgbClr val="FFFFFF"/>
                          </a:solidFill>
                          <a:latin typeface="微软雅黑" panose="020B0503020204020204" pitchFamily="34" charset="-122"/>
                          <a:ea typeface="微软雅黑" panose="020B0503020204020204" pitchFamily="34" charset="-122"/>
                          <a:cs typeface="Roboto Condensed Light" charset="0"/>
                        </a:rPr>
                        <a:t>October</a:t>
                      </a:r>
                    </a:p>
                  </a:txBody>
                  <a:tcPr marL="68580" marR="68580" marT="34290" marB="34290" anchor="ctr">
                    <a:lnR w="6350" cap="flat" cmpd="sng" algn="ctr">
                      <a:solidFill>
                        <a:schemeClr val="bg1">
                          <a:lumMod val="75000"/>
                        </a:schemeClr>
                      </a:solidFill>
                      <a:prstDash val="solid"/>
                      <a:round/>
                      <a:headEnd type="none" w="med" len="med"/>
                      <a:tailEnd type="none" w="med" len="med"/>
                    </a:lnR>
                    <a:solidFill>
                      <a:srgbClr val="E53238"/>
                    </a:solid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10994">
                <a:tc>
                  <a:txBody>
                    <a:bodyPr/>
                    <a:lstStyle/>
                    <a:p>
                      <a:pPr algn="l"/>
                      <a:r>
                        <a:rPr lang="en-US" sz="900" b="0" i="0" dirty="0">
                          <a:solidFill>
                            <a:srgbClr val="FFFFFF"/>
                          </a:solidFill>
                          <a:latin typeface="微软雅黑" panose="020B0503020204020204" pitchFamily="34" charset="-122"/>
                          <a:ea typeface="微软雅黑" panose="020B0503020204020204" pitchFamily="34" charset="-122"/>
                          <a:cs typeface="Roboto Condensed Light" charset="0"/>
                        </a:rPr>
                        <a:t>November</a:t>
                      </a:r>
                    </a:p>
                  </a:txBody>
                  <a:tcPr marL="68580" marR="68580" marT="34290" marB="34290" anchor="ctr">
                    <a:lnR w="6350" cap="flat" cmpd="sng" algn="ctr">
                      <a:solidFill>
                        <a:schemeClr val="bg1">
                          <a:lumMod val="75000"/>
                        </a:schemeClr>
                      </a:solidFill>
                      <a:prstDash val="solid"/>
                      <a:round/>
                      <a:headEnd type="none" w="med" len="med"/>
                      <a:tailEnd type="none" w="med" len="med"/>
                    </a:lnR>
                    <a:solidFill>
                      <a:srgbClr val="E53238"/>
                    </a:solid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10994">
                <a:tc>
                  <a:txBody>
                    <a:bodyPr/>
                    <a:lstStyle/>
                    <a:p>
                      <a:pPr algn="l"/>
                      <a:r>
                        <a:rPr lang="en-US" sz="900" b="0" i="0" dirty="0">
                          <a:solidFill>
                            <a:srgbClr val="FFFFFF"/>
                          </a:solidFill>
                          <a:latin typeface="微软雅黑" panose="020B0503020204020204" pitchFamily="34" charset="-122"/>
                          <a:ea typeface="微软雅黑" panose="020B0503020204020204" pitchFamily="34" charset="-122"/>
                          <a:cs typeface="Roboto Condensed Light" charset="0"/>
                        </a:rPr>
                        <a:t>December</a:t>
                      </a:r>
                    </a:p>
                  </a:txBody>
                  <a:tcPr marL="68580" marR="68580" marT="34290" marB="34290" anchor="ctr">
                    <a:lnR w="6350" cap="flat" cmpd="sng" algn="ctr">
                      <a:solidFill>
                        <a:schemeClr val="bg1">
                          <a:lumMod val="75000"/>
                        </a:schemeClr>
                      </a:solidFill>
                      <a:prstDash val="solid"/>
                      <a:round/>
                      <a:headEnd type="none" w="med" len="med"/>
                      <a:tailEnd type="none" w="med" len="med"/>
                    </a:lnR>
                    <a:solidFill>
                      <a:srgbClr val="E53238"/>
                    </a:solid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chemeClr val="bg1"/>
                        </a:solidFill>
                        <a:latin typeface="微软雅黑" panose="020B0503020204020204" pitchFamily="34" charset="-122"/>
                        <a:ea typeface="微软雅黑" panose="020B0503020204020204" pitchFamily="34" charset="-122"/>
                        <a:cs typeface="Roboto Condensed Light" charset="0"/>
                      </a:endParaRPr>
                    </a:p>
                  </a:txBody>
                  <a:tcPr marL="68580" marR="68580"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sp>
        <p:nvSpPr>
          <p:cNvPr id="5" name="Rounded Rectangle 4"/>
          <p:cNvSpPr/>
          <p:nvPr/>
        </p:nvSpPr>
        <p:spPr>
          <a:xfrm>
            <a:off x="2991452" y="2488918"/>
            <a:ext cx="3061644" cy="193595"/>
          </a:xfrm>
          <a:prstGeom prst="roundRect">
            <a:avLst/>
          </a:prstGeom>
          <a:solidFill>
            <a:srgbClr val="E53238"/>
          </a:solidFill>
          <a:ln>
            <a:noFill/>
          </a:ln>
          <a:effectLst>
            <a:outerShdw dist="38100" dir="5400000" algn="ctr" rotWithShape="0">
              <a:srgbClr val="000000">
                <a:alpha val="10000"/>
              </a:srgbClr>
            </a:outerShdw>
          </a:effectLst>
        </p:spPr>
        <p:style>
          <a:lnRef idx="1">
            <a:schemeClr val="accent1"/>
          </a:lnRef>
          <a:fillRef idx="3">
            <a:schemeClr val="accent1"/>
          </a:fillRef>
          <a:effectRef idx="2">
            <a:schemeClr val="accent1"/>
          </a:effectRef>
          <a:fontRef idx="minor">
            <a:schemeClr val="lt1"/>
          </a:fontRef>
        </p:style>
        <p:txBody>
          <a:bodyPr wrap="none" tIns="91440" bIns="91440" rtlCol="0" anchor="ctr" anchorCtr="0"/>
          <a:lstStyle/>
          <a:p>
            <a:pPr algn="ctr"/>
            <a:r>
              <a:rPr lang="en-US" sz="1200" dirty="0">
                <a:solidFill>
                  <a:srgbClr val="FFFFFF"/>
                </a:solidFill>
                <a:latin typeface="Roboto Condensed Light" charset="0"/>
                <a:ea typeface="Roboto Condensed Light" charset="0"/>
                <a:cs typeface="Roboto Condensed Light" charset="0"/>
              </a:rPr>
              <a:t>Sample Text</a:t>
            </a:r>
          </a:p>
        </p:txBody>
      </p:sp>
      <p:sp>
        <p:nvSpPr>
          <p:cNvPr id="6" name="Rounded Rectangle 5"/>
          <p:cNvSpPr/>
          <p:nvPr/>
        </p:nvSpPr>
        <p:spPr>
          <a:xfrm>
            <a:off x="5397768" y="2759629"/>
            <a:ext cx="2008880" cy="193595"/>
          </a:xfrm>
          <a:prstGeom prst="roundRect">
            <a:avLst/>
          </a:prstGeom>
          <a:solidFill>
            <a:srgbClr val="595959"/>
          </a:solidFill>
          <a:ln>
            <a:noFill/>
          </a:ln>
          <a:effectLst>
            <a:outerShdw dist="38100" dir="5400000" algn="ctr" rotWithShape="0">
              <a:srgbClr val="000000">
                <a:alpha val="10000"/>
              </a:srgbClr>
            </a:outerShdw>
          </a:effectLst>
        </p:spPr>
        <p:style>
          <a:lnRef idx="1">
            <a:schemeClr val="accent1"/>
          </a:lnRef>
          <a:fillRef idx="3">
            <a:schemeClr val="accent1"/>
          </a:fillRef>
          <a:effectRef idx="2">
            <a:schemeClr val="accent1"/>
          </a:effectRef>
          <a:fontRef idx="minor">
            <a:schemeClr val="lt1"/>
          </a:fontRef>
        </p:style>
        <p:txBody>
          <a:bodyPr wrap="none" tIns="91440" bIns="91440" rtlCol="0" anchor="ctr" anchorCtr="0"/>
          <a:lstStyle/>
          <a:p>
            <a:pPr algn="ctr"/>
            <a:r>
              <a:rPr lang="en-US" sz="1200" dirty="0">
                <a:solidFill>
                  <a:srgbClr val="FFFFFF"/>
                </a:solidFill>
                <a:latin typeface="Roboto Condensed Light" charset="0"/>
                <a:ea typeface="Roboto Condensed Light" charset="0"/>
                <a:cs typeface="Roboto Condensed Light" charset="0"/>
              </a:rPr>
              <a:t>Sample Text</a:t>
            </a:r>
          </a:p>
        </p:txBody>
      </p:sp>
      <p:sp>
        <p:nvSpPr>
          <p:cNvPr id="7" name="Rounded Rectangle 6"/>
          <p:cNvSpPr/>
          <p:nvPr/>
        </p:nvSpPr>
        <p:spPr>
          <a:xfrm>
            <a:off x="3346386" y="3283003"/>
            <a:ext cx="5708591" cy="193595"/>
          </a:xfrm>
          <a:prstGeom prst="roundRect">
            <a:avLst/>
          </a:prstGeom>
          <a:solidFill>
            <a:srgbClr val="E53238"/>
          </a:solidFill>
          <a:ln>
            <a:noFill/>
          </a:ln>
          <a:effectLst>
            <a:outerShdw dist="38100" dir="5400000" algn="ctr" rotWithShape="0">
              <a:srgbClr val="000000">
                <a:alpha val="10000"/>
              </a:srgbClr>
            </a:outerShdw>
          </a:effectLst>
        </p:spPr>
        <p:style>
          <a:lnRef idx="1">
            <a:schemeClr val="accent1"/>
          </a:lnRef>
          <a:fillRef idx="3">
            <a:schemeClr val="accent1"/>
          </a:fillRef>
          <a:effectRef idx="2">
            <a:schemeClr val="accent1"/>
          </a:effectRef>
          <a:fontRef idx="minor">
            <a:schemeClr val="lt1"/>
          </a:fontRef>
        </p:style>
        <p:txBody>
          <a:bodyPr wrap="none" tIns="91440" bIns="91440" rtlCol="0" anchor="ctr" anchorCtr="0"/>
          <a:lstStyle/>
          <a:p>
            <a:pPr algn="ctr"/>
            <a:r>
              <a:rPr lang="en-US" sz="1200" dirty="0">
                <a:solidFill>
                  <a:srgbClr val="FFFFFF"/>
                </a:solidFill>
                <a:latin typeface="Roboto Condensed Light" charset="0"/>
                <a:ea typeface="Roboto Condensed Light" charset="0"/>
                <a:cs typeface="Roboto Condensed Light" charset="0"/>
              </a:rPr>
              <a:t>Sample Text</a:t>
            </a:r>
          </a:p>
        </p:txBody>
      </p:sp>
      <p:sp>
        <p:nvSpPr>
          <p:cNvPr id="8" name="Rounded Rectangle 7"/>
          <p:cNvSpPr/>
          <p:nvPr/>
        </p:nvSpPr>
        <p:spPr>
          <a:xfrm>
            <a:off x="6095206" y="3806377"/>
            <a:ext cx="3886200" cy="193595"/>
          </a:xfrm>
          <a:prstGeom prst="roundRect">
            <a:avLst/>
          </a:prstGeom>
          <a:solidFill>
            <a:srgbClr val="595959"/>
          </a:solidFill>
          <a:ln>
            <a:noFill/>
          </a:ln>
          <a:effectLst>
            <a:outerShdw dist="38100" dir="5400000" algn="ctr" rotWithShape="0">
              <a:srgbClr val="000000">
                <a:alpha val="10000"/>
              </a:srgbClr>
            </a:outerShdw>
          </a:effectLst>
        </p:spPr>
        <p:style>
          <a:lnRef idx="1">
            <a:schemeClr val="accent1"/>
          </a:lnRef>
          <a:fillRef idx="3">
            <a:schemeClr val="accent1"/>
          </a:fillRef>
          <a:effectRef idx="2">
            <a:schemeClr val="accent1"/>
          </a:effectRef>
          <a:fontRef idx="minor">
            <a:schemeClr val="lt1"/>
          </a:fontRef>
        </p:style>
        <p:txBody>
          <a:bodyPr wrap="none" tIns="91440" bIns="91440" rtlCol="0" anchor="ctr" anchorCtr="0"/>
          <a:lstStyle/>
          <a:p>
            <a:pPr algn="ctr"/>
            <a:r>
              <a:rPr lang="en-US" sz="1200" dirty="0">
                <a:solidFill>
                  <a:srgbClr val="FFFFFF"/>
                </a:solidFill>
                <a:latin typeface="Roboto Condensed Light" charset="0"/>
                <a:ea typeface="Roboto Condensed Light" charset="0"/>
                <a:cs typeface="Roboto Condensed Light" charset="0"/>
              </a:rPr>
              <a:t>Sample Text</a:t>
            </a:r>
          </a:p>
        </p:txBody>
      </p:sp>
      <p:sp>
        <p:nvSpPr>
          <p:cNvPr id="9" name="Rounded Rectangle 8"/>
          <p:cNvSpPr/>
          <p:nvPr/>
        </p:nvSpPr>
        <p:spPr>
          <a:xfrm>
            <a:off x="3803190" y="4636011"/>
            <a:ext cx="1546058" cy="193595"/>
          </a:xfrm>
          <a:prstGeom prst="roundRect">
            <a:avLst/>
          </a:prstGeom>
          <a:solidFill>
            <a:srgbClr val="E53238"/>
          </a:solidFill>
          <a:ln>
            <a:noFill/>
          </a:ln>
          <a:effectLst>
            <a:outerShdw dist="38100" dir="5400000" algn="ctr" rotWithShape="0">
              <a:srgbClr val="000000">
                <a:alpha val="10000"/>
              </a:srgbClr>
            </a:outerShdw>
          </a:effectLst>
        </p:spPr>
        <p:style>
          <a:lnRef idx="1">
            <a:schemeClr val="accent1"/>
          </a:lnRef>
          <a:fillRef idx="3">
            <a:schemeClr val="accent1"/>
          </a:fillRef>
          <a:effectRef idx="2">
            <a:schemeClr val="accent1"/>
          </a:effectRef>
          <a:fontRef idx="minor">
            <a:schemeClr val="lt1"/>
          </a:fontRef>
        </p:style>
        <p:txBody>
          <a:bodyPr wrap="none" tIns="91440" bIns="91440" rtlCol="0" anchor="ctr" anchorCtr="0"/>
          <a:lstStyle/>
          <a:p>
            <a:pPr algn="ctr"/>
            <a:r>
              <a:rPr lang="en-US" sz="1200" dirty="0">
                <a:solidFill>
                  <a:srgbClr val="FFFFFF"/>
                </a:solidFill>
                <a:latin typeface="Roboto Condensed Light" charset="0"/>
                <a:ea typeface="Roboto Condensed Light" charset="0"/>
                <a:cs typeface="Roboto Condensed Light" charset="0"/>
              </a:rPr>
              <a:t>Sample Text</a:t>
            </a:r>
          </a:p>
        </p:txBody>
      </p:sp>
      <p:sp>
        <p:nvSpPr>
          <p:cNvPr id="10" name="Rounded Rectangle 9"/>
          <p:cNvSpPr/>
          <p:nvPr/>
        </p:nvSpPr>
        <p:spPr>
          <a:xfrm>
            <a:off x="5635194" y="5213526"/>
            <a:ext cx="3383686" cy="193595"/>
          </a:xfrm>
          <a:prstGeom prst="roundRect">
            <a:avLst/>
          </a:prstGeom>
          <a:solidFill>
            <a:srgbClr val="595959"/>
          </a:solidFill>
          <a:ln>
            <a:noFill/>
          </a:ln>
          <a:effectLst>
            <a:outerShdw dist="38100" dir="5400000" algn="ctr" rotWithShape="0">
              <a:srgbClr val="000000">
                <a:alpha val="10000"/>
              </a:srgbClr>
            </a:outerShdw>
          </a:effectLst>
        </p:spPr>
        <p:style>
          <a:lnRef idx="1">
            <a:schemeClr val="accent1"/>
          </a:lnRef>
          <a:fillRef idx="3">
            <a:schemeClr val="accent1"/>
          </a:fillRef>
          <a:effectRef idx="2">
            <a:schemeClr val="accent1"/>
          </a:effectRef>
          <a:fontRef idx="minor">
            <a:schemeClr val="lt1"/>
          </a:fontRef>
        </p:style>
        <p:txBody>
          <a:bodyPr wrap="none" tIns="91440" bIns="91440" rtlCol="0" anchor="ctr" anchorCtr="0"/>
          <a:lstStyle/>
          <a:p>
            <a:pPr algn="ctr"/>
            <a:r>
              <a:rPr lang="en-US" sz="1200" dirty="0">
                <a:solidFill>
                  <a:srgbClr val="FFFFFF"/>
                </a:solidFill>
                <a:latin typeface="Roboto Condensed Light" charset="0"/>
                <a:ea typeface="Roboto Condensed Light" charset="0"/>
                <a:cs typeface="Roboto Condensed Light" charset="0"/>
              </a:rPr>
              <a:t>Sample Text</a:t>
            </a:r>
          </a:p>
        </p:txBody>
      </p:sp>
      <p:grpSp>
        <p:nvGrpSpPr>
          <p:cNvPr id="16" name="组合 15"/>
          <p:cNvGrpSpPr/>
          <p:nvPr/>
        </p:nvGrpSpPr>
        <p:grpSpPr>
          <a:xfrm>
            <a:off x="3960903" y="266662"/>
            <a:ext cx="4268606" cy="919077"/>
            <a:chOff x="3925680" y="337337"/>
            <a:chExt cx="4269162" cy="919197"/>
          </a:xfrm>
        </p:grpSpPr>
        <p:sp>
          <p:nvSpPr>
            <p:cNvPr id="17" name="文本框 16"/>
            <p:cNvSpPr txBox="1"/>
            <p:nvPr/>
          </p:nvSpPr>
          <p:spPr>
            <a:xfrm>
              <a:off x="3925680" y="337337"/>
              <a:ext cx="4269162"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r>
                <a:rPr lang="zh-CN" altLang="en-US" sz="3200" dirty="0">
                  <a:ea typeface="思源黑体" panose="020B0500000000000000" pitchFamily="34" charset="-122"/>
                </a:rPr>
                <a:t>可编辑图表样式</a:t>
              </a:r>
            </a:p>
          </p:txBody>
        </p:sp>
        <p:sp>
          <p:nvSpPr>
            <p:cNvPr id="18" name="文本框 17"/>
            <p:cNvSpPr txBox="1"/>
            <p:nvPr/>
          </p:nvSpPr>
          <p:spPr>
            <a:xfrm>
              <a:off x="3925680" y="868736"/>
              <a:ext cx="4269162" cy="387798"/>
            </a:xfrm>
            <a:prstGeom prst="rect">
              <a:avLst/>
            </a:prstGeom>
            <a:noFill/>
          </p:spPr>
          <p:txBody>
            <a:bodyPr wrap="square" rtlCol="0">
              <a:spAutoFit/>
              <a:scene3d>
                <a:camera prst="orthographicFront"/>
                <a:lightRig rig="threePt" dir="t"/>
              </a:scene3d>
              <a:sp3d contourW="12700"/>
            </a:bodyPr>
            <a:lstStyle>
              <a:defPPr>
                <a:defRPr lang="en-US"/>
              </a:defPPr>
              <a:lvl1pPr algn="ctr">
                <a:lnSpc>
                  <a:spcPct val="120000"/>
                </a:lnSpc>
                <a:defRPr sz="1100">
                  <a:solidFill>
                    <a:schemeClr val="bg1">
                      <a:lumMod val="65000"/>
                    </a:schemeClr>
                  </a:solidFill>
                  <a:latin typeface="Century Gothic" panose="020B0502020202020204" pitchFamily="34" charset="0"/>
                </a:defRPr>
              </a:lvl1pPr>
            </a:lstStyle>
            <a:p>
              <a:r>
                <a:rPr lang="en-US" altLang="zh-CN" sz="800" dirty="0">
                  <a:solidFill>
                    <a:schemeClr val="tx1">
                      <a:lumMod val="50000"/>
                      <a:lumOff val="50000"/>
                    </a:schemeClr>
                  </a:solidFill>
                  <a:ea typeface="思源黑体" panose="020B0500000000000000" pitchFamily="34" charset="-122"/>
                </a:rPr>
                <a:t>print the presentation and make it into a film to be used in a wider field The user can demonstrate on a projector or computer</a:t>
              </a:r>
            </a:p>
          </p:txBody>
        </p:sp>
      </p:grpSp>
    </p:spTree>
    <p:extLst>
      <p:ext uri="{BB962C8B-B14F-4D97-AF65-F5344CB8AC3E}">
        <p14:creationId xmlns:p14="http://schemas.microsoft.com/office/powerpoint/2010/main" val="1933428200"/>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86694" y="1916832"/>
            <a:ext cx="9453336" cy="4032448"/>
            <a:chOff x="2278782" y="1988840"/>
            <a:chExt cx="7772400" cy="3315422"/>
          </a:xfrm>
        </p:grpSpPr>
        <p:grpSp>
          <p:nvGrpSpPr>
            <p:cNvPr id="4" name="Group 3"/>
            <p:cNvGrpSpPr/>
            <p:nvPr/>
          </p:nvGrpSpPr>
          <p:grpSpPr>
            <a:xfrm>
              <a:off x="2278782" y="1988840"/>
              <a:ext cx="7772400" cy="3315422"/>
              <a:chOff x="390359" y="1634899"/>
              <a:chExt cx="8364548" cy="2138762"/>
            </a:xfrm>
          </p:grpSpPr>
          <p:sp>
            <p:nvSpPr>
              <p:cNvPr id="5" name="Rectangle 4"/>
              <p:cNvSpPr/>
              <p:nvPr/>
            </p:nvSpPr>
            <p:spPr>
              <a:xfrm>
                <a:off x="1928646" y="1634899"/>
                <a:ext cx="1710580" cy="457200"/>
              </a:xfrm>
              <a:prstGeom prst="rect">
                <a:avLst/>
              </a:prstGeom>
              <a:solidFill>
                <a:srgbClr val="E53238"/>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000">
                  <a:solidFill>
                    <a:schemeClr val="tx1"/>
                  </a:solidFill>
                  <a:latin typeface="微软雅黑" panose="020B0503020204020204" pitchFamily="34" charset="-122"/>
                  <a:ea typeface="微软雅黑" panose="020B0503020204020204" pitchFamily="34" charset="-122"/>
                  <a:cs typeface="Roboto Condensed Light" charset="0"/>
                </a:endParaRPr>
              </a:p>
            </p:txBody>
          </p:sp>
          <p:sp>
            <p:nvSpPr>
              <p:cNvPr id="6" name="Rectangle 5"/>
              <p:cNvSpPr/>
              <p:nvPr/>
            </p:nvSpPr>
            <p:spPr>
              <a:xfrm>
                <a:off x="3629517" y="1634899"/>
                <a:ext cx="1710580" cy="457200"/>
              </a:xfrm>
              <a:prstGeom prst="rect">
                <a:avLst/>
              </a:prstGeom>
              <a:solidFill>
                <a:srgbClr val="59595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000">
                  <a:solidFill>
                    <a:schemeClr val="tx1"/>
                  </a:solidFill>
                  <a:latin typeface="微软雅黑" panose="020B0503020204020204" pitchFamily="34" charset="-122"/>
                  <a:ea typeface="微软雅黑" panose="020B0503020204020204" pitchFamily="34" charset="-122"/>
                  <a:cs typeface="Roboto Condensed Light" charset="0"/>
                </a:endParaRPr>
              </a:p>
            </p:txBody>
          </p:sp>
          <p:sp>
            <p:nvSpPr>
              <p:cNvPr id="7" name="Rectangle 6"/>
              <p:cNvSpPr/>
              <p:nvPr/>
            </p:nvSpPr>
            <p:spPr>
              <a:xfrm>
                <a:off x="5340097" y="1634899"/>
                <a:ext cx="1710580" cy="457200"/>
              </a:xfrm>
              <a:prstGeom prst="rect">
                <a:avLst/>
              </a:prstGeom>
              <a:solidFill>
                <a:srgbClr val="E53238"/>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000">
                  <a:solidFill>
                    <a:schemeClr val="bg1"/>
                  </a:solidFill>
                  <a:latin typeface="微软雅黑" panose="020B0503020204020204" pitchFamily="34" charset="-122"/>
                  <a:ea typeface="微软雅黑" panose="020B0503020204020204" pitchFamily="34" charset="-122"/>
                  <a:cs typeface="Roboto Condensed Light" charset="0"/>
                </a:endParaRPr>
              </a:p>
            </p:txBody>
          </p:sp>
          <p:sp>
            <p:nvSpPr>
              <p:cNvPr id="8" name="Rectangle 7"/>
              <p:cNvSpPr/>
              <p:nvPr/>
            </p:nvSpPr>
            <p:spPr>
              <a:xfrm>
                <a:off x="7044327" y="1634899"/>
                <a:ext cx="1710580" cy="457200"/>
              </a:xfrm>
              <a:prstGeom prst="rect">
                <a:avLst/>
              </a:prstGeom>
              <a:solidFill>
                <a:srgbClr val="59595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000">
                  <a:solidFill>
                    <a:schemeClr val="tx1"/>
                  </a:solidFill>
                  <a:latin typeface="微软雅黑" panose="020B0503020204020204" pitchFamily="34" charset="-122"/>
                  <a:ea typeface="微软雅黑" panose="020B0503020204020204" pitchFamily="34" charset="-122"/>
                  <a:cs typeface="Roboto Condensed Light" charset="0"/>
                </a:endParaRPr>
              </a:p>
            </p:txBody>
          </p:sp>
          <p:sp>
            <p:nvSpPr>
              <p:cNvPr id="9" name="Rectangle 8"/>
              <p:cNvSpPr/>
              <p:nvPr/>
            </p:nvSpPr>
            <p:spPr>
              <a:xfrm>
                <a:off x="390359" y="2100433"/>
                <a:ext cx="8364548" cy="33456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000">
                  <a:solidFill>
                    <a:schemeClr val="tx1"/>
                  </a:solidFill>
                  <a:latin typeface="微软雅黑" panose="020B0503020204020204" pitchFamily="34" charset="-122"/>
                  <a:ea typeface="微软雅黑" panose="020B0503020204020204" pitchFamily="34" charset="-122"/>
                  <a:cs typeface="Roboto Condensed Light" charset="0"/>
                </a:endParaRPr>
              </a:p>
            </p:txBody>
          </p:sp>
          <p:sp>
            <p:nvSpPr>
              <p:cNvPr id="10" name="Rectangle 9"/>
              <p:cNvSpPr/>
              <p:nvPr/>
            </p:nvSpPr>
            <p:spPr>
              <a:xfrm>
                <a:off x="390359" y="2769565"/>
                <a:ext cx="8364548" cy="33456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000">
                  <a:solidFill>
                    <a:schemeClr val="tx1"/>
                  </a:solidFill>
                  <a:latin typeface="微软雅黑" panose="020B0503020204020204" pitchFamily="34" charset="-122"/>
                  <a:ea typeface="微软雅黑" panose="020B0503020204020204" pitchFamily="34" charset="-122"/>
                  <a:cs typeface="Roboto Condensed Light" charset="0"/>
                </a:endParaRPr>
              </a:p>
            </p:txBody>
          </p:sp>
          <p:sp>
            <p:nvSpPr>
              <p:cNvPr id="11" name="Rectangle 10"/>
              <p:cNvSpPr/>
              <p:nvPr/>
            </p:nvSpPr>
            <p:spPr>
              <a:xfrm>
                <a:off x="390359" y="3438697"/>
                <a:ext cx="8364548" cy="33456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000">
                  <a:solidFill>
                    <a:schemeClr val="tx1"/>
                  </a:solidFill>
                  <a:latin typeface="微软雅黑" panose="020B0503020204020204" pitchFamily="34" charset="-122"/>
                  <a:ea typeface="微软雅黑" panose="020B0503020204020204" pitchFamily="34" charset="-122"/>
                  <a:cs typeface="Roboto Condensed Light" charset="0"/>
                </a:endParaRPr>
              </a:p>
            </p:txBody>
          </p:sp>
          <p:cxnSp>
            <p:nvCxnSpPr>
              <p:cNvPr id="12" name="Straight Connector 11"/>
              <p:cNvCxnSpPr/>
              <p:nvPr/>
            </p:nvCxnSpPr>
            <p:spPr>
              <a:xfrm>
                <a:off x="390359" y="2434999"/>
                <a:ext cx="8364548" cy="0"/>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390359" y="2769565"/>
                <a:ext cx="8364548" cy="0"/>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390359" y="3114847"/>
                <a:ext cx="8364548" cy="0"/>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390359" y="3438697"/>
                <a:ext cx="8364548" cy="0"/>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390359" y="3773661"/>
                <a:ext cx="8364548" cy="0"/>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sp>
            <p:nvSpPr>
              <p:cNvPr id="17" name="Rectangle 129"/>
              <p:cNvSpPr>
                <a:spLocks/>
              </p:cNvSpPr>
              <p:nvPr/>
            </p:nvSpPr>
            <p:spPr bwMode="auto">
              <a:xfrm>
                <a:off x="561809" y="1776840"/>
                <a:ext cx="1366838" cy="194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lstStyle/>
              <a:p>
                <a:pPr>
                  <a:tabLst>
                    <a:tab pos="266700" algn="l"/>
                    <a:tab pos="533400" algn="l"/>
                    <a:tab pos="800100" algn="l"/>
                    <a:tab pos="1066800" algn="l"/>
                    <a:tab pos="1333500" algn="l"/>
                    <a:tab pos="1600200" algn="l"/>
                    <a:tab pos="1866900" algn="l"/>
                    <a:tab pos="2133600" algn="l"/>
                    <a:tab pos="2400300" algn="l"/>
                    <a:tab pos="2667000" algn="l"/>
                    <a:tab pos="2933700" algn="l"/>
                    <a:tab pos="3200400" algn="l"/>
                  </a:tabLst>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Roboto Condensed Light" charset="0"/>
                    <a:sym typeface="Helvetica" charset="0"/>
                  </a:rPr>
                  <a:t>添加标题</a:t>
                </a:r>
                <a:endParaRPr 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Roboto Condensed Light" charset="0"/>
                  <a:sym typeface="Helvetica" charset="0"/>
                </a:endParaRPr>
              </a:p>
            </p:txBody>
          </p:sp>
          <p:sp>
            <p:nvSpPr>
              <p:cNvPr id="18" name="Rectangle 129"/>
              <p:cNvSpPr>
                <a:spLocks/>
              </p:cNvSpPr>
              <p:nvPr/>
            </p:nvSpPr>
            <p:spPr bwMode="auto">
              <a:xfrm>
                <a:off x="561809" y="2170540"/>
                <a:ext cx="1366838" cy="194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lstStyle/>
              <a:p>
                <a:pPr>
                  <a:tabLst>
                    <a:tab pos="266700" algn="l"/>
                    <a:tab pos="533400" algn="l"/>
                    <a:tab pos="800100" algn="l"/>
                    <a:tab pos="1066800" algn="l"/>
                    <a:tab pos="1333500" algn="l"/>
                    <a:tab pos="1600200" algn="l"/>
                    <a:tab pos="1866900" algn="l"/>
                    <a:tab pos="2133600" algn="l"/>
                    <a:tab pos="2400300" algn="l"/>
                    <a:tab pos="2667000" algn="l"/>
                    <a:tab pos="2933700" algn="l"/>
                    <a:tab pos="3200400" algn="l"/>
                  </a:tabLst>
                </a:pPr>
                <a:r>
                  <a:rPr lang="zh-CN" altLang="en-US" sz="1200" dirty="0">
                    <a:latin typeface="微软雅黑" panose="020B0503020204020204" pitchFamily="34" charset="-122"/>
                    <a:ea typeface="微软雅黑" panose="020B0503020204020204" pitchFamily="34" charset="-122"/>
                    <a:cs typeface="Roboto Condensed Light" charset="0"/>
                    <a:sym typeface="Helvetica" charset="0"/>
                  </a:rPr>
                  <a:t>添加标题</a:t>
                </a:r>
                <a:endParaRPr lang="en-US" altLang="zh-CN" sz="1200" dirty="0">
                  <a:latin typeface="微软雅黑" panose="020B0503020204020204" pitchFamily="34" charset="-122"/>
                  <a:ea typeface="微软雅黑" panose="020B0503020204020204" pitchFamily="34" charset="-122"/>
                  <a:cs typeface="Roboto Condensed Light" charset="0"/>
                  <a:sym typeface="Helvetica" charset="0"/>
                </a:endParaRPr>
              </a:p>
            </p:txBody>
          </p:sp>
          <p:sp>
            <p:nvSpPr>
              <p:cNvPr id="19" name="Rectangle 129"/>
              <p:cNvSpPr>
                <a:spLocks/>
              </p:cNvSpPr>
              <p:nvPr/>
            </p:nvSpPr>
            <p:spPr bwMode="auto">
              <a:xfrm>
                <a:off x="561809" y="2510265"/>
                <a:ext cx="1366838" cy="194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lstStyle/>
              <a:p>
                <a:pPr>
                  <a:tabLst>
                    <a:tab pos="266700" algn="l"/>
                    <a:tab pos="533400" algn="l"/>
                    <a:tab pos="800100" algn="l"/>
                    <a:tab pos="1066800" algn="l"/>
                    <a:tab pos="1333500" algn="l"/>
                    <a:tab pos="1600200" algn="l"/>
                    <a:tab pos="1866900" algn="l"/>
                    <a:tab pos="2133600" algn="l"/>
                    <a:tab pos="2400300" algn="l"/>
                    <a:tab pos="2667000" algn="l"/>
                    <a:tab pos="2933700" algn="l"/>
                    <a:tab pos="3200400" algn="l"/>
                  </a:tabLst>
                </a:pPr>
                <a:r>
                  <a:rPr lang="zh-CN" altLang="en-US" sz="1200" dirty="0">
                    <a:latin typeface="微软雅黑" panose="020B0503020204020204" pitchFamily="34" charset="-122"/>
                    <a:ea typeface="微软雅黑" panose="020B0503020204020204" pitchFamily="34" charset="-122"/>
                    <a:cs typeface="Roboto Condensed Light" charset="0"/>
                    <a:sym typeface="Helvetica" charset="0"/>
                  </a:rPr>
                  <a:t>添加标题</a:t>
                </a:r>
                <a:endParaRPr lang="en-US" altLang="zh-CN" sz="1200" dirty="0">
                  <a:latin typeface="微软雅黑" panose="020B0503020204020204" pitchFamily="34" charset="-122"/>
                  <a:ea typeface="微软雅黑" panose="020B0503020204020204" pitchFamily="34" charset="-122"/>
                  <a:cs typeface="Roboto Condensed Light" charset="0"/>
                  <a:sym typeface="Helvetica" charset="0"/>
                </a:endParaRPr>
              </a:p>
            </p:txBody>
          </p:sp>
          <p:sp>
            <p:nvSpPr>
              <p:cNvPr id="20" name="Rectangle 129"/>
              <p:cNvSpPr>
                <a:spLocks/>
              </p:cNvSpPr>
              <p:nvPr/>
            </p:nvSpPr>
            <p:spPr bwMode="auto">
              <a:xfrm>
                <a:off x="561809" y="2849990"/>
                <a:ext cx="1366838" cy="194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lstStyle/>
              <a:p>
                <a:pPr>
                  <a:tabLst>
                    <a:tab pos="266700" algn="l"/>
                    <a:tab pos="533400" algn="l"/>
                    <a:tab pos="800100" algn="l"/>
                    <a:tab pos="1066800" algn="l"/>
                    <a:tab pos="1333500" algn="l"/>
                    <a:tab pos="1600200" algn="l"/>
                    <a:tab pos="1866900" algn="l"/>
                    <a:tab pos="2133600" algn="l"/>
                    <a:tab pos="2400300" algn="l"/>
                    <a:tab pos="2667000" algn="l"/>
                    <a:tab pos="2933700" algn="l"/>
                    <a:tab pos="3200400" algn="l"/>
                  </a:tabLst>
                </a:pPr>
                <a:r>
                  <a:rPr lang="zh-CN" altLang="en-US" sz="1200" dirty="0">
                    <a:latin typeface="微软雅黑" panose="020B0503020204020204" pitchFamily="34" charset="-122"/>
                    <a:ea typeface="微软雅黑" panose="020B0503020204020204" pitchFamily="34" charset="-122"/>
                    <a:cs typeface="Roboto Condensed Light" charset="0"/>
                    <a:sym typeface="Helvetica" charset="0"/>
                  </a:rPr>
                  <a:t>添加标题</a:t>
                </a:r>
                <a:endParaRPr lang="en-US" altLang="zh-CN" sz="1200" dirty="0">
                  <a:latin typeface="微软雅黑" panose="020B0503020204020204" pitchFamily="34" charset="-122"/>
                  <a:ea typeface="微软雅黑" panose="020B0503020204020204" pitchFamily="34" charset="-122"/>
                  <a:cs typeface="Roboto Condensed Light" charset="0"/>
                  <a:sym typeface="Helvetica" charset="0"/>
                </a:endParaRPr>
              </a:p>
            </p:txBody>
          </p:sp>
          <p:sp>
            <p:nvSpPr>
              <p:cNvPr id="21" name="Rectangle 129"/>
              <p:cNvSpPr>
                <a:spLocks/>
              </p:cNvSpPr>
              <p:nvPr/>
            </p:nvSpPr>
            <p:spPr bwMode="auto">
              <a:xfrm>
                <a:off x="561809" y="3189715"/>
                <a:ext cx="1366838" cy="194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lstStyle/>
              <a:p>
                <a:pPr>
                  <a:tabLst>
                    <a:tab pos="266700" algn="l"/>
                    <a:tab pos="533400" algn="l"/>
                    <a:tab pos="800100" algn="l"/>
                    <a:tab pos="1066800" algn="l"/>
                    <a:tab pos="1333500" algn="l"/>
                    <a:tab pos="1600200" algn="l"/>
                    <a:tab pos="1866900" algn="l"/>
                    <a:tab pos="2133600" algn="l"/>
                    <a:tab pos="2400300" algn="l"/>
                    <a:tab pos="2667000" algn="l"/>
                    <a:tab pos="2933700" algn="l"/>
                    <a:tab pos="3200400" algn="l"/>
                  </a:tabLst>
                </a:pPr>
                <a:r>
                  <a:rPr lang="zh-CN" altLang="en-US" sz="1200" dirty="0">
                    <a:latin typeface="微软雅黑" panose="020B0503020204020204" pitchFamily="34" charset="-122"/>
                    <a:ea typeface="微软雅黑" panose="020B0503020204020204" pitchFamily="34" charset="-122"/>
                    <a:cs typeface="Roboto Condensed Light" charset="0"/>
                    <a:sym typeface="Helvetica" charset="0"/>
                  </a:rPr>
                  <a:t>添加标题</a:t>
                </a:r>
                <a:endParaRPr lang="en-US" altLang="zh-CN" sz="1200" dirty="0">
                  <a:latin typeface="微软雅黑" panose="020B0503020204020204" pitchFamily="34" charset="-122"/>
                  <a:ea typeface="微软雅黑" panose="020B0503020204020204" pitchFamily="34" charset="-122"/>
                  <a:cs typeface="Roboto Condensed Light" charset="0"/>
                  <a:sym typeface="Helvetica" charset="0"/>
                </a:endParaRPr>
              </a:p>
            </p:txBody>
          </p:sp>
          <p:sp>
            <p:nvSpPr>
              <p:cNvPr id="22" name="Rectangle 129"/>
              <p:cNvSpPr>
                <a:spLocks/>
              </p:cNvSpPr>
              <p:nvPr/>
            </p:nvSpPr>
            <p:spPr bwMode="auto">
              <a:xfrm>
                <a:off x="561809" y="3529440"/>
                <a:ext cx="1366838" cy="194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lstStyle/>
              <a:p>
                <a:pPr>
                  <a:tabLst>
                    <a:tab pos="266700" algn="l"/>
                    <a:tab pos="533400" algn="l"/>
                    <a:tab pos="800100" algn="l"/>
                    <a:tab pos="1066800" algn="l"/>
                    <a:tab pos="1333500" algn="l"/>
                    <a:tab pos="1600200" algn="l"/>
                    <a:tab pos="1866900" algn="l"/>
                    <a:tab pos="2133600" algn="l"/>
                    <a:tab pos="2400300" algn="l"/>
                    <a:tab pos="2667000" algn="l"/>
                    <a:tab pos="2933700" algn="l"/>
                    <a:tab pos="3200400" algn="l"/>
                  </a:tabLst>
                </a:pPr>
                <a:r>
                  <a:rPr lang="zh-CN" altLang="en-US" sz="1200" dirty="0">
                    <a:latin typeface="微软雅黑" panose="020B0503020204020204" pitchFamily="34" charset="-122"/>
                    <a:ea typeface="微软雅黑" panose="020B0503020204020204" pitchFamily="34" charset="-122"/>
                    <a:cs typeface="Roboto Condensed Light" charset="0"/>
                    <a:sym typeface="Helvetica" charset="0"/>
                  </a:rPr>
                  <a:t>添加标题</a:t>
                </a:r>
                <a:endParaRPr lang="en-US" altLang="zh-CN" sz="1200" dirty="0">
                  <a:latin typeface="微软雅黑" panose="020B0503020204020204" pitchFamily="34" charset="-122"/>
                  <a:ea typeface="微软雅黑" panose="020B0503020204020204" pitchFamily="34" charset="-122"/>
                  <a:cs typeface="Roboto Condensed Light" charset="0"/>
                  <a:sym typeface="Helvetica" charset="0"/>
                </a:endParaRPr>
              </a:p>
            </p:txBody>
          </p:sp>
          <p:cxnSp>
            <p:nvCxnSpPr>
              <p:cNvPr id="23" name="Straight Connector 22"/>
              <p:cNvCxnSpPr/>
              <p:nvPr/>
            </p:nvCxnSpPr>
            <p:spPr>
              <a:xfrm>
                <a:off x="3629517" y="2092099"/>
                <a:ext cx="0" cy="1681164"/>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1928647" y="2092099"/>
                <a:ext cx="0" cy="1681164"/>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5340097" y="2092099"/>
                <a:ext cx="0" cy="1681164"/>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7040992" y="2092099"/>
                <a:ext cx="0" cy="1681164"/>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8754907" y="2092099"/>
                <a:ext cx="0" cy="1681164"/>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390359" y="2094083"/>
                <a:ext cx="7265992" cy="0"/>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sp>
            <p:nvSpPr>
              <p:cNvPr id="29" name="Rectangle 129"/>
              <p:cNvSpPr>
                <a:spLocks/>
              </p:cNvSpPr>
              <p:nvPr/>
            </p:nvSpPr>
            <p:spPr bwMode="auto">
              <a:xfrm>
                <a:off x="2264576" y="1776840"/>
                <a:ext cx="1232600" cy="194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lstStyle/>
              <a:p>
                <a:pPr>
                  <a:tabLst>
                    <a:tab pos="266700" algn="l"/>
                    <a:tab pos="533400" algn="l"/>
                    <a:tab pos="800100" algn="l"/>
                    <a:tab pos="1066800" algn="l"/>
                    <a:tab pos="1333500" algn="l"/>
                    <a:tab pos="1600200" algn="l"/>
                    <a:tab pos="1866900" algn="l"/>
                    <a:tab pos="2133600" algn="l"/>
                    <a:tab pos="2400300" algn="l"/>
                    <a:tab pos="2667000" algn="l"/>
                    <a:tab pos="2933700" algn="l"/>
                    <a:tab pos="3200400" algn="l"/>
                  </a:tabLst>
                </a:pPr>
                <a:r>
                  <a:rPr lang="zh-CN" altLang="en-US" sz="1600" dirty="0">
                    <a:solidFill>
                      <a:schemeClr val="bg1"/>
                    </a:solidFill>
                    <a:latin typeface="微软雅黑" panose="020B0503020204020204" pitchFamily="34" charset="-122"/>
                    <a:ea typeface="微软雅黑" panose="020B0503020204020204" pitchFamily="34" charset="-122"/>
                    <a:cs typeface="Roboto Condensed Light" charset="0"/>
                    <a:sym typeface="Helvetica" charset="0"/>
                  </a:rPr>
                  <a:t>添加标题</a:t>
                </a:r>
                <a:endParaRPr lang="en-US" altLang="zh-CN" sz="1600" dirty="0">
                  <a:solidFill>
                    <a:schemeClr val="bg1"/>
                  </a:solidFill>
                  <a:latin typeface="微软雅黑" panose="020B0503020204020204" pitchFamily="34" charset="-122"/>
                  <a:ea typeface="微软雅黑" panose="020B0503020204020204" pitchFamily="34" charset="-122"/>
                  <a:cs typeface="Roboto Condensed Light" charset="0"/>
                  <a:sym typeface="Helvetica" charset="0"/>
                </a:endParaRPr>
              </a:p>
            </p:txBody>
          </p:sp>
          <p:grpSp>
            <p:nvGrpSpPr>
              <p:cNvPr id="30" name="Group 109"/>
              <p:cNvGrpSpPr>
                <a:grpSpLocks/>
              </p:cNvGrpSpPr>
              <p:nvPr/>
            </p:nvGrpSpPr>
            <p:grpSpPr bwMode="auto">
              <a:xfrm>
                <a:off x="7189340" y="1826427"/>
                <a:ext cx="82409" cy="67148"/>
                <a:chOff x="184" y="144"/>
                <a:chExt cx="297" cy="242"/>
              </a:xfrm>
              <a:solidFill>
                <a:schemeClr val="bg1"/>
              </a:solidFill>
            </p:grpSpPr>
            <p:sp>
              <p:nvSpPr>
                <p:cNvPr id="34" name="AutoShape 91"/>
                <p:cNvSpPr>
                  <a:spLocks/>
                </p:cNvSpPr>
                <p:nvPr/>
              </p:nvSpPr>
              <p:spPr bwMode="auto">
                <a:xfrm>
                  <a:off x="304" y="144"/>
                  <a:ext cx="22" cy="7"/>
                </a:xfrm>
                <a:custGeom>
                  <a:avLst/>
                  <a:gdLst>
                    <a:gd name="T0" fmla="*/ 0 w 20542"/>
                    <a:gd name="T1" fmla="*/ 0 h 17263"/>
                    <a:gd name="T2" fmla="*/ 0 w 20542"/>
                    <a:gd name="T3" fmla="*/ 0 h 17263"/>
                    <a:gd name="T4" fmla="*/ 0 w 20542"/>
                    <a:gd name="T5" fmla="*/ 0 h 17263"/>
                    <a:gd name="T6" fmla="*/ 0 w 20542"/>
                    <a:gd name="T7" fmla="*/ 0 h 17263"/>
                    <a:gd name="T8" fmla="*/ 0 w 20542"/>
                    <a:gd name="T9" fmla="*/ 0 h 17263"/>
                    <a:gd name="T10" fmla="*/ 0 w 20542"/>
                    <a:gd name="T11" fmla="*/ 0 h 17263"/>
                    <a:gd name="T12" fmla="*/ 0 w 20542"/>
                    <a:gd name="T13" fmla="*/ 0 h 17263"/>
                    <a:gd name="T14" fmla="*/ 0 w 20542"/>
                    <a:gd name="T15" fmla="*/ 0 h 17263"/>
                    <a:gd name="T16" fmla="*/ 0 w 20542"/>
                    <a:gd name="T17" fmla="*/ 0 h 17263"/>
                    <a:gd name="T18" fmla="*/ 0 w 20542"/>
                    <a:gd name="T19" fmla="*/ 0 h 17263"/>
                    <a:gd name="T20" fmla="*/ 0 w 20542"/>
                    <a:gd name="T21" fmla="*/ 0 h 17263"/>
                    <a:gd name="T22" fmla="*/ 0 w 20542"/>
                    <a:gd name="T23" fmla="*/ 0 h 17263"/>
                    <a:gd name="T24" fmla="*/ 0 w 20542"/>
                    <a:gd name="T25" fmla="*/ 0 h 172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542" h="17263">
                      <a:moveTo>
                        <a:pt x="19936" y="4186"/>
                      </a:moveTo>
                      <a:cubicBezTo>
                        <a:pt x="18293" y="6058"/>
                        <a:pt x="18766" y="9572"/>
                        <a:pt x="16483" y="7506"/>
                      </a:cubicBezTo>
                      <a:cubicBezTo>
                        <a:pt x="16483" y="-3197"/>
                        <a:pt x="15350" y="3479"/>
                        <a:pt x="11192" y="4910"/>
                      </a:cubicBezTo>
                      <a:cubicBezTo>
                        <a:pt x="10429" y="5139"/>
                        <a:pt x="5153" y="9537"/>
                        <a:pt x="5153" y="7506"/>
                      </a:cubicBezTo>
                      <a:cubicBezTo>
                        <a:pt x="5095" y="7506"/>
                        <a:pt x="5320" y="3196"/>
                        <a:pt x="5153" y="1660"/>
                      </a:cubicBezTo>
                      <a:cubicBezTo>
                        <a:pt x="4048" y="936"/>
                        <a:pt x="4819" y="1660"/>
                        <a:pt x="4819" y="0"/>
                      </a:cubicBezTo>
                      <a:cubicBezTo>
                        <a:pt x="4281" y="0"/>
                        <a:pt x="349" y="4186"/>
                        <a:pt x="349" y="4186"/>
                      </a:cubicBezTo>
                      <a:cubicBezTo>
                        <a:pt x="3714" y="4186"/>
                        <a:pt x="0" y="10915"/>
                        <a:pt x="0" y="13316"/>
                      </a:cubicBezTo>
                      <a:cubicBezTo>
                        <a:pt x="2602" y="14058"/>
                        <a:pt x="4339" y="16655"/>
                        <a:pt x="6519" y="16655"/>
                      </a:cubicBezTo>
                      <a:cubicBezTo>
                        <a:pt x="6519" y="18403"/>
                        <a:pt x="12450" y="15824"/>
                        <a:pt x="13235" y="15824"/>
                      </a:cubicBezTo>
                      <a:cubicBezTo>
                        <a:pt x="15778" y="15824"/>
                        <a:pt x="17406" y="14729"/>
                        <a:pt x="19412" y="11621"/>
                      </a:cubicBezTo>
                      <a:cubicBezTo>
                        <a:pt x="21600" y="8265"/>
                        <a:pt x="19936" y="8530"/>
                        <a:pt x="19936" y="4186"/>
                      </a:cubicBezTo>
                      <a:close/>
                      <a:moveTo>
                        <a:pt x="19936" y="4186"/>
                      </a:moveTo>
                    </a:path>
                  </a:pathLst>
                </a:custGeom>
                <a:grpFill/>
                <a:ln>
                  <a:noFill/>
                </a:ln>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3000">
                    <a:latin typeface="微软雅黑" panose="020B0503020204020204" pitchFamily="34" charset="-122"/>
                    <a:ea typeface="微软雅黑" panose="020B0503020204020204" pitchFamily="34" charset="-122"/>
                    <a:cs typeface="Roboto Condensed Light" charset="0"/>
                  </a:endParaRPr>
                </a:p>
              </p:txBody>
            </p:sp>
            <p:sp>
              <p:nvSpPr>
                <p:cNvPr id="35" name="AutoShape 92"/>
                <p:cNvSpPr>
                  <a:spLocks/>
                </p:cNvSpPr>
                <p:nvPr/>
              </p:nvSpPr>
              <p:spPr bwMode="auto">
                <a:xfrm>
                  <a:off x="352" y="168"/>
                  <a:ext cx="18" cy="23"/>
                </a:xfrm>
                <a:custGeom>
                  <a:avLst/>
                  <a:gdLst>
                    <a:gd name="T0" fmla="*/ 0 w 20330"/>
                    <a:gd name="T1" fmla="*/ 0 h 21462"/>
                    <a:gd name="T2" fmla="*/ 0 w 20330"/>
                    <a:gd name="T3" fmla="*/ 0 h 21462"/>
                    <a:gd name="T4" fmla="*/ 0 w 20330"/>
                    <a:gd name="T5" fmla="*/ 0 h 21462"/>
                    <a:gd name="T6" fmla="*/ 0 w 20330"/>
                    <a:gd name="T7" fmla="*/ 0 h 21462"/>
                    <a:gd name="T8" fmla="*/ 0 w 20330"/>
                    <a:gd name="T9" fmla="*/ 0 h 21462"/>
                    <a:gd name="T10" fmla="*/ 0 w 20330"/>
                    <a:gd name="T11" fmla="*/ 0 h 21462"/>
                    <a:gd name="T12" fmla="*/ 0 w 20330"/>
                    <a:gd name="T13" fmla="*/ 0 h 21462"/>
                    <a:gd name="T14" fmla="*/ 0 w 20330"/>
                    <a:gd name="T15" fmla="*/ 0 h 21462"/>
                    <a:gd name="T16" fmla="*/ 0 w 20330"/>
                    <a:gd name="T17" fmla="*/ 0 h 21462"/>
                    <a:gd name="T18" fmla="*/ 0 w 20330"/>
                    <a:gd name="T19" fmla="*/ 0 h 21462"/>
                    <a:gd name="T20" fmla="*/ 0 w 20330"/>
                    <a:gd name="T21" fmla="*/ 0 h 21462"/>
                    <a:gd name="T22" fmla="*/ 0 w 20330"/>
                    <a:gd name="T23" fmla="*/ 0 h 21462"/>
                    <a:gd name="T24" fmla="*/ 0 w 20330"/>
                    <a:gd name="T25" fmla="*/ 0 h 21462"/>
                    <a:gd name="T26" fmla="*/ 0 w 20330"/>
                    <a:gd name="T27" fmla="*/ 0 h 21462"/>
                    <a:gd name="T28" fmla="*/ 0 w 20330"/>
                    <a:gd name="T29" fmla="*/ 0 h 21462"/>
                    <a:gd name="T30" fmla="*/ 0 w 20330"/>
                    <a:gd name="T31" fmla="*/ 0 h 21462"/>
                    <a:gd name="T32" fmla="*/ 0 w 20330"/>
                    <a:gd name="T33" fmla="*/ 0 h 214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330" h="21462">
                      <a:moveTo>
                        <a:pt x="1685" y="9330"/>
                      </a:moveTo>
                      <a:cubicBezTo>
                        <a:pt x="5927" y="9330"/>
                        <a:pt x="6974" y="10452"/>
                        <a:pt x="7227" y="14183"/>
                      </a:cubicBezTo>
                      <a:cubicBezTo>
                        <a:pt x="12255" y="15539"/>
                        <a:pt x="3833" y="15223"/>
                        <a:pt x="3391" y="15223"/>
                      </a:cubicBezTo>
                      <a:cubicBezTo>
                        <a:pt x="3319" y="16960"/>
                        <a:pt x="268" y="20457"/>
                        <a:pt x="4176" y="19489"/>
                      </a:cubicBezTo>
                      <a:cubicBezTo>
                        <a:pt x="7019" y="18785"/>
                        <a:pt x="7633" y="18947"/>
                        <a:pt x="7651" y="21461"/>
                      </a:cubicBezTo>
                      <a:cubicBezTo>
                        <a:pt x="11424" y="21461"/>
                        <a:pt x="16723" y="21600"/>
                        <a:pt x="18745" y="18346"/>
                      </a:cubicBezTo>
                      <a:cubicBezTo>
                        <a:pt x="20776" y="18346"/>
                        <a:pt x="20938" y="16755"/>
                        <a:pt x="18745" y="16264"/>
                      </a:cubicBezTo>
                      <a:cubicBezTo>
                        <a:pt x="18745" y="18089"/>
                        <a:pt x="18853" y="18001"/>
                        <a:pt x="16605" y="18001"/>
                      </a:cubicBezTo>
                      <a:cubicBezTo>
                        <a:pt x="17427" y="14256"/>
                        <a:pt x="16840" y="11075"/>
                        <a:pt x="12769" y="11075"/>
                      </a:cubicBezTo>
                      <a:cubicBezTo>
                        <a:pt x="13428" y="9477"/>
                        <a:pt x="11731" y="8238"/>
                        <a:pt x="10079" y="7183"/>
                      </a:cubicBezTo>
                      <a:cubicBezTo>
                        <a:pt x="6965" y="5197"/>
                        <a:pt x="10152" y="4742"/>
                        <a:pt x="10639" y="2419"/>
                      </a:cubicBezTo>
                      <a:cubicBezTo>
                        <a:pt x="8337" y="2880"/>
                        <a:pt x="8274" y="4471"/>
                        <a:pt x="5097" y="4500"/>
                      </a:cubicBezTo>
                      <a:cubicBezTo>
                        <a:pt x="5097" y="3951"/>
                        <a:pt x="5783" y="2265"/>
                        <a:pt x="5214" y="2082"/>
                      </a:cubicBezTo>
                      <a:cubicBezTo>
                        <a:pt x="5972" y="2074"/>
                        <a:pt x="8987" y="0"/>
                        <a:pt x="5530" y="0"/>
                      </a:cubicBezTo>
                      <a:cubicBezTo>
                        <a:pt x="4032" y="4486"/>
                        <a:pt x="-662" y="88"/>
                        <a:pt x="78" y="4200"/>
                      </a:cubicBezTo>
                      <a:cubicBezTo>
                        <a:pt x="593" y="6970"/>
                        <a:pt x="1685" y="6780"/>
                        <a:pt x="1685" y="9330"/>
                      </a:cubicBezTo>
                      <a:close/>
                      <a:moveTo>
                        <a:pt x="1685" y="9330"/>
                      </a:moveTo>
                    </a:path>
                  </a:pathLst>
                </a:custGeom>
                <a:grpFill/>
                <a:ln>
                  <a:noFill/>
                </a:ln>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3000">
                    <a:latin typeface="微软雅黑" panose="020B0503020204020204" pitchFamily="34" charset="-122"/>
                    <a:ea typeface="微软雅黑" panose="020B0503020204020204" pitchFamily="34" charset="-122"/>
                    <a:cs typeface="Roboto Condensed Light" charset="0"/>
                  </a:endParaRPr>
                </a:p>
              </p:txBody>
            </p:sp>
            <p:sp>
              <p:nvSpPr>
                <p:cNvPr id="36" name="AutoShape 93"/>
                <p:cNvSpPr>
                  <a:spLocks/>
                </p:cNvSpPr>
                <p:nvPr/>
              </p:nvSpPr>
              <p:spPr bwMode="auto">
                <a:xfrm>
                  <a:off x="336" y="176"/>
                  <a:ext cx="9" cy="11"/>
                </a:xfrm>
                <a:custGeom>
                  <a:avLst/>
                  <a:gdLst>
                    <a:gd name="T0" fmla="*/ 0 w 15938"/>
                    <a:gd name="T1" fmla="*/ 0 h 19489"/>
                    <a:gd name="T2" fmla="*/ 0 w 15938"/>
                    <a:gd name="T3" fmla="*/ 0 h 19489"/>
                    <a:gd name="T4" fmla="*/ 0 w 15938"/>
                    <a:gd name="T5" fmla="*/ 0 h 19489"/>
                    <a:gd name="T6" fmla="*/ 0 w 15938"/>
                    <a:gd name="T7" fmla="*/ 0 h 19489"/>
                    <a:gd name="T8" fmla="*/ 0 w 15938"/>
                    <a:gd name="T9" fmla="*/ 0 h 19489"/>
                    <a:gd name="T10" fmla="*/ 0 w 15938"/>
                    <a:gd name="T11" fmla="*/ 0 h 19489"/>
                    <a:gd name="T12" fmla="*/ 0 w 15938"/>
                    <a:gd name="T13" fmla="*/ 0 h 19489"/>
                    <a:gd name="T14" fmla="*/ 0 w 15938"/>
                    <a:gd name="T15" fmla="*/ 0 h 19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938" h="19489">
                      <a:moveTo>
                        <a:pt x="1447" y="19489"/>
                      </a:moveTo>
                      <a:cubicBezTo>
                        <a:pt x="10460" y="19334"/>
                        <a:pt x="12771" y="13571"/>
                        <a:pt x="15260" y="5681"/>
                      </a:cubicBezTo>
                      <a:cubicBezTo>
                        <a:pt x="17711" y="-2111"/>
                        <a:pt x="12911" y="1905"/>
                        <a:pt x="10498" y="2201"/>
                      </a:cubicBezTo>
                      <a:cubicBezTo>
                        <a:pt x="8430" y="3342"/>
                        <a:pt x="6949" y="-1688"/>
                        <a:pt x="6043" y="608"/>
                      </a:cubicBezTo>
                      <a:cubicBezTo>
                        <a:pt x="5264" y="2567"/>
                        <a:pt x="6668" y="4864"/>
                        <a:pt x="8673" y="4864"/>
                      </a:cubicBezTo>
                      <a:cubicBezTo>
                        <a:pt x="8149" y="6540"/>
                        <a:pt x="-3889" y="8499"/>
                        <a:pt x="2047" y="10190"/>
                      </a:cubicBezTo>
                      <a:cubicBezTo>
                        <a:pt x="1320" y="14008"/>
                        <a:pt x="-1795" y="15896"/>
                        <a:pt x="1447" y="19489"/>
                      </a:cubicBezTo>
                      <a:close/>
                      <a:moveTo>
                        <a:pt x="1447" y="19489"/>
                      </a:moveTo>
                    </a:path>
                  </a:pathLst>
                </a:custGeom>
                <a:grpFill/>
                <a:ln>
                  <a:noFill/>
                </a:ln>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3000">
                    <a:latin typeface="微软雅黑" panose="020B0503020204020204" pitchFamily="34" charset="-122"/>
                    <a:ea typeface="微软雅黑" panose="020B0503020204020204" pitchFamily="34" charset="-122"/>
                    <a:cs typeface="Roboto Condensed Light" charset="0"/>
                  </a:endParaRPr>
                </a:p>
              </p:txBody>
            </p:sp>
            <p:sp>
              <p:nvSpPr>
                <p:cNvPr id="37" name="AutoShape 94"/>
                <p:cNvSpPr>
                  <a:spLocks/>
                </p:cNvSpPr>
                <p:nvPr/>
              </p:nvSpPr>
              <p:spPr bwMode="auto">
                <a:xfrm>
                  <a:off x="352" y="192"/>
                  <a:ext cx="2" cy="1"/>
                </a:xfrm>
                <a:custGeom>
                  <a:avLst/>
                  <a:gdLst>
                    <a:gd name="T0" fmla="*/ 0 w 21600"/>
                    <a:gd name="T1" fmla="*/ 0 h 13852"/>
                    <a:gd name="T2" fmla="*/ 0 w 21600"/>
                    <a:gd name="T3" fmla="*/ 0 h 13852"/>
                    <a:gd name="T4" fmla="*/ 0 w 21600"/>
                    <a:gd name="T5" fmla="*/ 0 h 13852"/>
                    <a:gd name="T6" fmla="*/ 0 w 21600"/>
                    <a:gd name="T7" fmla="*/ 0 h 13852"/>
                    <a:gd name="T8" fmla="*/ 0 w 21600"/>
                    <a:gd name="T9" fmla="*/ 0 h 138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13852">
                      <a:moveTo>
                        <a:pt x="0" y="4834"/>
                      </a:moveTo>
                      <a:cubicBezTo>
                        <a:pt x="3511" y="21600"/>
                        <a:pt x="21600" y="12034"/>
                        <a:pt x="21600" y="0"/>
                      </a:cubicBezTo>
                      <a:cubicBezTo>
                        <a:pt x="15647" y="0"/>
                        <a:pt x="9617" y="0"/>
                        <a:pt x="3511" y="0"/>
                      </a:cubicBezTo>
                      <a:cubicBezTo>
                        <a:pt x="4732" y="4834"/>
                        <a:pt x="3435" y="6480"/>
                        <a:pt x="0" y="4834"/>
                      </a:cubicBezTo>
                      <a:close/>
                      <a:moveTo>
                        <a:pt x="0" y="4834"/>
                      </a:moveTo>
                    </a:path>
                  </a:pathLst>
                </a:custGeom>
                <a:grpFill/>
                <a:ln>
                  <a:noFill/>
                </a:ln>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3000">
                    <a:latin typeface="微软雅黑" panose="020B0503020204020204" pitchFamily="34" charset="-122"/>
                    <a:ea typeface="微软雅黑" panose="020B0503020204020204" pitchFamily="34" charset="-122"/>
                    <a:cs typeface="Roboto Condensed Light" charset="0"/>
                  </a:endParaRPr>
                </a:p>
              </p:txBody>
            </p:sp>
            <p:sp>
              <p:nvSpPr>
                <p:cNvPr id="38" name="AutoShape 95"/>
                <p:cNvSpPr>
                  <a:spLocks/>
                </p:cNvSpPr>
                <p:nvPr/>
              </p:nvSpPr>
              <p:spPr bwMode="auto">
                <a:xfrm>
                  <a:off x="240" y="200"/>
                  <a:ext cx="3" cy="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14954" y="20491"/>
                        <a:pt x="21600" y="16184"/>
                        <a:pt x="21600" y="0"/>
                      </a:cubicBezTo>
                      <a:cubicBezTo>
                        <a:pt x="7849" y="9201"/>
                        <a:pt x="3208" y="6526"/>
                        <a:pt x="0" y="21600"/>
                      </a:cubicBezTo>
                      <a:close/>
                      <a:moveTo>
                        <a:pt x="0" y="21600"/>
                      </a:moveTo>
                    </a:path>
                  </a:pathLst>
                </a:custGeom>
                <a:grpFill/>
                <a:ln>
                  <a:noFill/>
                </a:ln>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3000">
                    <a:latin typeface="微软雅黑" panose="020B0503020204020204" pitchFamily="34" charset="-122"/>
                    <a:ea typeface="微软雅黑" panose="020B0503020204020204" pitchFamily="34" charset="-122"/>
                    <a:cs typeface="Roboto Condensed Light" charset="0"/>
                  </a:endParaRPr>
                </a:p>
              </p:txBody>
            </p:sp>
            <p:sp>
              <p:nvSpPr>
                <p:cNvPr id="39" name="AutoShape 96"/>
                <p:cNvSpPr>
                  <a:spLocks/>
                </p:cNvSpPr>
                <p:nvPr/>
              </p:nvSpPr>
              <p:spPr bwMode="auto">
                <a:xfrm>
                  <a:off x="376" y="216"/>
                  <a:ext cx="3" cy="4"/>
                </a:xfrm>
                <a:custGeom>
                  <a:avLst/>
                  <a:gdLst>
                    <a:gd name="T0" fmla="*/ 0 w 15151"/>
                    <a:gd name="T1" fmla="*/ 0 h 21600"/>
                    <a:gd name="T2" fmla="*/ 0 w 15151"/>
                    <a:gd name="T3" fmla="*/ 0 h 21600"/>
                    <a:gd name="T4" fmla="*/ 0 w 15151"/>
                    <a:gd name="T5" fmla="*/ 0 h 21600"/>
                    <a:gd name="T6" fmla="*/ 0 w 15151"/>
                    <a:gd name="T7" fmla="*/ 0 h 21600"/>
                    <a:gd name="T8" fmla="*/ 0 w 15151"/>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51" h="21600">
                      <a:moveTo>
                        <a:pt x="10724" y="0"/>
                      </a:moveTo>
                      <a:cubicBezTo>
                        <a:pt x="11899" y="6522"/>
                        <a:pt x="8375" y="7809"/>
                        <a:pt x="0" y="3905"/>
                      </a:cubicBezTo>
                      <a:cubicBezTo>
                        <a:pt x="3373" y="13417"/>
                        <a:pt x="1667" y="15535"/>
                        <a:pt x="7124" y="21600"/>
                      </a:cubicBezTo>
                      <a:cubicBezTo>
                        <a:pt x="9284" y="12503"/>
                        <a:pt x="21600" y="3905"/>
                        <a:pt x="10724" y="0"/>
                      </a:cubicBezTo>
                      <a:close/>
                      <a:moveTo>
                        <a:pt x="10724" y="0"/>
                      </a:moveTo>
                    </a:path>
                  </a:pathLst>
                </a:custGeom>
                <a:grpFill/>
                <a:ln>
                  <a:noFill/>
                </a:ln>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3000">
                    <a:latin typeface="微软雅黑" panose="020B0503020204020204" pitchFamily="34" charset="-122"/>
                    <a:ea typeface="微软雅黑" panose="020B0503020204020204" pitchFamily="34" charset="-122"/>
                    <a:cs typeface="Roboto Condensed Light" charset="0"/>
                  </a:endParaRPr>
                </a:p>
              </p:txBody>
            </p:sp>
            <p:sp>
              <p:nvSpPr>
                <p:cNvPr id="40" name="AutoShape 97"/>
                <p:cNvSpPr>
                  <a:spLocks/>
                </p:cNvSpPr>
                <p:nvPr/>
              </p:nvSpPr>
              <p:spPr bwMode="auto">
                <a:xfrm>
                  <a:off x="376" y="216"/>
                  <a:ext cx="3" cy="5"/>
                </a:xfrm>
                <a:custGeom>
                  <a:avLst/>
                  <a:gdLst>
                    <a:gd name="T0" fmla="*/ 0 w 14680"/>
                    <a:gd name="T1" fmla="*/ 0 h 18108"/>
                    <a:gd name="T2" fmla="*/ 0 w 14680"/>
                    <a:gd name="T3" fmla="*/ 0 h 18108"/>
                    <a:gd name="T4" fmla="*/ 0 w 14680"/>
                    <a:gd name="T5" fmla="*/ 0 h 18108"/>
                    <a:gd name="T6" fmla="*/ 0 w 14680"/>
                    <a:gd name="T7" fmla="*/ 0 h 18108"/>
                    <a:gd name="T8" fmla="*/ 0 w 14680"/>
                    <a:gd name="T9" fmla="*/ 0 h 18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80" h="18108">
                      <a:moveTo>
                        <a:pt x="10298" y="0"/>
                      </a:moveTo>
                      <a:cubicBezTo>
                        <a:pt x="10298" y="7291"/>
                        <a:pt x="8417" y="10676"/>
                        <a:pt x="5725" y="2364"/>
                      </a:cubicBezTo>
                      <a:cubicBezTo>
                        <a:pt x="-3356" y="2364"/>
                        <a:pt x="1087" y="12243"/>
                        <a:pt x="1087" y="17618"/>
                      </a:cubicBezTo>
                      <a:cubicBezTo>
                        <a:pt x="18244" y="21600"/>
                        <a:pt x="16493" y="0"/>
                        <a:pt x="10298" y="0"/>
                      </a:cubicBezTo>
                      <a:close/>
                      <a:moveTo>
                        <a:pt x="10298" y="0"/>
                      </a:moveTo>
                    </a:path>
                  </a:pathLst>
                </a:custGeom>
                <a:grpFill/>
                <a:ln>
                  <a:noFill/>
                </a:ln>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3000">
                    <a:latin typeface="微软雅黑" panose="020B0503020204020204" pitchFamily="34" charset="-122"/>
                    <a:ea typeface="微软雅黑" panose="020B0503020204020204" pitchFamily="34" charset="-122"/>
                    <a:cs typeface="Roboto Condensed Light" charset="0"/>
                  </a:endParaRPr>
                </a:p>
              </p:txBody>
            </p:sp>
            <p:sp>
              <p:nvSpPr>
                <p:cNvPr id="41" name="AutoShape 98"/>
                <p:cNvSpPr>
                  <a:spLocks/>
                </p:cNvSpPr>
                <p:nvPr/>
              </p:nvSpPr>
              <p:spPr bwMode="auto">
                <a:xfrm>
                  <a:off x="392" y="232"/>
                  <a:ext cx="7" cy="3"/>
                </a:xfrm>
                <a:custGeom>
                  <a:avLst/>
                  <a:gdLst>
                    <a:gd name="T0" fmla="*/ 0 w 21600"/>
                    <a:gd name="T1" fmla="*/ 0 h 9393"/>
                    <a:gd name="T2" fmla="*/ 0 w 21600"/>
                    <a:gd name="T3" fmla="*/ 0 h 9393"/>
                    <a:gd name="T4" fmla="*/ 0 w 21600"/>
                    <a:gd name="T5" fmla="*/ 0 h 9393"/>
                    <a:gd name="T6" fmla="*/ 0 w 21600"/>
                    <a:gd name="T7" fmla="*/ 0 h 9393"/>
                    <a:gd name="T8" fmla="*/ 0 w 21600"/>
                    <a:gd name="T9" fmla="*/ 0 h 9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9393">
                      <a:moveTo>
                        <a:pt x="21600" y="0"/>
                      </a:moveTo>
                      <a:cubicBezTo>
                        <a:pt x="15130" y="2920"/>
                        <a:pt x="18136" y="5863"/>
                        <a:pt x="9453" y="3062"/>
                      </a:cubicBezTo>
                      <a:cubicBezTo>
                        <a:pt x="5701" y="1875"/>
                        <a:pt x="1732" y="-3323"/>
                        <a:pt x="0" y="3371"/>
                      </a:cubicBezTo>
                      <a:cubicBezTo>
                        <a:pt x="11016" y="4439"/>
                        <a:pt x="21600" y="18277"/>
                        <a:pt x="21600" y="0"/>
                      </a:cubicBezTo>
                      <a:close/>
                      <a:moveTo>
                        <a:pt x="21600" y="0"/>
                      </a:moveTo>
                    </a:path>
                  </a:pathLst>
                </a:custGeom>
                <a:grpFill/>
                <a:ln>
                  <a:noFill/>
                </a:ln>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3000">
                    <a:latin typeface="微软雅黑" panose="020B0503020204020204" pitchFamily="34" charset="-122"/>
                    <a:ea typeface="微软雅黑" panose="020B0503020204020204" pitchFamily="34" charset="-122"/>
                    <a:cs typeface="Roboto Condensed Light" charset="0"/>
                  </a:endParaRPr>
                </a:p>
              </p:txBody>
            </p:sp>
            <p:sp>
              <p:nvSpPr>
                <p:cNvPr id="42" name="AutoShape 100"/>
                <p:cNvSpPr>
                  <a:spLocks/>
                </p:cNvSpPr>
                <p:nvPr/>
              </p:nvSpPr>
              <p:spPr bwMode="auto">
                <a:xfrm>
                  <a:off x="184" y="272"/>
                  <a:ext cx="3" cy="2"/>
                </a:xfrm>
                <a:custGeom>
                  <a:avLst/>
                  <a:gdLst>
                    <a:gd name="T0" fmla="*/ 0 w 16989"/>
                    <a:gd name="T1" fmla="*/ 0 h 15334"/>
                    <a:gd name="T2" fmla="*/ 0 w 16989"/>
                    <a:gd name="T3" fmla="*/ 0 h 15334"/>
                    <a:gd name="T4" fmla="*/ 0 w 16989"/>
                    <a:gd name="T5" fmla="*/ 0 h 15334"/>
                    <a:gd name="T6" fmla="*/ 0 w 16989"/>
                    <a:gd name="T7" fmla="*/ 0 h 15334"/>
                    <a:gd name="T8" fmla="*/ 0 w 16989"/>
                    <a:gd name="T9" fmla="*/ 0 h 153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89" h="15334">
                      <a:moveTo>
                        <a:pt x="5730" y="2266"/>
                      </a:moveTo>
                      <a:cubicBezTo>
                        <a:pt x="4165" y="1591"/>
                        <a:pt x="2498" y="771"/>
                        <a:pt x="900" y="0"/>
                      </a:cubicBezTo>
                      <a:cubicBezTo>
                        <a:pt x="-4611" y="21600"/>
                        <a:pt x="16989" y="17743"/>
                        <a:pt x="16989" y="4629"/>
                      </a:cubicBezTo>
                      <a:cubicBezTo>
                        <a:pt x="12159" y="7955"/>
                        <a:pt x="7839" y="13596"/>
                        <a:pt x="5730" y="2266"/>
                      </a:cubicBezTo>
                      <a:close/>
                      <a:moveTo>
                        <a:pt x="5730" y="2266"/>
                      </a:moveTo>
                    </a:path>
                  </a:pathLst>
                </a:custGeom>
                <a:grpFill/>
                <a:ln>
                  <a:noFill/>
                </a:ln>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3000">
                    <a:latin typeface="微软雅黑" panose="020B0503020204020204" pitchFamily="34" charset="-122"/>
                    <a:ea typeface="微软雅黑" panose="020B0503020204020204" pitchFamily="34" charset="-122"/>
                    <a:cs typeface="Roboto Condensed Light" charset="0"/>
                  </a:endParaRPr>
                </a:p>
              </p:txBody>
            </p:sp>
            <p:sp>
              <p:nvSpPr>
                <p:cNvPr id="43" name="AutoShape 101"/>
                <p:cNvSpPr>
                  <a:spLocks/>
                </p:cNvSpPr>
                <p:nvPr/>
              </p:nvSpPr>
              <p:spPr bwMode="auto">
                <a:xfrm>
                  <a:off x="192" y="272"/>
                  <a:ext cx="16" cy="8"/>
                </a:xfrm>
                <a:custGeom>
                  <a:avLst/>
                  <a:gdLst>
                    <a:gd name="T0" fmla="*/ 0 w 18999"/>
                    <a:gd name="T1" fmla="*/ 0 h 20934"/>
                    <a:gd name="T2" fmla="*/ 0 w 18999"/>
                    <a:gd name="T3" fmla="*/ 0 h 20934"/>
                    <a:gd name="T4" fmla="*/ 0 w 18999"/>
                    <a:gd name="T5" fmla="*/ 0 h 20934"/>
                    <a:gd name="T6" fmla="*/ 0 w 18999"/>
                    <a:gd name="T7" fmla="*/ 0 h 20934"/>
                    <a:gd name="T8" fmla="*/ 0 w 18999"/>
                    <a:gd name="T9" fmla="*/ 0 h 20934"/>
                    <a:gd name="T10" fmla="*/ 0 w 18999"/>
                    <a:gd name="T11" fmla="*/ 0 h 20934"/>
                    <a:gd name="T12" fmla="*/ 0 w 18999"/>
                    <a:gd name="T13" fmla="*/ 0 h 209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999" h="20934">
                      <a:moveTo>
                        <a:pt x="5636" y="0"/>
                      </a:moveTo>
                      <a:cubicBezTo>
                        <a:pt x="4287" y="4948"/>
                        <a:pt x="2148" y="3040"/>
                        <a:pt x="0" y="2842"/>
                      </a:cubicBezTo>
                      <a:cubicBezTo>
                        <a:pt x="1313" y="7114"/>
                        <a:pt x="5600" y="11307"/>
                        <a:pt x="7812" y="11307"/>
                      </a:cubicBezTo>
                      <a:cubicBezTo>
                        <a:pt x="9253" y="17507"/>
                        <a:pt x="13604" y="21600"/>
                        <a:pt x="17047" y="20845"/>
                      </a:cubicBezTo>
                      <a:cubicBezTo>
                        <a:pt x="21600" y="19871"/>
                        <a:pt x="16872" y="12618"/>
                        <a:pt x="16055" y="9439"/>
                      </a:cubicBezTo>
                      <a:cubicBezTo>
                        <a:pt x="11622" y="9439"/>
                        <a:pt x="11135" y="1212"/>
                        <a:pt x="5636" y="0"/>
                      </a:cubicBezTo>
                      <a:close/>
                      <a:moveTo>
                        <a:pt x="5636" y="0"/>
                      </a:moveTo>
                    </a:path>
                  </a:pathLst>
                </a:custGeom>
                <a:grpFill/>
                <a:ln>
                  <a:noFill/>
                </a:ln>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3000">
                    <a:latin typeface="微软雅黑" panose="020B0503020204020204" pitchFamily="34" charset="-122"/>
                    <a:ea typeface="微软雅黑" panose="020B0503020204020204" pitchFamily="34" charset="-122"/>
                    <a:cs typeface="Roboto Condensed Light" charset="0"/>
                  </a:endParaRPr>
                </a:p>
              </p:txBody>
            </p:sp>
            <p:sp>
              <p:nvSpPr>
                <p:cNvPr id="44" name="AutoShape 102"/>
                <p:cNvSpPr>
                  <a:spLocks/>
                </p:cNvSpPr>
                <p:nvPr/>
              </p:nvSpPr>
              <p:spPr bwMode="auto">
                <a:xfrm>
                  <a:off x="208" y="288"/>
                  <a:ext cx="15" cy="4"/>
                </a:xfrm>
                <a:custGeom>
                  <a:avLst/>
                  <a:gdLst>
                    <a:gd name="T0" fmla="*/ 0 w 21600"/>
                    <a:gd name="T1" fmla="*/ 0 h 19826"/>
                    <a:gd name="T2" fmla="*/ 0 w 21600"/>
                    <a:gd name="T3" fmla="*/ 0 h 19826"/>
                    <a:gd name="T4" fmla="*/ 0 w 21600"/>
                    <a:gd name="T5" fmla="*/ 0 h 19826"/>
                    <a:gd name="T6" fmla="*/ 0 w 21600"/>
                    <a:gd name="T7" fmla="*/ 0 h 19826"/>
                    <a:gd name="T8" fmla="*/ 0 w 21600"/>
                    <a:gd name="T9" fmla="*/ 0 h 19826"/>
                    <a:gd name="T10" fmla="*/ 0 w 21600"/>
                    <a:gd name="T11" fmla="*/ 0 h 19826"/>
                    <a:gd name="T12" fmla="*/ 0 w 21600"/>
                    <a:gd name="T13" fmla="*/ 0 h 19826"/>
                    <a:gd name="T14" fmla="*/ 0 w 21600"/>
                    <a:gd name="T15" fmla="*/ 0 h 19826"/>
                    <a:gd name="T16" fmla="*/ 0 w 21600"/>
                    <a:gd name="T17" fmla="*/ 0 h 198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19826">
                      <a:moveTo>
                        <a:pt x="15657" y="0"/>
                      </a:moveTo>
                      <a:cubicBezTo>
                        <a:pt x="14560" y="9831"/>
                        <a:pt x="15657" y="658"/>
                        <a:pt x="15657" y="8204"/>
                      </a:cubicBezTo>
                      <a:cubicBezTo>
                        <a:pt x="11646" y="8446"/>
                        <a:pt x="8331" y="1662"/>
                        <a:pt x="5406" y="1662"/>
                      </a:cubicBezTo>
                      <a:cubicBezTo>
                        <a:pt x="6331" y="6612"/>
                        <a:pt x="7554" y="10212"/>
                        <a:pt x="7554" y="14712"/>
                      </a:cubicBezTo>
                      <a:cubicBezTo>
                        <a:pt x="4789" y="18069"/>
                        <a:pt x="2686" y="14712"/>
                        <a:pt x="0" y="14712"/>
                      </a:cubicBezTo>
                      <a:cubicBezTo>
                        <a:pt x="1006" y="20735"/>
                        <a:pt x="8309" y="21600"/>
                        <a:pt x="9189" y="16442"/>
                      </a:cubicBezTo>
                      <a:cubicBezTo>
                        <a:pt x="15417" y="16442"/>
                        <a:pt x="15680" y="16027"/>
                        <a:pt x="21600" y="18000"/>
                      </a:cubicBezTo>
                      <a:cubicBezTo>
                        <a:pt x="21406" y="13015"/>
                        <a:pt x="17349" y="1315"/>
                        <a:pt x="15657" y="0"/>
                      </a:cubicBezTo>
                      <a:close/>
                      <a:moveTo>
                        <a:pt x="15657" y="0"/>
                      </a:moveTo>
                    </a:path>
                  </a:pathLst>
                </a:custGeom>
                <a:grpFill/>
                <a:ln>
                  <a:noFill/>
                </a:ln>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3000">
                    <a:latin typeface="微软雅黑" panose="020B0503020204020204" pitchFamily="34" charset="-122"/>
                    <a:ea typeface="微软雅黑" panose="020B0503020204020204" pitchFamily="34" charset="-122"/>
                    <a:cs typeface="Roboto Condensed Light" charset="0"/>
                  </a:endParaRPr>
                </a:p>
              </p:txBody>
            </p:sp>
            <p:sp>
              <p:nvSpPr>
                <p:cNvPr id="45" name="AutoShape 103"/>
                <p:cNvSpPr>
                  <a:spLocks/>
                </p:cNvSpPr>
                <p:nvPr/>
              </p:nvSpPr>
              <p:spPr bwMode="auto">
                <a:xfrm>
                  <a:off x="200" y="288"/>
                  <a:ext cx="2" cy="2"/>
                </a:xfrm>
                <a:custGeom>
                  <a:avLst/>
                  <a:gdLst>
                    <a:gd name="T0" fmla="*/ 0 w 16604"/>
                    <a:gd name="T1" fmla="*/ 0 h 17442"/>
                    <a:gd name="T2" fmla="*/ 0 w 16604"/>
                    <a:gd name="T3" fmla="*/ 0 h 17442"/>
                    <a:gd name="T4" fmla="*/ 0 w 16604"/>
                    <a:gd name="T5" fmla="*/ 0 h 17442"/>
                    <a:gd name="T6" fmla="*/ 0 w 16604"/>
                    <a:gd name="T7" fmla="*/ 0 h 174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604" h="17442">
                      <a:moveTo>
                        <a:pt x="1543" y="0"/>
                      </a:moveTo>
                      <a:cubicBezTo>
                        <a:pt x="-4492" y="21600"/>
                        <a:pt x="8577" y="17040"/>
                        <a:pt x="16563" y="17040"/>
                      </a:cubicBezTo>
                      <a:cubicBezTo>
                        <a:pt x="17108" y="7620"/>
                        <a:pt x="12116" y="1920"/>
                        <a:pt x="1543" y="0"/>
                      </a:cubicBezTo>
                      <a:close/>
                      <a:moveTo>
                        <a:pt x="1543" y="0"/>
                      </a:moveTo>
                    </a:path>
                  </a:pathLst>
                </a:custGeom>
                <a:grpFill/>
                <a:ln>
                  <a:noFill/>
                </a:ln>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3000">
                    <a:latin typeface="微软雅黑" panose="020B0503020204020204" pitchFamily="34" charset="-122"/>
                    <a:ea typeface="微软雅黑" panose="020B0503020204020204" pitchFamily="34" charset="-122"/>
                    <a:cs typeface="Roboto Condensed Light" charset="0"/>
                  </a:endParaRPr>
                </a:p>
              </p:txBody>
            </p:sp>
            <p:sp>
              <p:nvSpPr>
                <p:cNvPr id="46" name="AutoShape 104"/>
                <p:cNvSpPr>
                  <a:spLocks/>
                </p:cNvSpPr>
                <p:nvPr/>
              </p:nvSpPr>
              <p:spPr bwMode="auto">
                <a:xfrm>
                  <a:off x="200" y="288"/>
                  <a:ext cx="2" cy="2"/>
                </a:xfrm>
                <a:custGeom>
                  <a:avLst/>
                  <a:gdLst>
                    <a:gd name="T0" fmla="*/ 0 w 21600"/>
                    <a:gd name="T1" fmla="*/ 0 h 12742"/>
                    <a:gd name="T2" fmla="*/ 0 w 21600"/>
                    <a:gd name="T3" fmla="*/ 0 h 12742"/>
                    <a:gd name="T4" fmla="*/ 0 w 21600"/>
                    <a:gd name="T5" fmla="*/ 0 h 12742"/>
                    <a:gd name="T6" fmla="*/ 0 w 21600"/>
                    <a:gd name="T7" fmla="*/ 0 h 127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12742">
                      <a:moveTo>
                        <a:pt x="0" y="12742"/>
                      </a:moveTo>
                      <a:cubicBezTo>
                        <a:pt x="7251" y="11994"/>
                        <a:pt x="14425" y="11339"/>
                        <a:pt x="21600" y="10545"/>
                      </a:cubicBezTo>
                      <a:cubicBezTo>
                        <a:pt x="17860" y="-8858"/>
                        <a:pt x="2137" y="2550"/>
                        <a:pt x="0" y="12742"/>
                      </a:cubicBezTo>
                      <a:close/>
                      <a:moveTo>
                        <a:pt x="0" y="12742"/>
                      </a:moveTo>
                    </a:path>
                  </a:pathLst>
                </a:custGeom>
                <a:grpFill/>
                <a:ln>
                  <a:noFill/>
                </a:ln>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3000">
                    <a:latin typeface="微软雅黑" panose="020B0503020204020204" pitchFamily="34" charset="-122"/>
                    <a:ea typeface="微软雅黑" panose="020B0503020204020204" pitchFamily="34" charset="-122"/>
                    <a:cs typeface="Roboto Condensed Light" charset="0"/>
                  </a:endParaRPr>
                </a:p>
              </p:txBody>
            </p:sp>
            <p:sp>
              <p:nvSpPr>
                <p:cNvPr id="47" name="AutoShape 105"/>
                <p:cNvSpPr>
                  <a:spLocks/>
                </p:cNvSpPr>
                <p:nvPr/>
              </p:nvSpPr>
              <p:spPr bwMode="auto">
                <a:xfrm>
                  <a:off x="232" y="288"/>
                  <a:ext cx="2" cy="1"/>
                </a:xfrm>
                <a:custGeom>
                  <a:avLst/>
                  <a:gdLst>
                    <a:gd name="T0" fmla="*/ 0 w 17161"/>
                    <a:gd name="T1" fmla="*/ 0 h 13638"/>
                    <a:gd name="T2" fmla="*/ 0 w 17161"/>
                    <a:gd name="T3" fmla="*/ 0 h 13638"/>
                    <a:gd name="T4" fmla="*/ 0 w 17161"/>
                    <a:gd name="T5" fmla="*/ 0 h 13638"/>
                    <a:gd name="T6" fmla="*/ 0 w 17161"/>
                    <a:gd name="T7" fmla="*/ 0 h 136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161" h="13638">
                      <a:moveTo>
                        <a:pt x="1582" y="0"/>
                      </a:moveTo>
                      <a:cubicBezTo>
                        <a:pt x="-4374" y="21600"/>
                        <a:pt x="7735" y="11073"/>
                        <a:pt x="17161" y="11073"/>
                      </a:cubicBezTo>
                      <a:cubicBezTo>
                        <a:pt x="17226" y="3353"/>
                        <a:pt x="8782" y="0"/>
                        <a:pt x="1582" y="0"/>
                      </a:cubicBezTo>
                      <a:close/>
                      <a:moveTo>
                        <a:pt x="1582" y="0"/>
                      </a:moveTo>
                    </a:path>
                  </a:pathLst>
                </a:custGeom>
                <a:grpFill/>
                <a:ln>
                  <a:noFill/>
                </a:ln>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3000">
                    <a:latin typeface="微软雅黑" panose="020B0503020204020204" pitchFamily="34" charset="-122"/>
                    <a:ea typeface="微软雅黑" panose="020B0503020204020204" pitchFamily="34" charset="-122"/>
                    <a:cs typeface="Roboto Condensed Light" charset="0"/>
                  </a:endParaRPr>
                </a:p>
              </p:txBody>
            </p:sp>
            <p:sp>
              <p:nvSpPr>
                <p:cNvPr id="48" name="AutoShape 106"/>
                <p:cNvSpPr>
                  <a:spLocks/>
                </p:cNvSpPr>
                <p:nvPr/>
              </p:nvSpPr>
              <p:spPr bwMode="auto">
                <a:xfrm>
                  <a:off x="224" y="288"/>
                  <a:ext cx="1" cy="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cubicBezTo>
                        <a:pt x="0" y="7500"/>
                        <a:pt x="0" y="14250"/>
                        <a:pt x="0" y="21600"/>
                      </a:cubicBezTo>
                      <a:cubicBezTo>
                        <a:pt x="8975" y="18750"/>
                        <a:pt x="12777" y="14250"/>
                        <a:pt x="21600" y="14250"/>
                      </a:cubicBezTo>
                      <a:cubicBezTo>
                        <a:pt x="21600" y="5100"/>
                        <a:pt x="9279" y="0"/>
                        <a:pt x="0" y="0"/>
                      </a:cubicBezTo>
                      <a:close/>
                      <a:moveTo>
                        <a:pt x="0" y="0"/>
                      </a:moveTo>
                    </a:path>
                  </a:pathLst>
                </a:custGeom>
                <a:grpFill/>
                <a:ln>
                  <a:noFill/>
                </a:ln>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3000">
                    <a:latin typeface="微软雅黑" panose="020B0503020204020204" pitchFamily="34" charset="-122"/>
                    <a:ea typeface="微软雅黑" panose="020B0503020204020204" pitchFamily="34" charset="-122"/>
                    <a:cs typeface="Roboto Condensed Light" charset="0"/>
                  </a:endParaRPr>
                </a:p>
              </p:txBody>
            </p:sp>
            <p:sp>
              <p:nvSpPr>
                <p:cNvPr id="49" name="AutoShape 107"/>
                <p:cNvSpPr>
                  <a:spLocks/>
                </p:cNvSpPr>
                <p:nvPr/>
              </p:nvSpPr>
              <p:spPr bwMode="auto">
                <a:xfrm>
                  <a:off x="216" y="304"/>
                  <a:ext cx="1" cy="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21600"/>
                      </a:moveTo>
                      <a:cubicBezTo>
                        <a:pt x="17923" y="21600"/>
                        <a:pt x="17234" y="20571"/>
                        <a:pt x="21600" y="5371"/>
                      </a:cubicBezTo>
                      <a:cubicBezTo>
                        <a:pt x="16200" y="3429"/>
                        <a:pt x="10915" y="1714"/>
                        <a:pt x="5285" y="0"/>
                      </a:cubicBezTo>
                      <a:cubicBezTo>
                        <a:pt x="3447" y="7200"/>
                        <a:pt x="1838" y="14400"/>
                        <a:pt x="0" y="21600"/>
                      </a:cubicBezTo>
                      <a:close/>
                      <a:moveTo>
                        <a:pt x="0" y="21600"/>
                      </a:moveTo>
                    </a:path>
                  </a:pathLst>
                </a:custGeom>
                <a:grpFill/>
                <a:ln>
                  <a:noFill/>
                </a:ln>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3000">
                    <a:latin typeface="微软雅黑" panose="020B0503020204020204" pitchFamily="34" charset="-122"/>
                    <a:ea typeface="微软雅黑" panose="020B0503020204020204" pitchFamily="34" charset="-122"/>
                    <a:cs typeface="Roboto Condensed Light" charset="0"/>
                  </a:endParaRPr>
                </a:p>
              </p:txBody>
            </p:sp>
            <p:sp>
              <p:nvSpPr>
                <p:cNvPr id="50" name="AutoShape 108"/>
                <p:cNvSpPr>
                  <a:spLocks/>
                </p:cNvSpPr>
                <p:nvPr/>
              </p:nvSpPr>
              <p:spPr bwMode="auto">
                <a:xfrm>
                  <a:off x="480" y="384"/>
                  <a:ext cx="1" cy="2"/>
                </a:xfrm>
                <a:custGeom>
                  <a:avLst/>
                  <a:gdLst>
                    <a:gd name="T0" fmla="*/ 0 w 16557"/>
                    <a:gd name="T1" fmla="*/ 0 h 18344"/>
                    <a:gd name="T2" fmla="*/ 0 w 16557"/>
                    <a:gd name="T3" fmla="*/ 0 h 18344"/>
                    <a:gd name="T4" fmla="*/ 0 w 16557"/>
                    <a:gd name="T5" fmla="*/ 0 h 18344"/>
                    <a:gd name="T6" fmla="*/ 0 w 16557"/>
                    <a:gd name="T7" fmla="*/ 0 h 18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557" h="18344">
                      <a:moveTo>
                        <a:pt x="0" y="16234"/>
                      </a:moveTo>
                      <a:cubicBezTo>
                        <a:pt x="21600" y="21600"/>
                        <a:pt x="17408" y="16922"/>
                        <a:pt x="13033" y="0"/>
                      </a:cubicBezTo>
                      <a:cubicBezTo>
                        <a:pt x="2734" y="5916"/>
                        <a:pt x="0" y="4471"/>
                        <a:pt x="0" y="16234"/>
                      </a:cubicBezTo>
                      <a:close/>
                      <a:moveTo>
                        <a:pt x="0" y="16234"/>
                      </a:moveTo>
                    </a:path>
                  </a:pathLst>
                </a:custGeom>
                <a:grpFill/>
                <a:ln>
                  <a:noFill/>
                </a:ln>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3000">
                    <a:latin typeface="微软雅黑" panose="020B0503020204020204" pitchFamily="34" charset="-122"/>
                    <a:ea typeface="微软雅黑" panose="020B0503020204020204" pitchFamily="34" charset="-122"/>
                    <a:cs typeface="Roboto Condensed Light" charset="0"/>
                  </a:endParaRPr>
                </a:p>
              </p:txBody>
            </p:sp>
          </p:grpSp>
          <p:sp>
            <p:nvSpPr>
              <p:cNvPr id="31" name="Rectangle 129"/>
              <p:cNvSpPr>
                <a:spLocks/>
              </p:cNvSpPr>
              <p:nvPr/>
            </p:nvSpPr>
            <p:spPr bwMode="auto">
              <a:xfrm>
                <a:off x="3951458" y="1776840"/>
                <a:ext cx="1232600" cy="194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lstStyle/>
              <a:p>
                <a:pPr>
                  <a:tabLst>
                    <a:tab pos="266700" algn="l"/>
                    <a:tab pos="533400" algn="l"/>
                    <a:tab pos="800100" algn="l"/>
                    <a:tab pos="1066800" algn="l"/>
                    <a:tab pos="1333500" algn="l"/>
                    <a:tab pos="1600200" algn="l"/>
                    <a:tab pos="1866900" algn="l"/>
                    <a:tab pos="2133600" algn="l"/>
                    <a:tab pos="2400300" algn="l"/>
                    <a:tab pos="2667000" algn="l"/>
                    <a:tab pos="2933700" algn="l"/>
                    <a:tab pos="3200400" algn="l"/>
                  </a:tabLst>
                </a:pPr>
                <a:r>
                  <a:rPr lang="zh-CN" altLang="en-US" sz="1600" dirty="0">
                    <a:solidFill>
                      <a:schemeClr val="bg1"/>
                    </a:solidFill>
                    <a:latin typeface="微软雅黑" panose="020B0503020204020204" pitchFamily="34" charset="-122"/>
                    <a:ea typeface="微软雅黑" panose="020B0503020204020204" pitchFamily="34" charset="-122"/>
                    <a:cs typeface="Roboto Condensed Light" charset="0"/>
                    <a:sym typeface="Helvetica" charset="0"/>
                  </a:rPr>
                  <a:t>添加标题</a:t>
                </a:r>
                <a:endParaRPr lang="en-US" altLang="zh-CN" sz="1600" dirty="0">
                  <a:solidFill>
                    <a:schemeClr val="bg1"/>
                  </a:solidFill>
                  <a:latin typeface="微软雅黑" panose="020B0503020204020204" pitchFamily="34" charset="-122"/>
                  <a:ea typeface="微软雅黑" panose="020B0503020204020204" pitchFamily="34" charset="-122"/>
                  <a:cs typeface="Roboto Condensed Light" charset="0"/>
                  <a:sym typeface="Helvetica" charset="0"/>
                </a:endParaRPr>
              </a:p>
            </p:txBody>
          </p:sp>
          <p:sp>
            <p:nvSpPr>
              <p:cNvPr id="32" name="Rectangle 129"/>
              <p:cNvSpPr>
                <a:spLocks/>
              </p:cNvSpPr>
              <p:nvPr/>
            </p:nvSpPr>
            <p:spPr bwMode="auto">
              <a:xfrm>
                <a:off x="5646612" y="1776840"/>
                <a:ext cx="1232600" cy="194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lstStyle/>
              <a:p>
                <a:pPr>
                  <a:tabLst>
                    <a:tab pos="266700" algn="l"/>
                    <a:tab pos="533400" algn="l"/>
                    <a:tab pos="800100" algn="l"/>
                    <a:tab pos="1066800" algn="l"/>
                    <a:tab pos="1333500" algn="l"/>
                    <a:tab pos="1600200" algn="l"/>
                    <a:tab pos="1866900" algn="l"/>
                    <a:tab pos="2133600" algn="l"/>
                    <a:tab pos="2400300" algn="l"/>
                    <a:tab pos="2667000" algn="l"/>
                    <a:tab pos="2933700" algn="l"/>
                    <a:tab pos="3200400" algn="l"/>
                  </a:tabLst>
                </a:pPr>
                <a:r>
                  <a:rPr lang="zh-CN" altLang="en-US" sz="1600" dirty="0">
                    <a:solidFill>
                      <a:schemeClr val="bg1"/>
                    </a:solidFill>
                    <a:latin typeface="微软雅黑" panose="020B0503020204020204" pitchFamily="34" charset="-122"/>
                    <a:ea typeface="微软雅黑" panose="020B0503020204020204" pitchFamily="34" charset="-122"/>
                    <a:cs typeface="Roboto Condensed Light" charset="0"/>
                    <a:sym typeface="Helvetica" charset="0"/>
                  </a:rPr>
                  <a:t>添加标题</a:t>
                </a:r>
                <a:endParaRPr lang="en-US" altLang="zh-CN" sz="1600" dirty="0">
                  <a:solidFill>
                    <a:schemeClr val="bg1"/>
                  </a:solidFill>
                  <a:latin typeface="微软雅黑" panose="020B0503020204020204" pitchFamily="34" charset="-122"/>
                  <a:ea typeface="微软雅黑" panose="020B0503020204020204" pitchFamily="34" charset="-122"/>
                  <a:cs typeface="Roboto Condensed Light" charset="0"/>
                  <a:sym typeface="Helvetica" charset="0"/>
                </a:endParaRPr>
              </a:p>
            </p:txBody>
          </p:sp>
          <p:sp>
            <p:nvSpPr>
              <p:cNvPr id="33" name="Rectangle 129"/>
              <p:cNvSpPr>
                <a:spLocks/>
              </p:cNvSpPr>
              <p:nvPr/>
            </p:nvSpPr>
            <p:spPr bwMode="auto">
              <a:xfrm>
                <a:off x="7360454" y="1776840"/>
                <a:ext cx="1232600" cy="194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lstStyle/>
              <a:p>
                <a:pPr>
                  <a:tabLst>
                    <a:tab pos="266700" algn="l"/>
                    <a:tab pos="533400" algn="l"/>
                    <a:tab pos="800100" algn="l"/>
                    <a:tab pos="1066800" algn="l"/>
                    <a:tab pos="1333500" algn="l"/>
                    <a:tab pos="1600200" algn="l"/>
                    <a:tab pos="1866900" algn="l"/>
                    <a:tab pos="2133600" algn="l"/>
                    <a:tab pos="2400300" algn="l"/>
                    <a:tab pos="2667000" algn="l"/>
                    <a:tab pos="2933700" algn="l"/>
                    <a:tab pos="3200400" algn="l"/>
                  </a:tabLst>
                </a:pPr>
                <a:r>
                  <a:rPr lang="zh-CN" altLang="en-US" sz="1600" dirty="0">
                    <a:solidFill>
                      <a:schemeClr val="bg1"/>
                    </a:solidFill>
                    <a:latin typeface="微软雅黑" panose="020B0503020204020204" pitchFamily="34" charset="-122"/>
                    <a:ea typeface="微软雅黑" panose="020B0503020204020204" pitchFamily="34" charset="-122"/>
                    <a:cs typeface="Roboto Condensed Light" charset="0"/>
                    <a:sym typeface="Helvetica" charset="0"/>
                  </a:rPr>
                  <a:t>添加标题</a:t>
                </a:r>
                <a:endParaRPr lang="en-US" altLang="zh-CN" sz="1600" dirty="0">
                  <a:solidFill>
                    <a:schemeClr val="bg1"/>
                  </a:solidFill>
                  <a:latin typeface="微软雅黑" panose="020B0503020204020204" pitchFamily="34" charset="-122"/>
                  <a:ea typeface="微软雅黑" panose="020B0503020204020204" pitchFamily="34" charset="-122"/>
                  <a:cs typeface="Roboto Condensed Light" charset="0"/>
                  <a:sym typeface="Helvetica" charset="0"/>
                </a:endParaRPr>
              </a:p>
            </p:txBody>
          </p:sp>
        </p:grpSp>
        <p:sp>
          <p:nvSpPr>
            <p:cNvPr id="51" name="AutoShape 152"/>
            <p:cNvSpPr>
              <a:spLocks/>
            </p:cNvSpPr>
            <p:nvPr/>
          </p:nvSpPr>
          <p:spPr bwMode="auto">
            <a:xfrm>
              <a:off x="4334730" y="2818350"/>
              <a:ext cx="310907" cy="310907"/>
            </a:xfrm>
            <a:custGeom>
              <a:avLst/>
              <a:gdLst>
                <a:gd name="T0" fmla="*/ 101597923 w 21600"/>
                <a:gd name="T1" fmla="*/ 0 h 21600"/>
                <a:gd name="T2" fmla="*/ 0 w 21600"/>
                <a:gd name="T3" fmla="*/ 101597923 h 21600"/>
                <a:gd name="T4" fmla="*/ 101597923 w 21600"/>
                <a:gd name="T5" fmla="*/ 203194979 h 21600"/>
                <a:gd name="T6" fmla="*/ 203194979 w 21600"/>
                <a:gd name="T7" fmla="*/ 101597923 h 21600"/>
                <a:gd name="T8" fmla="*/ 101597923 w 21600"/>
                <a:gd name="T9" fmla="*/ 0 h 21600"/>
                <a:gd name="T10" fmla="*/ 166497139 w 21600"/>
                <a:gd name="T11" fmla="*/ 74834154 h 21600"/>
                <a:gd name="T12" fmla="*/ 95172298 w 21600"/>
                <a:gd name="T13" fmla="*/ 146329007 h 21600"/>
                <a:gd name="T14" fmla="*/ 86150424 w 21600"/>
                <a:gd name="T15" fmla="*/ 150072455 h 21600"/>
                <a:gd name="T16" fmla="*/ 79989396 w 21600"/>
                <a:gd name="T17" fmla="*/ 150072455 h 21600"/>
                <a:gd name="T18" fmla="*/ 70967522 w 21600"/>
                <a:gd name="T19" fmla="*/ 146329007 h 21600"/>
                <a:gd name="T20" fmla="*/ 37383661 w 21600"/>
                <a:gd name="T21" fmla="*/ 112584627 h 21600"/>
                <a:gd name="T22" fmla="*/ 37393263 w 21600"/>
                <a:gd name="T23" fmla="*/ 105096865 h 21600"/>
                <a:gd name="T24" fmla="*/ 50610360 w 21600"/>
                <a:gd name="T25" fmla="*/ 91879759 h 21600"/>
                <a:gd name="T26" fmla="*/ 58089505 w 21600"/>
                <a:gd name="T27" fmla="*/ 91879759 h 21600"/>
                <a:gd name="T28" fmla="*/ 79547115 w 21600"/>
                <a:gd name="T29" fmla="*/ 113290530 h 21600"/>
                <a:gd name="T30" fmla="*/ 87025384 w 21600"/>
                <a:gd name="T31" fmla="*/ 113281026 h 21600"/>
                <a:gd name="T32" fmla="*/ 145848524 w 21600"/>
                <a:gd name="T33" fmla="*/ 54326075 h 21600"/>
                <a:gd name="T34" fmla="*/ 153327758 w 21600"/>
                <a:gd name="T35" fmla="*/ 54307934 h 21600"/>
                <a:gd name="T36" fmla="*/ 166478999 w 21600"/>
                <a:gd name="T37" fmla="*/ 67364522 h 21600"/>
                <a:gd name="T38" fmla="*/ 166497139 w 21600"/>
                <a:gd name="T39" fmla="*/ 74834154 h 21600"/>
                <a:gd name="T40" fmla="*/ 166497139 w 21600"/>
                <a:gd name="T41" fmla="*/ 74834154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7699" y="7955"/>
                  </a:moveTo>
                  <a:lnTo>
                    <a:pt x="10117" y="15555"/>
                  </a:lnTo>
                  <a:cubicBezTo>
                    <a:pt x="9898" y="15774"/>
                    <a:pt x="9467" y="15953"/>
                    <a:pt x="9158" y="15953"/>
                  </a:cubicBezTo>
                  <a:lnTo>
                    <a:pt x="8503" y="15953"/>
                  </a:lnTo>
                  <a:cubicBezTo>
                    <a:pt x="8194" y="15953"/>
                    <a:pt x="7763" y="15773"/>
                    <a:pt x="7544" y="15555"/>
                  </a:cubicBezTo>
                  <a:lnTo>
                    <a:pt x="3974" y="11968"/>
                  </a:lnTo>
                  <a:cubicBezTo>
                    <a:pt x="3756" y="11749"/>
                    <a:pt x="3756" y="11391"/>
                    <a:pt x="3975" y="11172"/>
                  </a:cubicBezTo>
                  <a:lnTo>
                    <a:pt x="5380" y="9767"/>
                  </a:lnTo>
                  <a:cubicBezTo>
                    <a:pt x="5599" y="9548"/>
                    <a:pt x="5956" y="9548"/>
                    <a:pt x="6175" y="9767"/>
                  </a:cubicBezTo>
                  <a:lnTo>
                    <a:pt x="8456" y="12043"/>
                  </a:lnTo>
                  <a:cubicBezTo>
                    <a:pt x="8675" y="12262"/>
                    <a:pt x="9033" y="12261"/>
                    <a:pt x="9251" y="12042"/>
                  </a:cubicBezTo>
                  <a:lnTo>
                    <a:pt x="15504" y="5775"/>
                  </a:lnTo>
                  <a:cubicBezTo>
                    <a:pt x="15722" y="5557"/>
                    <a:pt x="16080" y="5555"/>
                    <a:pt x="16299" y="5773"/>
                  </a:cubicBezTo>
                  <a:lnTo>
                    <a:pt x="17697" y="7161"/>
                  </a:lnTo>
                  <a:cubicBezTo>
                    <a:pt x="17916" y="7379"/>
                    <a:pt x="17917" y="7736"/>
                    <a:pt x="17699" y="7955"/>
                  </a:cubicBezTo>
                  <a:close/>
                  <a:moveTo>
                    <a:pt x="17699" y="7955"/>
                  </a:moveTo>
                </a:path>
              </a:pathLst>
            </a:custGeom>
            <a:solidFill>
              <a:srgbClr val="E53238"/>
            </a:solidFill>
            <a:ln>
              <a:noFill/>
            </a:ln>
            <a:effectLst>
              <a:outerShdw dist="38100" dir="5400000" algn="ctr" rotWithShape="0">
                <a:srgbClr val="000000">
                  <a:alpha val="10000"/>
                </a:srgbClr>
              </a:outerShdw>
            </a:effectLst>
          </p:spPr>
          <p:txBody>
            <a:bodyPr lIns="0" tIns="0" rIns="0" bIns="0"/>
            <a:lstStyle/>
            <a:p>
              <a:endParaRPr lang="en-US" sz="1350">
                <a:latin typeface="微软雅黑" panose="020B0503020204020204" pitchFamily="34" charset="-122"/>
                <a:ea typeface="微软雅黑" panose="020B0503020204020204" pitchFamily="34" charset="-122"/>
              </a:endParaRPr>
            </a:p>
          </p:txBody>
        </p:sp>
        <p:sp>
          <p:nvSpPr>
            <p:cNvPr id="52" name="AutoShape 125"/>
            <p:cNvSpPr>
              <a:spLocks/>
            </p:cNvSpPr>
            <p:nvPr/>
          </p:nvSpPr>
          <p:spPr bwMode="auto">
            <a:xfrm>
              <a:off x="4339050" y="3838897"/>
              <a:ext cx="310907" cy="310907"/>
            </a:xfrm>
            <a:custGeom>
              <a:avLst/>
              <a:gdLst>
                <a:gd name="T0" fmla="*/ 101597923 w 21600"/>
                <a:gd name="T1" fmla="*/ 0 h 21600"/>
                <a:gd name="T2" fmla="*/ 0 w 21600"/>
                <a:gd name="T3" fmla="*/ 101597923 h 21600"/>
                <a:gd name="T4" fmla="*/ 101597923 w 21600"/>
                <a:gd name="T5" fmla="*/ 203194979 h 21600"/>
                <a:gd name="T6" fmla="*/ 203194979 w 21600"/>
                <a:gd name="T7" fmla="*/ 101597923 h 21600"/>
                <a:gd name="T8" fmla="*/ 101597923 w 21600"/>
                <a:gd name="T9" fmla="*/ 0 h 21600"/>
                <a:gd name="T10" fmla="*/ 165584845 w 21600"/>
                <a:gd name="T11" fmla="*/ 137006275 h 21600"/>
                <a:gd name="T12" fmla="*/ 137588895 w 21600"/>
                <a:gd name="T13" fmla="*/ 164992622 h 21600"/>
                <a:gd name="T14" fmla="*/ 102105183 w 21600"/>
                <a:gd name="T15" fmla="*/ 129508900 h 21600"/>
                <a:gd name="T16" fmla="*/ 66621373 w 21600"/>
                <a:gd name="T17" fmla="*/ 164992622 h 21600"/>
                <a:gd name="T18" fmla="*/ 38625434 w 21600"/>
                <a:gd name="T19" fmla="*/ 137006275 h 21600"/>
                <a:gd name="T20" fmla="*/ 74110110 w 21600"/>
                <a:gd name="T21" fmla="*/ 101512961 h 21600"/>
                <a:gd name="T22" fmla="*/ 38625434 w 21600"/>
                <a:gd name="T23" fmla="*/ 66029151 h 21600"/>
                <a:gd name="T24" fmla="*/ 66621373 w 21600"/>
                <a:gd name="T25" fmla="*/ 38033211 h 21600"/>
                <a:gd name="T26" fmla="*/ 102105183 w 21600"/>
                <a:gd name="T27" fmla="*/ 73517021 h 21600"/>
                <a:gd name="T28" fmla="*/ 137588895 w 21600"/>
                <a:gd name="T29" fmla="*/ 38033211 h 21600"/>
                <a:gd name="T30" fmla="*/ 165584845 w 21600"/>
                <a:gd name="T31" fmla="*/ 66029151 h 21600"/>
                <a:gd name="T32" fmla="*/ 130101133 w 21600"/>
                <a:gd name="T33" fmla="*/ 101512961 h 21600"/>
                <a:gd name="T34" fmla="*/ 165584845 w 21600"/>
                <a:gd name="T35" fmla="*/ 137006275 h 21600"/>
                <a:gd name="T36" fmla="*/ 165584845 w 21600"/>
                <a:gd name="T37" fmla="*/ 137006275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7602" y="14564"/>
                  </a:moveTo>
                  <a:lnTo>
                    <a:pt x="14626" y="17539"/>
                  </a:lnTo>
                  <a:lnTo>
                    <a:pt x="10854" y="13767"/>
                  </a:lnTo>
                  <a:lnTo>
                    <a:pt x="7082" y="17539"/>
                  </a:lnTo>
                  <a:lnTo>
                    <a:pt x="4106" y="14564"/>
                  </a:lnTo>
                  <a:lnTo>
                    <a:pt x="7878" y="10791"/>
                  </a:lnTo>
                  <a:lnTo>
                    <a:pt x="4106" y="7019"/>
                  </a:lnTo>
                  <a:lnTo>
                    <a:pt x="7082" y="4043"/>
                  </a:lnTo>
                  <a:lnTo>
                    <a:pt x="10854" y="7815"/>
                  </a:lnTo>
                  <a:lnTo>
                    <a:pt x="14626" y="4043"/>
                  </a:lnTo>
                  <a:lnTo>
                    <a:pt x="17602" y="7019"/>
                  </a:lnTo>
                  <a:lnTo>
                    <a:pt x="13830" y="10791"/>
                  </a:lnTo>
                  <a:lnTo>
                    <a:pt x="17602" y="14564"/>
                  </a:lnTo>
                  <a:close/>
                  <a:moveTo>
                    <a:pt x="17602" y="14564"/>
                  </a:moveTo>
                </a:path>
              </a:pathLst>
            </a:custGeom>
            <a:solidFill>
              <a:srgbClr val="E53238"/>
            </a:solidFill>
            <a:ln>
              <a:noFill/>
            </a:ln>
            <a:effectLst>
              <a:outerShdw dist="38100" dir="5400000" algn="ctr" rotWithShape="0">
                <a:srgbClr val="000000">
                  <a:alpha val="10000"/>
                </a:srgbClr>
              </a:outerShdw>
            </a:effectLst>
          </p:spPr>
          <p:txBody>
            <a:bodyPr lIns="0" tIns="0" rIns="0" bIns="0"/>
            <a:lstStyle/>
            <a:p>
              <a:endParaRPr lang="en-US" sz="1350">
                <a:latin typeface="微软雅黑" panose="020B0503020204020204" pitchFamily="34" charset="-122"/>
                <a:ea typeface="微软雅黑" panose="020B0503020204020204" pitchFamily="34" charset="-122"/>
              </a:endParaRPr>
            </a:p>
          </p:txBody>
        </p:sp>
        <p:sp>
          <p:nvSpPr>
            <p:cNvPr id="53" name="AutoShape 152"/>
            <p:cNvSpPr>
              <a:spLocks/>
            </p:cNvSpPr>
            <p:nvPr/>
          </p:nvSpPr>
          <p:spPr bwMode="auto">
            <a:xfrm>
              <a:off x="5929472" y="2818350"/>
              <a:ext cx="310907" cy="310907"/>
            </a:xfrm>
            <a:custGeom>
              <a:avLst/>
              <a:gdLst>
                <a:gd name="T0" fmla="*/ 101597923 w 21600"/>
                <a:gd name="T1" fmla="*/ 0 h 21600"/>
                <a:gd name="T2" fmla="*/ 0 w 21600"/>
                <a:gd name="T3" fmla="*/ 101597923 h 21600"/>
                <a:gd name="T4" fmla="*/ 101597923 w 21600"/>
                <a:gd name="T5" fmla="*/ 203194979 h 21600"/>
                <a:gd name="T6" fmla="*/ 203194979 w 21600"/>
                <a:gd name="T7" fmla="*/ 101597923 h 21600"/>
                <a:gd name="T8" fmla="*/ 101597923 w 21600"/>
                <a:gd name="T9" fmla="*/ 0 h 21600"/>
                <a:gd name="T10" fmla="*/ 166497139 w 21600"/>
                <a:gd name="T11" fmla="*/ 74834154 h 21600"/>
                <a:gd name="T12" fmla="*/ 95172298 w 21600"/>
                <a:gd name="T13" fmla="*/ 146329007 h 21600"/>
                <a:gd name="T14" fmla="*/ 86150424 w 21600"/>
                <a:gd name="T15" fmla="*/ 150072455 h 21600"/>
                <a:gd name="T16" fmla="*/ 79989396 w 21600"/>
                <a:gd name="T17" fmla="*/ 150072455 h 21600"/>
                <a:gd name="T18" fmla="*/ 70967522 w 21600"/>
                <a:gd name="T19" fmla="*/ 146329007 h 21600"/>
                <a:gd name="T20" fmla="*/ 37383661 w 21600"/>
                <a:gd name="T21" fmla="*/ 112584627 h 21600"/>
                <a:gd name="T22" fmla="*/ 37393263 w 21600"/>
                <a:gd name="T23" fmla="*/ 105096865 h 21600"/>
                <a:gd name="T24" fmla="*/ 50610360 w 21600"/>
                <a:gd name="T25" fmla="*/ 91879759 h 21600"/>
                <a:gd name="T26" fmla="*/ 58089505 w 21600"/>
                <a:gd name="T27" fmla="*/ 91879759 h 21600"/>
                <a:gd name="T28" fmla="*/ 79547115 w 21600"/>
                <a:gd name="T29" fmla="*/ 113290530 h 21600"/>
                <a:gd name="T30" fmla="*/ 87025384 w 21600"/>
                <a:gd name="T31" fmla="*/ 113281026 h 21600"/>
                <a:gd name="T32" fmla="*/ 145848524 w 21600"/>
                <a:gd name="T33" fmla="*/ 54326075 h 21600"/>
                <a:gd name="T34" fmla="*/ 153327758 w 21600"/>
                <a:gd name="T35" fmla="*/ 54307934 h 21600"/>
                <a:gd name="T36" fmla="*/ 166478999 w 21600"/>
                <a:gd name="T37" fmla="*/ 67364522 h 21600"/>
                <a:gd name="T38" fmla="*/ 166497139 w 21600"/>
                <a:gd name="T39" fmla="*/ 74834154 h 21600"/>
                <a:gd name="T40" fmla="*/ 166497139 w 21600"/>
                <a:gd name="T41" fmla="*/ 74834154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7699" y="7955"/>
                  </a:moveTo>
                  <a:lnTo>
                    <a:pt x="10117" y="15555"/>
                  </a:lnTo>
                  <a:cubicBezTo>
                    <a:pt x="9898" y="15774"/>
                    <a:pt x="9467" y="15953"/>
                    <a:pt x="9158" y="15953"/>
                  </a:cubicBezTo>
                  <a:lnTo>
                    <a:pt x="8503" y="15953"/>
                  </a:lnTo>
                  <a:cubicBezTo>
                    <a:pt x="8194" y="15953"/>
                    <a:pt x="7763" y="15773"/>
                    <a:pt x="7544" y="15555"/>
                  </a:cubicBezTo>
                  <a:lnTo>
                    <a:pt x="3974" y="11968"/>
                  </a:lnTo>
                  <a:cubicBezTo>
                    <a:pt x="3756" y="11749"/>
                    <a:pt x="3756" y="11391"/>
                    <a:pt x="3975" y="11172"/>
                  </a:cubicBezTo>
                  <a:lnTo>
                    <a:pt x="5380" y="9767"/>
                  </a:lnTo>
                  <a:cubicBezTo>
                    <a:pt x="5599" y="9548"/>
                    <a:pt x="5956" y="9548"/>
                    <a:pt x="6175" y="9767"/>
                  </a:cubicBezTo>
                  <a:lnTo>
                    <a:pt x="8456" y="12043"/>
                  </a:lnTo>
                  <a:cubicBezTo>
                    <a:pt x="8675" y="12262"/>
                    <a:pt x="9033" y="12261"/>
                    <a:pt x="9251" y="12042"/>
                  </a:cubicBezTo>
                  <a:lnTo>
                    <a:pt x="15504" y="5775"/>
                  </a:lnTo>
                  <a:cubicBezTo>
                    <a:pt x="15722" y="5557"/>
                    <a:pt x="16080" y="5555"/>
                    <a:pt x="16299" y="5773"/>
                  </a:cubicBezTo>
                  <a:lnTo>
                    <a:pt x="17697" y="7161"/>
                  </a:lnTo>
                  <a:cubicBezTo>
                    <a:pt x="17916" y="7379"/>
                    <a:pt x="17917" y="7736"/>
                    <a:pt x="17699" y="7955"/>
                  </a:cubicBezTo>
                  <a:close/>
                  <a:moveTo>
                    <a:pt x="17699" y="7955"/>
                  </a:moveTo>
                </a:path>
              </a:pathLst>
            </a:custGeom>
            <a:solidFill>
              <a:srgbClr val="595959"/>
            </a:solidFill>
            <a:ln>
              <a:noFill/>
            </a:ln>
            <a:effectLst>
              <a:outerShdw dist="38100" dir="5400000" algn="ctr" rotWithShape="0">
                <a:srgbClr val="000000">
                  <a:alpha val="10000"/>
                </a:srgbClr>
              </a:outerShdw>
            </a:effectLst>
          </p:spPr>
          <p:txBody>
            <a:bodyPr lIns="0" tIns="0" rIns="0" bIns="0"/>
            <a:lstStyle/>
            <a:p>
              <a:endParaRPr lang="en-US" sz="1350">
                <a:latin typeface="微软雅黑" panose="020B0503020204020204" pitchFamily="34" charset="-122"/>
                <a:ea typeface="微软雅黑" panose="020B0503020204020204" pitchFamily="34" charset="-122"/>
              </a:endParaRPr>
            </a:p>
          </p:txBody>
        </p:sp>
        <p:sp>
          <p:nvSpPr>
            <p:cNvPr id="54" name="AutoShape 152"/>
            <p:cNvSpPr>
              <a:spLocks/>
            </p:cNvSpPr>
            <p:nvPr/>
          </p:nvSpPr>
          <p:spPr bwMode="auto">
            <a:xfrm>
              <a:off x="5929472" y="3328090"/>
              <a:ext cx="310907" cy="310907"/>
            </a:xfrm>
            <a:custGeom>
              <a:avLst/>
              <a:gdLst>
                <a:gd name="T0" fmla="*/ 101597923 w 21600"/>
                <a:gd name="T1" fmla="*/ 0 h 21600"/>
                <a:gd name="T2" fmla="*/ 0 w 21600"/>
                <a:gd name="T3" fmla="*/ 101597923 h 21600"/>
                <a:gd name="T4" fmla="*/ 101597923 w 21600"/>
                <a:gd name="T5" fmla="*/ 203194979 h 21600"/>
                <a:gd name="T6" fmla="*/ 203194979 w 21600"/>
                <a:gd name="T7" fmla="*/ 101597923 h 21600"/>
                <a:gd name="T8" fmla="*/ 101597923 w 21600"/>
                <a:gd name="T9" fmla="*/ 0 h 21600"/>
                <a:gd name="T10" fmla="*/ 166497139 w 21600"/>
                <a:gd name="T11" fmla="*/ 74834154 h 21600"/>
                <a:gd name="T12" fmla="*/ 95172298 w 21600"/>
                <a:gd name="T13" fmla="*/ 146329007 h 21600"/>
                <a:gd name="T14" fmla="*/ 86150424 w 21600"/>
                <a:gd name="T15" fmla="*/ 150072455 h 21600"/>
                <a:gd name="T16" fmla="*/ 79989396 w 21600"/>
                <a:gd name="T17" fmla="*/ 150072455 h 21600"/>
                <a:gd name="T18" fmla="*/ 70967522 w 21600"/>
                <a:gd name="T19" fmla="*/ 146329007 h 21600"/>
                <a:gd name="T20" fmla="*/ 37383661 w 21600"/>
                <a:gd name="T21" fmla="*/ 112584627 h 21600"/>
                <a:gd name="T22" fmla="*/ 37393263 w 21600"/>
                <a:gd name="T23" fmla="*/ 105096865 h 21600"/>
                <a:gd name="T24" fmla="*/ 50610360 w 21600"/>
                <a:gd name="T25" fmla="*/ 91879759 h 21600"/>
                <a:gd name="T26" fmla="*/ 58089505 w 21600"/>
                <a:gd name="T27" fmla="*/ 91879759 h 21600"/>
                <a:gd name="T28" fmla="*/ 79547115 w 21600"/>
                <a:gd name="T29" fmla="*/ 113290530 h 21600"/>
                <a:gd name="T30" fmla="*/ 87025384 w 21600"/>
                <a:gd name="T31" fmla="*/ 113281026 h 21600"/>
                <a:gd name="T32" fmla="*/ 145848524 w 21600"/>
                <a:gd name="T33" fmla="*/ 54326075 h 21600"/>
                <a:gd name="T34" fmla="*/ 153327758 w 21600"/>
                <a:gd name="T35" fmla="*/ 54307934 h 21600"/>
                <a:gd name="T36" fmla="*/ 166478999 w 21600"/>
                <a:gd name="T37" fmla="*/ 67364522 h 21600"/>
                <a:gd name="T38" fmla="*/ 166497139 w 21600"/>
                <a:gd name="T39" fmla="*/ 74834154 h 21600"/>
                <a:gd name="T40" fmla="*/ 166497139 w 21600"/>
                <a:gd name="T41" fmla="*/ 74834154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7699" y="7955"/>
                  </a:moveTo>
                  <a:lnTo>
                    <a:pt x="10117" y="15555"/>
                  </a:lnTo>
                  <a:cubicBezTo>
                    <a:pt x="9898" y="15774"/>
                    <a:pt x="9467" y="15953"/>
                    <a:pt x="9158" y="15953"/>
                  </a:cubicBezTo>
                  <a:lnTo>
                    <a:pt x="8503" y="15953"/>
                  </a:lnTo>
                  <a:cubicBezTo>
                    <a:pt x="8194" y="15953"/>
                    <a:pt x="7763" y="15773"/>
                    <a:pt x="7544" y="15555"/>
                  </a:cubicBezTo>
                  <a:lnTo>
                    <a:pt x="3974" y="11968"/>
                  </a:lnTo>
                  <a:cubicBezTo>
                    <a:pt x="3756" y="11749"/>
                    <a:pt x="3756" y="11391"/>
                    <a:pt x="3975" y="11172"/>
                  </a:cubicBezTo>
                  <a:lnTo>
                    <a:pt x="5380" y="9767"/>
                  </a:lnTo>
                  <a:cubicBezTo>
                    <a:pt x="5599" y="9548"/>
                    <a:pt x="5956" y="9548"/>
                    <a:pt x="6175" y="9767"/>
                  </a:cubicBezTo>
                  <a:lnTo>
                    <a:pt x="8456" y="12043"/>
                  </a:lnTo>
                  <a:cubicBezTo>
                    <a:pt x="8675" y="12262"/>
                    <a:pt x="9033" y="12261"/>
                    <a:pt x="9251" y="12042"/>
                  </a:cubicBezTo>
                  <a:lnTo>
                    <a:pt x="15504" y="5775"/>
                  </a:lnTo>
                  <a:cubicBezTo>
                    <a:pt x="15722" y="5557"/>
                    <a:pt x="16080" y="5555"/>
                    <a:pt x="16299" y="5773"/>
                  </a:cubicBezTo>
                  <a:lnTo>
                    <a:pt x="17697" y="7161"/>
                  </a:lnTo>
                  <a:cubicBezTo>
                    <a:pt x="17916" y="7379"/>
                    <a:pt x="17917" y="7736"/>
                    <a:pt x="17699" y="7955"/>
                  </a:cubicBezTo>
                  <a:close/>
                  <a:moveTo>
                    <a:pt x="17699" y="7955"/>
                  </a:moveTo>
                </a:path>
              </a:pathLst>
            </a:custGeom>
            <a:solidFill>
              <a:srgbClr val="595959"/>
            </a:solidFill>
            <a:ln>
              <a:noFill/>
            </a:ln>
            <a:effectLst>
              <a:outerShdw dist="38100" dir="5400000" algn="ctr" rotWithShape="0">
                <a:srgbClr val="000000">
                  <a:alpha val="10000"/>
                </a:srgbClr>
              </a:outerShdw>
            </a:effectLst>
          </p:spPr>
          <p:txBody>
            <a:bodyPr lIns="0" tIns="0" rIns="0" bIns="0"/>
            <a:lstStyle/>
            <a:p>
              <a:endParaRPr lang="en-US" sz="1350">
                <a:latin typeface="微软雅黑" panose="020B0503020204020204" pitchFamily="34" charset="-122"/>
                <a:ea typeface="微软雅黑" panose="020B0503020204020204" pitchFamily="34" charset="-122"/>
              </a:endParaRPr>
            </a:p>
          </p:txBody>
        </p:sp>
        <p:sp>
          <p:nvSpPr>
            <p:cNvPr id="55" name="AutoShape 152"/>
            <p:cNvSpPr>
              <a:spLocks/>
            </p:cNvSpPr>
            <p:nvPr/>
          </p:nvSpPr>
          <p:spPr bwMode="auto">
            <a:xfrm>
              <a:off x="5929472" y="4888878"/>
              <a:ext cx="310907" cy="310907"/>
            </a:xfrm>
            <a:custGeom>
              <a:avLst/>
              <a:gdLst>
                <a:gd name="T0" fmla="*/ 101597923 w 21600"/>
                <a:gd name="T1" fmla="*/ 0 h 21600"/>
                <a:gd name="T2" fmla="*/ 0 w 21600"/>
                <a:gd name="T3" fmla="*/ 101597923 h 21600"/>
                <a:gd name="T4" fmla="*/ 101597923 w 21600"/>
                <a:gd name="T5" fmla="*/ 203194979 h 21600"/>
                <a:gd name="T6" fmla="*/ 203194979 w 21600"/>
                <a:gd name="T7" fmla="*/ 101597923 h 21600"/>
                <a:gd name="T8" fmla="*/ 101597923 w 21600"/>
                <a:gd name="T9" fmla="*/ 0 h 21600"/>
                <a:gd name="T10" fmla="*/ 166497139 w 21600"/>
                <a:gd name="T11" fmla="*/ 74834154 h 21600"/>
                <a:gd name="T12" fmla="*/ 95172298 w 21600"/>
                <a:gd name="T13" fmla="*/ 146329007 h 21600"/>
                <a:gd name="T14" fmla="*/ 86150424 w 21600"/>
                <a:gd name="T15" fmla="*/ 150072455 h 21600"/>
                <a:gd name="T16" fmla="*/ 79989396 w 21600"/>
                <a:gd name="T17" fmla="*/ 150072455 h 21600"/>
                <a:gd name="T18" fmla="*/ 70967522 w 21600"/>
                <a:gd name="T19" fmla="*/ 146329007 h 21600"/>
                <a:gd name="T20" fmla="*/ 37383661 w 21600"/>
                <a:gd name="T21" fmla="*/ 112584627 h 21600"/>
                <a:gd name="T22" fmla="*/ 37393263 w 21600"/>
                <a:gd name="T23" fmla="*/ 105096865 h 21600"/>
                <a:gd name="T24" fmla="*/ 50610360 w 21600"/>
                <a:gd name="T25" fmla="*/ 91879759 h 21600"/>
                <a:gd name="T26" fmla="*/ 58089505 w 21600"/>
                <a:gd name="T27" fmla="*/ 91879759 h 21600"/>
                <a:gd name="T28" fmla="*/ 79547115 w 21600"/>
                <a:gd name="T29" fmla="*/ 113290530 h 21600"/>
                <a:gd name="T30" fmla="*/ 87025384 w 21600"/>
                <a:gd name="T31" fmla="*/ 113281026 h 21600"/>
                <a:gd name="T32" fmla="*/ 145848524 w 21600"/>
                <a:gd name="T33" fmla="*/ 54326075 h 21600"/>
                <a:gd name="T34" fmla="*/ 153327758 w 21600"/>
                <a:gd name="T35" fmla="*/ 54307934 h 21600"/>
                <a:gd name="T36" fmla="*/ 166478999 w 21600"/>
                <a:gd name="T37" fmla="*/ 67364522 h 21600"/>
                <a:gd name="T38" fmla="*/ 166497139 w 21600"/>
                <a:gd name="T39" fmla="*/ 74834154 h 21600"/>
                <a:gd name="T40" fmla="*/ 166497139 w 21600"/>
                <a:gd name="T41" fmla="*/ 74834154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7699" y="7955"/>
                  </a:moveTo>
                  <a:lnTo>
                    <a:pt x="10117" y="15555"/>
                  </a:lnTo>
                  <a:cubicBezTo>
                    <a:pt x="9898" y="15774"/>
                    <a:pt x="9467" y="15953"/>
                    <a:pt x="9158" y="15953"/>
                  </a:cubicBezTo>
                  <a:lnTo>
                    <a:pt x="8503" y="15953"/>
                  </a:lnTo>
                  <a:cubicBezTo>
                    <a:pt x="8194" y="15953"/>
                    <a:pt x="7763" y="15773"/>
                    <a:pt x="7544" y="15555"/>
                  </a:cubicBezTo>
                  <a:lnTo>
                    <a:pt x="3974" y="11968"/>
                  </a:lnTo>
                  <a:cubicBezTo>
                    <a:pt x="3756" y="11749"/>
                    <a:pt x="3756" y="11391"/>
                    <a:pt x="3975" y="11172"/>
                  </a:cubicBezTo>
                  <a:lnTo>
                    <a:pt x="5380" y="9767"/>
                  </a:lnTo>
                  <a:cubicBezTo>
                    <a:pt x="5599" y="9548"/>
                    <a:pt x="5956" y="9548"/>
                    <a:pt x="6175" y="9767"/>
                  </a:cubicBezTo>
                  <a:lnTo>
                    <a:pt x="8456" y="12043"/>
                  </a:lnTo>
                  <a:cubicBezTo>
                    <a:pt x="8675" y="12262"/>
                    <a:pt x="9033" y="12261"/>
                    <a:pt x="9251" y="12042"/>
                  </a:cubicBezTo>
                  <a:lnTo>
                    <a:pt x="15504" y="5775"/>
                  </a:lnTo>
                  <a:cubicBezTo>
                    <a:pt x="15722" y="5557"/>
                    <a:pt x="16080" y="5555"/>
                    <a:pt x="16299" y="5773"/>
                  </a:cubicBezTo>
                  <a:lnTo>
                    <a:pt x="17697" y="7161"/>
                  </a:lnTo>
                  <a:cubicBezTo>
                    <a:pt x="17916" y="7379"/>
                    <a:pt x="17917" y="7736"/>
                    <a:pt x="17699" y="7955"/>
                  </a:cubicBezTo>
                  <a:close/>
                  <a:moveTo>
                    <a:pt x="17699" y="7955"/>
                  </a:moveTo>
                </a:path>
              </a:pathLst>
            </a:custGeom>
            <a:solidFill>
              <a:srgbClr val="595959"/>
            </a:solidFill>
            <a:ln>
              <a:noFill/>
            </a:ln>
            <a:effectLst>
              <a:outerShdw dist="38100" dir="5400000" algn="ctr" rotWithShape="0">
                <a:srgbClr val="000000">
                  <a:alpha val="10000"/>
                </a:srgbClr>
              </a:outerShdw>
            </a:effectLst>
          </p:spPr>
          <p:txBody>
            <a:bodyPr lIns="0" tIns="0" rIns="0" bIns="0"/>
            <a:lstStyle/>
            <a:p>
              <a:endParaRPr lang="en-US" sz="1350">
                <a:latin typeface="微软雅黑" panose="020B0503020204020204" pitchFamily="34" charset="-122"/>
                <a:ea typeface="微软雅黑" panose="020B0503020204020204" pitchFamily="34" charset="-122"/>
              </a:endParaRPr>
            </a:p>
          </p:txBody>
        </p:sp>
        <p:sp>
          <p:nvSpPr>
            <p:cNvPr id="56" name="AutoShape 125"/>
            <p:cNvSpPr>
              <a:spLocks/>
            </p:cNvSpPr>
            <p:nvPr/>
          </p:nvSpPr>
          <p:spPr bwMode="auto">
            <a:xfrm>
              <a:off x="7529113" y="2820075"/>
              <a:ext cx="310907" cy="310907"/>
            </a:xfrm>
            <a:custGeom>
              <a:avLst/>
              <a:gdLst>
                <a:gd name="T0" fmla="*/ 101597923 w 21600"/>
                <a:gd name="T1" fmla="*/ 0 h 21600"/>
                <a:gd name="T2" fmla="*/ 0 w 21600"/>
                <a:gd name="T3" fmla="*/ 101597923 h 21600"/>
                <a:gd name="T4" fmla="*/ 101597923 w 21600"/>
                <a:gd name="T5" fmla="*/ 203194979 h 21600"/>
                <a:gd name="T6" fmla="*/ 203194979 w 21600"/>
                <a:gd name="T7" fmla="*/ 101597923 h 21600"/>
                <a:gd name="T8" fmla="*/ 101597923 w 21600"/>
                <a:gd name="T9" fmla="*/ 0 h 21600"/>
                <a:gd name="T10" fmla="*/ 165584845 w 21600"/>
                <a:gd name="T11" fmla="*/ 137006275 h 21600"/>
                <a:gd name="T12" fmla="*/ 137588895 w 21600"/>
                <a:gd name="T13" fmla="*/ 164992622 h 21600"/>
                <a:gd name="T14" fmla="*/ 102105183 w 21600"/>
                <a:gd name="T15" fmla="*/ 129508900 h 21600"/>
                <a:gd name="T16" fmla="*/ 66621373 w 21600"/>
                <a:gd name="T17" fmla="*/ 164992622 h 21600"/>
                <a:gd name="T18" fmla="*/ 38625434 w 21600"/>
                <a:gd name="T19" fmla="*/ 137006275 h 21600"/>
                <a:gd name="T20" fmla="*/ 74110110 w 21600"/>
                <a:gd name="T21" fmla="*/ 101512961 h 21600"/>
                <a:gd name="T22" fmla="*/ 38625434 w 21600"/>
                <a:gd name="T23" fmla="*/ 66029151 h 21600"/>
                <a:gd name="T24" fmla="*/ 66621373 w 21600"/>
                <a:gd name="T25" fmla="*/ 38033211 h 21600"/>
                <a:gd name="T26" fmla="*/ 102105183 w 21600"/>
                <a:gd name="T27" fmla="*/ 73517021 h 21600"/>
                <a:gd name="T28" fmla="*/ 137588895 w 21600"/>
                <a:gd name="T29" fmla="*/ 38033211 h 21600"/>
                <a:gd name="T30" fmla="*/ 165584845 w 21600"/>
                <a:gd name="T31" fmla="*/ 66029151 h 21600"/>
                <a:gd name="T32" fmla="*/ 130101133 w 21600"/>
                <a:gd name="T33" fmla="*/ 101512961 h 21600"/>
                <a:gd name="T34" fmla="*/ 165584845 w 21600"/>
                <a:gd name="T35" fmla="*/ 137006275 h 21600"/>
                <a:gd name="T36" fmla="*/ 165584845 w 21600"/>
                <a:gd name="T37" fmla="*/ 137006275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7602" y="14564"/>
                  </a:moveTo>
                  <a:lnTo>
                    <a:pt x="14626" y="17539"/>
                  </a:lnTo>
                  <a:lnTo>
                    <a:pt x="10854" y="13767"/>
                  </a:lnTo>
                  <a:lnTo>
                    <a:pt x="7082" y="17539"/>
                  </a:lnTo>
                  <a:lnTo>
                    <a:pt x="4106" y="14564"/>
                  </a:lnTo>
                  <a:lnTo>
                    <a:pt x="7878" y="10791"/>
                  </a:lnTo>
                  <a:lnTo>
                    <a:pt x="4106" y="7019"/>
                  </a:lnTo>
                  <a:lnTo>
                    <a:pt x="7082" y="4043"/>
                  </a:lnTo>
                  <a:lnTo>
                    <a:pt x="10854" y="7815"/>
                  </a:lnTo>
                  <a:lnTo>
                    <a:pt x="14626" y="4043"/>
                  </a:lnTo>
                  <a:lnTo>
                    <a:pt x="17602" y="7019"/>
                  </a:lnTo>
                  <a:lnTo>
                    <a:pt x="13830" y="10791"/>
                  </a:lnTo>
                  <a:lnTo>
                    <a:pt x="17602" y="14564"/>
                  </a:lnTo>
                  <a:close/>
                  <a:moveTo>
                    <a:pt x="17602" y="14564"/>
                  </a:moveTo>
                </a:path>
              </a:pathLst>
            </a:custGeom>
            <a:solidFill>
              <a:srgbClr val="E53238"/>
            </a:solidFill>
            <a:ln>
              <a:noFill/>
            </a:ln>
            <a:effectLst>
              <a:outerShdw dist="38100" dir="5400000" algn="ctr" rotWithShape="0">
                <a:srgbClr val="000000">
                  <a:alpha val="10000"/>
                </a:srgbClr>
              </a:outerShdw>
            </a:effectLst>
          </p:spPr>
          <p:txBody>
            <a:bodyPr lIns="0" tIns="0" rIns="0" bIns="0"/>
            <a:lstStyle/>
            <a:p>
              <a:endParaRPr lang="en-US" sz="1350">
                <a:latin typeface="微软雅黑" panose="020B0503020204020204" pitchFamily="34" charset="-122"/>
                <a:ea typeface="微软雅黑" panose="020B0503020204020204" pitchFamily="34" charset="-122"/>
              </a:endParaRPr>
            </a:p>
          </p:txBody>
        </p:sp>
        <p:sp>
          <p:nvSpPr>
            <p:cNvPr id="57" name="AutoShape 152"/>
            <p:cNvSpPr>
              <a:spLocks/>
            </p:cNvSpPr>
            <p:nvPr/>
          </p:nvSpPr>
          <p:spPr bwMode="auto">
            <a:xfrm>
              <a:off x="7535808" y="3337401"/>
              <a:ext cx="310907" cy="310907"/>
            </a:xfrm>
            <a:custGeom>
              <a:avLst/>
              <a:gdLst>
                <a:gd name="T0" fmla="*/ 101597923 w 21600"/>
                <a:gd name="T1" fmla="*/ 0 h 21600"/>
                <a:gd name="T2" fmla="*/ 0 w 21600"/>
                <a:gd name="T3" fmla="*/ 101597923 h 21600"/>
                <a:gd name="T4" fmla="*/ 101597923 w 21600"/>
                <a:gd name="T5" fmla="*/ 203194979 h 21600"/>
                <a:gd name="T6" fmla="*/ 203194979 w 21600"/>
                <a:gd name="T7" fmla="*/ 101597923 h 21600"/>
                <a:gd name="T8" fmla="*/ 101597923 w 21600"/>
                <a:gd name="T9" fmla="*/ 0 h 21600"/>
                <a:gd name="T10" fmla="*/ 166497139 w 21600"/>
                <a:gd name="T11" fmla="*/ 74834154 h 21600"/>
                <a:gd name="T12" fmla="*/ 95172298 w 21600"/>
                <a:gd name="T13" fmla="*/ 146329007 h 21600"/>
                <a:gd name="T14" fmla="*/ 86150424 w 21600"/>
                <a:gd name="T15" fmla="*/ 150072455 h 21600"/>
                <a:gd name="T16" fmla="*/ 79989396 w 21600"/>
                <a:gd name="T17" fmla="*/ 150072455 h 21600"/>
                <a:gd name="T18" fmla="*/ 70967522 w 21600"/>
                <a:gd name="T19" fmla="*/ 146329007 h 21600"/>
                <a:gd name="T20" fmla="*/ 37383661 w 21600"/>
                <a:gd name="T21" fmla="*/ 112584627 h 21600"/>
                <a:gd name="T22" fmla="*/ 37393263 w 21600"/>
                <a:gd name="T23" fmla="*/ 105096865 h 21600"/>
                <a:gd name="T24" fmla="*/ 50610360 w 21600"/>
                <a:gd name="T25" fmla="*/ 91879759 h 21600"/>
                <a:gd name="T26" fmla="*/ 58089505 w 21600"/>
                <a:gd name="T27" fmla="*/ 91879759 h 21600"/>
                <a:gd name="T28" fmla="*/ 79547115 w 21600"/>
                <a:gd name="T29" fmla="*/ 113290530 h 21600"/>
                <a:gd name="T30" fmla="*/ 87025384 w 21600"/>
                <a:gd name="T31" fmla="*/ 113281026 h 21600"/>
                <a:gd name="T32" fmla="*/ 145848524 w 21600"/>
                <a:gd name="T33" fmla="*/ 54326075 h 21600"/>
                <a:gd name="T34" fmla="*/ 153327758 w 21600"/>
                <a:gd name="T35" fmla="*/ 54307934 h 21600"/>
                <a:gd name="T36" fmla="*/ 166478999 w 21600"/>
                <a:gd name="T37" fmla="*/ 67364522 h 21600"/>
                <a:gd name="T38" fmla="*/ 166497139 w 21600"/>
                <a:gd name="T39" fmla="*/ 74834154 h 21600"/>
                <a:gd name="T40" fmla="*/ 166497139 w 21600"/>
                <a:gd name="T41" fmla="*/ 74834154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7699" y="7955"/>
                  </a:moveTo>
                  <a:lnTo>
                    <a:pt x="10117" y="15555"/>
                  </a:lnTo>
                  <a:cubicBezTo>
                    <a:pt x="9898" y="15774"/>
                    <a:pt x="9467" y="15953"/>
                    <a:pt x="9158" y="15953"/>
                  </a:cubicBezTo>
                  <a:lnTo>
                    <a:pt x="8503" y="15953"/>
                  </a:lnTo>
                  <a:cubicBezTo>
                    <a:pt x="8194" y="15953"/>
                    <a:pt x="7763" y="15773"/>
                    <a:pt x="7544" y="15555"/>
                  </a:cubicBezTo>
                  <a:lnTo>
                    <a:pt x="3974" y="11968"/>
                  </a:lnTo>
                  <a:cubicBezTo>
                    <a:pt x="3756" y="11749"/>
                    <a:pt x="3756" y="11391"/>
                    <a:pt x="3975" y="11172"/>
                  </a:cubicBezTo>
                  <a:lnTo>
                    <a:pt x="5380" y="9767"/>
                  </a:lnTo>
                  <a:cubicBezTo>
                    <a:pt x="5599" y="9548"/>
                    <a:pt x="5956" y="9548"/>
                    <a:pt x="6175" y="9767"/>
                  </a:cubicBezTo>
                  <a:lnTo>
                    <a:pt x="8456" y="12043"/>
                  </a:lnTo>
                  <a:cubicBezTo>
                    <a:pt x="8675" y="12262"/>
                    <a:pt x="9033" y="12261"/>
                    <a:pt x="9251" y="12042"/>
                  </a:cubicBezTo>
                  <a:lnTo>
                    <a:pt x="15504" y="5775"/>
                  </a:lnTo>
                  <a:cubicBezTo>
                    <a:pt x="15722" y="5557"/>
                    <a:pt x="16080" y="5555"/>
                    <a:pt x="16299" y="5773"/>
                  </a:cubicBezTo>
                  <a:lnTo>
                    <a:pt x="17697" y="7161"/>
                  </a:lnTo>
                  <a:cubicBezTo>
                    <a:pt x="17916" y="7379"/>
                    <a:pt x="17917" y="7736"/>
                    <a:pt x="17699" y="7955"/>
                  </a:cubicBezTo>
                  <a:close/>
                  <a:moveTo>
                    <a:pt x="17699" y="7955"/>
                  </a:moveTo>
                </a:path>
              </a:pathLst>
            </a:custGeom>
            <a:solidFill>
              <a:srgbClr val="E53238"/>
            </a:solidFill>
            <a:ln>
              <a:noFill/>
            </a:ln>
            <a:effectLst>
              <a:outerShdw dist="38100" dir="5400000" algn="ctr" rotWithShape="0">
                <a:srgbClr val="000000">
                  <a:alpha val="10000"/>
                </a:srgbClr>
              </a:outerShdw>
            </a:effectLst>
          </p:spPr>
          <p:txBody>
            <a:bodyPr lIns="0" tIns="0" rIns="0" bIns="0"/>
            <a:lstStyle/>
            <a:p>
              <a:endParaRPr lang="en-US" sz="1350">
                <a:latin typeface="微软雅黑" panose="020B0503020204020204" pitchFamily="34" charset="-122"/>
                <a:ea typeface="微软雅黑" panose="020B0503020204020204" pitchFamily="34" charset="-122"/>
              </a:endParaRPr>
            </a:p>
          </p:txBody>
        </p:sp>
        <p:sp>
          <p:nvSpPr>
            <p:cNvPr id="58" name="AutoShape 152"/>
            <p:cNvSpPr>
              <a:spLocks/>
            </p:cNvSpPr>
            <p:nvPr/>
          </p:nvSpPr>
          <p:spPr bwMode="auto">
            <a:xfrm>
              <a:off x="7535808" y="4366706"/>
              <a:ext cx="310907" cy="310907"/>
            </a:xfrm>
            <a:custGeom>
              <a:avLst/>
              <a:gdLst>
                <a:gd name="T0" fmla="*/ 101597923 w 21600"/>
                <a:gd name="T1" fmla="*/ 0 h 21600"/>
                <a:gd name="T2" fmla="*/ 0 w 21600"/>
                <a:gd name="T3" fmla="*/ 101597923 h 21600"/>
                <a:gd name="T4" fmla="*/ 101597923 w 21600"/>
                <a:gd name="T5" fmla="*/ 203194979 h 21600"/>
                <a:gd name="T6" fmla="*/ 203194979 w 21600"/>
                <a:gd name="T7" fmla="*/ 101597923 h 21600"/>
                <a:gd name="T8" fmla="*/ 101597923 w 21600"/>
                <a:gd name="T9" fmla="*/ 0 h 21600"/>
                <a:gd name="T10" fmla="*/ 166497139 w 21600"/>
                <a:gd name="T11" fmla="*/ 74834154 h 21600"/>
                <a:gd name="T12" fmla="*/ 95172298 w 21600"/>
                <a:gd name="T13" fmla="*/ 146329007 h 21600"/>
                <a:gd name="T14" fmla="*/ 86150424 w 21600"/>
                <a:gd name="T15" fmla="*/ 150072455 h 21600"/>
                <a:gd name="T16" fmla="*/ 79989396 w 21600"/>
                <a:gd name="T17" fmla="*/ 150072455 h 21600"/>
                <a:gd name="T18" fmla="*/ 70967522 w 21600"/>
                <a:gd name="T19" fmla="*/ 146329007 h 21600"/>
                <a:gd name="T20" fmla="*/ 37383661 w 21600"/>
                <a:gd name="T21" fmla="*/ 112584627 h 21600"/>
                <a:gd name="T22" fmla="*/ 37393263 w 21600"/>
                <a:gd name="T23" fmla="*/ 105096865 h 21600"/>
                <a:gd name="T24" fmla="*/ 50610360 w 21600"/>
                <a:gd name="T25" fmla="*/ 91879759 h 21600"/>
                <a:gd name="T26" fmla="*/ 58089505 w 21600"/>
                <a:gd name="T27" fmla="*/ 91879759 h 21600"/>
                <a:gd name="T28" fmla="*/ 79547115 w 21600"/>
                <a:gd name="T29" fmla="*/ 113290530 h 21600"/>
                <a:gd name="T30" fmla="*/ 87025384 w 21600"/>
                <a:gd name="T31" fmla="*/ 113281026 h 21600"/>
                <a:gd name="T32" fmla="*/ 145848524 w 21600"/>
                <a:gd name="T33" fmla="*/ 54326075 h 21600"/>
                <a:gd name="T34" fmla="*/ 153327758 w 21600"/>
                <a:gd name="T35" fmla="*/ 54307934 h 21600"/>
                <a:gd name="T36" fmla="*/ 166478999 w 21600"/>
                <a:gd name="T37" fmla="*/ 67364522 h 21600"/>
                <a:gd name="T38" fmla="*/ 166497139 w 21600"/>
                <a:gd name="T39" fmla="*/ 74834154 h 21600"/>
                <a:gd name="T40" fmla="*/ 166497139 w 21600"/>
                <a:gd name="T41" fmla="*/ 74834154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7699" y="7955"/>
                  </a:moveTo>
                  <a:lnTo>
                    <a:pt x="10117" y="15555"/>
                  </a:lnTo>
                  <a:cubicBezTo>
                    <a:pt x="9898" y="15774"/>
                    <a:pt x="9467" y="15953"/>
                    <a:pt x="9158" y="15953"/>
                  </a:cubicBezTo>
                  <a:lnTo>
                    <a:pt x="8503" y="15953"/>
                  </a:lnTo>
                  <a:cubicBezTo>
                    <a:pt x="8194" y="15953"/>
                    <a:pt x="7763" y="15773"/>
                    <a:pt x="7544" y="15555"/>
                  </a:cubicBezTo>
                  <a:lnTo>
                    <a:pt x="3974" y="11968"/>
                  </a:lnTo>
                  <a:cubicBezTo>
                    <a:pt x="3756" y="11749"/>
                    <a:pt x="3756" y="11391"/>
                    <a:pt x="3975" y="11172"/>
                  </a:cubicBezTo>
                  <a:lnTo>
                    <a:pt x="5380" y="9767"/>
                  </a:lnTo>
                  <a:cubicBezTo>
                    <a:pt x="5599" y="9548"/>
                    <a:pt x="5956" y="9548"/>
                    <a:pt x="6175" y="9767"/>
                  </a:cubicBezTo>
                  <a:lnTo>
                    <a:pt x="8456" y="12043"/>
                  </a:lnTo>
                  <a:cubicBezTo>
                    <a:pt x="8675" y="12262"/>
                    <a:pt x="9033" y="12261"/>
                    <a:pt x="9251" y="12042"/>
                  </a:cubicBezTo>
                  <a:lnTo>
                    <a:pt x="15504" y="5775"/>
                  </a:lnTo>
                  <a:cubicBezTo>
                    <a:pt x="15722" y="5557"/>
                    <a:pt x="16080" y="5555"/>
                    <a:pt x="16299" y="5773"/>
                  </a:cubicBezTo>
                  <a:lnTo>
                    <a:pt x="17697" y="7161"/>
                  </a:lnTo>
                  <a:cubicBezTo>
                    <a:pt x="17916" y="7379"/>
                    <a:pt x="17917" y="7736"/>
                    <a:pt x="17699" y="7955"/>
                  </a:cubicBezTo>
                  <a:close/>
                  <a:moveTo>
                    <a:pt x="17699" y="7955"/>
                  </a:moveTo>
                </a:path>
              </a:pathLst>
            </a:custGeom>
            <a:solidFill>
              <a:srgbClr val="E53238"/>
            </a:solidFill>
            <a:ln>
              <a:noFill/>
            </a:ln>
            <a:effectLst>
              <a:outerShdw dist="38100" dir="5400000" algn="ctr" rotWithShape="0">
                <a:srgbClr val="000000">
                  <a:alpha val="10000"/>
                </a:srgbClr>
              </a:outerShdw>
            </a:effectLst>
          </p:spPr>
          <p:txBody>
            <a:bodyPr lIns="0" tIns="0" rIns="0" bIns="0"/>
            <a:lstStyle/>
            <a:p>
              <a:endParaRPr lang="en-US" sz="1350">
                <a:latin typeface="微软雅黑" panose="020B0503020204020204" pitchFamily="34" charset="-122"/>
                <a:ea typeface="微软雅黑" panose="020B0503020204020204" pitchFamily="34" charset="-122"/>
              </a:endParaRPr>
            </a:p>
          </p:txBody>
        </p:sp>
        <p:sp>
          <p:nvSpPr>
            <p:cNvPr id="59" name="AutoShape 152"/>
            <p:cNvSpPr>
              <a:spLocks/>
            </p:cNvSpPr>
            <p:nvPr/>
          </p:nvSpPr>
          <p:spPr bwMode="auto">
            <a:xfrm>
              <a:off x="9099440" y="4888878"/>
              <a:ext cx="310907" cy="310907"/>
            </a:xfrm>
            <a:custGeom>
              <a:avLst/>
              <a:gdLst>
                <a:gd name="T0" fmla="*/ 101597923 w 21600"/>
                <a:gd name="T1" fmla="*/ 0 h 21600"/>
                <a:gd name="T2" fmla="*/ 0 w 21600"/>
                <a:gd name="T3" fmla="*/ 101597923 h 21600"/>
                <a:gd name="T4" fmla="*/ 101597923 w 21600"/>
                <a:gd name="T5" fmla="*/ 203194979 h 21600"/>
                <a:gd name="T6" fmla="*/ 203194979 w 21600"/>
                <a:gd name="T7" fmla="*/ 101597923 h 21600"/>
                <a:gd name="T8" fmla="*/ 101597923 w 21600"/>
                <a:gd name="T9" fmla="*/ 0 h 21600"/>
                <a:gd name="T10" fmla="*/ 166497139 w 21600"/>
                <a:gd name="T11" fmla="*/ 74834154 h 21600"/>
                <a:gd name="T12" fmla="*/ 95172298 w 21600"/>
                <a:gd name="T13" fmla="*/ 146329007 h 21600"/>
                <a:gd name="T14" fmla="*/ 86150424 w 21600"/>
                <a:gd name="T15" fmla="*/ 150072455 h 21600"/>
                <a:gd name="T16" fmla="*/ 79989396 w 21600"/>
                <a:gd name="T17" fmla="*/ 150072455 h 21600"/>
                <a:gd name="T18" fmla="*/ 70967522 w 21600"/>
                <a:gd name="T19" fmla="*/ 146329007 h 21600"/>
                <a:gd name="T20" fmla="*/ 37383661 w 21600"/>
                <a:gd name="T21" fmla="*/ 112584627 h 21600"/>
                <a:gd name="T22" fmla="*/ 37393263 w 21600"/>
                <a:gd name="T23" fmla="*/ 105096865 h 21600"/>
                <a:gd name="T24" fmla="*/ 50610360 w 21600"/>
                <a:gd name="T25" fmla="*/ 91879759 h 21600"/>
                <a:gd name="T26" fmla="*/ 58089505 w 21600"/>
                <a:gd name="T27" fmla="*/ 91879759 h 21600"/>
                <a:gd name="T28" fmla="*/ 79547115 w 21600"/>
                <a:gd name="T29" fmla="*/ 113290530 h 21600"/>
                <a:gd name="T30" fmla="*/ 87025384 w 21600"/>
                <a:gd name="T31" fmla="*/ 113281026 h 21600"/>
                <a:gd name="T32" fmla="*/ 145848524 w 21600"/>
                <a:gd name="T33" fmla="*/ 54326075 h 21600"/>
                <a:gd name="T34" fmla="*/ 153327758 w 21600"/>
                <a:gd name="T35" fmla="*/ 54307934 h 21600"/>
                <a:gd name="T36" fmla="*/ 166478999 w 21600"/>
                <a:gd name="T37" fmla="*/ 67364522 h 21600"/>
                <a:gd name="T38" fmla="*/ 166497139 w 21600"/>
                <a:gd name="T39" fmla="*/ 74834154 h 21600"/>
                <a:gd name="T40" fmla="*/ 166497139 w 21600"/>
                <a:gd name="T41" fmla="*/ 74834154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7699" y="7955"/>
                  </a:moveTo>
                  <a:lnTo>
                    <a:pt x="10117" y="15555"/>
                  </a:lnTo>
                  <a:cubicBezTo>
                    <a:pt x="9898" y="15774"/>
                    <a:pt x="9467" y="15953"/>
                    <a:pt x="9158" y="15953"/>
                  </a:cubicBezTo>
                  <a:lnTo>
                    <a:pt x="8503" y="15953"/>
                  </a:lnTo>
                  <a:cubicBezTo>
                    <a:pt x="8194" y="15953"/>
                    <a:pt x="7763" y="15773"/>
                    <a:pt x="7544" y="15555"/>
                  </a:cubicBezTo>
                  <a:lnTo>
                    <a:pt x="3974" y="11968"/>
                  </a:lnTo>
                  <a:cubicBezTo>
                    <a:pt x="3756" y="11749"/>
                    <a:pt x="3756" y="11391"/>
                    <a:pt x="3975" y="11172"/>
                  </a:cubicBezTo>
                  <a:lnTo>
                    <a:pt x="5380" y="9767"/>
                  </a:lnTo>
                  <a:cubicBezTo>
                    <a:pt x="5599" y="9548"/>
                    <a:pt x="5956" y="9548"/>
                    <a:pt x="6175" y="9767"/>
                  </a:cubicBezTo>
                  <a:lnTo>
                    <a:pt x="8456" y="12043"/>
                  </a:lnTo>
                  <a:cubicBezTo>
                    <a:pt x="8675" y="12262"/>
                    <a:pt x="9033" y="12261"/>
                    <a:pt x="9251" y="12042"/>
                  </a:cubicBezTo>
                  <a:lnTo>
                    <a:pt x="15504" y="5775"/>
                  </a:lnTo>
                  <a:cubicBezTo>
                    <a:pt x="15722" y="5557"/>
                    <a:pt x="16080" y="5555"/>
                    <a:pt x="16299" y="5773"/>
                  </a:cubicBezTo>
                  <a:lnTo>
                    <a:pt x="17697" y="7161"/>
                  </a:lnTo>
                  <a:cubicBezTo>
                    <a:pt x="17916" y="7379"/>
                    <a:pt x="17917" y="7736"/>
                    <a:pt x="17699" y="7955"/>
                  </a:cubicBezTo>
                  <a:close/>
                  <a:moveTo>
                    <a:pt x="17699" y="7955"/>
                  </a:moveTo>
                </a:path>
              </a:pathLst>
            </a:custGeom>
            <a:solidFill>
              <a:srgbClr val="595959"/>
            </a:solidFill>
            <a:ln>
              <a:noFill/>
            </a:ln>
            <a:effectLst>
              <a:outerShdw dist="38100" dir="5400000" algn="ctr" rotWithShape="0">
                <a:srgbClr val="000000">
                  <a:alpha val="10000"/>
                </a:srgbClr>
              </a:outerShdw>
            </a:effectLst>
          </p:spPr>
          <p:txBody>
            <a:bodyPr lIns="0" tIns="0" rIns="0" bIns="0"/>
            <a:lstStyle/>
            <a:p>
              <a:endParaRPr lang="en-US" sz="1350">
                <a:latin typeface="微软雅黑" panose="020B0503020204020204" pitchFamily="34" charset="-122"/>
                <a:ea typeface="微软雅黑" panose="020B0503020204020204" pitchFamily="34" charset="-122"/>
              </a:endParaRPr>
            </a:p>
          </p:txBody>
        </p:sp>
        <p:sp>
          <p:nvSpPr>
            <p:cNvPr id="60" name="AutoShape 152"/>
            <p:cNvSpPr>
              <a:spLocks/>
            </p:cNvSpPr>
            <p:nvPr/>
          </p:nvSpPr>
          <p:spPr bwMode="auto">
            <a:xfrm>
              <a:off x="9099440" y="4373238"/>
              <a:ext cx="310907" cy="310907"/>
            </a:xfrm>
            <a:custGeom>
              <a:avLst/>
              <a:gdLst>
                <a:gd name="T0" fmla="*/ 101597923 w 21600"/>
                <a:gd name="T1" fmla="*/ 0 h 21600"/>
                <a:gd name="T2" fmla="*/ 0 w 21600"/>
                <a:gd name="T3" fmla="*/ 101597923 h 21600"/>
                <a:gd name="T4" fmla="*/ 101597923 w 21600"/>
                <a:gd name="T5" fmla="*/ 203194979 h 21600"/>
                <a:gd name="T6" fmla="*/ 203194979 w 21600"/>
                <a:gd name="T7" fmla="*/ 101597923 h 21600"/>
                <a:gd name="T8" fmla="*/ 101597923 w 21600"/>
                <a:gd name="T9" fmla="*/ 0 h 21600"/>
                <a:gd name="T10" fmla="*/ 166497139 w 21600"/>
                <a:gd name="T11" fmla="*/ 74834154 h 21600"/>
                <a:gd name="T12" fmla="*/ 95172298 w 21600"/>
                <a:gd name="T13" fmla="*/ 146329007 h 21600"/>
                <a:gd name="T14" fmla="*/ 86150424 w 21600"/>
                <a:gd name="T15" fmla="*/ 150072455 h 21600"/>
                <a:gd name="T16" fmla="*/ 79989396 w 21600"/>
                <a:gd name="T17" fmla="*/ 150072455 h 21600"/>
                <a:gd name="T18" fmla="*/ 70967522 w 21600"/>
                <a:gd name="T19" fmla="*/ 146329007 h 21600"/>
                <a:gd name="T20" fmla="*/ 37383661 w 21600"/>
                <a:gd name="T21" fmla="*/ 112584627 h 21600"/>
                <a:gd name="T22" fmla="*/ 37393263 w 21600"/>
                <a:gd name="T23" fmla="*/ 105096865 h 21600"/>
                <a:gd name="T24" fmla="*/ 50610360 w 21600"/>
                <a:gd name="T25" fmla="*/ 91879759 h 21600"/>
                <a:gd name="T26" fmla="*/ 58089505 w 21600"/>
                <a:gd name="T27" fmla="*/ 91879759 h 21600"/>
                <a:gd name="T28" fmla="*/ 79547115 w 21600"/>
                <a:gd name="T29" fmla="*/ 113290530 h 21600"/>
                <a:gd name="T30" fmla="*/ 87025384 w 21600"/>
                <a:gd name="T31" fmla="*/ 113281026 h 21600"/>
                <a:gd name="T32" fmla="*/ 145848524 w 21600"/>
                <a:gd name="T33" fmla="*/ 54326075 h 21600"/>
                <a:gd name="T34" fmla="*/ 153327758 w 21600"/>
                <a:gd name="T35" fmla="*/ 54307934 h 21600"/>
                <a:gd name="T36" fmla="*/ 166478999 w 21600"/>
                <a:gd name="T37" fmla="*/ 67364522 h 21600"/>
                <a:gd name="T38" fmla="*/ 166497139 w 21600"/>
                <a:gd name="T39" fmla="*/ 74834154 h 21600"/>
                <a:gd name="T40" fmla="*/ 166497139 w 21600"/>
                <a:gd name="T41" fmla="*/ 74834154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7699" y="7955"/>
                  </a:moveTo>
                  <a:lnTo>
                    <a:pt x="10117" y="15555"/>
                  </a:lnTo>
                  <a:cubicBezTo>
                    <a:pt x="9898" y="15774"/>
                    <a:pt x="9467" y="15953"/>
                    <a:pt x="9158" y="15953"/>
                  </a:cubicBezTo>
                  <a:lnTo>
                    <a:pt x="8503" y="15953"/>
                  </a:lnTo>
                  <a:cubicBezTo>
                    <a:pt x="8194" y="15953"/>
                    <a:pt x="7763" y="15773"/>
                    <a:pt x="7544" y="15555"/>
                  </a:cubicBezTo>
                  <a:lnTo>
                    <a:pt x="3974" y="11968"/>
                  </a:lnTo>
                  <a:cubicBezTo>
                    <a:pt x="3756" y="11749"/>
                    <a:pt x="3756" y="11391"/>
                    <a:pt x="3975" y="11172"/>
                  </a:cubicBezTo>
                  <a:lnTo>
                    <a:pt x="5380" y="9767"/>
                  </a:lnTo>
                  <a:cubicBezTo>
                    <a:pt x="5599" y="9548"/>
                    <a:pt x="5956" y="9548"/>
                    <a:pt x="6175" y="9767"/>
                  </a:cubicBezTo>
                  <a:lnTo>
                    <a:pt x="8456" y="12043"/>
                  </a:lnTo>
                  <a:cubicBezTo>
                    <a:pt x="8675" y="12262"/>
                    <a:pt x="9033" y="12261"/>
                    <a:pt x="9251" y="12042"/>
                  </a:cubicBezTo>
                  <a:lnTo>
                    <a:pt x="15504" y="5775"/>
                  </a:lnTo>
                  <a:cubicBezTo>
                    <a:pt x="15722" y="5557"/>
                    <a:pt x="16080" y="5555"/>
                    <a:pt x="16299" y="5773"/>
                  </a:cubicBezTo>
                  <a:lnTo>
                    <a:pt x="17697" y="7161"/>
                  </a:lnTo>
                  <a:cubicBezTo>
                    <a:pt x="17916" y="7379"/>
                    <a:pt x="17917" y="7736"/>
                    <a:pt x="17699" y="7955"/>
                  </a:cubicBezTo>
                  <a:close/>
                  <a:moveTo>
                    <a:pt x="17699" y="7955"/>
                  </a:moveTo>
                </a:path>
              </a:pathLst>
            </a:custGeom>
            <a:solidFill>
              <a:srgbClr val="595959"/>
            </a:solidFill>
            <a:ln>
              <a:noFill/>
            </a:ln>
            <a:effectLst>
              <a:outerShdw dist="38100" dir="5400000" algn="ctr" rotWithShape="0">
                <a:srgbClr val="000000">
                  <a:alpha val="10000"/>
                </a:srgbClr>
              </a:outerShdw>
            </a:effectLst>
          </p:spPr>
          <p:txBody>
            <a:bodyPr lIns="0" tIns="0" rIns="0" bIns="0"/>
            <a:lstStyle/>
            <a:p>
              <a:endParaRPr lang="en-US" sz="1350">
                <a:latin typeface="微软雅黑" panose="020B0503020204020204" pitchFamily="34" charset="-122"/>
                <a:ea typeface="微软雅黑" panose="020B0503020204020204" pitchFamily="34" charset="-122"/>
              </a:endParaRPr>
            </a:p>
          </p:txBody>
        </p:sp>
        <p:sp>
          <p:nvSpPr>
            <p:cNvPr id="61" name="AutoShape 152"/>
            <p:cNvSpPr>
              <a:spLocks/>
            </p:cNvSpPr>
            <p:nvPr/>
          </p:nvSpPr>
          <p:spPr bwMode="auto">
            <a:xfrm>
              <a:off x="9099440" y="3868101"/>
              <a:ext cx="310907" cy="310907"/>
            </a:xfrm>
            <a:custGeom>
              <a:avLst/>
              <a:gdLst>
                <a:gd name="T0" fmla="*/ 101597923 w 21600"/>
                <a:gd name="T1" fmla="*/ 0 h 21600"/>
                <a:gd name="T2" fmla="*/ 0 w 21600"/>
                <a:gd name="T3" fmla="*/ 101597923 h 21600"/>
                <a:gd name="T4" fmla="*/ 101597923 w 21600"/>
                <a:gd name="T5" fmla="*/ 203194979 h 21600"/>
                <a:gd name="T6" fmla="*/ 203194979 w 21600"/>
                <a:gd name="T7" fmla="*/ 101597923 h 21600"/>
                <a:gd name="T8" fmla="*/ 101597923 w 21600"/>
                <a:gd name="T9" fmla="*/ 0 h 21600"/>
                <a:gd name="T10" fmla="*/ 166497139 w 21600"/>
                <a:gd name="T11" fmla="*/ 74834154 h 21600"/>
                <a:gd name="T12" fmla="*/ 95172298 w 21600"/>
                <a:gd name="T13" fmla="*/ 146329007 h 21600"/>
                <a:gd name="T14" fmla="*/ 86150424 w 21600"/>
                <a:gd name="T15" fmla="*/ 150072455 h 21600"/>
                <a:gd name="T16" fmla="*/ 79989396 w 21600"/>
                <a:gd name="T17" fmla="*/ 150072455 h 21600"/>
                <a:gd name="T18" fmla="*/ 70967522 w 21600"/>
                <a:gd name="T19" fmla="*/ 146329007 h 21600"/>
                <a:gd name="T20" fmla="*/ 37383661 w 21600"/>
                <a:gd name="T21" fmla="*/ 112584627 h 21600"/>
                <a:gd name="T22" fmla="*/ 37393263 w 21600"/>
                <a:gd name="T23" fmla="*/ 105096865 h 21600"/>
                <a:gd name="T24" fmla="*/ 50610360 w 21600"/>
                <a:gd name="T25" fmla="*/ 91879759 h 21600"/>
                <a:gd name="T26" fmla="*/ 58089505 w 21600"/>
                <a:gd name="T27" fmla="*/ 91879759 h 21600"/>
                <a:gd name="T28" fmla="*/ 79547115 w 21600"/>
                <a:gd name="T29" fmla="*/ 113290530 h 21600"/>
                <a:gd name="T30" fmla="*/ 87025384 w 21600"/>
                <a:gd name="T31" fmla="*/ 113281026 h 21600"/>
                <a:gd name="T32" fmla="*/ 145848524 w 21600"/>
                <a:gd name="T33" fmla="*/ 54326075 h 21600"/>
                <a:gd name="T34" fmla="*/ 153327758 w 21600"/>
                <a:gd name="T35" fmla="*/ 54307934 h 21600"/>
                <a:gd name="T36" fmla="*/ 166478999 w 21600"/>
                <a:gd name="T37" fmla="*/ 67364522 h 21600"/>
                <a:gd name="T38" fmla="*/ 166497139 w 21600"/>
                <a:gd name="T39" fmla="*/ 74834154 h 21600"/>
                <a:gd name="T40" fmla="*/ 166497139 w 21600"/>
                <a:gd name="T41" fmla="*/ 74834154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7699" y="7955"/>
                  </a:moveTo>
                  <a:lnTo>
                    <a:pt x="10117" y="15555"/>
                  </a:lnTo>
                  <a:cubicBezTo>
                    <a:pt x="9898" y="15774"/>
                    <a:pt x="9467" y="15953"/>
                    <a:pt x="9158" y="15953"/>
                  </a:cubicBezTo>
                  <a:lnTo>
                    <a:pt x="8503" y="15953"/>
                  </a:lnTo>
                  <a:cubicBezTo>
                    <a:pt x="8194" y="15953"/>
                    <a:pt x="7763" y="15773"/>
                    <a:pt x="7544" y="15555"/>
                  </a:cubicBezTo>
                  <a:lnTo>
                    <a:pt x="3974" y="11968"/>
                  </a:lnTo>
                  <a:cubicBezTo>
                    <a:pt x="3756" y="11749"/>
                    <a:pt x="3756" y="11391"/>
                    <a:pt x="3975" y="11172"/>
                  </a:cubicBezTo>
                  <a:lnTo>
                    <a:pt x="5380" y="9767"/>
                  </a:lnTo>
                  <a:cubicBezTo>
                    <a:pt x="5599" y="9548"/>
                    <a:pt x="5956" y="9548"/>
                    <a:pt x="6175" y="9767"/>
                  </a:cubicBezTo>
                  <a:lnTo>
                    <a:pt x="8456" y="12043"/>
                  </a:lnTo>
                  <a:cubicBezTo>
                    <a:pt x="8675" y="12262"/>
                    <a:pt x="9033" y="12261"/>
                    <a:pt x="9251" y="12042"/>
                  </a:cubicBezTo>
                  <a:lnTo>
                    <a:pt x="15504" y="5775"/>
                  </a:lnTo>
                  <a:cubicBezTo>
                    <a:pt x="15722" y="5557"/>
                    <a:pt x="16080" y="5555"/>
                    <a:pt x="16299" y="5773"/>
                  </a:cubicBezTo>
                  <a:lnTo>
                    <a:pt x="17697" y="7161"/>
                  </a:lnTo>
                  <a:cubicBezTo>
                    <a:pt x="17916" y="7379"/>
                    <a:pt x="17917" y="7736"/>
                    <a:pt x="17699" y="7955"/>
                  </a:cubicBezTo>
                  <a:close/>
                  <a:moveTo>
                    <a:pt x="17699" y="7955"/>
                  </a:moveTo>
                </a:path>
              </a:pathLst>
            </a:custGeom>
            <a:solidFill>
              <a:srgbClr val="595959"/>
            </a:solidFill>
            <a:ln>
              <a:noFill/>
            </a:ln>
            <a:effectLst>
              <a:outerShdw dist="38100" dir="5400000" algn="ctr" rotWithShape="0">
                <a:srgbClr val="000000">
                  <a:alpha val="10000"/>
                </a:srgbClr>
              </a:outerShdw>
            </a:effectLst>
          </p:spPr>
          <p:txBody>
            <a:bodyPr lIns="0" tIns="0" rIns="0" bIns="0"/>
            <a:lstStyle/>
            <a:p>
              <a:endParaRPr lang="en-US" sz="1350">
                <a:latin typeface="微软雅黑" panose="020B0503020204020204" pitchFamily="34" charset="-122"/>
                <a:ea typeface="微软雅黑" panose="020B0503020204020204" pitchFamily="34" charset="-122"/>
              </a:endParaRPr>
            </a:p>
          </p:txBody>
        </p:sp>
        <p:sp>
          <p:nvSpPr>
            <p:cNvPr id="62" name="AutoShape 152"/>
            <p:cNvSpPr>
              <a:spLocks/>
            </p:cNvSpPr>
            <p:nvPr/>
          </p:nvSpPr>
          <p:spPr bwMode="auto">
            <a:xfrm>
              <a:off x="9099440" y="3345059"/>
              <a:ext cx="310907" cy="310907"/>
            </a:xfrm>
            <a:custGeom>
              <a:avLst/>
              <a:gdLst>
                <a:gd name="T0" fmla="*/ 101597923 w 21600"/>
                <a:gd name="T1" fmla="*/ 0 h 21600"/>
                <a:gd name="T2" fmla="*/ 0 w 21600"/>
                <a:gd name="T3" fmla="*/ 101597923 h 21600"/>
                <a:gd name="T4" fmla="*/ 101597923 w 21600"/>
                <a:gd name="T5" fmla="*/ 203194979 h 21600"/>
                <a:gd name="T6" fmla="*/ 203194979 w 21600"/>
                <a:gd name="T7" fmla="*/ 101597923 h 21600"/>
                <a:gd name="T8" fmla="*/ 101597923 w 21600"/>
                <a:gd name="T9" fmla="*/ 0 h 21600"/>
                <a:gd name="T10" fmla="*/ 166497139 w 21600"/>
                <a:gd name="T11" fmla="*/ 74834154 h 21600"/>
                <a:gd name="T12" fmla="*/ 95172298 w 21600"/>
                <a:gd name="T13" fmla="*/ 146329007 h 21600"/>
                <a:gd name="T14" fmla="*/ 86150424 w 21600"/>
                <a:gd name="T15" fmla="*/ 150072455 h 21600"/>
                <a:gd name="T16" fmla="*/ 79989396 w 21600"/>
                <a:gd name="T17" fmla="*/ 150072455 h 21600"/>
                <a:gd name="T18" fmla="*/ 70967522 w 21600"/>
                <a:gd name="T19" fmla="*/ 146329007 h 21600"/>
                <a:gd name="T20" fmla="*/ 37383661 w 21600"/>
                <a:gd name="T21" fmla="*/ 112584627 h 21600"/>
                <a:gd name="T22" fmla="*/ 37393263 w 21600"/>
                <a:gd name="T23" fmla="*/ 105096865 h 21600"/>
                <a:gd name="T24" fmla="*/ 50610360 w 21600"/>
                <a:gd name="T25" fmla="*/ 91879759 h 21600"/>
                <a:gd name="T26" fmla="*/ 58089505 w 21600"/>
                <a:gd name="T27" fmla="*/ 91879759 h 21600"/>
                <a:gd name="T28" fmla="*/ 79547115 w 21600"/>
                <a:gd name="T29" fmla="*/ 113290530 h 21600"/>
                <a:gd name="T30" fmla="*/ 87025384 w 21600"/>
                <a:gd name="T31" fmla="*/ 113281026 h 21600"/>
                <a:gd name="T32" fmla="*/ 145848524 w 21600"/>
                <a:gd name="T33" fmla="*/ 54326075 h 21600"/>
                <a:gd name="T34" fmla="*/ 153327758 w 21600"/>
                <a:gd name="T35" fmla="*/ 54307934 h 21600"/>
                <a:gd name="T36" fmla="*/ 166478999 w 21600"/>
                <a:gd name="T37" fmla="*/ 67364522 h 21600"/>
                <a:gd name="T38" fmla="*/ 166497139 w 21600"/>
                <a:gd name="T39" fmla="*/ 74834154 h 21600"/>
                <a:gd name="T40" fmla="*/ 166497139 w 21600"/>
                <a:gd name="T41" fmla="*/ 74834154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7699" y="7955"/>
                  </a:moveTo>
                  <a:lnTo>
                    <a:pt x="10117" y="15555"/>
                  </a:lnTo>
                  <a:cubicBezTo>
                    <a:pt x="9898" y="15774"/>
                    <a:pt x="9467" y="15953"/>
                    <a:pt x="9158" y="15953"/>
                  </a:cubicBezTo>
                  <a:lnTo>
                    <a:pt x="8503" y="15953"/>
                  </a:lnTo>
                  <a:cubicBezTo>
                    <a:pt x="8194" y="15953"/>
                    <a:pt x="7763" y="15773"/>
                    <a:pt x="7544" y="15555"/>
                  </a:cubicBezTo>
                  <a:lnTo>
                    <a:pt x="3974" y="11968"/>
                  </a:lnTo>
                  <a:cubicBezTo>
                    <a:pt x="3756" y="11749"/>
                    <a:pt x="3756" y="11391"/>
                    <a:pt x="3975" y="11172"/>
                  </a:cubicBezTo>
                  <a:lnTo>
                    <a:pt x="5380" y="9767"/>
                  </a:lnTo>
                  <a:cubicBezTo>
                    <a:pt x="5599" y="9548"/>
                    <a:pt x="5956" y="9548"/>
                    <a:pt x="6175" y="9767"/>
                  </a:cubicBezTo>
                  <a:lnTo>
                    <a:pt x="8456" y="12043"/>
                  </a:lnTo>
                  <a:cubicBezTo>
                    <a:pt x="8675" y="12262"/>
                    <a:pt x="9033" y="12261"/>
                    <a:pt x="9251" y="12042"/>
                  </a:cubicBezTo>
                  <a:lnTo>
                    <a:pt x="15504" y="5775"/>
                  </a:lnTo>
                  <a:cubicBezTo>
                    <a:pt x="15722" y="5557"/>
                    <a:pt x="16080" y="5555"/>
                    <a:pt x="16299" y="5773"/>
                  </a:cubicBezTo>
                  <a:lnTo>
                    <a:pt x="17697" y="7161"/>
                  </a:lnTo>
                  <a:cubicBezTo>
                    <a:pt x="17916" y="7379"/>
                    <a:pt x="17917" y="7736"/>
                    <a:pt x="17699" y="7955"/>
                  </a:cubicBezTo>
                  <a:close/>
                  <a:moveTo>
                    <a:pt x="17699" y="7955"/>
                  </a:moveTo>
                </a:path>
              </a:pathLst>
            </a:custGeom>
            <a:solidFill>
              <a:srgbClr val="595959"/>
            </a:solidFill>
            <a:ln>
              <a:noFill/>
            </a:ln>
            <a:effectLst>
              <a:outerShdw dist="38100" dir="5400000" algn="ctr" rotWithShape="0">
                <a:srgbClr val="000000">
                  <a:alpha val="10000"/>
                </a:srgbClr>
              </a:outerShdw>
            </a:effectLst>
          </p:spPr>
          <p:txBody>
            <a:bodyPr lIns="0" tIns="0" rIns="0" bIns="0"/>
            <a:lstStyle/>
            <a:p>
              <a:endParaRPr lang="en-US" sz="1350">
                <a:latin typeface="微软雅黑" panose="020B0503020204020204" pitchFamily="34" charset="-122"/>
                <a:ea typeface="微软雅黑" panose="020B0503020204020204" pitchFamily="34" charset="-122"/>
              </a:endParaRPr>
            </a:p>
          </p:txBody>
        </p:sp>
        <p:sp>
          <p:nvSpPr>
            <p:cNvPr id="63" name="AutoShape 152"/>
            <p:cNvSpPr>
              <a:spLocks/>
            </p:cNvSpPr>
            <p:nvPr/>
          </p:nvSpPr>
          <p:spPr bwMode="auto">
            <a:xfrm>
              <a:off x="9099440" y="2820074"/>
              <a:ext cx="310907" cy="310907"/>
            </a:xfrm>
            <a:custGeom>
              <a:avLst/>
              <a:gdLst>
                <a:gd name="T0" fmla="*/ 101597923 w 21600"/>
                <a:gd name="T1" fmla="*/ 0 h 21600"/>
                <a:gd name="T2" fmla="*/ 0 w 21600"/>
                <a:gd name="T3" fmla="*/ 101597923 h 21600"/>
                <a:gd name="T4" fmla="*/ 101597923 w 21600"/>
                <a:gd name="T5" fmla="*/ 203194979 h 21600"/>
                <a:gd name="T6" fmla="*/ 203194979 w 21600"/>
                <a:gd name="T7" fmla="*/ 101597923 h 21600"/>
                <a:gd name="T8" fmla="*/ 101597923 w 21600"/>
                <a:gd name="T9" fmla="*/ 0 h 21600"/>
                <a:gd name="T10" fmla="*/ 166497139 w 21600"/>
                <a:gd name="T11" fmla="*/ 74834154 h 21600"/>
                <a:gd name="T12" fmla="*/ 95172298 w 21600"/>
                <a:gd name="T13" fmla="*/ 146329007 h 21600"/>
                <a:gd name="T14" fmla="*/ 86150424 w 21600"/>
                <a:gd name="T15" fmla="*/ 150072455 h 21600"/>
                <a:gd name="T16" fmla="*/ 79989396 w 21600"/>
                <a:gd name="T17" fmla="*/ 150072455 h 21600"/>
                <a:gd name="T18" fmla="*/ 70967522 w 21600"/>
                <a:gd name="T19" fmla="*/ 146329007 h 21600"/>
                <a:gd name="T20" fmla="*/ 37383661 w 21600"/>
                <a:gd name="T21" fmla="*/ 112584627 h 21600"/>
                <a:gd name="T22" fmla="*/ 37393263 w 21600"/>
                <a:gd name="T23" fmla="*/ 105096865 h 21600"/>
                <a:gd name="T24" fmla="*/ 50610360 w 21600"/>
                <a:gd name="T25" fmla="*/ 91879759 h 21600"/>
                <a:gd name="T26" fmla="*/ 58089505 w 21600"/>
                <a:gd name="T27" fmla="*/ 91879759 h 21600"/>
                <a:gd name="T28" fmla="*/ 79547115 w 21600"/>
                <a:gd name="T29" fmla="*/ 113290530 h 21600"/>
                <a:gd name="T30" fmla="*/ 87025384 w 21600"/>
                <a:gd name="T31" fmla="*/ 113281026 h 21600"/>
                <a:gd name="T32" fmla="*/ 145848524 w 21600"/>
                <a:gd name="T33" fmla="*/ 54326075 h 21600"/>
                <a:gd name="T34" fmla="*/ 153327758 w 21600"/>
                <a:gd name="T35" fmla="*/ 54307934 h 21600"/>
                <a:gd name="T36" fmla="*/ 166478999 w 21600"/>
                <a:gd name="T37" fmla="*/ 67364522 h 21600"/>
                <a:gd name="T38" fmla="*/ 166497139 w 21600"/>
                <a:gd name="T39" fmla="*/ 74834154 h 21600"/>
                <a:gd name="T40" fmla="*/ 166497139 w 21600"/>
                <a:gd name="T41" fmla="*/ 74834154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7699" y="7955"/>
                  </a:moveTo>
                  <a:lnTo>
                    <a:pt x="10117" y="15555"/>
                  </a:lnTo>
                  <a:cubicBezTo>
                    <a:pt x="9898" y="15774"/>
                    <a:pt x="9467" y="15953"/>
                    <a:pt x="9158" y="15953"/>
                  </a:cubicBezTo>
                  <a:lnTo>
                    <a:pt x="8503" y="15953"/>
                  </a:lnTo>
                  <a:cubicBezTo>
                    <a:pt x="8194" y="15953"/>
                    <a:pt x="7763" y="15773"/>
                    <a:pt x="7544" y="15555"/>
                  </a:cubicBezTo>
                  <a:lnTo>
                    <a:pt x="3974" y="11968"/>
                  </a:lnTo>
                  <a:cubicBezTo>
                    <a:pt x="3756" y="11749"/>
                    <a:pt x="3756" y="11391"/>
                    <a:pt x="3975" y="11172"/>
                  </a:cubicBezTo>
                  <a:lnTo>
                    <a:pt x="5380" y="9767"/>
                  </a:lnTo>
                  <a:cubicBezTo>
                    <a:pt x="5599" y="9548"/>
                    <a:pt x="5956" y="9548"/>
                    <a:pt x="6175" y="9767"/>
                  </a:cubicBezTo>
                  <a:lnTo>
                    <a:pt x="8456" y="12043"/>
                  </a:lnTo>
                  <a:cubicBezTo>
                    <a:pt x="8675" y="12262"/>
                    <a:pt x="9033" y="12261"/>
                    <a:pt x="9251" y="12042"/>
                  </a:cubicBezTo>
                  <a:lnTo>
                    <a:pt x="15504" y="5775"/>
                  </a:lnTo>
                  <a:cubicBezTo>
                    <a:pt x="15722" y="5557"/>
                    <a:pt x="16080" y="5555"/>
                    <a:pt x="16299" y="5773"/>
                  </a:cubicBezTo>
                  <a:lnTo>
                    <a:pt x="17697" y="7161"/>
                  </a:lnTo>
                  <a:cubicBezTo>
                    <a:pt x="17916" y="7379"/>
                    <a:pt x="17917" y="7736"/>
                    <a:pt x="17699" y="7955"/>
                  </a:cubicBezTo>
                  <a:close/>
                  <a:moveTo>
                    <a:pt x="17699" y="7955"/>
                  </a:moveTo>
                </a:path>
              </a:pathLst>
            </a:custGeom>
            <a:solidFill>
              <a:srgbClr val="595959"/>
            </a:solidFill>
            <a:ln>
              <a:noFill/>
            </a:ln>
            <a:effectLst>
              <a:outerShdw dist="38100" dir="5400000" algn="ctr" rotWithShape="0">
                <a:srgbClr val="000000">
                  <a:alpha val="10000"/>
                </a:srgbClr>
              </a:outerShdw>
            </a:effectLst>
          </p:spPr>
          <p:txBody>
            <a:bodyPr lIns="0" tIns="0" rIns="0" bIns="0"/>
            <a:lstStyle/>
            <a:p>
              <a:endParaRPr lang="en-US" sz="1350">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3960903" y="266662"/>
            <a:ext cx="4268606" cy="919077"/>
            <a:chOff x="3925680" y="337337"/>
            <a:chExt cx="4269162" cy="919197"/>
          </a:xfrm>
        </p:grpSpPr>
        <p:sp>
          <p:nvSpPr>
            <p:cNvPr id="70" name="文本框 69"/>
            <p:cNvSpPr txBox="1"/>
            <p:nvPr/>
          </p:nvSpPr>
          <p:spPr>
            <a:xfrm>
              <a:off x="3925680" y="337337"/>
              <a:ext cx="4269162"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r>
                <a:rPr lang="zh-CN" altLang="en-US" sz="3200" dirty="0">
                  <a:ea typeface="思源黑体" panose="020B0500000000000000" pitchFamily="34" charset="-122"/>
                </a:rPr>
                <a:t>可编辑图表样式</a:t>
              </a:r>
            </a:p>
          </p:txBody>
        </p:sp>
        <p:sp>
          <p:nvSpPr>
            <p:cNvPr id="71" name="文本框 70"/>
            <p:cNvSpPr txBox="1"/>
            <p:nvPr/>
          </p:nvSpPr>
          <p:spPr>
            <a:xfrm>
              <a:off x="3925680" y="868736"/>
              <a:ext cx="4269162" cy="387798"/>
            </a:xfrm>
            <a:prstGeom prst="rect">
              <a:avLst/>
            </a:prstGeom>
            <a:noFill/>
          </p:spPr>
          <p:txBody>
            <a:bodyPr wrap="square" rtlCol="0">
              <a:spAutoFit/>
              <a:scene3d>
                <a:camera prst="orthographicFront"/>
                <a:lightRig rig="threePt" dir="t"/>
              </a:scene3d>
              <a:sp3d contourW="12700"/>
            </a:bodyPr>
            <a:lstStyle>
              <a:defPPr>
                <a:defRPr lang="en-US"/>
              </a:defPPr>
              <a:lvl1pPr algn="ctr">
                <a:lnSpc>
                  <a:spcPct val="120000"/>
                </a:lnSpc>
                <a:defRPr sz="1100">
                  <a:solidFill>
                    <a:schemeClr val="bg1">
                      <a:lumMod val="65000"/>
                    </a:schemeClr>
                  </a:solidFill>
                  <a:latin typeface="Century Gothic" panose="020B0502020202020204" pitchFamily="34" charset="0"/>
                </a:defRPr>
              </a:lvl1pPr>
            </a:lstStyle>
            <a:p>
              <a:r>
                <a:rPr lang="en-US" altLang="zh-CN" sz="800" dirty="0">
                  <a:solidFill>
                    <a:schemeClr val="tx1">
                      <a:lumMod val="50000"/>
                      <a:lumOff val="50000"/>
                    </a:schemeClr>
                  </a:solidFill>
                  <a:ea typeface="思源黑体" panose="020B0500000000000000" pitchFamily="34" charset="-122"/>
                </a:rPr>
                <a:t>print the presentation and make it into a film to be used in a wider field The user can demonstrate on a projector or computer</a:t>
              </a:r>
            </a:p>
          </p:txBody>
        </p:sp>
      </p:grpSp>
    </p:spTree>
    <p:extLst>
      <p:ext uri="{BB962C8B-B14F-4D97-AF65-F5344CB8AC3E}">
        <p14:creationId xmlns:p14="http://schemas.microsoft.com/office/powerpoint/2010/main" val="839074726"/>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3249289641"/>
              </p:ext>
            </p:extLst>
          </p:nvPr>
        </p:nvGraphicFramePr>
        <p:xfrm>
          <a:off x="1679354" y="1355454"/>
          <a:ext cx="4315318" cy="46581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4248982996"/>
              </p:ext>
            </p:extLst>
          </p:nvPr>
        </p:nvGraphicFramePr>
        <p:xfrm>
          <a:off x="6455246" y="1355454"/>
          <a:ext cx="4369124" cy="4725215"/>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组合 11"/>
          <p:cNvGrpSpPr/>
          <p:nvPr/>
        </p:nvGrpSpPr>
        <p:grpSpPr>
          <a:xfrm>
            <a:off x="3960903" y="266662"/>
            <a:ext cx="4268606" cy="919077"/>
            <a:chOff x="3925680" y="337337"/>
            <a:chExt cx="4269162" cy="919197"/>
          </a:xfrm>
        </p:grpSpPr>
        <p:sp>
          <p:nvSpPr>
            <p:cNvPr id="13" name="文本框 12"/>
            <p:cNvSpPr txBox="1"/>
            <p:nvPr/>
          </p:nvSpPr>
          <p:spPr>
            <a:xfrm>
              <a:off x="3925680" y="337337"/>
              <a:ext cx="4269162"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r>
                <a:rPr lang="zh-CN" altLang="en-US" sz="3200" dirty="0">
                  <a:ea typeface="思源黑体" panose="020B0500000000000000" pitchFamily="34" charset="-122"/>
                </a:rPr>
                <a:t>可编辑图表样式</a:t>
              </a:r>
            </a:p>
          </p:txBody>
        </p:sp>
        <p:sp>
          <p:nvSpPr>
            <p:cNvPr id="14" name="文本框 13"/>
            <p:cNvSpPr txBox="1"/>
            <p:nvPr/>
          </p:nvSpPr>
          <p:spPr>
            <a:xfrm>
              <a:off x="3925680" y="868736"/>
              <a:ext cx="4269162" cy="387798"/>
            </a:xfrm>
            <a:prstGeom prst="rect">
              <a:avLst/>
            </a:prstGeom>
            <a:noFill/>
          </p:spPr>
          <p:txBody>
            <a:bodyPr wrap="square" rtlCol="0">
              <a:spAutoFit/>
              <a:scene3d>
                <a:camera prst="orthographicFront"/>
                <a:lightRig rig="threePt" dir="t"/>
              </a:scene3d>
              <a:sp3d contourW="12700"/>
            </a:bodyPr>
            <a:lstStyle>
              <a:defPPr>
                <a:defRPr lang="en-US"/>
              </a:defPPr>
              <a:lvl1pPr algn="ctr">
                <a:lnSpc>
                  <a:spcPct val="120000"/>
                </a:lnSpc>
                <a:defRPr sz="1100">
                  <a:solidFill>
                    <a:schemeClr val="bg1">
                      <a:lumMod val="65000"/>
                    </a:schemeClr>
                  </a:solidFill>
                  <a:latin typeface="Century Gothic" panose="020B0502020202020204" pitchFamily="34" charset="0"/>
                </a:defRPr>
              </a:lvl1pPr>
            </a:lstStyle>
            <a:p>
              <a:r>
                <a:rPr lang="en-US" altLang="zh-CN" sz="800" dirty="0">
                  <a:solidFill>
                    <a:schemeClr val="tx1">
                      <a:lumMod val="50000"/>
                      <a:lumOff val="50000"/>
                    </a:schemeClr>
                  </a:solidFill>
                  <a:ea typeface="思源黑体" panose="020B0500000000000000" pitchFamily="34" charset="-122"/>
                </a:rPr>
                <a:t>print the presentation and make it into a film to be used in a wider field The user can demonstrate on a projector or computer</a:t>
              </a:r>
            </a:p>
          </p:txBody>
        </p:sp>
      </p:grpSp>
    </p:spTree>
    <p:extLst>
      <p:ext uri="{BB962C8B-B14F-4D97-AF65-F5344CB8AC3E}">
        <p14:creationId xmlns:p14="http://schemas.microsoft.com/office/powerpoint/2010/main" val="1209765397"/>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87801" y="2155951"/>
            <a:ext cx="1478449" cy="1478448"/>
            <a:chOff x="1140357" y="1660936"/>
            <a:chExt cx="1224001" cy="1224000"/>
          </a:xfrm>
          <a:effectLst>
            <a:outerShdw dist="38100" dir="5400000" algn="ctr" rotWithShape="0">
              <a:srgbClr val="000000">
                <a:alpha val="10000"/>
              </a:srgbClr>
            </a:outerShdw>
          </a:effectLst>
        </p:grpSpPr>
        <p:sp>
          <p:nvSpPr>
            <p:cNvPr id="5" name="타원 69"/>
            <p:cNvSpPr/>
            <p:nvPr/>
          </p:nvSpPr>
          <p:spPr>
            <a:xfrm>
              <a:off x="1140357" y="1660936"/>
              <a:ext cx="1224000" cy="1224000"/>
            </a:xfrm>
            <a:prstGeom prst="ellipse">
              <a:avLst/>
            </a:prstGeom>
            <a:solidFill>
              <a:srgbClr val="595959"/>
            </a:solidFill>
            <a:ln w="1016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dirty="0">
                <a:solidFill>
                  <a:srgbClr val="FFFFFF"/>
                </a:solidFill>
                <a:latin typeface="Roboto Condensed Light" charset="0"/>
                <a:ea typeface="Roboto Condensed Light" charset="0"/>
                <a:cs typeface="Roboto Condensed Light" charset="0"/>
              </a:endParaRPr>
            </a:p>
          </p:txBody>
        </p:sp>
        <p:sp>
          <p:nvSpPr>
            <p:cNvPr id="6" name="타원 69"/>
            <p:cNvSpPr/>
            <p:nvPr/>
          </p:nvSpPr>
          <p:spPr>
            <a:xfrm>
              <a:off x="1140358" y="1660936"/>
              <a:ext cx="1224000" cy="1224000"/>
            </a:xfrm>
            <a:prstGeom prst="chord">
              <a:avLst>
                <a:gd name="adj1" fmla="val 21580614"/>
                <a:gd name="adj2" fmla="val 10795957"/>
              </a:avLst>
            </a:prstGeom>
            <a:solidFill>
              <a:srgbClr val="E53238"/>
            </a:solidFill>
            <a:ln w="1016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dirty="0">
                <a:solidFill>
                  <a:srgbClr val="FFFFFF"/>
                </a:solidFill>
                <a:latin typeface="Roboto Condensed Light" charset="0"/>
                <a:ea typeface="Roboto Condensed Light" charset="0"/>
                <a:cs typeface="Roboto Condensed Light" charset="0"/>
              </a:endParaRPr>
            </a:p>
          </p:txBody>
        </p:sp>
        <p:sp>
          <p:nvSpPr>
            <p:cNvPr id="7" name="TextBox 6"/>
            <p:cNvSpPr txBox="1"/>
            <p:nvPr/>
          </p:nvSpPr>
          <p:spPr>
            <a:xfrm>
              <a:off x="1210690" y="2397081"/>
              <a:ext cx="1138554" cy="358912"/>
            </a:xfrm>
            <a:prstGeom prst="rect">
              <a:avLst/>
            </a:prstGeom>
            <a:noFill/>
          </p:spPr>
          <p:txBody>
            <a:bodyPr wrap="square" lIns="0" tIns="0" rIns="0" bIns="0" rtlCol="0" anchor="ctr">
              <a:noAutofit/>
            </a:bodyPr>
            <a:lstStyle/>
            <a:p>
              <a:pPr algn="ctr">
                <a:spcAft>
                  <a:spcPts val="225"/>
                </a:spcAft>
              </a:pPr>
              <a:r>
                <a:rPr lang="nb-NO" sz="3000" dirty="0">
                  <a:solidFill>
                    <a:srgbClr val="FFFFFF"/>
                  </a:solidFill>
                  <a:latin typeface="Roboto Condensed Light" charset="0"/>
                  <a:ea typeface="Roboto Condensed Light" charset="0"/>
                  <a:cs typeface="Roboto Condensed Light" charset="0"/>
                </a:rPr>
                <a:t>50</a:t>
              </a:r>
              <a:r>
                <a:rPr lang="nb-NO" sz="2400" dirty="0">
                  <a:solidFill>
                    <a:srgbClr val="FFFFFF"/>
                  </a:solidFill>
                  <a:latin typeface="Roboto Condensed Light" charset="0"/>
                  <a:ea typeface="Roboto Condensed Light" charset="0"/>
                  <a:cs typeface="Roboto Condensed Light" charset="0"/>
                </a:rPr>
                <a:t>%</a:t>
              </a:r>
              <a:endParaRPr lang="en-US" sz="2400" dirty="0">
                <a:solidFill>
                  <a:srgbClr val="FFFFFF"/>
                </a:solidFill>
                <a:latin typeface="Roboto Condensed Light" charset="0"/>
                <a:ea typeface="Roboto Condensed Light" charset="0"/>
                <a:cs typeface="Roboto Condensed Light" charset="0"/>
              </a:endParaRPr>
            </a:p>
          </p:txBody>
        </p:sp>
      </p:grpSp>
      <p:grpSp>
        <p:nvGrpSpPr>
          <p:cNvPr id="8" name="Group 7"/>
          <p:cNvGrpSpPr/>
          <p:nvPr/>
        </p:nvGrpSpPr>
        <p:grpSpPr>
          <a:xfrm>
            <a:off x="4125030" y="2155951"/>
            <a:ext cx="1478448" cy="1478448"/>
            <a:chOff x="1140357" y="1660936"/>
            <a:chExt cx="1224000" cy="1224000"/>
          </a:xfrm>
          <a:effectLst>
            <a:outerShdw dist="38100" dir="5400000" algn="ctr" rotWithShape="0">
              <a:srgbClr val="000000">
                <a:alpha val="10000"/>
              </a:srgbClr>
            </a:outerShdw>
          </a:effectLst>
        </p:grpSpPr>
        <p:sp>
          <p:nvSpPr>
            <p:cNvPr id="9" name="타원 69"/>
            <p:cNvSpPr/>
            <p:nvPr/>
          </p:nvSpPr>
          <p:spPr>
            <a:xfrm>
              <a:off x="1140357" y="1660936"/>
              <a:ext cx="1224000" cy="1224000"/>
            </a:xfrm>
            <a:prstGeom prst="ellipse">
              <a:avLst/>
            </a:prstGeom>
            <a:solidFill>
              <a:srgbClr val="595959"/>
            </a:solidFill>
            <a:ln w="1016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dirty="0">
                <a:solidFill>
                  <a:srgbClr val="FFFFFF"/>
                </a:solidFill>
                <a:latin typeface="Roboto Condensed Light" charset="0"/>
                <a:ea typeface="Roboto Condensed Light" charset="0"/>
                <a:cs typeface="Roboto Condensed Light" charset="0"/>
              </a:endParaRPr>
            </a:p>
          </p:txBody>
        </p:sp>
        <p:sp>
          <p:nvSpPr>
            <p:cNvPr id="10" name="타원 69"/>
            <p:cNvSpPr/>
            <p:nvPr/>
          </p:nvSpPr>
          <p:spPr>
            <a:xfrm>
              <a:off x="1140357" y="1660936"/>
              <a:ext cx="1224000" cy="1224000"/>
            </a:xfrm>
            <a:prstGeom prst="chord">
              <a:avLst>
                <a:gd name="adj1" fmla="val 19343047"/>
                <a:gd name="adj2" fmla="val 13024249"/>
              </a:avLst>
            </a:prstGeom>
            <a:solidFill>
              <a:srgbClr val="E53238"/>
            </a:solidFill>
            <a:ln w="1016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dirty="0">
                <a:solidFill>
                  <a:srgbClr val="FFFFFF"/>
                </a:solidFill>
                <a:latin typeface="Roboto Condensed Light" charset="0"/>
                <a:ea typeface="Roboto Condensed Light" charset="0"/>
                <a:cs typeface="Roboto Condensed Light" charset="0"/>
              </a:endParaRPr>
            </a:p>
          </p:txBody>
        </p:sp>
        <p:sp>
          <p:nvSpPr>
            <p:cNvPr id="11" name="TextBox 10"/>
            <p:cNvSpPr txBox="1"/>
            <p:nvPr/>
          </p:nvSpPr>
          <p:spPr>
            <a:xfrm>
              <a:off x="1210690" y="2098262"/>
              <a:ext cx="1138554" cy="358912"/>
            </a:xfrm>
            <a:prstGeom prst="rect">
              <a:avLst/>
            </a:prstGeom>
            <a:noFill/>
          </p:spPr>
          <p:txBody>
            <a:bodyPr wrap="square" lIns="0" tIns="0" rIns="0" bIns="0" rtlCol="0" anchor="ctr">
              <a:noAutofit/>
            </a:bodyPr>
            <a:lstStyle/>
            <a:p>
              <a:pPr algn="ctr">
                <a:spcAft>
                  <a:spcPts val="225"/>
                </a:spcAft>
              </a:pPr>
              <a:r>
                <a:rPr lang="nb-NO" sz="3000" dirty="0">
                  <a:solidFill>
                    <a:srgbClr val="FFFFFF"/>
                  </a:solidFill>
                  <a:latin typeface="Roboto Condensed Light" charset="0"/>
                  <a:ea typeface="Roboto Condensed Light" charset="0"/>
                  <a:cs typeface="Roboto Condensed Light" charset="0"/>
                </a:rPr>
                <a:t>80</a:t>
              </a:r>
              <a:r>
                <a:rPr lang="nb-NO" sz="2400" dirty="0">
                  <a:solidFill>
                    <a:srgbClr val="FFFFFF"/>
                  </a:solidFill>
                  <a:latin typeface="Roboto Condensed Light" charset="0"/>
                  <a:ea typeface="Roboto Condensed Light" charset="0"/>
                  <a:cs typeface="Roboto Condensed Light" charset="0"/>
                </a:rPr>
                <a:t>%</a:t>
              </a:r>
              <a:endParaRPr lang="en-US" sz="2400" dirty="0">
                <a:solidFill>
                  <a:srgbClr val="FFFFFF"/>
                </a:solidFill>
                <a:latin typeface="Roboto Condensed Light" charset="0"/>
                <a:ea typeface="Roboto Condensed Light" charset="0"/>
                <a:cs typeface="Roboto Condensed Light" charset="0"/>
              </a:endParaRPr>
            </a:p>
          </p:txBody>
        </p:sp>
      </p:grpSp>
      <p:grpSp>
        <p:nvGrpSpPr>
          <p:cNvPr id="12" name="Group 11"/>
          <p:cNvGrpSpPr/>
          <p:nvPr/>
        </p:nvGrpSpPr>
        <p:grpSpPr>
          <a:xfrm>
            <a:off x="6562259" y="2155951"/>
            <a:ext cx="1478448" cy="1478448"/>
            <a:chOff x="1140357" y="1660936"/>
            <a:chExt cx="1224000" cy="1224000"/>
          </a:xfrm>
          <a:effectLst>
            <a:outerShdw dist="38100" dir="5400000" algn="ctr" rotWithShape="0">
              <a:srgbClr val="000000">
                <a:alpha val="10000"/>
              </a:srgbClr>
            </a:outerShdw>
          </a:effectLst>
        </p:grpSpPr>
        <p:sp>
          <p:nvSpPr>
            <p:cNvPr id="13" name="타원 69"/>
            <p:cNvSpPr/>
            <p:nvPr/>
          </p:nvSpPr>
          <p:spPr>
            <a:xfrm>
              <a:off x="1140357" y="1660936"/>
              <a:ext cx="1224000" cy="1224000"/>
            </a:xfrm>
            <a:prstGeom prst="ellipse">
              <a:avLst/>
            </a:prstGeom>
            <a:solidFill>
              <a:srgbClr val="595959"/>
            </a:solidFill>
            <a:ln w="1016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dirty="0">
                <a:solidFill>
                  <a:srgbClr val="FFFFFF"/>
                </a:solidFill>
                <a:latin typeface="Roboto Condensed Light" charset="0"/>
                <a:ea typeface="Roboto Condensed Light" charset="0"/>
                <a:cs typeface="Roboto Condensed Light" charset="0"/>
              </a:endParaRPr>
            </a:p>
          </p:txBody>
        </p:sp>
        <p:sp>
          <p:nvSpPr>
            <p:cNvPr id="14" name="타원 69"/>
            <p:cNvSpPr/>
            <p:nvPr/>
          </p:nvSpPr>
          <p:spPr>
            <a:xfrm>
              <a:off x="1140357" y="1660936"/>
              <a:ext cx="1224000" cy="1224000"/>
            </a:xfrm>
            <a:prstGeom prst="chord">
              <a:avLst>
                <a:gd name="adj1" fmla="val 1227871"/>
                <a:gd name="adj2" fmla="val 9519582"/>
              </a:avLst>
            </a:prstGeom>
            <a:solidFill>
              <a:srgbClr val="E53238"/>
            </a:solidFill>
            <a:ln w="1016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dirty="0">
                <a:solidFill>
                  <a:srgbClr val="FFFFFF"/>
                </a:solidFill>
                <a:latin typeface="Roboto Condensed Light" charset="0"/>
                <a:ea typeface="Roboto Condensed Light" charset="0"/>
                <a:cs typeface="Roboto Condensed Light" charset="0"/>
              </a:endParaRPr>
            </a:p>
          </p:txBody>
        </p:sp>
        <p:sp>
          <p:nvSpPr>
            <p:cNvPr id="15" name="TextBox 14"/>
            <p:cNvSpPr txBox="1"/>
            <p:nvPr/>
          </p:nvSpPr>
          <p:spPr>
            <a:xfrm>
              <a:off x="1210690" y="2455710"/>
              <a:ext cx="1138554" cy="358912"/>
            </a:xfrm>
            <a:prstGeom prst="rect">
              <a:avLst/>
            </a:prstGeom>
            <a:noFill/>
          </p:spPr>
          <p:txBody>
            <a:bodyPr wrap="square" lIns="0" tIns="0" rIns="0" bIns="0" rtlCol="0" anchor="ctr">
              <a:noAutofit/>
            </a:bodyPr>
            <a:lstStyle/>
            <a:p>
              <a:pPr algn="ctr">
                <a:spcAft>
                  <a:spcPts val="225"/>
                </a:spcAft>
              </a:pPr>
              <a:r>
                <a:rPr lang="nb-NO" sz="3000" dirty="0">
                  <a:solidFill>
                    <a:srgbClr val="FFFFFF"/>
                  </a:solidFill>
                  <a:latin typeface="Roboto Condensed Light" charset="0"/>
                  <a:ea typeface="Roboto Condensed Light" charset="0"/>
                  <a:cs typeface="Roboto Condensed Light" charset="0"/>
                </a:rPr>
                <a:t>30</a:t>
              </a:r>
              <a:r>
                <a:rPr lang="nb-NO" sz="2400" dirty="0">
                  <a:solidFill>
                    <a:srgbClr val="FFFFFF"/>
                  </a:solidFill>
                  <a:latin typeface="Roboto Condensed Light" charset="0"/>
                  <a:ea typeface="Roboto Condensed Light" charset="0"/>
                  <a:cs typeface="Roboto Condensed Light" charset="0"/>
                </a:rPr>
                <a:t>%</a:t>
              </a:r>
              <a:endParaRPr lang="en-US" sz="2400" dirty="0">
                <a:solidFill>
                  <a:srgbClr val="FFFFFF"/>
                </a:solidFill>
                <a:latin typeface="Roboto Condensed Light" charset="0"/>
                <a:ea typeface="Roboto Condensed Light" charset="0"/>
                <a:cs typeface="Roboto Condensed Light" charset="0"/>
              </a:endParaRPr>
            </a:p>
          </p:txBody>
        </p:sp>
      </p:grpSp>
      <p:grpSp>
        <p:nvGrpSpPr>
          <p:cNvPr id="16" name="Group 15"/>
          <p:cNvGrpSpPr/>
          <p:nvPr/>
        </p:nvGrpSpPr>
        <p:grpSpPr>
          <a:xfrm>
            <a:off x="8999487" y="2155951"/>
            <a:ext cx="1478448" cy="1478448"/>
            <a:chOff x="1140357" y="1660936"/>
            <a:chExt cx="1224000" cy="1224000"/>
          </a:xfrm>
          <a:effectLst>
            <a:outerShdw dist="38100" dir="5400000" algn="ctr" rotWithShape="0">
              <a:srgbClr val="000000">
                <a:alpha val="10000"/>
              </a:srgbClr>
            </a:outerShdw>
          </a:effectLst>
        </p:grpSpPr>
        <p:sp>
          <p:nvSpPr>
            <p:cNvPr id="17" name="타원 69"/>
            <p:cNvSpPr/>
            <p:nvPr/>
          </p:nvSpPr>
          <p:spPr>
            <a:xfrm>
              <a:off x="1140357" y="1660936"/>
              <a:ext cx="1224000" cy="1224000"/>
            </a:xfrm>
            <a:prstGeom prst="ellipse">
              <a:avLst/>
            </a:prstGeom>
            <a:solidFill>
              <a:srgbClr val="595959"/>
            </a:solidFill>
            <a:ln w="1016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dirty="0">
                <a:solidFill>
                  <a:srgbClr val="FFFFFF"/>
                </a:solidFill>
                <a:latin typeface="Roboto Condensed Light" charset="0"/>
                <a:ea typeface="Roboto Condensed Light" charset="0"/>
                <a:cs typeface="Roboto Condensed Light" charset="0"/>
              </a:endParaRPr>
            </a:p>
          </p:txBody>
        </p:sp>
        <p:sp>
          <p:nvSpPr>
            <p:cNvPr id="18" name="타원 69"/>
            <p:cNvSpPr/>
            <p:nvPr/>
          </p:nvSpPr>
          <p:spPr>
            <a:xfrm>
              <a:off x="1140357" y="1660936"/>
              <a:ext cx="1224000" cy="1224000"/>
            </a:xfrm>
            <a:prstGeom prst="chord">
              <a:avLst>
                <a:gd name="adj1" fmla="val 20572023"/>
                <a:gd name="adj2" fmla="val 11837175"/>
              </a:avLst>
            </a:prstGeom>
            <a:solidFill>
              <a:srgbClr val="E53238"/>
            </a:solidFill>
            <a:ln w="1016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dirty="0">
                <a:solidFill>
                  <a:srgbClr val="FFFFFF"/>
                </a:solidFill>
                <a:latin typeface="Roboto Condensed Light" charset="0"/>
                <a:ea typeface="Roboto Condensed Light" charset="0"/>
                <a:cs typeface="Roboto Condensed Light" charset="0"/>
              </a:endParaRPr>
            </a:p>
          </p:txBody>
        </p:sp>
        <p:sp>
          <p:nvSpPr>
            <p:cNvPr id="19" name="TextBox 18"/>
            <p:cNvSpPr txBox="1"/>
            <p:nvPr/>
          </p:nvSpPr>
          <p:spPr>
            <a:xfrm>
              <a:off x="1210690" y="2272936"/>
              <a:ext cx="1138554" cy="358912"/>
            </a:xfrm>
            <a:prstGeom prst="rect">
              <a:avLst/>
            </a:prstGeom>
            <a:noFill/>
          </p:spPr>
          <p:txBody>
            <a:bodyPr wrap="square" lIns="0" tIns="0" rIns="0" bIns="0" rtlCol="0" anchor="ctr">
              <a:noAutofit/>
            </a:bodyPr>
            <a:lstStyle/>
            <a:p>
              <a:pPr algn="ctr">
                <a:spcAft>
                  <a:spcPts val="225"/>
                </a:spcAft>
              </a:pPr>
              <a:r>
                <a:rPr lang="nb-NO" sz="3000" dirty="0">
                  <a:solidFill>
                    <a:srgbClr val="FFFFFF"/>
                  </a:solidFill>
                  <a:latin typeface="Roboto Condensed Light" charset="0"/>
                  <a:ea typeface="Roboto Condensed Light" charset="0"/>
                  <a:cs typeface="Roboto Condensed Light" charset="0"/>
                </a:rPr>
                <a:t>65</a:t>
              </a:r>
              <a:r>
                <a:rPr lang="nb-NO" sz="2400" dirty="0">
                  <a:solidFill>
                    <a:srgbClr val="FFFFFF"/>
                  </a:solidFill>
                  <a:latin typeface="Roboto Condensed Light" charset="0"/>
                  <a:ea typeface="Roboto Condensed Light" charset="0"/>
                  <a:cs typeface="Roboto Condensed Light" charset="0"/>
                </a:rPr>
                <a:t>%</a:t>
              </a:r>
              <a:endParaRPr lang="en-US" sz="2400" dirty="0">
                <a:solidFill>
                  <a:srgbClr val="FFFFFF"/>
                </a:solidFill>
                <a:latin typeface="Roboto Condensed Light" charset="0"/>
                <a:ea typeface="Roboto Condensed Light" charset="0"/>
                <a:cs typeface="Roboto Condensed Light" charset="0"/>
              </a:endParaRPr>
            </a:p>
          </p:txBody>
        </p:sp>
      </p:grpSp>
      <p:sp>
        <p:nvSpPr>
          <p:cNvPr id="20" name="Rounded Rectangle 19"/>
          <p:cNvSpPr/>
          <p:nvPr/>
        </p:nvSpPr>
        <p:spPr>
          <a:xfrm>
            <a:off x="1687801" y="3898058"/>
            <a:ext cx="1478448" cy="370609"/>
          </a:xfrm>
          <a:prstGeom prst="roundRect">
            <a:avLst/>
          </a:prstGeom>
          <a:solidFill>
            <a:srgbClr val="595959"/>
          </a:solidFill>
          <a:ln>
            <a:noFill/>
          </a:ln>
          <a:effectLst>
            <a:outerShdw dist="38100" dir="5400000" algn="ctr" rotWithShape="0">
              <a:srgbClr val="000000">
                <a:alpha val="10000"/>
              </a:srgbClr>
            </a:outerShdw>
          </a:effectLst>
        </p:spPr>
        <p:style>
          <a:lnRef idx="2">
            <a:schemeClr val="dk1"/>
          </a:lnRef>
          <a:fillRef idx="1">
            <a:schemeClr val="lt1"/>
          </a:fillRef>
          <a:effectRef idx="0">
            <a:schemeClr val="dk1"/>
          </a:effectRef>
          <a:fontRef idx="minor">
            <a:schemeClr val="dk1"/>
          </a:fontRef>
        </p:style>
        <p:txBody>
          <a:bodyPr lIns="0" tIns="0" rIns="0" bIns="0" rtlCol="0" anchor="ctr"/>
          <a:lstStyle/>
          <a:p>
            <a:pPr lvl="0" algn="ctr"/>
            <a:r>
              <a:rPr lang="zh-CN" altLang="en-US" sz="1500" dirty="0">
                <a:solidFill>
                  <a:srgbClr val="FFFFFF"/>
                </a:solidFill>
                <a:latin typeface="微软雅黑" panose="020B0503020204020204" pitchFamily="34" charset="-122"/>
                <a:ea typeface="微软雅黑" panose="020B0503020204020204" pitchFamily="34" charset="-122"/>
                <a:cs typeface="Roboto Condensed Light" charset="0"/>
              </a:rPr>
              <a:t>添加标题</a:t>
            </a:r>
            <a:endParaRPr lang="en-US" sz="1500" dirty="0">
              <a:solidFill>
                <a:srgbClr val="FFFFFF"/>
              </a:solidFill>
              <a:latin typeface="微软雅黑" panose="020B0503020204020204" pitchFamily="34" charset="-122"/>
              <a:ea typeface="微软雅黑" panose="020B0503020204020204" pitchFamily="34" charset="-122"/>
              <a:cs typeface="Roboto Condensed Light" charset="0"/>
            </a:endParaRPr>
          </a:p>
        </p:txBody>
      </p:sp>
      <p:sp>
        <p:nvSpPr>
          <p:cNvPr id="21" name="Rounded Rectangle 20"/>
          <p:cNvSpPr/>
          <p:nvPr/>
        </p:nvSpPr>
        <p:spPr>
          <a:xfrm>
            <a:off x="4125030" y="3898058"/>
            <a:ext cx="1478448" cy="370609"/>
          </a:xfrm>
          <a:prstGeom prst="roundRect">
            <a:avLst/>
          </a:prstGeom>
          <a:solidFill>
            <a:srgbClr val="E53238"/>
          </a:solidFill>
          <a:ln>
            <a:noFill/>
          </a:ln>
          <a:effectLst>
            <a:outerShdw dist="38100" dir="5400000" algn="ctr" rotWithShape="0">
              <a:srgbClr val="000000">
                <a:alpha val="10000"/>
              </a:srgbClr>
            </a:outerShdw>
          </a:effectLst>
        </p:spPr>
        <p:style>
          <a:lnRef idx="2">
            <a:schemeClr val="dk1"/>
          </a:lnRef>
          <a:fillRef idx="1">
            <a:schemeClr val="lt1"/>
          </a:fillRef>
          <a:effectRef idx="0">
            <a:schemeClr val="dk1"/>
          </a:effectRef>
          <a:fontRef idx="minor">
            <a:schemeClr val="dk1"/>
          </a:fontRef>
        </p:style>
        <p:txBody>
          <a:bodyPr lIns="0" tIns="0" rIns="0" bIns="0" rtlCol="0" anchor="ctr"/>
          <a:lstStyle/>
          <a:p>
            <a:pPr lvl="0" algn="ctr"/>
            <a:r>
              <a:rPr lang="zh-CN" altLang="en-US" sz="1500" dirty="0">
                <a:solidFill>
                  <a:srgbClr val="FFFFFF"/>
                </a:solidFill>
                <a:latin typeface="微软雅黑" panose="020B0503020204020204" pitchFamily="34" charset="-122"/>
                <a:ea typeface="微软雅黑" panose="020B0503020204020204" pitchFamily="34" charset="-122"/>
                <a:cs typeface="Roboto Condensed Light" charset="0"/>
              </a:rPr>
              <a:t>添加标题</a:t>
            </a:r>
            <a:endParaRPr lang="en-US" altLang="zh-CN" sz="1500" dirty="0">
              <a:solidFill>
                <a:srgbClr val="FFFFFF"/>
              </a:solidFill>
              <a:latin typeface="微软雅黑" panose="020B0503020204020204" pitchFamily="34" charset="-122"/>
              <a:ea typeface="微软雅黑" panose="020B0503020204020204" pitchFamily="34" charset="-122"/>
              <a:cs typeface="Roboto Condensed Light" charset="0"/>
            </a:endParaRPr>
          </a:p>
        </p:txBody>
      </p:sp>
      <p:sp>
        <p:nvSpPr>
          <p:cNvPr id="22" name="Rounded Rectangle 21"/>
          <p:cNvSpPr/>
          <p:nvPr/>
        </p:nvSpPr>
        <p:spPr>
          <a:xfrm>
            <a:off x="6562259" y="3898058"/>
            <a:ext cx="1478448" cy="370609"/>
          </a:xfrm>
          <a:prstGeom prst="roundRect">
            <a:avLst/>
          </a:prstGeom>
          <a:solidFill>
            <a:srgbClr val="595959"/>
          </a:solidFill>
          <a:ln>
            <a:noFill/>
          </a:ln>
          <a:effectLst>
            <a:outerShdw dist="38100" dir="5400000" algn="ctr" rotWithShape="0">
              <a:srgbClr val="000000">
                <a:alpha val="10000"/>
              </a:srgbClr>
            </a:outerShdw>
          </a:effectLst>
        </p:spPr>
        <p:style>
          <a:lnRef idx="2">
            <a:schemeClr val="dk1"/>
          </a:lnRef>
          <a:fillRef idx="1">
            <a:schemeClr val="lt1"/>
          </a:fillRef>
          <a:effectRef idx="0">
            <a:schemeClr val="dk1"/>
          </a:effectRef>
          <a:fontRef idx="minor">
            <a:schemeClr val="dk1"/>
          </a:fontRef>
        </p:style>
        <p:txBody>
          <a:bodyPr lIns="0" tIns="0" rIns="0" bIns="0" rtlCol="0" anchor="ctr"/>
          <a:lstStyle/>
          <a:p>
            <a:pPr lvl="0" algn="ctr"/>
            <a:r>
              <a:rPr lang="zh-CN" altLang="en-US" sz="1500" dirty="0">
                <a:solidFill>
                  <a:srgbClr val="FFFFFF"/>
                </a:solidFill>
                <a:latin typeface="微软雅黑" panose="020B0503020204020204" pitchFamily="34" charset="-122"/>
                <a:ea typeface="微软雅黑" panose="020B0503020204020204" pitchFamily="34" charset="-122"/>
                <a:cs typeface="Roboto Condensed Light" charset="0"/>
              </a:rPr>
              <a:t>添加标题</a:t>
            </a:r>
            <a:endParaRPr lang="en-US" altLang="zh-CN" sz="1500" dirty="0">
              <a:solidFill>
                <a:srgbClr val="FFFFFF"/>
              </a:solidFill>
              <a:latin typeface="微软雅黑" panose="020B0503020204020204" pitchFamily="34" charset="-122"/>
              <a:ea typeface="微软雅黑" panose="020B0503020204020204" pitchFamily="34" charset="-122"/>
              <a:cs typeface="Roboto Condensed Light" charset="0"/>
            </a:endParaRPr>
          </a:p>
        </p:txBody>
      </p:sp>
      <p:sp>
        <p:nvSpPr>
          <p:cNvPr id="23" name="Rounded Rectangle 22"/>
          <p:cNvSpPr/>
          <p:nvPr/>
        </p:nvSpPr>
        <p:spPr>
          <a:xfrm>
            <a:off x="8999487" y="3898058"/>
            <a:ext cx="1478448" cy="370609"/>
          </a:xfrm>
          <a:prstGeom prst="roundRect">
            <a:avLst/>
          </a:prstGeom>
          <a:solidFill>
            <a:srgbClr val="E53238"/>
          </a:solidFill>
          <a:ln>
            <a:noFill/>
          </a:ln>
          <a:effectLst>
            <a:outerShdw dist="38100" dir="5400000" algn="ctr" rotWithShape="0">
              <a:srgbClr val="000000">
                <a:alpha val="10000"/>
              </a:srgbClr>
            </a:outerShdw>
          </a:effectLst>
        </p:spPr>
        <p:style>
          <a:lnRef idx="2">
            <a:schemeClr val="dk1"/>
          </a:lnRef>
          <a:fillRef idx="1">
            <a:schemeClr val="lt1"/>
          </a:fillRef>
          <a:effectRef idx="0">
            <a:schemeClr val="dk1"/>
          </a:effectRef>
          <a:fontRef idx="minor">
            <a:schemeClr val="dk1"/>
          </a:fontRef>
        </p:style>
        <p:txBody>
          <a:bodyPr lIns="0" tIns="0" rIns="0" bIns="0" rtlCol="0" anchor="ctr"/>
          <a:lstStyle/>
          <a:p>
            <a:pPr lvl="0" algn="ctr"/>
            <a:r>
              <a:rPr lang="zh-CN" altLang="en-US" sz="1500" dirty="0">
                <a:solidFill>
                  <a:srgbClr val="FFFFFF"/>
                </a:solidFill>
                <a:latin typeface="微软雅黑" panose="020B0503020204020204" pitchFamily="34" charset="-122"/>
                <a:ea typeface="微软雅黑" panose="020B0503020204020204" pitchFamily="34" charset="-122"/>
                <a:cs typeface="Roboto Condensed Light" charset="0"/>
              </a:rPr>
              <a:t>添加标题</a:t>
            </a:r>
            <a:endParaRPr lang="en-US" altLang="zh-CN" sz="1500" dirty="0">
              <a:solidFill>
                <a:srgbClr val="FFFFFF"/>
              </a:solidFill>
              <a:latin typeface="微软雅黑" panose="020B0503020204020204" pitchFamily="34" charset="-122"/>
              <a:ea typeface="微软雅黑" panose="020B0503020204020204" pitchFamily="34" charset="-122"/>
              <a:cs typeface="Roboto Condensed Light" charset="0"/>
            </a:endParaRPr>
          </a:p>
        </p:txBody>
      </p:sp>
      <p:sp>
        <p:nvSpPr>
          <p:cNvPr id="33" name="Text Placeholder 9">
            <a:extLst>
              <a:ext uri="{FF2B5EF4-FFF2-40B4-BE49-F238E27FC236}">
                <a16:creationId xmlns:a16="http://schemas.microsoft.com/office/drawing/2014/main" id="{724F69F4-C35B-4525-925A-3E084C95659C}"/>
              </a:ext>
            </a:extLst>
          </p:cNvPr>
          <p:cNvSpPr txBox="1">
            <a:spLocks/>
          </p:cNvSpPr>
          <p:nvPr/>
        </p:nvSpPr>
        <p:spPr>
          <a:xfrm>
            <a:off x="1390011" y="4545314"/>
            <a:ext cx="2074029" cy="564728"/>
          </a:xfrm>
          <a:prstGeom prst="rect">
            <a:avLst/>
          </a:prstGeom>
        </p:spPr>
        <p:txBody>
          <a:bodyPr vert="horz" lIns="91428" tIns="45714" rIns="91428"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zh-CN" altLang="en-US" sz="10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rPr>
              <a:t>请在此粘贴或者输入你的文字内容请在此粘贴请在此粘贴或者输入你的文字内容请在此粘贴或者输入你的文字内容或者</a:t>
            </a:r>
            <a:endParaRPr lang="en-AU" altLang="zh-CN" sz="10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endParaRPr>
          </a:p>
        </p:txBody>
      </p:sp>
      <p:sp>
        <p:nvSpPr>
          <p:cNvPr id="34" name="Text Placeholder 9">
            <a:extLst>
              <a:ext uri="{FF2B5EF4-FFF2-40B4-BE49-F238E27FC236}">
                <a16:creationId xmlns:a16="http://schemas.microsoft.com/office/drawing/2014/main" id="{724F69F4-C35B-4525-925A-3E084C95659C}"/>
              </a:ext>
            </a:extLst>
          </p:cNvPr>
          <p:cNvSpPr txBox="1">
            <a:spLocks/>
          </p:cNvSpPr>
          <p:nvPr/>
        </p:nvSpPr>
        <p:spPr>
          <a:xfrm>
            <a:off x="3827240" y="4545314"/>
            <a:ext cx="2074029" cy="564728"/>
          </a:xfrm>
          <a:prstGeom prst="rect">
            <a:avLst/>
          </a:prstGeom>
        </p:spPr>
        <p:txBody>
          <a:bodyPr vert="horz" lIns="91428" tIns="45714" rIns="91428"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zh-CN" altLang="en-US" sz="10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rPr>
              <a:t>请在此粘贴或者输入你的文字内容请在此粘贴请在此粘贴或者输入你的文字内容请在此粘贴或者输入你的文字内容或者</a:t>
            </a:r>
            <a:endParaRPr lang="en-AU" altLang="zh-CN" sz="10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endParaRPr>
          </a:p>
        </p:txBody>
      </p:sp>
      <p:sp>
        <p:nvSpPr>
          <p:cNvPr id="35" name="Text Placeholder 9">
            <a:extLst>
              <a:ext uri="{FF2B5EF4-FFF2-40B4-BE49-F238E27FC236}">
                <a16:creationId xmlns:a16="http://schemas.microsoft.com/office/drawing/2014/main" id="{724F69F4-C35B-4525-925A-3E084C95659C}"/>
              </a:ext>
            </a:extLst>
          </p:cNvPr>
          <p:cNvSpPr txBox="1">
            <a:spLocks/>
          </p:cNvSpPr>
          <p:nvPr/>
        </p:nvSpPr>
        <p:spPr>
          <a:xfrm>
            <a:off x="6264469" y="4545314"/>
            <a:ext cx="2074029" cy="564728"/>
          </a:xfrm>
          <a:prstGeom prst="rect">
            <a:avLst/>
          </a:prstGeom>
        </p:spPr>
        <p:txBody>
          <a:bodyPr vert="horz" lIns="91428" tIns="45714" rIns="91428"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zh-CN" altLang="en-US" sz="10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rPr>
              <a:t>请在此粘贴或者输入你的文字内容请在此粘贴请在此粘贴或者输入你的文字内容请在此粘贴或者输入你的文字内容或者</a:t>
            </a:r>
            <a:endParaRPr lang="en-AU" altLang="zh-CN" sz="10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endParaRPr>
          </a:p>
        </p:txBody>
      </p:sp>
      <p:sp>
        <p:nvSpPr>
          <p:cNvPr id="36" name="Text Placeholder 9">
            <a:extLst>
              <a:ext uri="{FF2B5EF4-FFF2-40B4-BE49-F238E27FC236}">
                <a16:creationId xmlns:a16="http://schemas.microsoft.com/office/drawing/2014/main" id="{724F69F4-C35B-4525-925A-3E084C95659C}"/>
              </a:ext>
            </a:extLst>
          </p:cNvPr>
          <p:cNvSpPr txBox="1">
            <a:spLocks/>
          </p:cNvSpPr>
          <p:nvPr/>
        </p:nvSpPr>
        <p:spPr>
          <a:xfrm>
            <a:off x="8701697" y="4545314"/>
            <a:ext cx="2074029" cy="564728"/>
          </a:xfrm>
          <a:prstGeom prst="rect">
            <a:avLst/>
          </a:prstGeom>
        </p:spPr>
        <p:txBody>
          <a:bodyPr vert="horz" lIns="91428" tIns="45714" rIns="91428"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zh-CN" altLang="en-US" sz="10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rPr>
              <a:t>请在此粘贴或者输入你的文字内容请在此粘贴请在此粘贴或者输入你的文字内容请在此粘贴或者输入你的文字内容或者</a:t>
            </a:r>
            <a:endParaRPr lang="en-AU" altLang="zh-CN" sz="1000" dirty="0">
              <a:solidFill>
                <a:srgbClr val="4F4D50"/>
              </a:solidFill>
              <a:latin typeface="思源黑体" panose="020B0500000000000000" pitchFamily="34" charset="-122"/>
              <a:ea typeface="思源黑体" panose="020B0500000000000000" pitchFamily="34" charset="-122"/>
              <a:sym typeface="微软雅黑" panose="020B0503020204020204" pitchFamily="34" charset="-122"/>
            </a:endParaRPr>
          </a:p>
        </p:txBody>
      </p:sp>
      <p:grpSp>
        <p:nvGrpSpPr>
          <p:cNvPr id="37" name="组合 36"/>
          <p:cNvGrpSpPr/>
          <p:nvPr/>
        </p:nvGrpSpPr>
        <p:grpSpPr>
          <a:xfrm>
            <a:off x="3960903" y="266662"/>
            <a:ext cx="4268606" cy="919077"/>
            <a:chOff x="3925680" y="337337"/>
            <a:chExt cx="4269162" cy="919197"/>
          </a:xfrm>
        </p:grpSpPr>
        <p:sp>
          <p:nvSpPr>
            <p:cNvPr id="38" name="文本框 37"/>
            <p:cNvSpPr txBox="1"/>
            <p:nvPr/>
          </p:nvSpPr>
          <p:spPr>
            <a:xfrm>
              <a:off x="3925680" y="337337"/>
              <a:ext cx="4269162"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r>
                <a:rPr lang="zh-CN" altLang="en-US" sz="3200" dirty="0">
                  <a:ea typeface="思源黑体" panose="020B0500000000000000" pitchFamily="34" charset="-122"/>
                </a:rPr>
                <a:t>可编辑图表样式</a:t>
              </a:r>
            </a:p>
          </p:txBody>
        </p:sp>
        <p:sp>
          <p:nvSpPr>
            <p:cNvPr id="39" name="文本框 38"/>
            <p:cNvSpPr txBox="1"/>
            <p:nvPr/>
          </p:nvSpPr>
          <p:spPr>
            <a:xfrm>
              <a:off x="3925680" y="868736"/>
              <a:ext cx="4269162" cy="387798"/>
            </a:xfrm>
            <a:prstGeom prst="rect">
              <a:avLst/>
            </a:prstGeom>
            <a:noFill/>
          </p:spPr>
          <p:txBody>
            <a:bodyPr wrap="square" rtlCol="0">
              <a:spAutoFit/>
              <a:scene3d>
                <a:camera prst="orthographicFront"/>
                <a:lightRig rig="threePt" dir="t"/>
              </a:scene3d>
              <a:sp3d contourW="12700"/>
            </a:bodyPr>
            <a:lstStyle>
              <a:defPPr>
                <a:defRPr lang="en-US"/>
              </a:defPPr>
              <a:lvl1pPr algn="ctr">
                <a:lnSpc>
                  <a:spcPct val="120000"/>
                </a:lnSpc>
                <a:defRPr sz="1100">
                  <a:solidFill>
                    <a:schemeClr val="bg1">
                      <a:lumMod val="65000"/>
                    </a:schemeClr>
                  </a:solidFill>
                  <a:latin typeface="Century Gothic" panose="020B0502020202020204" pitchFamily="34" charset="0"/>
                </a:defRPr>
              </a:lvl1pPr>
            </a:lstStyle>
            <a:p>
              <a:r>
                <a:rPr lang="en-US" altLang="zh-CN" sz="800" dirty="0">
                  <a:solidFill>
                    <a:schemeClr val="tx1">
                      <a:lumMod val="50000"/>
                      <a:lumOff val="50000"/>
                    </a:schemeClr>
                  </a:solidFill>
                  <a:ea typeface="思源黑体" panose="020B0500000000000000" pitchFamily="34" charset="-122"/>
                </a:rPr>
                <a:t>print the presentation and make it into a film to be used in a wider field The user can demonstrate on a projector or computer</a:t>
              </a:r>
            </a:p>
          </p:txBody>
        </p:sp>
      </p:grpSp>
    </p:spTree>
    <p:extLst>
      <p:ext uri="{BB962C8B-B14F-4D97-AF65-F5344CB8AC3E}">
        <p14:creationId xmlns:p14="http://schemas.microsoft.com/office/powerpoint/2010/main" val="3850677351"/>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childTnLst>
                                    </p:cTn>
                                  </p:par>
                                  <p:par>
                                    <p:cTn id="24" presetID="2" presetClass="entr" presetSubtype="4" fill="hold" grpId="0" nodeType="withEffect" p14:presetBounceEnd="57000">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14:bounceEnd="57000">
                                          <p:cBhvr additive="base">
                                            <p:cTn id="26" dur="1250" fill="hold"/>
                                            <p:tgtEl>
                                              <p:spTgt spid="20"/>
                                            </p:tgtEl>
                                            <p:attrNameLst>
                                              <p:attrName>ppt_x</p:attrName>
                                            </p:attrNameLst>
                                          </p:cBhvr>
                                          <p:tavLst>
                                            <p:tav tm="0">
                                              <p:val>
                                                <p:strVal val="#ppt_x"/>
                                              </p:val>
                                            </p:tav>
                                            <p:tav tm="100000">
                                              <p:val>
                                                <p:strVal val="#ppt_x"/>
                                              </p:val>
                                            </p:tav>
                                          </p:tavLst>
                                        </p:anim>
                                        <p:anim calcmode="lin" valueType="num" p14:bounceEnd="57000">
                                          <p:cBhvr additive="base">
                                            <p:cTn id="27" dur="1250" fill="hold"/>
                                            <p:tgtEl>
                                              <p:spTgt spid="20"/>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14:presetBounceEnd="57000">
                                      <p:stCondLst>
                                        <p:cond delay="250"/>
                                      </p:stCondLst>
                                      <p:childTnLst>
                                        <p:set>
                                          <p:cBhvr>
                                            <p:cTn id="29" dur="1" fill="hold">
                                              <p:stCondLst>
                                                <p:cond delay="0"/>
                                              </p:stCondLst>
                                            </p:cTn>
                                            <p:tgtEl>
                                              <p:spTgt spid="21"/>
                                            </p:tgtEl>
                                            <p:attrNameLst>
                                              <p:attrName>style.visibility</p:attrName>
                                            </p:attrNameLst>
                                          </p:cBhvr>
                                          <p:to>
                                            <p:strVal val="visible"/>
                                          </p:to>
                                        </p:set>
                                        <p:anim calcmode="lin" valueType="num" p14:bounceEnd="57000">
                                          <p:cBhvr additive="base">
                                            <p:cTn id="30" dur="1250" fill="hold"/>
                                            <p:tgtEl>
                                              <p:spTgt spid="21"/>
                                            </p:tgtEl>
                                            <p:attrNameLst>
                                              <p:attrName>ppt_x</p:attrName>
                                            </p:attrNameLst>
                                          </p:cBhvr>
                                          <p:tavLst>
                                            <p:tav tm="0">
                                              <p:val>
                                                <p:strVal val="#ppt_x"/>
                                              </p:val>
                                            </p:tav>
                                            <p:tav tm="100000">
                                              <p:val>
                                                <p:strVal val="#ppt_x"/>
                                              </p:val>
                                            </p:tav>
                                          </p:tavLst>
                                        </p:anim>
                                        <p:anim calcmode="lin" valueType="num" p14:bounceEnd="57000">
                                          <p:cBhvr additive="base">
                                            <p:cTn id="31" dur="1250" fill="hold"/>
                                            <p:tgtEl>
                                              <p:spTgt spid="21"/>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14:presetBounceEnd="57000">
                                      <p:stCondLst>
                                        <p:cond delay="500"/>
                                      </p:stCondLst>
                                      <p:childTnLst>
                                        <p:set>
                                          <p:cBhvr>
                                            <p:cTn id="33" dur="1" fill="hold">
                                              <p:stCondLst>
                                                <p:cond delay="0"/>
                                              </p:stCondLst>
                                            </p:cTn>
                                            <p:tgtEl>
                                              <p:spTgt spid="22"/>
                                            </p:tgtEl>
                                            <p:attrNameLst>
                                              <p:attrName>style.visibility</p:attrName>
                                            </p:attrNameLst>
                                          </p:cBhvr>
                                          <p:to>
                                            <p:strVal val="visible"/>
                                          </p:to>
                                        </p:set>
                                        <p:anim calcmode="lin" valueType="num" p14:bounceEnd="57000">
                                          <p:cBhvr additive="base">
                                            <p:cTn id="34" dur="1250" fill="hold"/>
                                            <p:tgtEl>
                                              <p:spTgt spid="22"/>
                                            </p:tgtEl>
                                            <p:attrNameLst>
                                              <p:attrName>ppt_x</p:attrName>
                                            </p:attrNameLst>
                                          </p:cBhvr>
                                          <p:tavLst>
                                            <p:tav tm="0">
                                              <p:val>
                                                <p:strVal val="#ppt_x"/>
                                              </p:val>
                                            </p:tav>
                                            <p:tav tm="100000">
                                              <p:val>
                                                <p:strVal val="#ppt_x"/>
                                              </p:val>
                                            </p:tav>
                                          </p:tavLst>
                                        </p:anim>
                                        <p:anim calcmode="lin" valueType="num" p14:bounceEnd="57000">
                                          <p:cBhvr additive="base">
                                            <p:cTn id="35" dur="1250" fill="hold"/>
                                            <p:tgtEl>
                                              <p:spTgt spid="2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14:presetBounceEnd="57000">
                                      <p:stCondLst>
                                        <p:cond delay="750"/>
                                      </p:stCondLst>
                                      <p:childTnLst>
                                        <p:set>
                                          <p:cBhvr>
                                            <p:cTn id="37" dur="1" fill="hold">
                                              <p:stCondLst>
                                                <p:cond delay="0"/>
                                              </p:stCondLst>
                                            </p:cTn>
                                            <p:tgtEl>
                                              <p:spTgt spid="23"/>
                                            </p:tgtEl>
                                            <p:attrNameLst>
                                              <p:attrName>style.visibility</p:attrName>
                                            </p:attrNameLst>
                                          </p:cBhvr>
                                          <p:to>
                                            <p:strVal val="visible"/>
                                          </p:to>
                                        </p:set>
                                        <p:anim calcmode="lin" valueType="num" p14:bounceEnd="57000">
                                          <p:cBhvr additive="base">
                                            <p:cTn id="38" dur="1250" fill="hold"/>
                                            <p:tgtEl>
                                              <p:spTgt spid="23"/>
                                            </p:tgtEl>
                                            <p:attrNameLst>
                                              <p:attrName>ppt_x</p:attrName>
                                            </p:attrNameLst>
                                          </p:cBhvr>
                                          <p:tavLst>
                                            <p:tav tm="0">
                                              <p:val>
                                                <p:strVal val="#ppt_x"/>
                                              </p:val>
                                            </p:tav>
                                            <p:tav tm="100000">
                                              <p:val>
                                                <p:strVal val="#ppt_x"/>
                                              </p:val>
                                            </p:tav>
                                          </p:tavLst>
                                        </p:anim>
                                        <p:anim calcmode="lin" valueType="num" p14:bounceEnd="57000">
                                          <p:cBhvr additive="base">
                                            <p:cTn id="39" dur="1250" fill="hold"/>
                                            <p:tgtEl>
                                              <p:spTgt spid="23"/>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4" fill="hold" grpId="0" nodeType="afterEffect">
                                      <p:stCondLst>
                                        <p:cond delay="0"/>
                                      </p:stCondLst>
                                      <p:childTnLst>
                                        <p:set>
                                          <p:cBhvr>
                                            <p:cTn id="42" dur="1" fill="hold">
                                              <p:stCondLst>
                                                <p:cond delay="0"/>
                                              </p:stCondLst>
                                            </p:cTn>
                                            <p:tgtEl>
                                              <p:spTgt spid="33">
                                                <p:txEl>
                                                  <p:pRg st="0" end="0"/>
                                                </p:txEl>
                                              </p:spTgt>
                                            </p:tgtEl>
                                            <p:attrNameLst>
                                              <p:attrName>style.visibility</p:attrName>
                                            </p:attrNameLst>
                                          </p:cBhvr>
                                          <p:to>
                                            <p:strVal val="visible"/>
                                          </p:to>
                                        </p:set>
                                        <p:animEffect transition="in" filter="wipe(down)">
                                          <p:cBhvr>
                                            <p:cTn id="43" dur="500"/>
                                            <p:tgtEl>
                                              <p:spTgt spid="33">
                                                <p:txEl>
                                                  <p:pRg st="0" end="0"/>
                                                </p:txEl>
                                              </p:spTgt>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34">
                                                <p:txEl>
                                                  <p:pRg st="0" end="0"/>
                                                </p:txEl>
                                              </p:spTgt>
                                            </p:tgtEl>
                                            <p:attrNameLst>
                                              <p:attrName>style.visibility</p:attrName>
                                            </p:attrNameLst>
                                          </p:cBhvr>
                                          <p:to>
                                            <p:strVal val="visible"/>
                                          </p:to>
                                        </p:set>
                                        <p:animEffect transition="in" filter="wipe(down)">
                                          <p:cBhvr>
                                            <p:cTn id="47" dur="500"/>
                                            <p:tgtEl>
                                              <p:spTgt spid="34">
                                                <p:txEl>
                                                  <p:pRg st="0" end="0"/>
                                                </p:txEl>
                                              </p:spTgt>
                                            </p:tgtEl>
                                          </p:cBhvr>
                                        </p:animEffect>
                                      </p:childTnLst>
                                    </p:cTn>
                                  </p:par>
                                </p:childTnLst>
                              </p:cTn>
                            </p:par>
                            <p:par>
                              <p:cTn id="48" fill="hold">
                                <p:stCondLst>
                                  <p:cond delay="4500"/>
                                </p:stCondLst>
                                <p:childTnLst>
                                  <p:par>
                                    <p:cTn id="49" presetID="22" presetClass="entr" presetSubtype="4" fill="hold" grpId="0" nodeType="afterEffect">
                                      <p:stCondLst>
                                        <p:cond delay="0"/>
                                      </p:stCondLst>
                                      <p:childTnLst>
                                        <p:set>
                                          <p:cBhvr>
                                            <p:cTn id="50" dur="1" fill="hold">
                                              <p:stCondLst>
                                                <p:cond delay="0"/>
                                              </p:stCondLst>
                                            </p:cTn>
                                            <p:tgtEl>
                                              <p:spTgt spid="35">
                                                <p:txEl>
                                                  <p:pRg st="0" end="0"/>
                                                </p:txEl>
                                              </p:spTgt>
                                            </p:tgtEl>
                                            <p:attrNameLst>
                                              <p:attrName>style.visibility</p:attrName>
                                            </p:attrNameLst>
                                          </p:cBhvr>
                                          <p:to>
                                            <p:strVal val="visible"/>
                                          </p:to>
                                        </p:set>
                                        <p:animEffect transition="in" filter="wipe(down)">
                                          <p:cBhvr>
                                            <p:cTn id="51" dur="500"/>
                                            <p:tgtEl>
                                              <p:spTgt spid="35">
                                                <p:txEl>
                                                  <p:pRg st="0" end="0"/>
                                                </p:txEl>
                                              </p:spTgt>
                                            </p:tgtEl>
                                          </p:cBhvr>
                                        </p:animEffect>
                                      </p:childTnLst>
                                    </p:cTn>
                                  </p:par>
                                </p:childTnLst>
                              </p:cTn>
                            </p:par>
                            <p:par>
                              <p:cTn id="52" fill="hold">
                                <p:stCondLst>
                                  <p:cond delay="5000"/>
                                </p:stCondLst>
                                <p:childTnLst>
                                  <p:par>
                                    <p:cTn id="53" presetID="22" presetClass="entr" presetSubtype="4" fill="hold" grpId="0" nodeType="afterEffect">
                                      <p:stCondLst>
                                        <p:cond delay="0"/>
                                      </p:stCondLst>
                                      <p:childTnLst>
                                        <p:set>
                                          <p:cBhvr>
                                            <p:cTn id="54" dur="1" fill="hold">
                                              <p:stCondLst>
                                                <p:cond delay="0"/>
                                              </p:stCondLst>
                                            </p:cTn>
                                            <p:tgtEl>
                                              <p:spTgt spid="36">
                                                <p:txEl>
                                                  <p:pRg st="0" end="0"/>
                                                </p:txEl>
                                              </p:spTgt>
                                            </p:tgtEl>
                                            <p:attrNameLst>
                                              <p:attrName>style.visibility</p:attrName>
                                            </p:attrNameLst>
                                          </p:cBhvr>
                                          <p:to>
                                            <p:strVal val="visible"/>
                                          </p:to>
                                        </p:set>
                                        <p:animEffect transition="in" filter="wipe(down)">
                                          <p:cBhvr>
                                            <p:cTn id="55"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33" grpId="0" build="p"/>
          <p:bldP spid="34" grpId="0" build="p"/>
          <p:bldP spid="35" grpId="0" build="p"/>
          <p:bldP spid="36"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1250" fill="hold"/>
                                            <p:tgtEl>
                                              <p:spTgt spid="20"/>
                                            </p:tgtEl>
                                            <p:attrNameLst>
                                              <p:attrName>ppt_x</p:attrName>
                                            </p:attrNameLst>
                                          </p:cBhvr>
                                          <p:tavLst>
                                            <p:tav tm="0">
                                              <p:val>
                                                <p:strVal val="#ppt_x"/>
                                              </p:val>
                                            </p:tav>
                                            <p:tav tm="100000">
                                              <p:val>
                                                <p:strVal val="#ppt_x"/>
                                              </p:val>
                                            </p:tav>
                                          </p:tavLst>
                                        </p:anim>
                                        <p:anim calcmode="lin" valueType="num">
                                          <p:cBhvr additive="base">
                                            <p:cTn id="27" dur="1250" fill="hold"/>
                                            <p:tgtEl>
                                              <p:spTgt spid="20"/>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5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1250" fill="hold"/>
                                            <p:tgtEl>
                                              <p:spTgt spid="21"/>
                                            </p:tgtEl>
                                            <p:attrNameLst>
                                              <p:attrName>ppt_x</p:attrName>
                                            </p:attrNameLst>
                                          </p:cBhvr>
                                          <p:tavLst>
                                            <p:tav tm="0">
                                              <p:val>
                                                <p:strVal val="#ppt_x"/>
                                              </p:val>
                                            </p:tav>
                                            <p:tav tm="100000">
                                              <p:val>
                                                <p:strVal val="#ppt_x"/>
                                              </p:val>
                                            </p:tav>
                                          </p:tavLst>
                                        </p:anim>
                                        <p:anim calcmode="lin" valueType="num">
                                          <p:cBhvr additive="base">
                                            <p:cTn id="31" dur="1250" fill="hold"/>
                                            <p:tgtEl>
                                              <p:spTgt spid="21"/>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50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1250" fill="hold"/>
                                            <p:tgtEl>
                                              <p:spTgt spid="22"/>
                                            </p:tgtEl>
                                            <p:attrNameLst>
                                              <p:attrName>ppt_x</p:attrName>
                                            </p:attrNameLst>
                                          </p:cBhvr>
                                          <p:tavLst>
                                            <p:tav tm="0">
                                              <p:val>
                                                <p:strVal val="#ppt_x"/>
                                              </p:val>
                                            </p:tav>
                                            <p:tav tm="100000">
                                              <p:val>
                                                <p:strVal val="#ppt_x"/>
                                              </p:val>
                                            </p:tav>
                                          </p:tavLst>
                                        </p:anim>
                                        <p:anim calcmode="lin" valueType="num">
                                          <p:cBhvr additive="base">
                                            <p:cTn id="35" dur="1250" fill="hold"/>
                                            <p:tgtEl>
                                              <p:spTgt spid="2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75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1250" fill="hold"/>
                                            <p:tgtEl>
                                              <p:spTgt spid="23"/>
                                            </p:tgtEl>
                                            <p:attrNameLst>
                                              <p:attrName>ppt_x</p:attrName>
                                            </p:attrNameLst>
                                          </p:cBhvr>
                                          <p:tavLst>
                                            <p:tav tm="0">
                                              <p:val>
                                                <p:strVal val="#ppt_x"/>
                                              </p:val>
                                            </p:tav>
                                            <p:tav tm="100000">
                                              <p:val>
                                                <p:strVal val="#ppt_x"/>
                                              </p:val>
                                            </p:tav>
                                          </p:tavLst>
                                        </p:anim>
                                        <p:anim calcmode="lin" valueType="num">
                                          <p:cBhvr additive="base">
                                            <p:cTn id="39" dur="1250" fill="hold"/>
                                            <p:tgtEl>
                                              <p:spTgt spid="23"/>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4" fill="hold" grpId="0" nodeType="afterEffect">
                                      <p:stCondLst>
                                        <p:cond delay="0"/>
                                      </p:stCondLst>
                                      <p:childTnLst>
                                        <p:set>
                                          <p:cBhvr>
                                            <p:cTn id="42" dur="1" fill="hold">
                                              <p:stCondLst>
                                                <p:cond delay="0"/>
                                              </p:stCondLst>
                                            </p:cTn>
                                            <p:tgtEl>
                                              <p:spTgt spid="33">
                                                <p:txEl>
                                                  <p:pRg st="0" end="0"/>
                                                </p:txEl>
                                              </p:spTgt>
                                            </p:tgtEl>
                                            <p:attrNameLst>
                                              <p:attrName>style.visibility</p:attrName>
                                            </p:attrNameLst>
                                          </p:cBhvr>
                                          <p:to>
                                            <p:strVal val="visible"/>
                                          </p:to>
                                        </p:set>
                                        <p:animEffect transition="in" filter="wipe(down)">
                                          <p:cBhvr>
                                            <p:cTn id="43" dur="500"/>
                                            <p:tgtEl>
                                              <p:spTgt spid="33">
                                                <p:txEl>
                                                  <p:pRg st="0" end="0"/>
                                                </p:txEl>
                                              </p:spTgt>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34">
                                                <p:txEl>
                                                  <p:pRg st="0" end="0"/>
                                                </p:txEl>
                                              </p:spTgt>
                                            </p:tgtEl>
                                            <p:attrNameLst>
                                              <p:attrName>style.visibility</p:attrName>
                                            </p:attrNameLst>
                                          </p:cBhvr>
                                          <p:to>
                                            <p:strVal val="visible"/>
                                          </p:to>
                                        </p:set>
                                        <p:animEffect transition="in" filter="wipe(down)">
                                          <p:cBhvr>
                                            <p:cTn id="47" dur="500"/>
                                            <p:tgtEl>
                                              <p:spTgt spid="34">
                                                <p:txEl>
                                                  <p:pRg st="0" end="0"/>
                                                </p:txEl>
                                              </p:spTgt>
                                            </p:tgtEl>
                                          </p:cBhvr>
                                        </p:animEffect>
                                      </p:childTnLst>
                                    </p:cTn>
                                  </p:par>
                                </p:childTnLst>
                              </p:cTn>
                            </p:par>
                            <p:par>
                              <p:cTn id="48" fill="hold">
                                <p:stCondLst>
                                  <p:cond delay="4500"/>
                                </p:stCondLst>
                                <p:childTnLst>
                                  <p:par>
                                    <p:cTn id="49" presetID="22" presetClass="entr" presetSubtype="4" fill="hold" grpId="0" nodeType="afterEffect">
                                      <p:stCondLst>
                                        <p:cond delay="0"/>
                                      </p:stCondLst>
                                      <p:childTnLst>
                                        <p:set>
                                          <p:cBhvr>
                                            <p:cTn id="50" dur="1" fill="hold">
                                              <p:stCondLst>
                                                <p:cond delay="0"/>
                                              </p:stCondLst>
                                            </p:cTn>
                                            <p:tgtEl>
                                              <p:spTgt spid="35">
                                                <p:txEl>
                                                  <p:pRg st="0" end="0"/>
                                                </p:txEl>
                                              </p:spTgt>
                                            </p:tgtEl>
                                            <p:attrNameLst>
                                              <p:attrName>style.visibility</p:attrName>
                                            </p:attrNameLst>
                                          </p:cBhvr>
                                          <p:to>
                                            <p:strVal val="visible"/>
                                          </p:to>
                                        </p:set>
                                        <p:animEffect transition="in" filter="wipe(down)">
                                          <p:cBhvr>
                                            <p:cTn id="51" dur="500"/>
                                            <p:tgtEl>
                                              <p:spTgt spid="35">
                                                <p:txEl>
                                                  <p:pRg st="0" end="0"/>
                                                </p:txEl>
                                              </p:spTgt>
                                            </p:tgtEl>
                                          </p:cBhvr>
                                        </p:animEffect>
                                      </p:childTnLst>
                                    </p:cTn>
                                  </p:par>
                                </p:childTnLst>
                              </p:cTn>
                            </p:par>
                            <p:par>
                              <p:cTn id="52" fill="hold">
                                <p:stCondLst>
                                  <p:cond delay="5000"/>
                                </p:stCondLst>
                                <p:childTnLst>
                                  <p:par>
                                    <p:cTn id="53" presetID="22" presetClass="entr" presetSubtype="4" fill="hold" grpId="0" nodeType="afterEffect">
                                      <p:stCondLst>
                                        <p:cond delay="0"/>
                                      </p:stCondLst>
                                      <p:childTnLst>
                                        <p:set>
                                          <p:cBhvr>
                                            <p:cTn id="54" dur="1" fill="hold">
                                              <p:stCondLst>
                                                <p:cond delay="0"/>
                                              </p:stCondLst>
                                            </p:cTn>
                                            <p:tgtEl>
                                              <p:spTgt spid="36">
                                                <p:txEl>
                                                  <p:pRg st="0" end="0"/>
                                                </p:txEl>
                                              </p:spTgt>
                                            </p:tgtEl>
                                            <p:attrNameLst>
                                              <p:attrName>style.visibility</p:attrName>
                                            </p:attrNameLst>
                                          </p:cBhvr>
                                          <p:to>
                                            <p:strVal val="visible"/>
                                          </p:to>
                                        </p:set>
                                        <p:animEffect transition="in" filter="wipe(down)">
                                          <p:cBhvr>
                                            <p:cTn id="55"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33" grpId="0" build="p"/>
          <p:bldP spid="34" grpId="0" build="p"/>
          <p:bldP spid="35" grpId="0" build="p"/>
          <p:bldP spid="36" grpId="0" build="p"/>
        </p:bldLst>
      </p:timing>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p:cNvGraphicFramePr>
          <p:nvPr>
            <p:extLst>
              <p:ext uri="{D42A27DB-BD31-4B8C-83A1-F6EECF244321}">
                <p14:modId xmlns:p14="http://schemas.microsoft.com/office/powerpoint/2010/main" val="2347000470"/>
              </p:ext>
            </p:extLst>
          </p:nvPr>
        </p:nvGraphicFramePr>
        <p:xfrm>
          <a:off x="1630710" y="1772816"/>
          <a:ext cx="9073006" cy="4268902"/>
        </p:xfrm>
        <a:graphic>
          <a:graphicData uri="http://schemas.openxmlformats.org/drawingml/2006/table">
            <a:tbl>
              <a:tblPr firstRow="1" firstCol="1" bandRow="1">
                <a:tableStyleId>{5C22544A-7EE6-4342-B048-85BDC9FD1C3A}</a:tableStyleId>
              </a:tblPr>
              <a:tblGrid>
                <a:gridCol w="1411672">
                  <a:extLst>
                    <a:ext uri="{9D8B030D-6E8A-4147-A177-3AD203B41FA5}">
                      <a16:colId xmlns:a16="http://schemas.microsoft.com/office/drawing/2014/main" val="20000"/>
                    </a:ext>
                  </a:extLst>
                </a:gridCol>
                <a:gridCol w="1276889">
                  <a:extLst>
                    <a:ext uri="{9D8B030D-6E8A-4147-A177-3AD203B41FA5}">
                      <a16:colId xmlns:a16="http://schemas.microsoft.com/office/drawing/2014/main" val="20001"/>
                    </a:ext>
                  </a:extLst>
                </a:gridCol>
                <a:gridCol w="1276889">
                  <a:extLst>
                    <a:ext uri="{9D8B030D-6E8A-4147-A177-3AD203B41FA5}">
                      <a16:colId xmlns:a16="http://schemas.microsoft.com/office/drawing/2014/main" val="20002"/>
                    </a:ext>
                  </a:extLst>
                </a:gridCol>
                <a:gridCol w="1276889">
                  <a:extLst>
                    <a:ext uri="{9D8B030D-6E8A-4147-A177-3AD203B41FA5}">
                      <a16:colId xmlns:a16="http://schemas.microsoft.com/office/drawing/2014/main" val="20003"/>
                    </a:ext>
                  </a:extLst>
                </a:gridCol>
                <a:gridCol w="1276889">
                  <a:extLst>
                    <a:ext uri="{9D8B030D-6E8A-4147-A177-3AD203B41FA5}">
                      <a16:colId xmlns:a16="http://schemas.microsoft.com/office/drawing/2014/main" val="20004"/>
                    </a:ext>
                  </a:extLst>
                </a:gridCol>
                <a:gridCol w="1276889">
                  <a:extLst>
                    <a:ext uri="{9D8B030D-6E8A-4147-A177-3AD203B41FA5}">
                      <a16:colId xmlns:a16="http://schemas.microsoft.com/office/drawing/2014/main" val="20005"/>
                    </a:ext>
                  </a:extLst>
                </a:gridCol>
                <a:gridCol w="1276889">
                  <a:extLst>
                    <a:ext uri="{9D8B030D-6E8A-4147-A177-3AD203B41FA5}">
                      <a16:colId xmlns:a16="http://schemas.microsoft.com/office/drawing/2014/main" val="20006"/>
                    </a:ext>
                  </a:extLst>
                </a:gridCol>
              </a:tblGrid>
              <a:tr h="388082">
                <a:tc>
                  <a:txBody>
                    <a:bodyPr/>
                    <a:lstStyle/>
                    <a:p>
                      <a:pPr algn="ctr"/>
                      <a:r>
                        <a:rPr lang="zh-CN" altLang="en-US" sz="1200" b="1" i="0" cap="none" spc="-20" dirty="0">
                          <a:solidFill>
                            <a:schemeClr val="bg1"/>
                          </a:solidFill>
                          <a:latin typeface="微软雅黑" panose="020B0503020204020204" pitchFamily="34" charset="-122"/>
                          <a:ea typeface="微软雅黑" panose="020B0503020204020204" pitchFamily="34" charset="-122"/>
                          <a:cs typeface="Roboto Condensed Light" charset="0"/>
                        </a:rPr>
                        <a:t>项目名称</a:t>
                      </a:r>
                      <a:endParaRPr lang="en-US" sz="1200" b="1" i="0" cap="none" spc="-20" dirty="0">
                        <a:solidFill>
                          <a:schemeClr val="bg1"/>
                        </a:solidFill>
                        <a:latin typeface="微软雅黑" panose="020B0503020204020204" pitchFamily="34" charset="-122"/>
                        <a:ea typeface="微软雅黑" panose="020B0503020204020204" pitchFamily="34" charset="-122"/>
                        <a:cs typeface="Roboto Condensed Light"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solidFill>
                      <a:srgbClr val="595959"/>
                    </a:solidFill>
                  </a:tcPr>
                </a:tc>
                <a:tc>
                  <a:txBody>
                    <a:bodyPr/>
                    <a:lstStyle/>
                    <a:p>
                      <a:pPr algn="ctr"/>
                      <a:r>
                        <a:rPr lang="zh-CN" altLang="en-US" sz="1200" b="0" i="0" cap="none" spc="-20" baseline="0" dirty="0">
                          <a:solidFill>
                            <a:srgbClr val="FFFFFF"/>
                          </a:solidFill>
                          <a:latin typeface="微软雅黑" panose="020B0503020204020204" pitchFamily="34" charset="-122"/>
                          <a:ea typeface="微软雅黑" panose="020B0503020204020204" pitchFamily="34" charset="-122"/>
                          <a:cs typeface="Roboto Condensed Light" charset="0"/>
                        </a:rPr>
                        <a:t>添加标题</a:t>
                      </a:r>
                      <a:endParaRPr lang="en-US" sz="1200" b="0" i="0" cap="none" spc="-20" baseline="0" dirty="0">
                        <a:solidFill>
                          <a:srgbClr val="FFFFFF"/>
                        </a:solidFill>
                        <a:latin typeface="微软雅黑" panose="020B0503020204020204" pitchFamily="34" charset="-122"/>
                        <a:ea typeface="微软雅黑" panose="020B0503020204020204" pitchFamily="34" charset="-122"/>
                        <a:cs typeface="Roboto Condensed Light"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solidFill>
                      <a:srgbClr val="E53238"/>
                    </a:solidFill>
                  </a:tcPr>
                </a:tc>
                <a:tc>
                  <a:txBody>
                    <a:bodyPr/>
                    <a:lstStyle/>
                    <a:p>
                      <a:pPr algn="ctr"/>
                      <a:r>
                        <a:rPr lang="zh-CN" altLang="en-US" sz="1200" b="0" i="0" cap="none" spc="-20" baseline="0" dirty="0">
                          <a:solidFill>
                            <a:srgbClr val="FFFFFF"/>
                          </a:solidFill>
                          <a:latin typeface="微软雅黑" panose="020B0503020204020204" pitchFamily="34" charset="-122"/>
                          <a:ea typeface="微软雅黑" panose="020B0503020204020204" pitchFamily="34" charset="-122"/>
                          <a:cs typeface="Roboto Condensed Light" charset="0"/>
                        </a:rPr>
                        <a:t>添加标题</a:t>
                      </a:r>
                      <a:endParaRPr lang="en-US" altLang="zh-CN" sz="1200" b="0" i="0" cap="none" spc="-20" baseline="0" dirty="0">
                        <a:solidFill>
                          <a:srgbClr val="FFFFFF"/>
                        </a:solidFill>
                        <a:latin typeface="微软雅黑" panose="020B0503020204020204" pitchFamily="34" charset="-122"/>
                        <a:ea typeface="微软雅黑" panose="020B0503020204020204" pitchFamily="34" charset="-122"/>
                        <a:cs typeface="Roboto Condensed Light"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solidFill>
                      <a:srgbClr val="E53238"/>
                    </a:solidFill>
                  </a:tcPr>
                </a:tc>
                <a:tc>
                  <a:txBody>
                    <a:bodyPr/>
                    <a:lstStyle/>
                    <a:p>
                      <a:pPr algn="ctr"/>
                      <a:r>
                        <a:rPr lang="zh-CN" altLang="en-US" sz="1200" b="0" i="0" cap="none" spc="-20" baseline="0" dirty="0">
                          <a:solidFill>
                            <a:srgbClr val="FFFFFF"/>
                          </a:solidFill>
                          <a:latin typeface="微软雅黑" panose="020B0503020204020204" pitchFamily="34" charset="-122"/>
                          <a:ea typeface="微软雅黑" panose="020B0503020204020204" pitchFamily="34" charset="-122"/>
                          <a:cs typeface="Roboto Condensed Light" charset="0"/>
                        </a:rPr>
                        <a:t>添加标题</a:t>
                      </a:r>
                      <a:endParaRPr lang="en-US" altLang="zh-CN" sz="1200" b="0" i="0" cap="none" spc="-20" baseline="0" dirty="0">
                        <a:solidFill>
                          <a:srgbClr val="FFFFFF"/>
                        </a:solidFill>
                        <a:latin typeface="微软雅黑" panose="020B0503020204020204" pitchFamily="34" charset="-122"/>
                        <a:ea typeface="微软雅黑" panose="020B0503020204020204" pitchFamily="34" charset="-122"/>
                        <a:cs typeface="Roboto Condensed Light"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solidFill>
                      <a:srgbClr val="E53238"/>
                    </a:solidFill>
                  </a:tcPr>
                </a:tc>
                <a:tc>
                  <a:txBody>
                    <a:bodyPr/>
                    <a:lstStyle/>
                    <a:p>
                      <a:pPr algn="ctr"/>
                      <a:r>
                        <a:rPr lang="zh-CN" altLang="en-US" sz="1200" b="0" i="0" cap="none" spc="-20" baseline="0" dirty="0">
                          <a:solidFill>
                            <a:srgbClr val="FFFFFF"/>
                          </a:solidFill>
                          <a:latin typeface="微软雅黑" panose="020B0503020204020204" pitchFamily="34" charset="-122"/>
                          <a:ea typeface="微软雅黑" panose="020B0503020204020204" pitchFamily="34" charset="-122"/>
                          <a:cs typeface="Roboto Condensed Light" charset="0"/>
                        </a:rPr>
                        <a:t>添加标题</a:t>
                      </a:r>
                      <a:endParaRPr lang="en-US" altLang="zh-CN" sz="1200" b="0" i="0" cap="none" spc="-20" baseline="0" dirty="0">
                        <a:solidFill>
                          <a:srgbClr val="FFFFFF"/>
                        </a:solidFill>
                        <a:latin typeface="微软雅黑" panose="020B0503020204020204" pitchFamily="34" charset="-122"/>
                        <a:ea typeface="微软雅黑" panose="020B0503020204020204" pitchFamily="34" charset="-122"/>
                        <a:cs typeface="Roboto Condensed Light"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solidFill>
                      <a:srgbClr val="E53238"/>
                    </a:solidFill>
                  </a:tcPr>
                </a:tc>
                <a:tc>
                  <a:txBody>
                    <a:bodyPr/>
                    <a:lstStyle/>
                    <a:p>
                      <a:pPr algn="ctr"/>
                      <a:r>
                        <a:rPr lang="zh-CN" altLang="en-US" sz="1200" b="0" i="0" cap="none" spc="-20" baseline="0" dirty="0">
                          <a:solidFill>
                            <a:srgbClr val="FFFFFF"/>
                          </a:solidFill>
                          <a:latin typeface="微软雅黑" panose="020B0503020204020204" pitchFamily="34" charset="-122"/>
                          <a:ea typeface="微软雅黑" panose="020B0503020204020204" pitchFamily="34" charset="-122"/>
                          <a:cs typeface="Roboto Condensed Light" charset="0"/>
                        </a:rPr>
                        <a:t>添加标题</a:t>
                      </a:r>
                      <a:endParaRPr lang="en-US" altLang="zh-CN" sz="1200" b="0" i="0" cap="none" spc="-20" baseline="0" dirty="0">
                        <a:solidFill>
                          <a:srgbClr val="FFFFFF"/>
                        </a:solidFill>
                        <a:latin typeface="微软雅黑" panose="020B0503020204020204" pitchFamily="34" charset="-122"/>
                        <a:ea typeface="微软雅黑" panose="020B0503020204020204" pitchFamily="34" charset="-122"/>
                        <a:cs typeface="Roboto Condensed Light"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solidFill>
                      <a:srgbClr val="E53238"/>
                    </a:solidFill>
                  </a:tcPr>
                </a:tc>
                <a:tc>
                  <a:txBody>
                    <a:bodyPr/>
                    <a:lstStyle/>
                    <a:p>
                      <a:pPr algn="ctr"/>
                      <a:r>
                        <a:rPr lang="zh-CN" altLang="en-US" sz="1200" b="0" i="0" cap="none" spc="-20" baseline="0" dirty="0">
                          <a:solidFill>
                            <a:srgbClr val="FFFFFF"/>
                          </a:solidFill>
                          <a:latin typeface="微软雅黑" panose="020B0503020204020204" pitchFamily="34" charset="-122"/>
                          <a:ea typeface="微软雅黑" panose="020B0503020204020204" pitchFamily="34" charset="-122"/>
                          <a:cs typeface="Roboto Condensed Light" charset="0"/>
                        </a:rPr>
                        <a:t>添加标题</a:t>
                      </a:r>
                      <a:endParaRPr lang="en-US" altLang="zh-CN" sz="1200" b="0" i="0" cap="none" spc="-20" baseline="0" dirty="0">
                        <a:solidFill>
                          <a:srgbClr val="FFFFFF"/>
                        </a:solidFill>
                        <a:latin typeface="微软雅黑" panose="020B0503020204020204" pitchFamily="34" charset="-122"/>
                        <a:ea typeface="微软雅黑" panose="020B0503020204020204" pitchFamily="34" charset="-122"/>
                        <a:cs typeface="Roboto Condensed Light" charset="0"/>
                      </a:endParaRPr>
                    </a:p>
                  </a:txBody>
                  <a:tcPr anchor="ctr">
                    <a:lnL w="6350" cap="flat" cmpd="sng" algn="ctr">
                      <a:no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solidFill>
                      <a:srgbClr val="E53238"/>
                    </a:solidFill>
                  </a:tcPr>
                </a:tc>
                <a:extLst>
                  <a:ext uri="{0D108BD9-81ED-4DB2-BD59-A6C34878D82A}">
                    <a16:rowId xmlns:a16="http://schemas.microsoft.com/office/drawing/2014/main" val="10000"/>
                  </a:ext>
                </a:extLst>
              </a:tr>
              <a:tr h="388082">
                <a:tc>
                  <a:txBody>
                    <a:bodyPr/>
                    <a:lstStyle/>
                    <a:p>
                      <a:r>
                        <a:rPr lang="en-US" sz="1100" b="0" i="0" cap="none" spc="-20" dirty="0">
                          <a:solidFill>
                            <a:schemeClr val="bg1"/>
                          </a:solidFill>
                          <a:latin typeface="微软雅黑" panose="020B0503020204020204" pitchFamily="34" charset="-122"/>
                          <a:ea typeface="微软雅黑" panose="020B0503020204020204" pitchFamily="34" charset="-122"/>
                          <a:cs typeface="Roboto Condensed Light" charset="0"/>
                        </a:rPr>
                        <a:t>Row Sample 01</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solidFill>
                      <a:srgbClr val="E53238"/>
                    </a:solidFill>
                  </a:tcPr>
                </a:tc>
                <a:tc>
                  <a:txBody>
                    <a:bodyPr/>
                    <a:lstStyle/>
                    <a:p>
                      <a:pPr algn="ctr"/>
                      <a:r>
                        <a:rPr lang="en-US" sz="1200" b="0" i="0" cap="none" spc="-20" dirty="0">
                          <a:solidFill>
                            <a:schemeClr val="tx1"/>
                          </a:solidFill>
                          <a:latin typeface="微软雅黑" panose="020B0503020204020204" pitchFamily="34" charset="-122"/>
                          <a:ea typeface="微软雅黑" panose="020B0503020204020204" pitchFamily="34" charset="-122"/>
                          <a:cs typeface="Roboto Condensed Light" charset="0"/>
                        </a:rPr>
                        <a:t>48</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tc>
                  <a:txBody>
                    <a:bodyPr/>
                    <a:lstStyle/>
                    <a:p>
                      <a:pPr algn="ctr"/>
                      <a:r>
                        <a:rPr lang="en-US" sz="1200" b="0" i="0" cap="none" spc="-20" dirty="0">
                          <a:solidFill>
                            <a:schemeClr val="tx1"/>
                          </a:solidFill>
                          <a:latin typeface="微软雅黑" panose="020B0503020204020204" pitchFamily="34" charset="-122"/>
                          <a:ea typeface="微软雅黑" panose="020B0503020204020204" pitchFamily="34" charset="-122"/>
                          <a:cs typeface="Roboto Condensed Light" charset="0"/>
                        </a:rPr>
                        <a:t>66</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tc>
                  <a:txBody>
                    <a:bodyPr/>
                    <a:lstStyle/>
                    <a:p>
                      <a:pPr algn="ctr"/>
                      <a:r>
                        <a:rPr lang="en-US" sz="1200" b="0" i="0" cap="none" spc="-20" dirty="0">
                          <a:solidFill>
                            <a:schemeClr val="tx1"/>
                          </a:solidFill>
                          <a:latin typeface="微软雅黑" panose="020B0503020204020204" pitchFamily="34" charset="-122"/>
                          <a:ea typeface="微软雅黑" panose="020B0503020204020204" pitchFamily="34" charset="-122"/>
                          <a:cs typeface="Roboto Condensed Light" charset="0"/>
                        </a:rPr>
                        <a:t>75</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tc>
                  <a:txBody>
                    <a:bodyPr/>
                    <a:lstStyle/>
                    <a:p>
                      <a:pPr algn="ctr"/>
                      <a:r>
                        <a:rPr lang="en-US" sz="1200" b="0" i="0" cap="none" spc="-20" dirty="0">
                          <a:solidFill>
                            <a:schemeClr val="tx1"/>
                          </a:solidFill>
                          <a:latin typeface="微软雅黑" panose="020B0503020204020204" pitchFamily="34" charset="-122"/>
                          <a:ea typeface="微软雅黑" panose="020B0503020204020204" pitchFamily="34" charset="-122"/>
                          <a:cs typeface="Roboto Condensed Light" charset="0"/>
                        </a:rPr>
                        <a:t>45</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tc>
                  <a:txBody>
                    <a:bodyPr/>
                    <a:lstStyle/>
                    <a:p>
                      <a:pPr algn="ctr"/>
                      <a:r>
                        <a:rPr lang="en-US" sz="1200" b="0" i="0" cap="none" spc="-20" dirty="0">
                          <a:solidFill>
                            <a:schemeClr val="tx1"/>
                          </a:solidFill>
                          <a:latin typeface="微软雅黑" panose="020B0503020204020204" pitchFamily="34" charset="-122"/>
                          <a:ea typeface="微软雅黑" panose="020B0503020204020204" pitchFamily="34" charset="-122"/>
                          <a:cs typeface="Roboto Condensed Light" charset="0"/>
                        </a:rPr>
                        <a:t>66</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tc>
                  <a:txBody>
                    <a:bodyPr/>
                    <a:lstStyle/>
                    <a:p>
                      <a:pPr algn="ctr"/>
                      <a:r>
                        <a:rPr lang="en-US" sz="1200" b="0" i="0" cap="none" spc="-20" dirty="0">
                          <a:solidFill>
                            <a:schemeClr val="tx1"/>
                          </a:solidFill>
                          <a:latin typeface="微软雅黑" panose="020B0503020204020204" pitchFamily="34" charset="-122"/>
                          <a:ea typeface="微软雅黑" panose="020B0503020204020204" pitchFamily="34" charset="-122"/>
                          <a:cs typeface="Roboto Condensed Light" charset="0"/>
                        </a:rPr>
                        <a:t>34</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extLst>
                  <a:ext uri="{0D108BD9-81ED-4DB2-BD59-A6C34878D82A}">
                    <a16:rowId xmlns:a16="http://schemas.microsoft.com/office/drawing/2014/main" val="10001"/>
                  </a:ext>
                </a:extLst>
              </a:tr>
              <a:tr h="388082">
                <a:tc>
                  <a:txBody>
                    <a:bodyPr/>
                    <a:lstStyle/>
                    <a:p>
                      <a:r>
                        <a:rPr lang="en-US" sz="1100" b="0" i="0" cap="none" spc="-20" dirty="0">
                          <a:solidFill>
                            <a:schemeClr val="bg1"/>
                          </a:solidFill>
                          <a:latin typeface="微软雅黑" panose="020B0503020204020204" pitchFamily="34" charset="-122"/>
                          <a:ea typeface="微软雅黑" panose="020B0503020204020204" pitchFamily="34" charset="-122"/>
                          <a:cs typeface="Roboto Condensed Light" charset="0"/>
                        </a:rPr>
                        <a:t>Row Sample 02</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solidFill>
                      <a:srgbClr val="E53238"/>
                    </a:solidFill>
                  </a:tcPr>
                </a:tc>
                <a:tc>
                  <a:txBody>
                    <a:bodyPr/>
                    <a:lstStyle/>
                    <a:p>
                      <a:pPr algn="ctr"/>
                      <a:r>
                        <a:rPr lang="en-US" sz="1200" b="0" i="0" cap="none" spc="-20" dirty="0">
                          <a:solidFill>
                            <a:schemeClr val="tx1"/>
                          </a:solidFill>
                          <a:latin typeface="微软雅黑" panose="020B0503020204020204" pitchFamily="34" charset="-122"/>
                          <a:ea typeface="微软雅黑" panose="020B0503020204020204" pitchFamily="34" charset="-122"/>
                          <a:cs typeface="Roboto Condensed Light" charset="0"/>
                        </a:rPr>
                        <a:t>35</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tc>
                  <a:txBody>
                    <a:bodyPr/>
                    <a:lstStyle/>
                    <a:p>
                      <a:pPr algn="ctr"/>
                      <a:r>
                        <a:rPr lang="en-US" sz="1200" b="0" i="0" cap="none" spc="-20" dirty="0">
                          <a:solidFill>
                            <a:schemeClr val="tx1"/>
                          </a:solidFill>
                          <a:latin typeface="微软雅黑" panose="020B0503020204020204" pitchFamily="34" charset="-122"/>
                          <a:ea typeface="微软雅黑" panose="020B0503020204020204" pitchFamily="34" charset="-122"/>
                          <a:cs typeface="Roboto Condensed Light" charset="0"/>
                        </a:rPr>
                        <a:t>75</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tc>
                  <a:txBody>
                    <a:bodyPr/>
                    <a:lstStyle/>
                    <a:p>
                      <a:pPr algn="ctr"/>
                      <a:r>
                        <a:rPr lang="en-US" sz="1200" b="0" i="0" cap="none" spc="-20" dirty="0">
                          <a:solidFill>
                            <a:schemeClr val="tx1"/>
                          </a:solidFill>
                          <a:latin typeface="微软雅黑" panose="020B0503020204020204" pitchFamily="34" charset="-122"/>
                          <a:ea typeface="微软雅黑" panose="020B0503020204020204" pitchFamily="34" charset="-122"/>
                          <a:cs typeface="Roboto Condensed Light" charset="0"/>
                        </a:rPr>
                        <a:t>89</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tc>
                  <a:txBody>
                    <a:bodyPr/>
                    <a:lstStyle/>
                    <a:p>
                      <a:pPr algn="ctr"/>
                      <a:r>
                        <a:rPr lang="en-US" sz="1200" b="0" i="0" cap="none" spc="-20" dirty="0">
                          <a:solidFill>
                            <a:schemeClr val="tx1"/>
                          </a:solidFill>
                          <a:latin typeface="微软雅黑" panose="020B0503020204020204" pitchFamily="34" charset="-122"/>
                          <a:ea typeface="微软雅黑" panose="020B0503020204020204" pitchFamily="34" charset="-122"/>
                          <a:cs typeface="Roboto Condensed Light" charset="0"/>
                        </a:rPr>
                        <a:t>58</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tc>
                  <a:txBody>
                    <a:bodyPr/>
                    <a:lstStyle/>
                    <a:p>
                      <a:pPr algn="ctr"/>
                      <a:r>
                        <a:rPr lang="en-US" sz="1200" b="0" i="0" cap="none" spc="-20" dirty="0">
                          <a:solidFill>
                            <a:schemeClr val="tx1"/>
                          </a:solidFill>
                          <a:latin typeface="微软雅黑" panose="020B0503020204020204" pitchFamily="34" charset="-122"/>
                          <a:ea typeface="微软雅黑" panose="020B0503020204020204" pitchFamily="34" charset="-122"/>
                          <a:cs typeface="Roboto Condensed Light" charset="0"/>
                        </a:rPr>
                        <a:t>48</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tc>
                  <a:txBody>
                    <a:bodyPr/>
                    <a:lstStyle/>
                    <a:p>
                      <a:pPr algn="ctr"/>
                      <a:r>
                        <a:rPr lang="en-US" sz="1200" b="0" i="0" cap="none" spc="-20" dirty="0">
                          <a:solidFill>
                            <a:schemeClr val="tx1"/>
                          </a:solidFill>
                          <a:latin typeface="微软雅黑" panose="020B0503020204020204" pitchFamily="34" charset="-122"/>
                          <a:ea typeface="微软雅黑" panose="020B0503020204020204" pitchFamily="34" charset="-122"/>
                          <a:cs typeface="Roboto Condensed Light" charset="0"/>
                        </a:rPr>
                        <a:t>66</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extLst>
                  <a:ext uri="{0D108BD9-81ED-4DB2-BD59-A6C34878D82A}">
                    <a16:rowId xmlns:a16="http://schemas.microsoft.com/office/drawing/2014/main" val="10002"/>
                  </a:ext>
                </a:extLst>
              </a:tr>
              <a:tr h="388082">
                <a:tc>
                  <a:txBody>
                    <a:bodyPr/>
                    <a:lstStyle/>
                    <a:p>
                      <a:r>
                        <a:rPr lang="en-US" sz="1100" b="0" i="0" cap="none" spc="-20" dirty="0">
                          <a:solidFill>
                            <a:schemeClr val="bg1"/>
                          </a:solidFill>
                          <a:latin typeface="微软雅黑" panose="020B0503020204020204" pitchFamily="34" charset="-122"/>
                          <a:ea typeface="微软雅黑" panose="020B0503020204020204" pitchFamily="34" charset="-122"/>
                          <a:cs typeface="Roboto Condensed Light" charset="0"/>
                        </a:rPr>
                        <a:t>Row Sample 03</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solidFill>
                      <a:srgbClr val="E53238"/>
                    </a:solidFill>
                  </a:tcPr>
                </a:tc>
                <a:tc>
                  <a:txBody>
                    <a:bodyPr/>
                    <a:lstStyle/>
                    <a:p>
                      <a:pPr algn="ctr"/>
                      <a:r>
                        <a:rPr lang="en-US" sz="1200" b="0" i="0" cap="none" spc="-20" dirty="0">
                          <a:solidFill>
                            <a:schemeClr val="tx1"/>
                          </a:solidFill>
                          <a:latin typeface="微软雅黑" panose="020B0503020204020204" pitchFamily="34" charset="-122"/>
                          <a:ea typeface="微软雅黑" panose="020B0503020204020204" pitchFamily="34" charset="-122"/>
                          <a:cs typeface="Roboto Condensed Light" charset="0"/>
                        </a:rPr>
                        <a:t>66</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tc>
                  <a:txBody>
                    <a:bodyPr/>
                    <a:lstStyle/>
                    <a:p>
                      <a:pPr algn="ctr"/>
                      <a:r>
                        <a:rPr lang="en-US" sz="1200" b="0" i="0" cap="none" spc="-20" dirty="0">
                          <a:solidFill>
                            <a:schemeClr val="tx1"/>
                          </a:solidFill>
                          <a:latin typeface="微软雅黑" panose="020B0503020204020204" pitchFamily="34" charset="-122"/>
                          <a:ea typeface="微软雅黑" panose="020B0503020204020204" pitchFamily="34" charset="-122"/>
                          <a:cs typeface="Roboto Condensed Light" charset="0"/>
                        </a:rPr>
                        <a:t>34</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tc>
                  <a:txBody>
                    <a:bodyPr/>
                    <a:lstStyle/>
                    <a:p>
                      <a:pPr algn="ctr"/>
                      <a:r>
                        <a:rPr lang="en-US" sz="1200" b="0" i="0" cap="none" spc="-20" dirty="0">
                          <a:solidFill>
                            <a:schemeClr val="tx1"/>
                          </a:solidFill>
                          <a:latin typeface="微软雅黑" panose="020B0503020204020204" pitchFamily="34" charset="-122"/>
                          <a:ea typeface="微软雅黑" panose="020B0503020204020204" pitchFamily="34" charset="-122"/>
                          <a:cs typeface="Roboto Condensed Light" charset="0"/>
                        </a:rPr>
                        <a:t>55</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tc>
                  <a:txBody>
                    <a:bodyPr/>
                    <a:lstStyle/>
                    <a:p>
                      <a:pPr algn="ctr"/>
                      <a:r>
                        <a:rPr lang="en-US" sz="1200" b="0" i="0" cap="none" spc="-20" dirty="0">
                          <a:solidFill>
                            <a:schemeClr val="tx1"/>
                          </a:solidFill>
                          <a:latin typeface="微软雅黑" panose="020B0503020204020204" pitchFamily="34" charset="-122"/>
                          <a:ea typeface="微软雅黑" panose="020B0503020204020204" pitchFamily="34" charset="-122"/>
                          <a:cs typeface="Roboto Condensed Light" charset="0"/>
                        </a:rPr>
                        <a:t>35</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tc>
                  <a:txBody>
                    <a:bodyPr/>
                    <a:lstStyle/>
                    <a:p>
                      <a:pPr algn="ctr"/>
                      <a:r>
                        <a:rPr lang="en-US" sz="1200" b="0" i="0" cap="none" spc="-20" dirty="0">
                          <a:solidFill>
                            <a:schemeClr val="tx1"/>
                          </a:solidFill>
                          <a:latin typeface="微软雅黑" panose="020B0503020204020204" pitchFamily="34" charset="-122"/>
                          <a:ea typeface="微软雅黑" panose="020B0503020204020204" pitchFamily="34" charset="-122"/>
                          <a:cs typeface="Roboto Condensed Light" charset="0"/>
                        </a:rPr>
                        <a:t>35</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tc>
                  <a:txBody>
                    <a:bodyPr/>
                    <a:lstStyle/>
                    <a:p>
                      <a:pPr algn="ctr"/>
                      <a:r>
                        <a:rPr lang="en-US" sz="1200" b="0" i="0" cap="none" spc="-20" dirty="0">
                          <a:solidFill>
                            <a:schemeClr val="tx1"/>
                          </a:solidFill>
                          <a:latin typeface="微软雅黑" panose="020B0503020204020204" pitchFamily="34" charset="-122"/>
                          <a:ea typeface="微软雅黑" panose="020B0503020204020204" pitchFamily="34" charset="-122"/>
                          <a:cs typeface="Roboto Condensed Light" charset="0"/>
                        </a:rPr>
                        <a:t>75</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extLst>
                  <a:ext uri="{0D108BD9-81ED-4DB2-BD59-A6C34878D82A}">
                    <a16:rowId xmlns:a16="http://schemas.microsoft.com/office/drawing/2014/main" val="10003"/>
                  </a:ext>
                </a:extLst>
              </a:tr>
              <a:tr h="388082">
                <a:tc>
                  <a:txBody>
                    <a:bodyPr/>
                    <a:lstStyle/>
                    <a:p>
                      <a:r>
                        <a:rPr lang="en-US" sz="1100" b="0" i="0" cap="none" spc="-20" dirty="0">
                          <a:solidFill>
                            <a:schemeClr val="bg1"/>
                          </a:solidFill>
                          <a:latin typeface="微软雅黑" panose="020B0503020204020204" pitchFamily="34" charset="-122"/>
                          <a:ea typeface="微软雅黑" panose="020B0503020204020204" pitchFamily="34" charset="-122"/>
                          <a:cs typeface="Roboto Condensed Light" charset="0"/>
                        </a:rPr>
                        <a:t>Row Sample 04</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solidFill>
                      <a:srgbClr val="E53238"/>
                    </a:solidFill>
                  </a:tcPr>
                </a:tc>
                <a:tc>
                  <a:txBody>
                    <a:bodyPr/>
                    <a:lstStyle/>
                    <a:p>
                      <a:pPr algn="ctr"/>
                      <a:r>
                        <a:rPr lang="en-US" sz="1200" b="0" i="0" cap="none" spc="-20" dirty="0">
                          <a:solidFill>
                            <a:schemeClr val="tx1"/>
                          </a:solidFill>
                          <a:latin typeface="微软雅黑" panose="020B0503020204020204" pitchFamily="34" charset="-122"/>
                          <a:ea typeface="微软雅黑" panose="020B0503020204020204" pitchFamily="34" charset="-122"/>
                          <a:cs typeface="Roboto Condensed Light" charset="0"/>
                        </a:rPr>
                        <a:t>55</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tc>
                  <a:txBody>
                    <a:bodyPr/>
                    <a:lstStyle/>
                    <a:p>
                      <a:pPr algn="ctr"/>
                      <a:r>
                        <a:rPr lang="en-US" sz="1200" b="0" i="0" cap="none" spc="-20" dirty="0">
                          <a:solidFill>
                            <a:schemeClr val="tx1"/>
                          </a:solidFill>
                          <a:latin typeface="微软雅黑" panose="020B0503020204020204" pitchFamily="34" charset="-122"/>
                          <a:ea typeface="微软雅黑" panose="020B0503020204020204" pitchFamily="34" charset="-122"/>
                          <a:cs typeface="Roboto Condensed Light" charset="0"/>
                        </a:rPr>
                        <a:t>70</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tc>
                  <a:txBody>
                    <a:bodyPr/>
                    <a:lstStyle/>
                    <a:p>
                      <a:pPr algn="ctr"/>
                      <a:r>
                        <a:rPr lang="en-US" sz="1200" b="0" i="0" cap="none" spc="-20" dirty="0">
                          <a:solidFill>
                            <a:schemeClr val="tx1"/>
                          </a:solidFill>
                          <a:latin typeface="微软雅黑" panose="020B0503020204020204" pitchFamily="34" charset="-122"/>
                          <a:ea typeface="微软雅黑" panose="020B0503020204020204" pitchFamily="34" charset="-122"/>
                          <a:cs typeface="Roboto Condensed Light" charset="0"/>
                        </a:rPr>
                        <a:t>84</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tc>
                  <a:txBody>
                    <a:bodyPr/>
                    <a:lstStyle/>
                    <a:p>
                      <a:pPr algn="ctr"/>
                      <a:r>
                        <a:rPr lang="en-US" sz="1200" b="0" i="0" cap="none" spc="-20" dirty="0">
                          <a:solidFill>
                            <a:schemeClr val="tx1"/>
                          </a:solidFill>
                          <a:latin typeface="微软雅黑" panose="020B0503020204020204" pitchFamily="34" charset="-122"/>
                          <a:ea typeface="微软雅黑" panose="020B0503020204020204" pitchFamily="34" charset="-122"/>
                          <a:cs typeface="Roboto Condensed Light" charset="0"/>
                        </a:rPr>
                        <a:t>52</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tc>
                  <a:txBody>
                    <a:bodyPr/>
                    <a:lstStyle/>
                    <a:p>
                      <a:pPr algn="ctr"/>
                      <a:r>
                        <a:rPr lang="en-US" sz="1200" b="0" i="0" cap="none" spc="-20" dirty="0">
                          <a:solidFill>
                            <a:schemeClr val="tx1"/>
                          </a:solidFill>
                          <a:latin typeface="微软雅黑" panose="020B0503020204020204" pitchFamily="34" charset="-122"/>
                          <a:ea typeface="微软雅黑" panose="020B0503020204020204" pitchFamily="34" charset="-122"/>
                          <a:cs typeface="Roboto Condensed Light" charset="0"/>
                        </a:rPr>
                        <a:t>55</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tc>
                  <a:txBody>
                    <a:bodyPr/>
                    <a:lstStyle/>
                    <a:p>
                      <a:pPr algn="ctr"/>
                      <a:r>
                        <a:rPr lang="en-US" sz="1200" b="0" i="0" cap="none" spc="-20" dirty="0">
                          <a:solidFill>
                            <a:schemeClr val="tx1"/>
                          </a:solidFill>
                          <a:latin typeface="微软雅黑" panose="020B0503020204020204" pitchFamily="34" charset="-122"/>
                          <a:ea typeface="微软雅黑" panose="020B0503020204020204" pitchFamily="34" charset="-122"/>
                          <a:cs typeface="Roboto Condensed Light" charset="0"/>
                        </a:rPr>
                        <a:t>35</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extLst>
                  <a:ext uri="{0D108BD9-81ED-4DB2-BD59-A6C34878D82A}">
                    <a16:rowId xmlns:a16="http://schemas.microsoft.com/office/drawing/2014/main" val="10004"/>
                  </a:ext>
                </a:extLst>
              </a:tr>
              <a:tr h="388082">
                <a:tc>
                  <a:txBody>
                    <a:bodyPr/>
                    <a:lstStyle/>
                    <a:p>
                      <a:r>
                        <a:rPr lang="en-US" sz="1100" b="0" i="0" cap="none" spc="-20" dirty="0">
                          <a:solidFill>
                            <a:schemeClr val="bg1"/>
                          </a:solidFill>
                          <a:latin typeface="微软雅黑" panose="020B0503020204020204" pitchFamily="34" charset="-122"/>
                          <a:ea typeface="微软雅黑" panose="020B0503020204020204" pitchFamily="34" charset="-122"/>
                          <a:cs typeface="Roboto Condensed Light" charset="0"/>
                        </a:rPr>
                        <a:t>Row Sample 05</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solidFill>
                      <a:srgbClr val="E53238"/>
                    </a:solidFill>
                  </a:tcPr>
                </a:tc>
                <a:tc>
                  <a:txBody>
                    <a:bodyPr/>
                    <a:lstStyle/>
                    <a:p>
                      <a:pPr algn="ctr"/>
                      <a:r>
                        <a:rPr lang="en-US" sz="1200" b="0" i="0" cap="none" spc="-20" dirty="0">
                          <a:solidFill>
                            <a:schemeClr val="tx1"/>
                          </a:solidFill>
                          <a:latin typeface="微软雅黑" panose="020B0503020204020204" pitchFamily="34" charset="-122"/>
                          <a:ea typeface="微软雅黑" panose="020B0503020204020204" pitchFamily="34" charset="-122"/>
                          <a:cs typeface="Roboto Condensed Light" charset="0"/>
                        </a:rPr>
                        <a:t>48</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tc>
                  <a:txBody>
                    <a:bodyPr/>
                    <a:lstStyle/>
                    <a:p>
                      <a:pPr algn="ctr"/>
                      <a:r>
                        <a:rPr lang="en-US" sz="1200" b="0" i="0" cap="none" spc="-20" dirty="0">
                          <a:solidFill>
                            <a:schemeClr val="tx1"/>
                          </a:solidFill>
                          <a:latin typeface="微软雅黑" panose="020B0503020204020204" pitchFamily="34" charset="-122"/>
                          <a:ea typeface="微软雅黑" panose="020B0503020204020204" pitchFamily="34" charset="-122"/>
                          <a:cs typeface="Roboto Condensed Light" charset="0"/>
                        </a:rPr>
                        <a:t>66</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tc>
                  <a:txBody>
                    <a:bodyPr/>
                    <a:lstStyle/>
                    <a:p>
                      <a:pPr algn="ctr"/>
                      <a:r>
                        <a:rPr lang="en-US" sz="1200" b="0" i="0" cap="none" spc="-20" dirty="0">
                          <a:solidFill>
                            <a:schemeClr val="tx1"/>
                          </a:solidFill>
                          <a:latin typeface="微软雅黑" panose="020B0503020204020204" pitchFamily="34" charset="-122"/>
                          <a:ea typeface="微软雅黑" panose="020B0503020204020204" pitchFamily="34" charset="-122"/>
                          <a:cs typeface="Roboto Condensed Light" charset="0"/>
                        </a:rPr>
                        <a:t>75</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tc>
                  <a:txBody>
                    <a:bodyPr/>
                    <a:lstStyle/>
                    <a:p>
                      <a:pPr algn="ctr"/>
                      <a:r>
                        <a:rPr lang="en-US" sz="1200" b="0" i="0" cap="none" spc="-20" dirty="0">
                          <a:solidFill>
                            <a:schemeClr val="tx1"/>
                          </a:solidFill>
                          <a:latin typeface="微软雅黑" panose="020B0503020204020204" pitchFamily="34" charset="-122"/>
                          <a:ea typeface="微软雅黑" panose="020B0503020204020204" pitchFamily="34" charset="-122"/>
                          <a:cs typeface="Roboto Condensed Light" charset="0"/>
                        </a:rPr>
                        <a:t>45</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tc>
                  <a:txBody>
                    <a:bodyPr/>
                    <a:lstStyle/>
                    <a:p>
                      <a:pPr algn="ctr"/>
                      <a:r>
                        <a:rPr lang="en-US" sz="1200" b="0" i="0" cap="none" spc="-20" dirty="0">
                          <a:solidFill>
                            <a:schemeClr val="tx1"/>
                          </a:solidFill>
                          <a:latin typeface="微软雅黑" panose="020B0503020204020204" pitchFamily="34" charset="-122"/>
                          <a:ea typeface="微软雅黑" panose="020B0503020204020204" pitchFamily="34" charset="-122"/>
                          <a:cs typeface="Roboto Condensed Light" charset="0"/>
                        </a:rPr>
                        <a:t>66</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tc>
                  <a:txBody>
                    <a:bodyPr/>
                    <a:lstStyle/>
                    <a:p>
                      <a:pPr algn="ctr"/>
                      <a:r>
                        <a:rPr lang="en-US" sz="1200" b="0" i="0" cap="none" spc="-20" dirty="0">
                          <a:solidFill>
                            <a:schemeClr val="tx1"/>
                          </a:solidFill>
                          <a:latin typeface="微软雅黑" panose="020B0503020204020204" pitchFamily="34" charset="-122"/>
                          <a:ea typeface="微软雅黑" panose="020B0503020204020204" pitchFamily="34" charset="-122"/>
                          <a:cs typeface="Roboto Condensed Light" charset="0"/>
                        </a:rPr>
                        <a:t>34</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extLst>
                  <a:ext uri="{0D108BD9-81ED-4DB2-BD59-A6C34878D82A}">
                    <a16:rowId xmlns:a16="http://schemas.microsoft.com/office/drawing/2014/main" val="10005"/>
                  </a:ext>
                </a:extLst>
              </a:tr>
              <a:tr h="388082">
                <a:tc>
                  <a:txBody>
                    <a:bodyPr/>
                    <a:lstStyle/>
                    <a:p>
                      <a:r>
                        <a:rPr lang="en-US" sz="1100" b="0" i="0" cap="none" spc="-20" dirty="0">
                          <a:solidFill>
                            <a:schemeClr val="bg1"/>
                          </a:solidFill>
                          <a:latin typeface="微软雅黑" panose="020B0503020204020204" pitchFamily="34" charset="-122"/>
                          <a:ea typeface="微软雅黑" panose="020B0503020204020204" pitchFamily="34" charset="-122"/>
                          <a:cs typeface="Roboto Condensed Light" charset="0"/>
                        </a:rPr>
                        <a:t>Row Sample 06</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solidFill>
                      <a:srgbClr val="E53238"/>
                    </a:solidFill>
                  </a:tcPr>
                </a:tc>
                <a:tc>
                  <a:txBody>
                    <a:bodyPr/>
                    <a:lstStyle/>
                    <a:p>
                      <a:pPr algn="ctr"/>
                      <a:r>
                        <a:rPr lang="en-US" sz="1200" b="0" i="0" cap="none" spc="-20" dirty="0">
                          <a:solidFill>
                            <a:schemeClr val="tx1"/>
                          </a:solidFill>
                          <a:latin typeface="微软雅黑" panose="020B0503020204020204" pitchFamily="34" charset="-122"/>
                          <a:ea typeface="微软雅黑" panose="020B0503020204020204" pitchFamily="34" charset="-122"/>
                          <a:cs typeface="Roboto Condensed Light" charset="0"/>
                        </a:rPr>
                        <a:t>35</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tc>
                  <a:txBody>
                    <a:bodyPr/>
                    <a:lstStyle/>
                    <a:p>
                      <a:pPr algn="ctr"/>
                      <a:r>
                        <a:rPr lang="en-US" sz="1200" b="0" i="0" cap="none" spc="-20" dirty="0">
                          <a:solidFill>
                            <a:schemeClr val="tx1"/>
                          </a:solidFill>
                          <a:latin typeface="微软雅黑" panose="020B0503020204020204" pitchFamily="34" charset="-122"/>
                          <a:ea typeface="微软雅黑" panose="020B0503020204020204" pitchFamily="34" charset="-122"/>
                          <a:cs typeface="Roboto Condensed Light" charset="0"/>
                        </a:rPr>
                        <a:t>75</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tc>
                  <a:txBody>
                    <a:bodyPr/>
                    <a:lstStyle/>
                    <a:p>
                      <a:pPr algn="ctr"/>
                      <a:r>
                        <a:rPr lang="en-US" sz="1200" b="0" i="0" cap="none" spc="-20" dirty="0">
                          <a:solidFill>
                            <a:schemeClr val="tx1"/>
                          </a:solidFill>
                          <a:latin typeface="微软雅黑" panose="020B0503020204020204" pitchFamily="34" charset="-122"/>
                          <a:ea typeface="微软雅黑" panose="020B0503020204020204" pitchFamily="34" charset="-122"/>
                          <a:cs typeface="Roboto Condensed Light" charset="0"/>
                        </a:rPr>
                        <a:t>89</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tc>
                  <a:txBody>
                    <a:bodyPr/>
                    <a:lstStyle/>
                    <a:p>
                      <a:pPr algn="ctr"/>
                      <a:r>
                        <a:rPr lang="en-US" sz="1200" b="0" i="0" cap="none" spc="-20" dirty="0">
                          <a:solidFill>
                            <a:schemeClr val="tx1"/>
                          </a:solidFill>
                          <a:latin typeface="微软雅黑" panose="020B0503020204020204" pitchFamily="34" charset="-122"/>
                          <a:ea typeface="微软雅黑" panose="020B0503020204020204" pitchFamily="34" charset="-122"/>
                          <a:cs typeface="Roboto Condensed Light" charset="0"/>
                        </a:rPr>
                        <a:t>58</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tc>
                  <a:txBody>
                    <a:bodyPr/>
                    <a:lstStyle/>
                    <a:p>
                      <a:pPr algn="ctr"/>
                      <a:r>
                        <a:rPr lang="en-US" sz="1200" b="0" i="0" cap="none" spc="-20" dirty="0">
                          <a:solidFill>
                            <a:schemeClr val="tx1"/>
                          </a:solidFill>
                          <a:latin typeface="微软雅黑" panose="020B0503020204020204" pitchFamily="34" charset="-122"/>
                          <a:ea typeface="微软雅黑" panose="020B0503020204020204" pitchFamily="34" charset="-122"/>
                          <a:cs typeface="Roboto Condensed Light" charset="0"/>
                        </a:rPr>
                        <a:t>48</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tc>
                  <a:txBody>
                    <a:bodyPr/>
                    <a:lstStyle/>
                    <a:p>
                      <a:pPr algn="ctr"/>
                      <a:r>
                        <a:rPr lang="en-US" sz="1200" b="0" i="0" cap="none" spc="-20" dirty="0">
                          <a:solidFill>
                            <a:schemeClr val="tx1"/>
                          </a:solidFill>
                          <a:latin typeface="微软雅黑" panose="020B0503020204020204" pitchFamily="34" charset="-122"/>
                          <a:ea typeface="微软雅黑" panose="020B0503020204020204" pitchFamily="34" charset="-122"/>
                          <a:cs typeface="Roboto Condensed Light" charset="0"/>
                        </a:rPr>
                        <a:t>66</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extLst>
                  <a:ext uri="{0D108BD9-81ED-4DB2-BD59-A6C34878D82A}">
                    <a16:rowId xmlns:a16="http://schemas.microsoft.com/office/drawing/2014/main" val="10006"/>
                  </a:ext>
                </a:extLst>
              </a:tr>
              <a:tr h="388082">
                <a:tc>
                  <a:txBody>
                    <a:bodyPr/>
                    <a:lstStyle/>
                    <a:p>
                      <a:r>
                        <a:rPr lang="en-US" sz="1100" b="0" i="0" cap="none" spc="-20" dirty="0">
                          <a:solidFill>
                            <a:schemeClr val="bg1"/>
                          </a:solidFill>
                          <a:latin typeface="微软雅黑" panose="020B0503020204020204" pitchFamily="34" charset="-122"/>
                          <a:ea typeface="微软雅黑" panose="020B0503020204020204" pitchFamily="34" charset="-122"/>
                          <a:cs typeface="Roboto Condensed Light" charset="0"/>
                        </a:rPr>
                        <a:t>Row Sample 07</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solidFill>
                      <a:srgbClr val="E53238"/>
                    </a:solidFill>
                  </a:tcPr>
                </a:tc>
                <a:tc>
                  <a:txBody>
                    <a:bodyPr/>
                    <a:lstStyle/>
                    <a:p>
                      <a:pPr algn="ctr"/>
                      <a:r>
                        <a:rPr lang="en-US" sz="1200" b="0" i="0" cap="none" spc="-20" dirty="0">
                          <a:solidFill>
                            <a:schemeClr val="tx1"/>
                          </a:solidFill>
                          <a:latin typeface="微软雅黑" panose="020B0503020204020204" pitchFamily="34" charset="-122"/>
                          <a:ea typeface="微软雅黑" panose="020B0503020204020204" pitchFamily="34" charset="-122"/>
                          <a:cs typeface="Roboto Condensed Light" charset="0"/>
                        </a:rPr>
                        <a:t>66</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tc>
                  <a:txBody>
                    <a:bodyPr/>
                    <a:lstStyle/>
                    <a:p>
                      <a:pPr algn="ctr"/>
                      <a:r>
                        <a:rPr lang="en-US" sz="1200" b="0" i="0" cap="none" spc="-20" dirty="0">
                          <a:solidFill>
                            <a:schemeClr val="tx1"/>
                          </a:solidFill>
                          <a:latin typeface="微软雅黑" panose="020B0503020204020204" pitchFamily="34" charset="-122"/>
                          <a:ea typeface="微软雅黑" panose="020B0503020204020204" pitchFamily="34" charset="-122"/>
                          <a:cs typeface="Roboto Condensed Light" charset="0"/>
                        </a:rPr>
                        <a:t>34</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tc>
                  <a:txBody>
                    <a:bodyPr/>
                    <a:lstStyle/>
                    <a:p>
                      <a:pPr algn="ctr"/>
                      <a:r>
                        <a:rPr lang="en-US" sz="1200" b="0" i="0" cap="none" spc="-20" dirty="0">
                          <a:solidFill>
                            <a:schemeClr val="tx1"/>
                          </a:solidFill>
                          <a:latin typeface="微软雅黑" panose="020B0503020204020204" pitchFamily="34" charset="-122"/>
                          <a:ea typeface="微软雅黑" panose="020B0503020204020204" pitchFamily="34" charset="-122"/>
                          <a:cs typeface="Roboto Condensed Light" charset="0"/>
                        </a:rPr>
                        <a:t>55</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tc>
                  <a:txBody>
                    <a:bodyPr/>
                    <a:lstStyle/>
                    <a:p>
                      <a:pPr algn="ctr"/>
                      <a:r>
                        <a:rPr lang="en-US" sz="1200" b="0" i="0" cap="none" spc="-20" dirty="0">
                          <a:solidFill>
                            <a:schemeClr val="tx1"/>
                          </a:solidFill>
                          <a:latin typeface="微软雅黑" panose="020B0503020204020204" pitchFamily="34" charset="-122"/>
                          <a:ea typeface="微软雅黑" panose="020B0503020204020204" pitchFamily="34" charset="-122"/>
                          <a:cs typeface="Roboto Condensed Light" charset="0"/>
                        </a:rPr>
                        <a:t>35</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tc>
                  <a:txBody>
                    <a:bodyPr/>
                    <a:lstStyle/>
                    <a:p>
                      <a:pPr algn="ctr"/>
                      <a:r>
                        <a:rPr lang="en-US" sz="1200" b="0" i="0" cap="none" spc="-20" dirty="0">
                          <a:solidFill>
                            <a:schemeClr val="tx1"/>
                          </a:solidFill>
                          <a:latin typeface="微软雅黑" panose="020B0503020204020204" pitchFamily="34" charset="-122"/>
                          <a:ea typeface="微软雅黑" panose="020B0503020204020204" pitchFamily="34" charset="-122"/>
                          <a:cs typeface="Roboto Condensed Light" charset="0"/>
                        </a:rPr>
                        <a:t>35</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tc>
                  <a:txBody>
                    <a:bodyPr/>
                    <a:lstStyle/>
                    <a:p>
                      <a:pPr algn="ctr"/>
                      <a:r>
                        <a:rPr lang="en-US" sz="1200" b="0" i="0" cap="none" spc="-20" dirty="0">
                          <a:solidFill>
                            <a:schemeClr val="tx1"/>
                          </a:solidFill>
                          <a:latin typeface="微软雅黑" panose="020B0503020204020204" pitchFamily="34" charset="-122"/>
                          <a:ea typeface="微软雅黑" panose="020B0503020204020204" pitchFamily="34" charset="-122"/>
                          <a:cs typeface="Roboto Condensed Light" charset="0"/>
                        </a:rPr>
                        <a:t>75</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extLst>
                  <a:ext uri="{0D108BD9-81ED-4DB2-BD59-A6C34878D82A}">
                    <a16:rowId xmlns:a16="http://schemas.microsoft.com/office/drawing/2014/main" val="10007"/>
                  </a:ext>
                </a:extLst>
              </a:tr>
              <a:tr h="388082">
                <a:tc>
                  <a:txBody>
                    <a:bodyPr/>
                    <a:lstStyle/>
                    <a:p>
                      <a:r>
                        <a:rPr lang="en-US" sz="1100" b="0" i="0" cap="none" spc="-20" dirty="0">
                          <a:solidFill>
                            <a:schemeClr val="bg1"/>
                          </a:solidFill>
                          <a:latin typeface="微软雅黑" panose="020B0503020204020204" pitchFamily="34" charset="-122"/>
                          <a:ea typeface="微软雅黑" panose="020B0503020204020204" pitchFamily="34" charset="-122"/>
                          <a:cs typeface="Roboto Condensed Light" charset="0"/>
                        </a:rPr>
                        <a:t>Row Sample 08</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solidFill>
                      <a:srgbClr val="E53238"/>
                    </a:solidFill>
                  </a:tcPr>
                </a:tc>
                <a:tc>
                  <a:txBody>
                    <a:bodyPr/>
                    <a:lstStyle/>
                    <a:p>
                      <a:pPr algn="ctr"/>
                      <a:r>
                        <a:rPr lang="en-US" sz="1200" b="0" i="0" cap="none" spc="-20" dirty="0">
                          <a:solidFill>
                            <a:schemeClr val="tx1"/>
                          </a:solidFill>
                          <a:latin typeface="微软雅黑" panose="020B0503020204020204" pitchFamily="34" charset="-122"/>
                          <a:ea typeface="微软雅黑" panose="020B0503020204020204" pitchFamily="34" charset="-122"/>
                          <a:cs typeface="Roboto Condensed Light" charset="0"/>
                        </a:rPr>
                        <a:t>55</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tc>
                  <a:txBody>
                    <a:bodyPr/>
                    <a:lstStyle/>
                    <a:p>
                      <a:pPr algn="ctr"/>
                      <a:r>
                        <a:rPr lang="en-US" sz="1200" b="0" i="0" cap="none" spc="-20" dirty="0">
                          <a:solidFill>
                            <a:schemeClr val="tx1"/>
                          </a:solidFill>
                          <a:latin typeface="微软雅黑" panose="020B0503020204020204" pitchFamily="34" charset="-122"/>
                          <a:ea typeface="微软雅黑" panose="020B0503020204020204" pitchFamily="34" charset="-122"/>
                          <a:cs typeface="Roboto Condensed Light" charset="0"/>
                        </a:rPr>
                        <a:t>70</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tc>
                  <a:txBody>
                    <a:bodyPr/>
                    <a:lstStyle/>
                    <a:p>
                      <a:pPr algn="ctr"/>
                      <a:r>
                        <a:rPr lang="en-US" sz="1200" b="0" i="0" cap="none" spc="-20" dirty="0">
                          <a:solidFill>
                            <a:schemeClr val="tx1"/>
                          </a:solidFill>
                          <a:latin typeface="微软雅黑" panose="020B0503020204020204" pitchFamily="34" charset="-122"/>
                          <a:ea typeface="微软雅黑" panose="020B0503020204020204" pitchFamily="34" charset="-122"/>
                          <a:cs typeface="Roboto Condensed Light" charset="0"/>
                        </a:rPr>
                        <a:t>84</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tc>
                  <a:txBody>
                    <a:bodyPr/>
                    <a:lstStyle/>
                    <a:p>
                      <a:pPr algn="ctr"/>
                      <a:r>
                        <a:rPr lang="en-US" sz="1200" b="0" i="0" cap="none" spc="-20" dirty="0">
                          <a:solidFill>
                            <a:schemeClr val="tx1"/>
                          </a:solidFill>
                          <a:latin typeface="微软雅黑" panose="020B0503020204020204" pitchFamily="34" charset="-122"/>
                          <a:ea typeface="微软雅黑" panose="020B0503020204020204" pitchFamily="34" charset="-122"/>
                          <a:cs typeface="Roboto Condensed Light" charset="0"/>
                        </a:rPr>
                        <a:t>52</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tc>
                  <a:txBody>
                    <a:bodyPr/>
                    <a:lstStyle/>
                    <a:p>
                      <a:pPr algn="ctr"/>
                      <a:r>
                        <a:rPr lang="en-US" sz="1200" b="0" i="0" cap="none" spc="-20" dirty="0">
                          <a:solidFill>
                            <a:schemeClr val="tx1"/>
                          </a:solidFill>
                          <a:latin typeface="微软雅黑" panose="020B0503020204020204" pitchFamily="34" charset="-122"/>
                          <a:ea typeface="微软雅黑" panose="020B0503020204020204" pitchFamily="34" charset="-122"/>
                          <a:cs typeface="Roboto Condensed Light" charset="0"/>
                        </a:rPr>
                        <a:t>55</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tc>
                  <a:txBody>
                    <a:bodyPr/>
                    <a:lstStyle/>
                    <a:p>
                      <a:pPr algn="ctr"/>
                      <a:r>
                        <a:rPr lang="en-US" sz="1200" b="0" i="0" cap="none" spc="-20" dirty="0">
                          <a:solidFill>
                            <a:schemeClr val="tx1"/>
                          </a:solidFill>
                          <a:latin typeface="微软雅黑" panose="020B0503020204020204" pitchFamily="34" charset="-122"/>
                          <a:ea typeface="微软雅黑" panose="020B0503020204020204" pitchFamily="34" charset="-122"/>
                          <a:cs typeface="Roboto Condensed Light" charset="0"/>
                        </a:rPr>
                        <a:t>35</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extLst>
                  <a:ext uri="{0D108BD9-81ED-4DB2-BD59-A6C34878D82A}">
                    <a16:rowId xmlns:a16="http://schemas.microsoft.com/office/drawing/2014/main" val="10008"/>
                  </a:ext>
                </a:extLst>
              </a:tr>
              <a:tr h="388082">
                <a:tc>
                  <a:txBody>
                    <a:bodyPr/>
                    <a:lstStyle/>
                    <a:p>
                      <a:r>
                        <a:rPr lang="en-US" sz="1100" b="0" i="0" cap="none" spc="-20" dirty="0">
                          <a:solidFill>
                            <a:schemeClr val="bg1"/>
                          </a:solidFill>
                          <a:latin typeface="微软雅黑" panose="020B0503020204020204" pitchFamily="34" charset="-122"/>
                          <a:ea typeface="微软雅黑" panose="020B0503020204020204" pitchFamily="34" charset="-122"/>
                          <a:cs typeface="Roboto Condensed Light" charset="0"/>
                        </a:rPr>
                        <a:t>Row Sample 09</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solidFill>
                      <a:srgbClr val="E53238"/>
                    </a:solidFill>
                  </a:tcPr>
                </a:tc>
                <a:tc>
                  <a:txBody>
                    <a:bodyPr/>
                    <a:lstStyle/>
                    <a:p>
                      <a:pPr algn="ctr"/>
                      <a:r>
                        <a:rPr lang="en-US" sz="1200" b="0" i="0" cap="none" spc="-20" dirty="0">
                          <a:solidFill>
                            <a:schemeClr val="tx1"/>
                          </a:solidFill>
                          <a:latin typeface="微软雅黑" panose="020B0503020204020204" pitchFamily="34" charset="-122"/>
                          <a:ea typeface="微软雅黑" panose="020B0503020204020204" pitchFamily="34" charset="-122"/>
                          <a:cs typeface="Roboto Condensed Light" charset="0"/>
                        </a:rPr>
                        <a:t>48</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tc>
                  <a:txBody>
                    <a:bodyPr/>
                    <a:lstStyle/>
                    <a:p>
                      <a:pPr algn="ctr"/>
                      <a:r>
                        <a:rPr lang="en-US" sz="1200" b="0" i="0" cap="none" spc="-20" dirty="0">
                          <a:solidFill>
                            <a:schemeClr val="tx1"/>
                          </a:solidFill>
                          <a:latin typeface="微软雅黑" panose="020B0503020204020204" pitchFamily="34" charset="-122"/>
                          <a:ea typeface="微软雅黑" panose="020B0503020204020204" pitchFamily="34" charset="-122"/>
                          <a:cs typeface="Roboto Condensed Light" charset="0"/>
                        </a:rPr>
                        <a:t>66</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tc>
                  <a:txBody>
                    <a:bodyPr/>
                    <a:lstStyle/>
                    <a:p>
                      <a:pPr algn="ctr"/>
                      <a:r>
                        <a:rPr lang="en-US" sz="1200" b="0" i="0" cap="none" spc="-20" dirty="0">
                          <a:solidFill>
                            <a:schemeClr val="tx1"/>
                          </a:solidFill>
                          <a:latin typeface="微软雅黑" panose="020B0503020204020204" pitchFamily="34" charset="-122"/>
                          <a:ea typeface="微软雅黑" panose="020B0503020204020204" pitchFamily="34" charset="-122"/>
                          <a:cs typeface="Roboto Condensed Light" charset="0"/>
                        </a:rPr>
                        <a:t>75</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tc>
                  <a:txBody>
                    <a:bodyPr/>
                    <a:lstStyle/>
                    <a:p>
                      <a:pPr algn="ctr"/>
                      <a:r>
                        <a:rPr lang="en-US" sz="1200" b="0" i="0" cap="none" spc="-20" dirty="0">
                          <a:solidFill>
                            <a:schemeClr val="tx1"/>
                          </a:solidFill>
                          <a:latin typeface="微软雅黑" panose="020B0503020204020204" pitchFamily="34" charset="-122"/>
                          <a:ea typeface="微软雅黑" panose="020B0503020204020204" pitchFamily="34" charset="-122"/>
                          <a:cs typeface="Roboto Condensed Light" charset="0"/>
                        </a:rPr>
                        <a:t>45</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tc>
                  <a:txBody>
                    <a:bodyPr/>
                    <a:lstStyle/>
                    <a:p>
                      <a:pPr algn="ctr"/>
                      <a:r>
                        <a:rPr lang="en-US" sz="1200" b="0" i="0" cap="none" spc="-20" dirty="0">
                          <a:solidFill>
                            <a:schemeClr val="tx1"/>
                          </a:solidFill>
                          <a:latin typeface="微软雅黑" panose="020B0503020204020204" pitchFamily="34" charset="-122"/>
                          <a:ea typeface="微软雅黑" panose="020B0503020204020204" pitchFamily="34" charset="-122"/>
                          <a:cs typeface="Roboto Condensed Light" charset="0"/>
                        </a:rPr>
                        <a:t>66</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tc>
                  <a:txBody>
                    <a:bodyPr/>
                    <a:lstStyle/>
                    <a:p>
                      <a:pPr algn="ctr"/>
                      <a:r>
                        <a:rPr lang="en-US" sz="1200" b="0" i="0" cap="none" spc="-20" dirty="0">
                          <a:solidFill>
                            <a:schemeClr val="tx1"/>
                          </a:solidFill>
                          <a:latin typeface="微软雅黑" panose="020B0503020204020204" pitchFamily="34" charset="-122"/>
                          <a:ea typeface="微软雅黑" panose="020B0503020204020204" pitchFamily="34" charset="-122"/>
                          <a:cs typeface="Roboto Condensed Light" charset="0"/>
                        </a:rPr>
                        <a:t>34</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extLst>
                  <a:ext uri="{0D108BD9-81ED-4DB2-BD59-A6C34878D82A}">
                    <a16:rowId xmlns:a16="http://schemas.microsoft.com/office/drawing/2014/main" val="10009"/>
                  </a:ext>
                </a:extLst>
              </a:tr>
              <a:tr h="388082">
                <a:tc>
                  <a:txBody>
                    <a:bodyPr/>
                    <a:lstStyle/>
                    <a:p>
                      <a:r>
                        <a:rPr lang="en-US" sz="1100" b="0" i="0" cap="none" spc="-20" dirty="0">
                          <a:solidFill>
                            <a:schemeClr val="bg1"/>
                          </a:solidFill>
                          <a:latin typeface="微软雅黑" panose="020B0503020204020204" pitchFamily="34" charset="-122"/>
                          <a:ea typeface="微软雅黑" panose="020B0503020204020204" pitchFamily="34" charset="-122"/>
                          <a:cs typeface="Roboto Condensed Light" charset="0"/>
                        </a:rPr>
                        <a:t>Total Row</a:t>
                      </a:r>
                    </a:p>
                  </a:txBody>
                  <a:tcPr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solidFill>
                      <a:srgbClr val="E53238"/>
                    </a:solidFill>
                  </a:tcPr>
                </a:tc>
                <a:tc>
                  <a:txBody>
                    <a:bodyPr/>
                    <a:lstStyle/>
                    <a:p>
                      <a:pPr marL="0" algn="ctr" defTabSz="914400" rtl="0" eaLnBrk="1" fontAlgn="b" latinLnBrk="0" hangingPunct="1"/>
                      <a:r>
                        <a:rPr lang="en-US" sz="1200" b="0" i="0" kern="1200" cap="none" spc="-20" dirty="0">
                          <a:solidFill>
                            <a:schemeClr val="tx1"/>
                          </a:solidFill>
                          <a:latin typeface="微软雅黑" panose="020B0503020204020204" pitchFamily="34" charset="-122"/>
                          <a:ea typeface="微软雅黑" panose="020B0503020204020204" pitchFamily="34" charset="-122"/>
                          <a:cs typeface="Roboto Condensed Light" charset="0"/>
                        </a:rPr>
                        <a:t>456</a:t>
                      </a:r>
                    </a:p>
                  </a:txBody>
                  <a:tcPr anchor="b">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solidFill>
                      <a:schemeClr val="accent1">
                        <a:alpha val="10000"/>
                      </a:schemeClr>
                    </a:solidFill>
                  </a:tcPr>
                </a:tc>
                <a:tc>
                  <a:txBody>
                    <a:bodyPr/>
                    <a:lstStyle/>
                    <a:p>
                      <a:pPr marL="0" algn="ctr" defTabSz="914400" rtl="0" eaLnBrk="1" fontAlgn="b" latinLnBrk="0" hangingPunct="1"/>
                      <a:r>
                        <a:rPr lang="en-US" sz="1200" b="0" i="0" kern="1200" cap="none" spc="-20" dirty="0">
                          <a:solidFill>
                            <a:schemeClr val="tx1"/>
                          </a:solidFill>
                          <a:latin typeface="微软雅黑" panose="020B0503020204020204" pitchFamily="34" charset="-122"/>
                          <a:ea typeface="微软雅黑" panose="020B0503020204020204" pitchFamily="34" charset="-122"/>
                          <a:cs typeface="Roboto Condensed Light" charset="0"/>
                        </a:rPr>
                        <a:t>556</a:t>
                      </a:r>
                    </a:p>
                  </a:txBody>
                  <a:tcPr anchor="b">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solidFill>
                      <a:schemeClr val="accent1">
                        <a:alpha val="10000"/>
                      </a:schemeClr>
                    </a:solidFill>
                  </a:tcPr>
                </a:tc>
                <a:tc>
                  <a:txBody>
                    <a:bodyPr/>
                    <a:lstStyle/>
                    <a:p>
                      <a:pPr marL="0" algn="ctr" defTabSz="914400" rtl="0" eaLnBrk="1" fontAlgn="b" latinLnBrk="0" hangingPunct="1"/>
                      <a:r>
                        <a:rPr lang="en-US" sz="1200" b="0" i="0" kern="1200" cap="none" spc="-20" dirty="0">
                          <a:solidFill>
                            <a:schemeClr val="tx1"/>
                          </a:solidFill>
                          <a:latin typeface="微软雅黑" panose="020B0503020204020204" pitchFamily="34" charset="-122"/>
                          <a:ea typeface="微软雅黑" panose="020B0503020204020204" pitchFamily="34" charset="-122"/>
                          <a:cs typeface="Roboto Condensed Light" charset="0"/>
                        </a:rPr>
                        <a:t>681</a:t>
                      </a:r>
                    </a:p>
                  </a:txBody>
                  <a:tcPr anchor="b">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solidFill>
                      <a:schemeClr val="accent1">
                        <a:alpha val="10000"/>
                      </a:schemeClr>
                    </a:solidFill>
                  </a:tcPr>
                </a:tc>
                <a:tc>
                  <a:txBody>
                    <a:bodyPr/>
                    <a:lstStyle/>
                    <a:p>
                      <a:pPr marL="0" algn="ctr" defTabSz="914400" rtl="0" eaLnBrk="1" fontAlgn="b" latinLnBrk="0" hangingPunct="1"/>
                      <a:r>
                        <a:rPr lang="en-US" sz="1200" b="0" i="0" kern="1200" cap="none" spc="-20" dirty="0">
                          <a:solidFill>
                            <a:schemeClr val="tx1"/>
                          </a:solidFill>
                          <a:latin typeface="微软雅黑" panose="020B0503020204020204" pitchFamily="34" charset="-122"/>
                          <a:ea typeface="微软雅黑" panose="020B0503020204020204" pitchFamily="34" charset="-122"/>
                          <a:cs typeface="Roboto Condensed Light" charset="0"/>
                        </a:rPr>
                        <a:t>425</a:t>
                      </a:r>
                    </a:p>
                  </a:txBody>
                  <a:tcPr anchor="b">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solidFill>
                      <a:schemeClr val="accent1">
                        <a:alpha val="10000"/>
                      </a:schemeClr>
                    </a:solidFill>
                  </a:tcPr>
                </a:tc>
                <a:tc>
                  <a:txBody>
                    <a:bodyPr/>
                    <a:lstStyle/>
                    <a:p>
                      <a:pPr marL="0" algn="ctr" defTabSz="914400" rtl="0" eaLnBrk="1" fontAlgn="b" latinLnBrk="0" hangingPunct="1"/>
                      <a:r>
                        <a:rPr lang="en-US" sz="1200" b="0" i="0" kern="1200" cap="none" spc="-20" dirty="0">
                          <a:solidFill>
                            <a:schemeClr val="tx1"/>
                          </a:solidFill>
                          <a:latin typeface="微软雅黑" panose="020B0503020204020204" pitchFamily="34" charset="-122"/>
                          <a:ea typeface="微软雅黑" panose="020B0503020204020204" pitchFamily="34" charset="-122"/>
                          <a:cs typeface="Roboto Condensed Light" charset="0"/>
                        </a:rPr>
                        <a:t>474</a:t>
                      </a:r>
                    </a:p>
                  </a:txBody>
                  <a:tcPr anchor="b">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solidFill>
                      <a:schemeClr val="accent1">
                        <a:alpha val="10000"/>
                      </a:schemeClr>
                    </a:solidFill>
                  </a:tcPr>
                </a:tc>
                <a:tc>
                  <a:txBody>
                    <a:bodyPr/>
                    <a:lstStyle/>
                    <a:p>
                      <a:pPr marL="0" algn="ctr" defTabSz="914400" rtl="0" eaLnBrk="1" fontAlgn="b" latinLnBrk="0" hangingPunct="1"/>
                      <a:r>
                        <a:rPr lang="en-US" sz="1200" b="0" i="0" kern="1200" cap="none" spc="-20" dirty="0">
                          <a:solidFill>
                            <a:schemeClr val="tx1"/>
                          </a:solidFill>
                          <a:latin typeface="微软雅黑" panose="020B0503020204020204" pitchFamily="34" charset="-122"/>
                          <a:ea typeface="微软雅黑" panose="020B0503020204020204" pitchFamily="34" charset="-122"/>
                          <a:cs typeface="Roboto Condensed Light" charset="0"/>
                        </a:rPr>
                        <a:t>454</a:t>
                      </a:r>
                    </a:p>
                  </a:txBody>
                  <a:tcPr anchor="b">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solidFill>
                      <a:schemeClr val="accent1">
                        <a:alpha val="10000"/>
                      </a:schemeClr>
                    </a:solidFill>
                  </a:tcPr>
                </a:tc>
                <a:extLst>
                  <a:ext uri="{0D108BD9-81ED-4DB2-BD59-A6C34878D82A}">
                    <a16:rowId xmlns:a16="http://schemas.microsoft.com/office/drawing/2014/main" val="10010"/>
                  </a:ext>
                </a:extLst>
              </a:tr>
            </a:tbl>
          </a:graphicData>
        </a:graphic>
      </p:graphicFrame>
      <p:grpSp>
        <p:nvGrpSpPr>
          <p:cNvPr id="10" name="组合 9"/>
          <p:cNvGrpSpPr/>
          <p:nvPr/>
        </p:nvGrpSpPr>
        <p:grpSpPr>
          <a:xfrm>
            <a:off x="3960903" y="266662"/>
            <a:ext cx="4268606" cy="919077"/>
            <a:chOff x="3925680" y="337337"/>
            <a:chExt cx="4269162" cy="919197"/>
          </a:xfrm>
        </p:grpSpPr>
        <p:sp>
          <p:nvSpPr>
            <p:cNvPr id="11" name="文本框 10"/>
            <p:cNvSpPr txBox="1"/>
            <p:nvPr/>
          </p:nvSpPr>
          <p:spPr>
            <a:xfrm>
              <a:off x="3925680" y="337337"/>
              <a:ext cx="4269162"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r>
                <a:rPr lang="zh-CN" altLang="en-US" sz="3200" dirty="0">
                  <a:ea typeface="思源黑体" panose="020B0500000000000000" pitchFamily="34" charset="-122"/>
                </a:rPr>
                <a:t>可编辑图表样式</a:t>
              </a:r>
            </a:p>
          </p:txBody>
        </p:sp>
        <p:sp>
          <p:nvSpPr>
            <p:cNvPr id="12" name="文本框 11"/>
            <p:cNvSpPr txBox="1"/>
            <p:nvPr/>
          </p:nvSpPr>
          <p:spPr>
            <a:xfrm>
              <a:off x="3925680" y="868736"/>
              <a:ext cx="4269162" cy="387798"/>
            </a:xfrm>
            <a:prstGeom prst="rect">
              <a:avLst/>
            </a:prstGeom>
            <a:noFill/>
          </p:spPr>
          <p:txBody>
            <a:bodyPr wrap="square" rtlCol="0">
              <a:spAutoFit/>
              <a:scene3d>
                <a:camera prst="orthographicFront"/>
                <a:lightRig rig="threePt" dir="t"/>
              </a:scene3d>
              <a:sp3d contourW="12700"/>
            </a:bodyPr>
            <a:lstStyle>
              <a:defPPr>
                <a:defRPr lang="en-US"/>
              </a:defPPr>
              <a:lvl1pPr algn="ctr">
                <a:lnSpc>
                  <a:spcPct val="120000"/>
                </a:lnSpc>
                <a:defRPr sz="1100">
                  <a:solidFill>
                    <a:schemeClr val="bg1">
                      <a:lumMod val="65000"/>
                    </a:schemeClr>
                  </a:solidFill>
                  <a:latin typeface="Century Gothic" panose="020B0502020202020204" pitchFamily="34" charset="0"/>
                </a:defRPr>
              </a:lvl1pPr>
            </a:lstStyle>
            <a:p>
              <a:r>
                <a:rPr lang="en-US" altLang="zh-CN" sz="800" dirty="0">
                  <a:solidFill>
                    <a:schemeClr val="tx1">
                      <a:lumMod val="50000"/>
                      <a:lumOff val="50000"/>
                    </a:schemeClr>
                  </a:solidFill>
                  <a:ea typeface="思源黑体" panose="020B0500000000000000" pitchFamily="34" charset="-122"/>
                </a:rPr>
                <a:t>print the presentation and make it into a film to be used in a wider field The user can demonstrate on a projector or computer</a:t>
              </a:r>
            </a:p>
          </p:txBody>
        </p:sp>
      </p:grpSp>
    </p:spTree>
    <p:extLst>
      <p:ext uri="{BB962C8B-B14F-4D97-AF65-F5344CB8AC3E}">
        <p14:creationId xmlns:p14="http://schemas.microsoft.com/office/powerpoint/2010/main" val="2828281919"/>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30480" y="0"/>
            <a:ext cx="12220894" cy="6858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panose="020B0500000000000000" pitchFamily="34" charset="-122"/>
            </a:endParaRPr>
          </a:p>
        </p:txBody>
      </p:sp>
      <p:sp>
        <p:nvSpPr>
          <p:cNvPr id="39" name="矩形 38"/>
          <p:cNvSpPr/>
          <p:nvPr/>
        </p:nvSpPr>
        <p:spPr>
          <a:xfrm>
            <a:off x="-30480" y="0"/>
            <a:ext cx="12220893" cy="6858000"/>
          </a:xfrm>
          <a:prstGeom prst="rect">
            <a:avLst/>
          </a:prstGeom>
          <a:solidFill>
            <a:srgbClr val="E53238">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panose="020B0500000000000000" pitchFamily="34" charset="-122"/>
            </a:endParaRPr>
          </a:p>
        </p:txBody>
      </p:sp>
      <p:sp>
        <p:nvSpPr>
          <p:cNvPr id="40" name="任意多边形 39"/>
          <p:cNvSpPr/>
          <p:nvPr/>
        </p:nvSpPr>
        <p:spPr>
          <a:xfrm>
            <a:off x="1236408" y="-237955"/>
            <a:ext cx="9687116" cy="7333910"/>
          </a:xfrm>
          <a:custGeom>
            <a:avLst/>
            <a:gdLst>
              <a:gd name="connsiteX0" fmla="*/ 1572046 w 9058502"/>
              <a:gd name="connsiteY0" fmla="*/ 0 h 6858000"/>
              <a:gd name="connsiteX1" fmla="*/ 7486457 w 9058502"/>
              <a:gd name="connsiteY1" fmla="*/ 0 h 6858000"/>
              <a:gd name="connsiteX2" fmla="*/ 7574617 w 9058502"/>
              <a:gd name="connsiteY2" fmla="*/ 76367 h 6858000"/>
              <a:gd name="connsiteX3" fmla="*/ 9058502 w 9058502"/>
              <a:gd name="connsiteY3" fmla="*/ 3429000 h 6858000"/>
              <a:gd name="connsiteX4" fmla="*/ 7574617 w 9058502"/>
              <a:gd name="connsiteY4" fmla="*/ 6781634 h 6858000"/>
              <a:gd name="connsiteX5" fmla="*/ 7486457 w 9058502"/>
              <a:gd name="connsiteY5" fmla="*/ 6858000 h 6858000"/>
              <a:gd name="connsiteX6" fmla="*/ 1572046 w 9058502"/>
              <a:gd name="connsiteY6" fmla="*/ 6858000 h 6858000"/>
              <a:gd name="connsiteX7" fmla="*/ 1483885 w 9058502"/>
              <a:gd name="connsiteY7" fmla="*/ 6781634 h 6858000"/>
              <a:gd name="connsiteX8" fmla="*/ 0 w 9058502"/>
              <a:gd name="connsiteY8" fmla="*/ 3429000 h 6858000"/>
              <a:gd name="connsiteX9" fmla="*/ 1483885 w 9058502"/>
              <a:gd name="connsiteY9" fmla="*/ 763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58502" h="6858000">
                <a:moveTo>
                  <a:pt x="1572046" y="0"/>
                </a:moveTo>
                <a:lnTo>
                  <a:pt x="7486457" y="0"/>
                </a:lnTo>
                <a:lnTo>
                  <a:pt x="7574617" y="76367"/>
                </a:lnTo>
                <a:cubicBezTo>
                  <a:pt x="8486199" y="904893"/>
                  <a:pt x="9058502" y="2100112"/>
                  <a:pt x="9058502" y="3429000"/>
                </a:cubicBezTo>
                <a:cubicBezTo>
                  <a:pt x="9058502" y="4757888"/>
                  <a:pt x="8486199" y="5953108"/>
                  <a:pt x="7574617" y="6781634"/>
                </a:cubicBezTo>
                <a:lnTo>
                  <a:pt x="7486457" y="6858000"/>
                </a:lnTo>
                <a:lnTo>
                  <a:pt x="1572046" y="6858000"/>
                </a:lnTo>
                <a:lnTo>
                  <a:pt x="1483885" y="6781634"/>
                </a:lnTo>
                <a:cubicBezTo>
                  <a:pt x="572304" y="5953108"/>
                  <a:pt x="0" y="4757888"/>
                  <a:pt x="0" y="3429000"/>
                </a:cubicBezTo>
                <a:cubicBezTo>
                  <a:pt x="0" y="2100112"/>
                  <a:pt x="572304" y="904893"/>
                  <a:pt x="1483885" y="76367"/>
                </a:cubicBezTo>
                <a:close/>
              </a:path>
            </a:pathLst>
          </a:custGeom>
          <a:gradFill>
            <a:gsLst>
              <a:gs pos="0">
                <a:srgbClr val="E53238">
                  <a:alpha val="95000"/>
                </a:srgbClr>
              </a:gs>
              <a:gs pos="100000">
                <a:srgbClr val="E53238">
                  <a:alpha val="4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panose="020B0500000000000000" pitchFamily="34" charset="-122"/>
            </a:endParaRPr>
          </a:p>
        </p:txBody>
      </p:sp>
      <p:sp>
        <p:nvSpPr>
          <p:cNvPr id="38" name="任意多边形 37"/>
          <p:cNvSpPr/>
          <p:nvPr/>
        </p:nvSpPr>
        <p:spPr>
          <a:xfrm>
            <a:off x="1550715" y="0"/>
            <a:ext cx="9058502" cy="6858000"/>
          </a:xfrm>
          <a:custGeom>
            <a:avLst/>
            <a:gdLst>
              <a:gd name="connsiteX0" fmla="*/ 1572046 w 9058502"/>
              <a:gd name="connsiteY0" fmla="*/ 0 h 6858000"/>
              <a:gd name="connsiteX1" fmla="*/ 7486457 w 9058502"/>
              <a:gd name="connsiteY1" fmla="*/ 0 h 6858000"/>
              <a:gd name="connsiteX2" fmla="*/ 7574617 w 9058502"/>
              <a:gd name="connsiteY2" fmla="*/ 76367 h 6858000"/>
              <a:gd name="connsiteX3" fmla="*/ 9058502 w 9058502"/>
              <a:gd name="connsiteY3" fmla="*/ 3429000 h 6858000"/>
              <a:gd name="connsiteX4" fmla="*/ 7574617 w 9058502"/>
              <a:gd name="connsiteY4" fmla="*/ 6781634 h 6858000"/>
              <a:gd name="connsiteX5" fmla="*/ 7486457 w 9058502"/>
              <a:gd name="connsiteY5" fmla="*/ 6858000 h 6858000"/>
              <a:gd name="connsiteX6" fmla="*/ 1572046 w 9058502"/>
              <a:gd name="connsiteY6" fmla="*/ 6858000 h 6858000"/>
              <a:gd name="connsiteX7" fmla="*/ 1483885 w 9058502"/>
              <a:gd name="connsiteY7" fmla="*/ 6781634 h 6858000"/>
              <a:gd name="connsiteX8" fmla="*/ 0 w 9058502"/>
              <a:gd name="connsiteY8" fmla="*/ 3429000 h 6858000"/>
              <a:gd name="connsiteX9" fmla="*/ 1483885 w 9058502"/>
              <a:gd name="connsiteY9" fmla="*/ 763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58502" h="6858000">
                <a:moveTo>
                  <a:pt x="1572046" y="0"/>
                </a:moveTo>
                <a:lnTo>
                  <a:pt x="7486457" y="0"/>
                </a:lnTo>
                <a:lnTo>
                  <a:pt x="7574617" y="76367"/>
                </a:lnTo>
                <a:cubicBezTo>
                  <a:pt x="8486199" y="904893"/>
                  <a:pt x="9058502" y="2100112"/>
                  <a:pt x="9058502" y="3429000"/>
                </a:cubicBezTo>
                <a:cubicBezTo>
                  <a:pt x="9058502" y="4757888"/>
                  <a:pt x="8486199" y="5953108"/>
                  <a:pt x="7574617" y="6781634"/>
                </a:cubicBezTo>
                <a:lnTo>
                  <a:pt x="7486457" y="6858000"/>
                </a:lnTo>
                <a:lnTo>
                  <a:pt x="1572046" y="6858000"/>
                </a:lnTo>
                <a:lnTo>
                  <a:pt x="1483885" y="6781634"/>
                </a:lnTo>
                <a:cubicBezTo>
                  <a:pt x="572304" y="5953108"/>
                  <a:pt x="0" y="4757888"/>
                  <a:pt x="0" y="3429000"/>
                </a:cubicBezTo>
                <a:cubicBezTo>
                  <a:pt x="0" y="2100112"/>
                  <a:pt x="572304" y="904893"/>
                  <a:pt x="1483885" y="76367"/>
                </a:cubicBezTo>
                <a:close/>
              </a:path>
            </a:pathLst>
          </a:custGeom>
          <a:solidFill>
            <a:schemeClr val="bg1"/>
          </a:solidFill>
          <a:ln>
            <a:noFill/>
          </a:ln>
          <a:effectLst>
            <a:outerShdw blurRad="3683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panose="020B0500000000000000" pitchFamily="34" charset="-122"/>
            </a:endParaRPr>
          </a:p>
        </p:txBody>
      </p:sp>
      <p:sp>
        <p:nvSpPr>
          <p:cNvPr id="41" name="文本框 40"/>
          <p:cNvSpPr txBox="1"/>
          <p:nvPr/>
        </p:nvSpPr>
        <p:spPr>
          <a:xfrm>
            <a:off x="2804319" y="2583596"/>
            <a:ext cx="1980478" cy="1107996"/>
          </a:xfrm>
          <a:prstGeom prst="rect">
            <a:avLst/>
          </a:prstGeom>
          <a:noFill/>
        </p:spPr>
        <p:txBody>
          <a:bodyPr wrap="square" rtlCol="0">
            <a:spAutoFit/>
            <a:scene3d>
              <a:camera prst="orthographicFront"/>
              <a:lightRig rig="threePt" dir="t"/>
            </a:scene3d>
            <a:sp3d contourW="12700"/>
          </a:bodyPr>
          <a:lstStyle/>
          <a:p>
            <a:pPr algn="dist"/>
            <a:r>
              <a:rPr lang="zh-CN" altLang="en-US" sz="6600" b="1" dirty="0">
                <a:solidFill>
                  <a:schemeClr val="tx1">
                    <a:lumMod val="75000"/>
                    <a:lumOff val="25000"/>
                  </a:schemeClr>
                </a:solidFill>
                <a:ea typeface="思源黑体" panose="020B0500000000000000" pitchFamily="34" charset="-122"/>
              </a:rPr>
              <a:t>谢谢</a:t>
            </a:r>
          </a:p>
        </p:txBody>
      </p:sp>
      <p:grpSp>
        <p:nvGrpSpPr>
          <p:cNvPr id="55" name="组合 54"/>
          <p:cNvGrpSpPr/>
          <p:nvPr/>
        </p:nvGrpSpPr>
        <p:grpSpPr>
          <a:xfrm>
            <a:off x="4323472" y="5805264"/>
            <a:ext cx="1662583" cy="337783"/>
            <a:chOff x="4293620" y="5370940"/>
            <a:chExt cx="1662583" cy="337783"/>
          </a:xfrm>
        </p:grpSpPr>
        <p:sp>
          <p:nvSpPr>
            <p:cNvPr id="47" name="Rectangle: Rounded Corners 100"/>
            <p:cNvSpPr/>
            <p:nvPr/>
          </p:nvSpPr>
          <p:spPr>
            <a:xfrm>
              <a:off x="4293620" y="5370940"/>
              <a:ext cx="1662583" cy="337783"/>
            </a:xfrm>
            <a:prstGeom prst="roundRect">
              <a:avLst>
                <a:gd name="adj" fmla="val 50000"/>
              </a:avLst>
            </a:prstGeom>
            <a:gradFill>
              <a:gsLst>
                <a:gs pos="0">
                  <a:srgbClr val="595959"/>
                </a:gs>
                <a:gs pos="100000">
                  <a:schemeClr val="tx1">
                    <a:lumMod val="85000"/>
                    <a:lumOff val="15000"/>
                  </a:schemeClr>
                </a:gs>
              </a:gsLst>
              <a:lin ang="5400000" scaled="0"/>
            </a:gradFill>
            <a:ln w="1905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solidFill>
                <a:latin typeface="Century Gothic" panose="020B0502020202020204" pitchFamily="34" charset="0"/>
                <a:ea typeface="思源黑体" panose="020B0500000000000000" pitchFamily="34" charset="-122"/>
              </a:endParaRPr>
            </a:p>
          </p:txBody>
        </p:sp>
        <p:sp>
          <p:nvSpPr>
            <p:cNvPr id="49" name="原创设计师          _5"/>
            <p:cNvSpPr/>
            <p:nvPr/>
          </p:nvSpPr>
          <p:spPr>
            <a:xfrm>
              <a:off x="4293620" y="5394477"/>
              <a:ext cx="1662583" cy="276963"/>
            </a:xfrm>
            <a:prstGeom prst="rect">
              <a:avLst/>
            </a:prstGeom>
            <a:effectLst/>
          </p:spPr>
          <p:txBody>
            <a:bodyPr wrap="square">
              <a:spAutoFit/>
              <a:scene3d>
                <a:camera prst="orthographicFront"/>
                <a:lightRig rig="threePt" dir="t"/>
              </a:scene3d>
              <a:sp3d contourW="12700"/>
            </a:bodyPr>
            <a:lstStyle/>
            <a:p>
              <a:pPr algn="ctr"/>
              <a:r>
                <a:rPr lang="zh-CN" altLang="en-US" sz="1200">
                  <a:solidFill>
                    <a:schemeClr val="bg1"/>
                  </a:solidFill>
                  <a:latin typeface="思源黑体" panose="020B0500000000000000" pitchFamily="34" charset="-122"/>
                  <a:ea typeface="思源黑体" panose="020B0500000000000000" pitchFamily="34" charset="-122"/>
                </a:rPr>
                <a:t>汇报人：喜爱</a:t>
              </a:r>
              <a:r>
                <a:rPr lang="en-US" altLang="zh-CN" sz="1200">
                  <a:solidFill>
                    <a:schemeClr val="bg1"/>
                  </a:solidFill>
                  <a:latin typeface="思源黑体" panose="020B0500000000000000" pitchFamily="34" charset="-122"/>
                  <a:ea typeface="思源黑体" panose="020B0500000000000000" pitchFamily="34" charset="-122"/>
                </a:rPr>
                <a:t>PPT</a:t>
              </a:r>
              <a:endParaRPr lang="zh-CN" altLang="en-US" sz="1200" dirty="0">
                <a:solidFill>
                  <a:schemeClr val="bg1"/>
                </a:solidFill>
                <a:latin typeface="思源黑体" panose="020B0500000000000000" pitchFamily="34" charset="-122"/>
                <a:ea typeface="思源黑体" panose="020B0500000000000000" pitchFamily="34" charset="-122"/>
              </a:endParaRPr>
            </a:p>
          </p:txBody>
        </p:sp>
      </p:grpSp>
      <p:grpSp>
        <p:nvGrpSpPr>
          <p:cNvPr id="56" name="组合 55"/>
          <p:cNvGrpSpPr/>
          <p:nvPr/>
        </p:nvGrpSpPr>
        <p:grpSpPr>
          <a:xfrm>
            <a:off x="6264047" y="5805264"/>
            <a:ext cx="1662583" cy="337783"/>
            <a:chOff x="6234195" y="5370940"/>
            <a:chExt cx="1662583" cy="337783"/>
          </a:xfrm>
        </p:grpSpPr>
        <p:sp>
          <p:nvSpPr>
            <p:cNvPr id="48" name="Rectangle:"/>
            <p:cNvSpPr/>
            <p:nvPr/>
          </p:nvSpPr>
          <p:spPr>
            <a:xfrm>
              <a:off x="6234195" y="5370940"/>
              <a:ext cx="1662583" cy="337783"/>
            </a:xfrm>
            <a:prstGeom prst="roundRect">
              <a:avLst>
                <a:gd name="adj" fmla="val 50000"/>
              </a:avLst>
            </a:prstGeom>
            <a:gradFill>
              <a:gsLst>
                <a:gs pos="0">
                  <a:srgbClr val="595959"/>
                </a:gs>
                <a:gs pos="100000">
                  <a:schemeClr val="tx1">
                    <a:lumMod val="85000"/>
                    <a:lumOff val="15000"/>
                  </a:schemeClr>
                </a:gs>
              </a:gsLst>
              <a:lin ang="5400000" scaled="0"/>
            </a:gradFill>
            <a:ln w="1905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solidFill>
                <a:latin typeface="Century Gothic" panose="020B0502020202020204" pitchFamily="34" charset="0"/>
                <a:ea typeface="思源黑体" panose="020B0500000000000000" pitchFamily="34" charset="-122"/>
              </a:endParaRPr>
            </a:p>
          </p:txBody>
        </p:sp>
        <p:sp>
          <p:nvSpPr>
            <p:cNvPr id="50" name="原创       _5"/>
            <p:cNvSpPr/>
            <p:nvPr/>
          </p:nvSpPr>
          <p:spPr>
            <a:xfrm>
              <a:off x="6234195" y="5394477"/>
              <a:ext cx="1662583" cy="276963"/>
            </a:xfrm>
            <a:prstGeom prst="rect">
              <a:avLst/>
            </a:prstGeom>
            <a:effectLst/>
          </p:spPr>
          <p:txBody>
            <a:bodyPr wrap="square">
              <a:spAutoFit/>
              <a:scene3d>
                <a:camera prst="orthographicFront"/>
                <a:lightRig rig="threePt" dir="t"/>
              </a:scene3d>
              <a:sp3d contourW="12700"/>
            </a:bodyPr>
            <a:lstStyle/>
            <a:p>
              <a:pPr algn="ctr"/>
              <a:r>
                <a:rPr lang="zh-CN" altLang="en-US" sz="1200" dirty="0">
                  <a:solidFill>
                    <a:schemeClr val="bg1"/>
                  </a:solidFill>
                  <a:latin typeface="思源黑体" panose="020B0500000000000000" pitchFamily="34" charset="-122"/>
                  <a:ea typeface="思源黑体" panose="020B0500000000000000" pitchFamily="34" charset="-122"/>
                </a:rPr>
                <a:t>时间：</a:t>
              </a:r>
              <a:r>
                <a:rPr lang="en-US" altLang="zh-CN" sz="1200" dirty="0">
                  <a:solidFill>
                    <a:schemeClr val="bg1"/>
                  </a:solidFill>
                  <a:latin typeface="思源黑体" panose="020B0500000000000000" pitchFamily="34" charset="-122"/>
                  <a:ea typeface="思源黑体" panose="020B0500000000000000" pitchFamily="34" charset="-122"/>
                </a:rPr>
                <a:t>2021.01.01</a:t>
              </a:r>
              <a:endParaRPr lang="zh-CN" altLang="en-US" sz="1200" dirty="0">
                <a:solidFill>
                  <a:schemeClr val="bg1"/>
                </a:solidFill>
                <a:latin typeface="思源黑体" panose="020B0500000000000000" pitchFamily="34" charset="-122"/>
                <a:ea typeface="思源黑体" panose="020B0500000000000000" pitchFamily="34" charset="-122"/>
              </a:endParaRPr>
            </a:p>
          </p:txBody>
        </p:sp>
      </p:grpSp>
      <p:sp>
        <p:nvSpPr>
          <p:cNvPr id="51" name="文本框 50"/>
          <p:cNvSpPr txBox="1"/>
          <p:nvPr/>
        </p:nvSpPr>
        <p:spPr>
          <a:xfrm>
            <a:off x="7391350" y="2583596"/>
            <a:ext cx="1980478" cy="1107996"/>
          </a:xfrm>
          <a:prstGeom prst="rect">
            <a:avLst/>
          </a:prstGeom>
          <a:noFill/>
        </p:spPr>
        <p:txBody>
          <a:bodyPr wrap="square" rtlCol="0">
            <a:spAutoFit/>
            <a:scene3d>
              <a:camera prst="orthographicFront"/>
              <a:lightRig rig="threePt" dir="t"/>
            </a:scene3d>
            <a:sp3d contourW="12700"/>
          </a:bodyPr>
          <a:lstStyle/>
          <a:p>
            <a:pPr algn="dist"/>
            <a:r>
              <a:rPr lang="zh-CN" altLang="en-US" sz="6600" b="1" dirty="0">
                <a:solidFill>
                  <a:schemeClr val="tx1">
                    <a:lumMod val="75000"/>
                    <a:lumOff val="25000"/>
                  </a:schemeClr>
                </a:solidFill>
                <a:ea typeface="思源黑体" panose="020B0500000000000000" pitchFamily="34" charset="-122"/>
              </a:rPr>
              <a:t>观看</a:t>
            </a:r>
          </a:p>
        </p:txBody>
      </p:sp>
      <p:sp>
        <p:nvSpPr>
          <p:cNvPr id="52" name="椭圆 51"/>
          <p:cNvSpPr/>
          <p:nvPr/>
        </p:nvSpPr>
        <p:spPr>
          <a:xfrm>
            <a:off x="5018903" y="2014979"/>
            <a:ext cx="2122126" cy="2122126"/>
          </a:xfrm>
          <a:prstGeom prst="ellipse">
            <a:avLst/>
          </a:prstGeom>
          <a:gradFill>
            <a:gsLst>
              <a:gs pos="0">
                <a:srgbClr val="E53238"/>
              </a:gs>
              <a:gs pos="100000">
                <a:srgbClr val="C00000"/>
              </a:gs>
            </a:gsLst>
            <a:lin ang="42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ea typeface="思源黑体" panose="020B0500000000000000" pitchFamily="34" charset="-122"/>
            </a:endParaRPr>
          </a:p>
        </p:txBody>
      </p:sp>
      <p:sp>
        <p:nvSpPr>
          <p:cNvPr id="42" name="文本框 41"/>
          <p:cNvSpPr txBox="1"/>
          <p:nvPr/>
        </p:nvSpPr>
        <p:spPr>
          <a:xfrm>
            <a:off x="5094510" y="2521924"/>
            <a:ext cx="2005678" cy="1077218"/>
          </a:xfrm>
          <a:prstGeom prst="rect">
            <a:avLst/>
          </a:prstGeom>
          <a:noFill/>
          <a:effectLst>
            <a:outerShdw blurRad="254000" dist="63500" dir="2700000" algn="tl" rotWithShape="0">
              <a:prstClr val="black">
                <a:alpha val="30000"/>
              </a:prstClr>
            </a:outerShdw>
          </a:effectLst>
        </p:spPr>
        <p:txBody>
          <a:bodyPr wrap="none" rtlCol="0">
            <a:spAutoFit/>
            <a:scene3d>
              <a:camera prst="orthographicFront"/>
              <a:lightRig rig="threePt" dir="t"/>
            </a:scene3d>
            <a:sp3d contourW="12700"/>
          </a:bodyPr>
          <a:lstStyle/>
          <a:p>
            <a:pPr algn="ctr"/>
            <a:r>
              <a:rPr lang="en-US" altLang="zh-CN" sz="6400" dirty="0">
                <a:solidFill>
                  <a:schemeClr val="bg1"/>
                </a:solidFill>
                <a:latin typeface="Century Gothic" panose="020B0502020202020204" pitchFamily="34" charset="0"/>
                <a:ea typeface="思源黑体" panose="020B0500000000000000" pitchFamily="34" charset="-122"/>
              </a:rPr>
              <a:t>2021</a:t>
            </a:r>
            <a:endParaRPr lang="zh-CN" altLang="en-US" sz="6400" dirty="0">
              <a:solidFill>
                <a:schemeClr val="bg1"/>
              </a:solidFill>
              <a:latin typeface="Century Gothic" panose="020B0502020202020204" pitchFamily="34" charset="0"/>
              <a:ea typeface="思源黑体" panose="020B0500000000000000" pitchFamily="34" charset="-122"/>
            </a:endParaRPr>
          </a:p>
        </p:txBody>
      </p:sp>
      <p:sp>
        <p:nvSpPr>
          <p:cNvPr id="21" name="文本框 20"/>
          <p:cNvSpPr txBox="1"/>
          <p:nvPr/>
        </p:nvSpPr>
        <p:spPr>
          <a:xfrm>
            <a:off x="2821029" y="4451333"/>
            <a:ext cx="6557790" cy="583417"/>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400" dirty="0">
                <a:solidFill>
                  <a:prstClr val="white">
                    <a:lumMod val="50000"/>
                  </a:prstClr>
                </a:solidFill>
                <a:latin typeface="Adobe 宋体 Std L" panose="02020300000000000000" pitchFamily="18" charset="-122"/>
                <a:ea typeface="Adobe 宋体 Std L" panose="02020300000000000000" pitchFamily="18" charset="-122"/>
              </a:rPr>
              <a:t>The user can demonstrate on a projector or computer, or print the presentation and make it into a film to be used in a wider field</a:t>
            </a:r>
          </a:p>
        </p:txBody>
      </p:sp>
    </p:spTree>
    <p:extLst>
      <p:ext uri="{BB962C8B-B14F-4D97-AF65-F5344CB8AC3E}">
        <p14:creationId xmlns:p14="http://schemas.microsoft.com/office/powerpoint/2010/main" val="102407089"/>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randombar(horizontal)">
                                          <p:cBhvr>
                                            <p:cTn id="10" dur="500"/>
                                            <p:tgtEl>
                                              <p:spTgt spid="53"/>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500" fill="hold"/>
                                            <p:tgtEl>
                                              <p:spTgt spid="38"/>
                                            </p:tgtEl>
                                            <p:attrNameLst>
                                              <p:attrName>ppt_w</p:attrName>
                                            </p:attrNameLst>
                                          </p:cBhvr>
                                          <p:tavLst>
                                            <p:tav tm="0">
                                              <p:val>
                                                <p:fltVal val="0"/>
                                              </p:val>
                                            </p:tav>
                                            <p:tav tm="100000">
                                              <p:val>
                                                <p:strVal val="#ppt_w"/>
                                              </p:val>
                                            </p:tav>
                                          </p:tavLst>
                                        </p:anim>
                                        <p:anim calcmode="lin" valueType="num">
                                          <p:cBhvr>
                                            <p:cTn id="14" dur="500" fill="hold"/>
                                            <p:tgtEl>
                                              <p:spTgt spid="38"/>
                                            </p:tgtEl>
                                            <p:attrNameLst>
                                              <p:attrName>ppt_h</p:attrName>
                                            </p:attrNameLst>
                                          </p:cBhvr>
                                          <p:tavLst>
                                            <p:tav tm="0">
                                              <p:val>
                                                <p:fltVal val="0"/>
                                              </p:val>
                                            </p:tav>
                                            <p:tav tm="100000">
                                              <p:val>
                                                <p:strVal val="#ppt_h"/>
                                              </p:val>
                                            </p:tav>
                                          </p:tavLst>
                                        </p:anim>
                                        <p:animEffect transition="in" filter="fade">
                                          <p:cBhvr>
                                            <p:cTn id="15" dur="500"/>
                                            <p:tgtEl>
                                              <p:spTgt spid="38"/>
                                            </p:tgtEl>
                                          </p:cBhvr>
                                        </p:animEffect>
                                      </p:childTnLst>
                                    </p:cTn>
                                  </p:par>
                                  <p:par>
                                    <p:cTn id="16" presetID="22" presetClass="entr" presetSubtype="1" fill="hold" grpId="0" nodeType="withEffect">
                                      <p:stCondLst>
                                        <p:cond delay="500"/>
                                      </p:stCondLst>
                                      <p:childTnLst>
                                        <p:set>
                                          <p:cBhvr>
                                            <p:cTn id="17" dur="1" fill="hold">
                                              <p:stCondLst>
                                                <p:cond delay="0"/>
                                              </p:stCondLst>
                                            </p:cTn>
                                            <p:tgtEl>
                                              <p:spTgt spid="40"/>
                                            </p:tgtEl>
                                            <p:attrNameLst>
                                              <p:attrName>style.visibility</p:attrName>
                                            </p:attrNameLst>
                                          </p:cBhvr>
                                          <p:to>
                                            <p:strVal val="visible"/>
                                          </p:to>
                                        </p:set>
                                        <p:animEffect transition="in" filter="wipe(up)">
                                          <p:cBhvr>
                                            <p:cTn id="18" dur="500"/>
                                            <p:tgtEl>
                                              <p:spTgt spid="40"/>
                                            </p:tgtEl>
                                          </p:cBhvr>
                                        </p:animEffect>
                                      </p:childTnLst>
                                    </p:cTn>
                                  </p:par>
                                  <p:par>
                                    <p:cTn id="19" presetID="53" presetClass="entr" presetSubtype="16" fill="hold" grpId="0" nodeType="withEffect">
                                      <p:stCondLst>
                                        <p:cond delay="75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childTnLst>
                                    </p:cTn>
                                  </p:par>
                                </p:childTnLst>
                              </p:cTn>
                            </p:par>
                            <p:par>
                              <p:cTn id="24" fill="hold">
                                <p:stCondLst>
                                  <p:cond delay="1250"/>
                                </p:stCondLst>
                                <p:childTnLst>
                                  <p:par>
                                    <p:cTn id="25" presetID="53" presetClass="entr" presetSubtype="16"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500" fill="hold"/>
                                            <p:tgtEl>
                                              <p:spTgt spid="42"/>
                                            </p:tgtEl>
                                            <p:attrNameLst>
                                              <p:attrName>ppt_w</p:attrName>
                                            </p:attrNameLst>
                                          </p:cBhvr>
                                          <p:tavLst>
                                            <p:tav tm="0">
                                              <p:val>
                                                <p:fltVal val="0"/>
                                              </p:val>
                                            </p:tav>
                                            <p:tav tm="100000">
                                              <p:val>
                                                <p:strVal val="#ppt_w"/>
                                              </p:val>
                                            </p:tav>
                                          </p:tavLst>
                                        </p:anim>
                                        <p:anim calcmode="lin" valueType="num">
                                          <p:cBhvr>
                                            <p:cTn id="28" dur="500" fill="hold"/>
                                            <p:tgtEl>
                                              <p:spTgt spid="42"/>
                                            </p:tgtEl>
                                            <p:attrNameLst>
                                              <p:attrName>ppt_h</p:attrName>
                                            </p:attrNameLst>
                                          </p:cBhvr>
                                          <p:tavLst>
                                            <p:tav tm="0">
                                              <p:val>
                                                <p:fltVal val="0"/>
                                              </p:val>
                                            </p:tav>
                                            <p:tav tm="100000">
                                              <p:val>
                                                <p:strVal val="#ppt_h"/>
                                              </p:val>
                                            </p:tav>
                                          </p:tavLst>
                                        </p:anim>
                                        <p:animEffect transition="in" filter="fade">
                                          <p:cBhvr>
                                            <p:cTn id="29" dur="500"/>
                                            <p:tgtEl>
                                              <p:spTgt spid="42"/>
                                            </p:tgtEl>
                                          </p:cBhvr>
                                        </p:animEffect>
                                      </p:childTnLst>
                                    </p:cTn>
                                  </p:par>
                                </p:childTnLst>
                              </p:cTn>
                            </p:par>
                            <p:par>
                              <p:cTn id="30" fill="hold">
                                <p:stCondLst>
                                  <p:cond delay="1750"/>
                                </p:stCondLst>
                                <p:childTnLst>
                                  <p:par>
                                    <p:cTn id="31" presetID="50" presetClass="entr" presetSubtype="0" decel="100000" fill="hold" grpId="0" nodeType="after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p:cTn id="33" dur="1000" fill="hold"/>
                                            <p:tgtEl>
                                              <p:spTgt spid="41"/>
                                            </p:tgtEl>
                                            <p:attrNameLst>
                                              <p:attrName>ppt_w</p:attrName>
                                            </p:attrNameLst>
                                          </p:cBhvr>
                                          <p:tavLst>
                                            <p:tav tm="0">
                                              <p:val>
                                                <p:strVal val="#ppt_w+.3"/>
                                              </p:val>
                                            </p:tav>
                                            <p:tav tm="100000">
                                              <p:val>
                                                <p:strVal val="#ppt_w"/>
                                              </p:val>
                                            </p:tav>
                                          </p:tavLst>
                                        </p:anim>
                                        <p:anim calcmode="lin" valueType="num">
                                          <p:cBhvr>
                                            <p:cTn id="34" dur="1000" fill="hold"/>
                                            <p:tgtEl>
                                              <p:spTgt spid="41"/>
                                            </p:tgtEl>
                                            <p:attrNameLst>
                                              <p:attrName>ppt_h</p:attrName>
                                            </p:attrNameLst>
                                          </p:cBhvr>
                                          <p:tavLst>
                                            <p:tav tm="0">
                                              <p:val>
                                                <p:strVal val="#ppt_h"/>
                                              </p:val>
                                            </p:tav>
                                            <p:tav tm="100000">
                                              <p:val>
                                                <p:strVal val="#ppt_h"/>
                                              </p:val>
                                            </p:tav>
                                          </p:tavLst>
                                        </p:anim>
                                        <p:animEffect transition="in" filter="fade">
                                          <p:cBhvr>
                                            <p:cTn id="35" dur="1000"/>
                                            <p:tgtEl>
                                              <p:spTgt spid="41"/>
                                            </p:tgtEl>
                                          </p:cBhvr>
                                        </p:animEffect>
                                      </p:childTnLst>
                                    </p:cTn>
                                  </p:par>
                                  <p:par>
                                    <p:cTn id="36" presetID="50" presetClass="entr" presetSubtype="0" decel="100000" fill="hold" grpId="0" nodeType="withEffect">
                                      <p:stCondLst>
                                        <p:cond delay="0"/>
                                      </p:stCondLst>
                                      <p:childTnLst>
                                        <p:set>
                                          <p:cBhvr>
                                            <p:cTn id="37" dur="1" fill="hold">
                                              <p:stCondLst>
                                                <p:cond delay="0"/>
                                              </p:stCondLst>
                                            </p:cTn>
                                            <p:tgtEl>
                                              <p:spTgt spid="51"/>
                                            </p:tgtEl>
                                            <p:attrNameLst>
                                              <p:attrName>style.visibility</p:attrName>
                                            </p:attrNameLst>
                                          </p:cBhvr>
                                          <p:to>
                                            <p:strVal val="visible"/>
                                          </p:to>
                                        </p:set>
                                        <p:anim calcmode="lin" valueType="num">
                                          <p:cBhvr>
                                            <p:cTn id="38" dur="1000" fill="hold"/>
                                            <p:tgtEl>
                                              <p:spTgt spid="51"/>
                                            </p:tgtEl>
                                            <p:attrNameLst>
                                              <p:attrName>ppt_w</p:attrName>
                                            </p:attrNameLst>
                                          </p:cBhvr>
                                          <p:tavLst>
                                            <p:tav tm="0">
                                              <p:val>
                                                <p:strVal val="#ppt_w+.3"/>
                                              </p:val>
                                            </p:tav>
                                            <p:tav tm="100000">
                                              <p:val>
                                                <p:strVal val="#ppt_w"/>
                                              </p:val>
                                            </p:tav>
                                          </p:tavLst>
                                        </p:anim>
                                        <p:anim calcmode="lin" valueType="num">
                                          <p:cBhvr>
                                            <p:cTn id="39" dur="1000" fill="hold"/>
                                            <p:tgtEl>
                                              <p:spTgt spid="51"/>
                                            </p:tgtEl>
                                            <p:attrNameLst>
                                              <p:attrName>ppt_h</p:attrName>
                                            </p:attrNameLst>
                                          </p:cBhvr>
                                          <p:tavLst>
                                            <p:tav tm="0">
                                              <p:val>
                                                <p:strVal val="#ppt_h"/>
                                              </p:val>
                                            </p:tav>
                                            <p:tav tm="100000">
                                              <p:val>
                                                <p:strVal val="#ppt_h"/>
                                              </p:val>
                                            </p:tav>
                                          </p:tavLst>
                                        </p:anim>
                                        <p:animEffect transition="in" filter="fade">
                                          <p:cBhvr>
                                            <p:cTn id="40" dur="1000"/>
                                            <p:tgtEl>
                                              <p:spTgt spid="51"/>
                                            </p:tgtEl>
                                          </p:cBhvr>
                                        </p:animEffect>
                                      </p:childTnLst>
                                    </p:cTn>
                                  </p:par>
                                  <p:par>
                                    <p:cTn id="41" presetID="22" presetClass="entr" presetSubtype="1" fill="hold" grpId="0" nodeType="withEffect">
                                      <p:stCondLst>
                                        <p:cond delay="50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2750"/>
                                </p:stCondLst>
                                <p:childTnLst>
                                  <p:par>
                                    <p:cTn id="45" presetID="2" presetClass="entr" presetSubtype="4" fill="hold" nodeType="afterEffect" p14:presetBounceEnd="40000">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14:bounceEnd="40000">
                                          <p:cBhvr additive="base">
                                            <p:cTn id="47" dur="750" fill="hold"/>
                                            <p:tgtEl>
                                              <p:spTgt spid="55"/>
                                            </p:tgtEl>
                                            <p:attrNameLst>
                                              <p:attrName>ppt_x</p:attrName>
                                            </p:attrNameLst>
                                          </p:cBhvr>
                                          <p:tavLst>
                                            <p:tav tm="0">
                                              <p:val>
                                                <p:strVal val="#ppt_x"/>
                                              </p:val>
                                            </p:tav>
                                            <p:tav tm="100000">
                                              <p:val>
                                                <p:strVal val="#ppt_x"/>
                                              </p:val>
                                            </p:tav>
                                          </p:tavLst>
                                        </p:anim>
                                        <p:anim calcmode="lin" valueType="num" p14:bounceEnd="40000">
                                          <p:cBhvr additive="base">
                                            <p:cTn id="48" dur="750" fill="hold"/>
                                            <p:tgtEl>
                                              <p:spTgt spid="5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14:presetBounceEnd="40000">
                                      <p:stCondLst>
                                        <p:cond delay="500"/>
                                      </p:stCondLst>
                                      <p:childTnLst>
                                        <p:set>
                                          <p:cBhvr>
                                            <p:cTn id="50" dur="1" fill="hold">
                                              <p:stCondLst>
                                                <p:cond delay="0"/>
                                              </p:stCondLst>
                                            </p:cTn>
                                            <p:tgtEl>
                                              <p:spTgt spid="56"/>
                                            </p:tgtEl>
                                            <p:attrNameLst>
                                              <p:attrName>style.visibility</p:attrName>
                                            </p:attrNameLst>
                                          </p:cBhvr>
                                          <p:to>
                                            <p:strVal val="visible"/>
                                          </p:to>
                                        </p:set>
                                        <p:anim calcmode="lin" valueType="num" p14:bounceEnd="40000">
                                          <p:cBhvr additive="base">
                                            <p:cTn id="51" dur="750" fill="hold"/>
                                            <p:tgtEl>
                                              <p:spTgt spid="56"/>
                                            </p:tgtEl>
                                            <p:attrNameLst>
                                              <p:attrName>ppt_x</p:attrName>
                                            </p:attrNameLst>
                                          </p:cBhvr>
                                          <p:tavLst>
                                            <p:tav tm="0">
                                              <p:val>
                                                <p:strVal val="#ppt_x"/>
                                              </p:val>
                                            </p:tav>
                                            <p:tav tm="100000">
                                              <p:val>
                                                <p:strVal val="#ppt_x"/>
                                              </p:val>
                                            </p:tav>
                                          </p:tavLst>
                                        </p:anim>
                                        <p:anim calcmode="lin" valueType="num" p14:bounceEnd="40000">
                                          <p:cBhvr additive="base">
                                            <p:cTn id="52" dur="75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39" grpId="0" animBg="1"/>
          <p:bldP spid="40" grpId="0" animBg="1"/>
          <p:bldP spid="38" grpId="0" animBg="1"/>
          <p:bldP spid="41" grpId="0"/>
          <p:bldP spid="51" grpId="0"/>
          <p:bldP spid="52" grpId="0" animBg="1"/>
          <p:bldP spid="42"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randombar(horizontal)">
                                          <p:cBhvr>
                                            <p:cTn id="10" dur="500"/>
                                            <p:tgtEl>
                                              <p:spTgt spid="53"/>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500" fill="hold"/>
                                            <p:tgtEl>
                                              <p:spTgt spid="38"/>
                                            </p:tgtEl>
                                            <p:attrNameLst>
                                              <p:attrName>ppt_w</p:attrName>
                                            </p:attrNameLst>
                                          </p:cBhvr>
                                          <p:tavLst>
                                            <p:tav tm="0">
                                              <p:val>
                                                <p:fltVal val="0"/>
                                              </p:val>
                                            </p:tav>
                                            <p:tav tm="100000">
                                              <p:val>
                                                <p:strVal val="#ppt_w"/>
                                              </p:val>
                                            </p:tav>
                                          </p:tavLst>
                                        </p:anim>
                                        <p:anim calcmode="lin" valueType="num">
                                          <p:cBhvr>
                                            <p:cTn id="14" dur="500" fill="hold"/>
                                            <p:tgtEl>
                                              <p:spTgt spid="38"/>
                                            </p:tgtEl>
                                            <p:attrNameLst>
                                              <p:attrName>ppt_h</p:attrName>
                                            </p:attrNameLst>
                                          </p:cBhvr>
                                          <p:tavLst>
                                            <p:tav tm="0">
                                              <p:val>
                                                <p:fltVal val="0"/>
                                              </p:val>
                                            </p:tav>
                                            <p:tav tm="100000">
                                              <p:val>
                                                <p:strVal val="#ppt_h"/>
                                              </p:val>
                                            </p:tav>
                                          </p:tavLst>
                                        </p:anim>
                                        <p:animEffect transition="in" filter="fade">
                                          <p:cBhvr>
                                            <p:cTn id="15" dur="500"/>
                                            <p:tgtEl>
                                              <p:spTgt spid="38"/>
                                            </p:tgtEl>
                                          </p:cBhvr>
                                        </p:animEffect>
                                      </p:childTnLst>
                                    </p:cTn>
                                  </p:par>
                                  <p:par>
                                    <p:cTn id="16" presetID="22" presetClass="entr" presetSubtype="1" fill="hold" grpId="0" nodeType="withEffect">
                                      <p:stCondLst>
                                        <p:cond delay="500"/>
                                      </p:stCondLst>
                                      <p:childTnLst>
                                        <p:set>
                                          <p:cBhvr>
                                            <p:cTn id="17" dur="1" fill="hold">
                                              <p:stCondLst>
                                                <p:cond delay="0"/>
                                              </p:stCondLst>
                                            </p:cTn>
                                            <p:tgtEl>
                                              <p:spTgt spid="40"/>
                                            </p:tgtEl>
                                            <p:attrNameLst>
                                              <p:attrName>style.visibility</p:attrName>
                                            </p:attrNameLst>
                                          </p:cBhvr>
                                          <p:to>
                                            <p:strVal val="visible"/>
                                          </p:to>
                                        </p:set>
                                        <p:animEffect transition="in" filter="wipe(up)">
                                          <p:cBhvr>
                                            <p:cTn id="18" dur="500"/>
                                            <p:tgtEl>
                                              <p:spTgt spid="40"/>
                                            </p:tgtEl>
                                          </p:cBhvr>
                                        </p:animEffect>
                                      </p:childTnLst>
                                    </p:cTn>
                                  </p:par>
                                  <p:par>
                                    <p:cTn id="19" presetID="53" presetClass="entr" presetSubtype="16" fill="hold" grpId="0" nodeType="withEffect">
                                      <p:stCondLst>
                                        <p:cond delay="75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childTnLst>
                                    </p:cTn>
                                  </p:par>
                                </p:childTnLst>
                              </p:cTn>
                            </p:par>
                            <p:par>
                              <p:cTn id="24" fill="hold">
                                <p:stCondLst>
                                  <p:cond delay="1250"/>
                                </p:stCondLst>
                                <p:childTnLst>
                                  <p:par>
                                    <p:cTn id="25" presetID="53" presetClass="entr" presetSubtype="16"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500" fill="hold"/>
                                            <p:tgtEl>
                                              <p:spTgt spid="42"/>
                                            </p:tgtEl>
                                            <p:attrNameLst>
                                              <p:attrName>ppt_w</p:attrName>
                                            </p:attrNameLst>
                                          </p:cBhvr>
                                          <p:tavLst>
                                            <p:tav tm="0">
                                              <p:val>
                                                <p:fltVal val="0"/>
                                              </p:val>
                                            </p:tav>
                                            <p:tav tm="100000">
                                              <p:val>
                                                <p:strVal val="#ppt_w"/>
                                              </p:val>
                                            </p:tav>
                                          </p:tavLst>
                                        </p:anim>
                                        <p:anim calcmode="lin" valueType="num">
                                          <p:cBhvr>
                                            <p:cTn id="28" dur="500" fill="hold"/>
                                            <p:tgtEl>
                                              <p:spTgt spid="42"/>
                                            </p:tgtEl>
                                            <p:attrNameLst>
                                              <p:attrName>ppt_h</p:attrName>
                                            </p:attrNameLst>
                                          </p:cBhvr>
                                          <p:tavLst>
                                            <p:tav tm="0">
                                              <p:val>
                                                <p:fltVal val="0"/>
                                              </p:val>
                                            </p:tav>
                                            <p:tav tm="100000">
                                              <p:val>
                                                <p:strVal val="#ppt_h"/>
                                              </p:val>
                                            </p:tav>
                                          </p:tavLst>
                                        </p:anim>
                                        <p:animEffect transition="in" filter="fade">
                                          <p:cBhvr>
                                            <p:cTn id="29" dur="500"/>
                                            <p:tgtEl>
                                              <p:spTgt spid="42"/>
                                            </p:tgtEl>
                                          </p:cBhvr>
                                        </p:animEffect>
                                      </p:childTnLst>
                                    </p:cTn>
                                  </p:par>
                                </p:childTnLst>
                              </p:cTn>
                            </p:par>
                            <p:par>
                              <p:cTn id="30" fill="hold">
                                <p:stCondLst>
                                  <p:cond delay="1750"/>
                                </p:stCondLst>
                                <p:childTnLst>
                                  <p:par>
                                    <p:cTn id="31" presetID="50" presetClass="entr" presetSubtype="0" decel="100000" fill="hold" grpId="0" nodeType="after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p:cTn id="33" dur="1000" fill="hold"/>
                                            <p:tgtEl>
                                              <p:spTgt spid="41"/>
                                            </p:tgtEl>
                                            <p:attrNameLst>
                                              <p:attrName>ppt_w</p:attrName>
                                            </p:attrNameLst>
                                          </p:cBhvr>
                                          <p:tavLst>
                                            <p:tav tm="0">
                                              <p:val>
                                                <p:strVal val="#ppt_w+.3"/>
                                              </p:val>
                                            </p:tav>
                                            <p:tav tm="100000">
                                              <p:val>
                                                <p:strVal val="#ppt_w"/>
                                              </p:val>
                                            </p:tav>
                                          </p:tavLst>
                                        </p:anim>
                                        <p:anim calcmode="lin" valueType="num">
                                          <p:cBhvr>
                                            <p:cTn id="34" dur="1000" fill="hold"/>
                                            <p:tgtEl>
                                              <p:spTgt spid="41"/>
                                            </p:tgtEl>
                                            <p:attrNameLst>
                                              <p:attrName>ppt_h</p:attrName>
                                            </p:attrNameLst>
                                          </p:cBhvr>
                                          <p:tavLst>
                                            <p:tav tm="0">
                                              <p:val>
                                                <p:strVal val="#ppt_h"/>
                                              </p:val>
                                            </p:tav>
                                            <p:tav tm="100000">
                                              <p:val>
                                                <p:strVal val="#ppt_h"/>
                                              </p:val>
                                            </p:tav>
                                          </p:tavLst>
                                        </p:anim>
                                        <p:animEffect transition="in" filter="fade">
                                          <p:cBhvr>
                                            <p:cTn id="35" dur="1000"/>
                                            <p:tgtEl>
                                              <p:spTgt spid="41"/>
                                            </p:tgtEl>
                                          </p:cBhvr>
                                        </p:animEffect>
                                      </p:childTnLst>
                                    </p:cTn>
                                  </p:par>
                                  <p:par>
                                    <p:cTn id="36" presetID="50" presetClass="entr" presetSubtype="0" decel="100000" fill="hold" grpId="0" nodeType="withEffect">
                                      <p:stCondLst>
                                        <p:cond delay="0"/>
                                      </p:stCondLst>
                                      <p:childTnLst>
                                        <p:set>
                                          <p:cBhvr>
                                            <p:cTn id="37" dur="1" fill="hold">
                                              <p:stCondLst>
                                                <p:cond delay="0"/>
                                              </p:stCondLst>
                                            </p:cTn>
                                            <p:tgtEl>
                                              <p:spTgt spid="51"/>
                                            </p:tgtEl>
                                            <p:attrNameLst>
                                              <p:attrName>style.visibility</p:attrName>
                                            </p:attrNameLst>
                                          </p:cBhvr>
                                          <p:to>
                                            <p:strVal val="visible"/>
                                          </p:to>
                                        </p:set>
                                        <p:anim calcmode="lin" valueType="num">
                                          <p:cBhvr>
                                            <p:cTn id="38" dur="1000" fill="hold"/>
                                            <p:tgtEl>
                                              <p:spTgt spid="51"/>
                                            </p:tgtEl>
                                            <p:attrNameLst>
                                              <p:attrName>ppt_w</p:attrName>
                                            </p:attrNameLst>
                                          </p:cBhvr>
                                          <p:tavLst>
                                            <p:tav tm="0">
                                              <p:val>
                                                <p:strVal val="#ppt_w+.3"/>
                                              </p:val>
                                            </p:tav>
                                            <p:tav tm="100000">
                                              <p:val>
                                                <p:strVal val="#ppt_w"/>
                                              </p:val>
                                            </p:tav>
                                          </p:tavLst>
                                        </p:anim>
                                        <p:anim calcmode="lin" valueType="num">
                                          <p:cBhvr>
                                            <p:cTn id="39" dur="1000" fill="hold"/>
                                            <p:tgtEl>
                                              <p:spTgt spid="51"/>
                                            </p:tgtEl>
                                            <p:attrNameLst>
                                              <p:attrName>ppt_h</p:attrName>
                                            </p:attrNameLst>
                                          </p:cBhvr>
                                          <p:tavLst>
                                            <p:tav tm="0">
                                              <p:val>
                                                <p:strVal val="#ppt_h"/>
                                              </p:val>
                                            </p:tav>
                                            <p:tav tm="100000">
                                              <p:val>
                                                <p:strVal val="#ppt_h"/>
                                              </p:val>
                                            </p:tav>
                                          </p:tavLst>
                                        </p:anim>
                                        <p:animEffect transition="in" filter="fade">
                                          <p:cBhvr>
                                            <p:cTn id="40" dur="1000"/>
                                            <p:tgtEl>
                                              <p:spTgt spid="51"/>
                                            </p:tgtEl>
                                          </p:cBhvr>
                                        </p:animEffect>
                                      </p:childTnLst>
                                    </p:cTn>
                                  </p:par>
                                  <p:par>
                                    <p:cTn id="41" presetID="22" presetClass="entr" presetSubtype="1" fill="hold" grpId="0" nodeType="withEffect">
                                      <p:stCondLst>
                                        <p:cond delay="50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2750"/>
                                </p:stCondLst>
                                <p:childTnLst>
                                  <p:par>
                                    <p:cTn id="45" presetID="2" presetClass="entr" presetSubtype="4" fill="hold" nodeType="after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additive="base">
                                            <p:cTn id="47" dur="750" fill="hold"/>
                                            <p:tgtEl>
                                              <p:spTgt spid="55"/>
                                            </p:tgtEl>
                                            <p:attrNameLst>
                                              <p:attrName>ppt_x</p:attrName>
                                            </p:attrNameLst>
                                          </p:cBhvr>
                                          <p:tavLst>
                                            <p:tav tm="0">
                                              <p:val>
                                                <p:strVal val="#ppt_x"/>
                                              </p:val>
                                            </p:tav>
                                            <p:tav tm="100000">
                                              <p:val>
                                                <p:strVal val="#ppt_x"/>
                                              </p:val>
                                            </p:tav>
                                          </p:tavLst>
                                        </p:anim>
                                        <p:anim calcmode="lin" valueType="num">
                                          <p:cBhvr additive="base">
                                            <p:cTn id="48" dur="750" fill="hold"/>
                                            <p:tgtEl>
                                              <p:spTgt spid="5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50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750" fill="hold"/>
                                            <p:tgtEl>
                                              <p:spTgt spid="56"/>
                                            </p:tgtEl>
                                            <p:attrNameLst>
                                              <p:attrName>ppt_x</p:attrName>
                                            </p:attrNameLst>
                                          </p:cBhvr>
                                          <p:tavLst>
                                            <p:tav tm="0">
                                              <p:val>
                                                <p:strVal val="#ppt_x"/>
                                              </p:val>
                                            </p:tav>
                                            <p:tav tm="100000">
                                              <p:val>
                                                <p:strVal val="#ppt_x"/>
                                              </p:val>
                                            </p:tav>
                                          </p:tavLst>
                                        </p:anim>
                                        <p:anim calcmode="lin" valueType="num">
                                          <p:cBhvr additive="base">
                                            <p:cTn id="52" dur="75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39" grpId="0" animBg="1"/>
          <p:bldP spid="40" grpId="0" animBg="1"/>
          <p:bldP spid="38" grpId="0" animBg="1"/>
          <p:bldP spid="41" grpId="0"/>
          <p:bldP spid="51" grpId="0"/>
          <p:bldP spid="52" grpId="0" animBg="1"/>
          <p:bldP spid="42" grpId="0"/>
          <p:bldP spid="21"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Oval 4"/>
          <p:cNvSpPr/>
          <p:nvPr/>
        </p:nvSpPr>
        <p:spPr>
          <a:xfrm>
            <a:off x="766614" y="1795806"/>
            <a:ext cx="676215" cy="676215"/>
          </a:xfrm>
          <a:prstGeom prst="ellipse">
            <a:avLst/>
          </a:prstGeom>
          <a:solidFill>
            <a:srgbClr val="E53238"/>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dirty="0">
                <a:latin typeface="思源黑体" panose="020B0500000000000000" pitchFamily="34" charset="-122"/>
                <a:ea typeface="思源黑体" panose="020B0500000000000000" pitchFamily="34" charset="-122"/>
                <a:cs typeface="+mn-ea"/>
                <a:sym typeface="+mn-lt"/>
              </a:rPr>
              <a:t>01</a:t>
            </a:r>
            <a:endParaRPr lang="id-ID" dirty="0">
              <a:latin typeface="思源黑体" panose="020B0500000000000000" pitchFamily="34" charset="-122"/>
              <a:ea typeface="思源黑体" panose="020B0500000000000000" pitchFamily="34" charset="-122"/>
              <a:cs typeface="+mn-ea"/>
              <a:sym typeface="+mn-lt"/>
            </a:endParaRPr>
          </a:p>
        </p:txBody>
      </p:sp>
      <p:grpSp>
        <p:nvGrpSpPr>
          <p:cNvPr id="51" name="组合 50"/>
          <p:cNvGrpSpPr/>
          <p:nvPr/>
        </p:nvGrpSpPr>
        <p:grpSpPr>
          <a:xfrm>
            <a:off x="1513401" y="1772816"/>
            <a:ext cx="4317544" cy="722194"/>
            <a:chOff x="7175326" y="1196752"/>
            <a:chExt cx="4317544" cy="722194"/>
          </a:xfrm>
        </p:grpSpPr>
        <p:sp>
          <p:nvSpPr>
            <p:cNvPr id="52" name="Text Box 7"/>
            <p:cNvSpPr txBox="1">
              <a:spLocks noChangeArrowheads="1"/>
            </p:cNvSpPr>
            <p:nvPr/>
          </p:nvSpPr>
          <p:spPr bwMode="gray">
            <a:xfrm>
              <a:off x="7175326" y="1196752"/>
              <a:ext cx="2160240" cy="45435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pPr>
              <a:r>
                <a:rPr lang="zh-CN" altLang="en-US" sz="20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常规工作项目一</a:t>
              </a:r>
              <a:endParaRPr lang="en-US" altLang="zh-CN" sz="14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endParaRPr>
            </a:p>
          </p:txBody>
        </p:sp>
        <p:sp>
          <p:nvSpPr>
            <p:cNvPr id="53" name="Rectangle 5"/>
            <p:cNvSpPr>
              <a:spLocks/>
            </p:cNvSpPr>
            <p:nvPr/>
          </p:nvSpPr>
          <p:spPr bwMode="auto">
            <a:xfrm>
              <a:off x="7247334" y="1566467"/>
              <a:ext cx="4245536" cy="35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30000"/>
                </a:lnSpc>
                <a:spcBef>
                  <a:spcPct val="0"/>
                </a:spcBef>
                <a:spcAft>
                  <a:spcPct val="0"/>
                </a:spcAft>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此处添加详细文本描述，建议与标题相关并符合整体语言风格，语言描述尽量简洁生动。尽量将每页幻灯片的字数控制在 。</a:t>
              </a:r>
              <a:endPar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grpSp>
      <p:sp>
        <p:nvSpPr>
          <p:cNvPr id="54" name="Oval 4"/>
          <p:cNvSpPr/>
          <p:nvPr/>
        </p:nvSpPr>
        <p:spPr>
          <a:xfrm>
            <a:off x="769550" y="2788790"/>
            <a:ext cx="676215" cy="676215"/>
          </a:xfrm>
          <a:prstGeom prst="ellipse">
            <a:avLst/>
          </a:prstGeom>
          <a:solidFill>
            <a:srgbClr val="59595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dirty="0">
                <a:latin typeface="思源黑体" panose="020B0500000000000000" pitchFamily="34" charset="-122"/>
                <a:ea typeface="思源黑体" panose="020B0500000000000000" pitchFamily="34" charset="-122"/>
                <a:cs typeface="+mn-ea"/>
                <a:sym typeface="+mn-lt"/>
              </a:rPr>
              <a:t>02</a:t>
            </a:r>
            <a:endParaRPr lang="id-ID" dirty="0">
              <a:latin typeface="思源黑体" panose="020B0500000000000000" pitchFamily="34" charset="-122"/>
              <a:ea typeface="思源黑体" panose="020B0500000000000000" pitchFamily="34" charset="-122"/>
              <a:cs typeface="+mn-ea"/>
              <a:sym typeface="+mn-lt"/>
            </a:endParaRPr>
          </a:p>
        </p:txBody>
      </p:sp>
      <p:grpSp>
        <p:nvGrpSpPr>
          <p:cNvPr id="55" name="组合 54"/>
          <p:cNvGrpSpPr/>
          <p:nvPr/>
        </p:nvGrpSpPr>
        <p:grpSpPr>
          <a:xfrm>
            <a:off x="1516337" y="2765800"/>
            <a:ext cx="4317544" cy="722194"/>
            <a:chOff x="7175326" y="1196752"/>
            <a:chExt cx="4317544" cy="722194"/>
          </a:xfrm>
        </p:grpSpPr>
        <p:sp>
          <p:nvSpPr>
            <p:cNvPr id="56" name="Text Box 7"/>
            <p:cNvSpPr txBox="1">
              <a:spLocks noChangeArrowheads="1"/>
            </p:cNvSpPr>
            <p:nvPr/>
          </p:nvSpPr>
          <p:spPr bwMode="gray">
            <a:xfrm>
              <a:off x="7175326" y="1196752"/>
              <a:ext cx="2160240" cy="453650"/>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pPr>
              <a:r>
                <a:rPr lang="zh-CN" altLang="en-US" sz="20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常规工作项目二</a:t>
              </a:r>
              <a:endParaRPr lang="en-US" altLang="zh-CN" sz="14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endParaRPr>
            </a:p>
          </p:txBody>
        </p:sp>
        <p:sp>
          <p:nvSpPr>
            <p:cNvPr id="57" name="Rectangle 5"/>
            <p:cNvSpPr>
              <a:spLocks/>
            </p:cNvSpPr>
            <p:nvPr/>
          </p:nvSpPr>
          <p:spPr bwMode="auto">
            <a:xfrm>
              <a:off x="7247334" y="1566467"/>
              <a:ext cx="4245536" cy="35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30000"/>
                </a:lnSpc>
                <a:spcBef>
                  <a:spcPct val="0"/>
                </a:spcBef>
                <a:spcAft>
                  <a:spcPct val="0"/>
                </a:spcAft>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此处添加详细文本描述，建议与标题相关并符合整体语言风格，语言描述尽量简洁生动。尽量将每页幻灯片的字数控制在 。</a:t>
              </a:r>
              <a:endPar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grpSp>
      <p:sp>
        <p:nvSpPr>
          <p:cNvPr id="58" name="Oval 4"/>
          <p:cNvSpPr/>
          <p:nvPr/>
        </p:nvSpPr>
        <p:spPr>
          <a:xfrm>
            <a:off x="793321" y="3794788"/>
            <a:ext cx="676215" cy="676215"/>
          </a:xfrm>
          <a:prstGeom prst="ellipse">
            <a:avLst/>
          </a:prstGeom>
          <a:solidFill>
            <a:srgbClr val="E53238"/>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dirty="0">
                <a:latin typeface="思源黑体" panose="020B0500000000000000" pitchFamily="34" charset="-122"/>
                <a:ea typeface="思源黑体" panose="020B0500000000000000" pitchFamily="34" charset="-122"/>
                <a:cs typeface="+mn-ea"/>
                <a:sym typeface="+mn-lt"/>
              </a:rPr>
              <a:t>03</a:t>
            </a:r>
            <a:endParaRPr lang="id-ID" dirty="0">
              <a:latin typeface="思源黑体" panose="020B0500000000000000" pitchFamily="34" charset="-122"/>
              <a:ea typeface="思源黑体" panose="020B0500000000000000" pitchFamily="34" charset="-122"/>
              <a:cs typeface="+mn-ea"/>
              <a:sym typeface="+mn-lt"/>
            </a:endParaRPr>
          </a:p>
        </p:txBody>
      </p:sp>
      <p:grpSp>
        <p:nvGrpSpPr>
          <p:cNvPr id="59" name="组合 58"/>
          <p:cNvGrpSpPr/>
          <p:nvPr/>
        </p:nvGrpSpPr>
        <p:grpSpPr>
          <a:xfrm>
            <a:off x="1540108" y="3771798"/>
            <a:ext cx="4317544" cy="722194"/>
            <a:chOff x="7175326" y="1196752"/>
            <a:chExt cx="4317544" cy="722194"/>
          </a:xfrm>
        </p:grpSpPr>
        <p:sp>
          <p:nvSpPr>
            <p:cNvPr id="60" name="Text Box 7"/>
            <p:cNvSpPr txBox="1">
              <a:spLocks noChangeArrowheads="1"/>
            </p:cNvSpPr>
            <p:nvPr/>
          </p:nvSpPr>
          <p:spPr bwMode="gray">
            <a:xfrm>
              <a:off x="7175326" y="1196752"/>
              <a:ext cx="2160240" cy="453650"/>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pPr>
              <a:r>
                <a:rPr lang="zh-CN" altLang="en-US" sz="20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常规工作项目三</a:t>
              </a:r>
              <a:endParaRPr lang="en-US" altLang="zh-CN" sz="14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endParaRPr>
            </a:p>
          </p:txBody>
        </p:sp>
        <p:sp>
          <p:nvSpPr>
            <p:cNvPr id="61" name="Rectangle 5"/>
            <p:cNvSpPr>
              <a:spLocks/>
            </p:cNvSpPr>
            <p:nvPr/>
          </p:nvSpPr>
          <p:spPr bwMode="auto">
            <a:xfrm>
              <a:off x="7247334" y="1566467"/>
              <a:ext cx="4245536" cy="35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30000"/>
                </a:lnSpc>
                <a:spcBef>
                  <a:spcPct val="0"/>
                </a:spcBef>
                <a:spcAft>
                  <a:spcPct val="0"/>
                </a:spcAft>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此处添加详细文本描述，建议与标题相关并符合整体语言风格，语言描述尽量简洁生动。尽量将每页幻灯片的字数控制在 。</a:t>
              </a:r>
              <a:endPar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grpSp>
      <p:sp>
        <p:nvSpPr>
          <p:cNvPr id="62" name="Oval 4"/>
          <p:cNvSpPr/>
          <p:nvPr/>
        </p:nvSpPr>
        <p:spPr>
          <a:xfrm>
            <a:off x="793321" y="4818028"/>
            <a:ext cx="676215" cy="676215"/>
          </a:xfrm>
          <a:prstGeom prst="ellipse">
            <a:avLst/>
          </a:prstGeom>
          <a:solidFill>
            <a:srgbClr val="59595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dirty="0">
                <a:latin typeface="思源黑体" panose="020B0500000000000000" pitchFamily="34" charset="-122"/>
                <a:ea typeface="思源黑体" panose="020B0500000000000000" pitchFamily="34" charset="-122"/>
                <a:cs typeface="+mn-ea"/>
                <a:sym typeface="+mn-lt"/>
              </a:rPr>
              <a:t>04</a:t>
            </a:r>
            <a:endParaRPr lang="id-ID" dirty="0">
              <a:latin typeface="思源黑体" panose="020B0500000000000000" pitchFamily="34" charset="-122"/>
              <a:ea typeface="思源黑体" panose="020B0500000000000000" pitchFamily="34" charset="-122"/>
              <a:cs typeface="+mn-ea"/>
              <a:sym typeface="+mn-lt"/>
            </a:endParaRPr>
          </a:p>
        </p:txBody>
      </p:sp>
      <p:grpSp>
        <p:nvGrpSpPr>
          <p:cNvPr id="63" name="组合 62"/>
          <p:cNvGrpSpPr/>
          <p:nvPr/>
        </p:nvGrpSpPr>
        <p:grpSpPr>
          <a:xfrm>
            <a:off x="1540108" y="4795038"/>
            <a:ext cx="4317544" cy="722194"/>
            <a:chOff x="7175326" y="1196752"/>
            <a:chExt cx="4317544" cy="722194"/>
          </a:xfrm>
        </p:grpSpPr>
        <p:sp>
          <p:nvSpPr>
            <p:cNvPr id="64" name="Text Box 7"/>
            <p:cNvSpPr txBox="1">
              <a:spLocks noChangeArrowheads="1"/>
            </p:cNvSpPr>
            <p:nvPr/>
          </p:nvSpPr>
          <p:spPr bwMode="gray">
            <a:xfrm>
              <a:off x="7175326" y="1196752"/>
              <a:ext cx="2160240" cy="453650"/>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pPr>
              <a:r>
                <a:rPr lang="zh-CN" altLang="en-US" sz="20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常规工作项目四</a:t>
              </a:r>
              <a:endParaRPr lang="en-US" altLang="zh-CN" sz="14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endParaRPr>
            </a:p>
          </p:txBody>
        </p:sp>
        <p:sp>
          <p:nvSpPr>
            <p:cNvPr id="65" name="Rectangle 5"/>
            <p:cNvSpPr>
              <a:spLocks/>
            </p:cNvSpPr>
            <p:nvPr/>
          </p:nvSpPr>
          <p:spPr bwMode="auto">
            <a:xfrm>
              <a:off x="7247334" y="1566467"/>
              <a:ext cx="4245536" cy="35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30000"/>
                </a:lnSpc>
                <a:spcBef>
                  <a:spcPct val="0"/>
                </a:spcBef>
                <a:spcAft>
                  <a:spcPct val="0"/>
                </a:spcAft>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此处添加详细文本描述，建议与标题相关并符合整体语言风格，语言描述尽量简洁生动。尽量将每页幻灯片的字数控制在 。</a:t>
              </a:r>
              <a:endPar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grpSp>
      <p:sp>
        <p:nvSpPr>
          <p:cNvPr id="66" name="Oval 4"/>
          <p:cNvSpPr/>
          <p:nvPr/>
        </p:nvSpPr>
        <p:spPr>
          <a:xfrm>
            <a:off x="6527254" y="1795806"/>
            <a:ext cx="676215" cy="676215"/>
          </a:xfrm>
          <a:prstGeom prst="ellipse">
            <a:avLst/>
          </a:prstGeom>
          <a:solidFill>
            <a:srgbClr val="59595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dirty="0">
                <a:latin typeface="思源黑体" panose="020B0500000000000000" pitchFamily="34" charset="-122"/>
                <a:ea typeface="思源黑体" panose="020B0500000000000000" pitchFamily="34" charset="-122"/>
                <a:cs typeface="+mn-ea"/>
                <a:sym typeface="+mn-lt"/>
              </a:rPr>
              <a:t>05</a:t>
            </a:r>
            <a:endParaRPr lang="id-ID" dirty="0">
              <a:latin typeface="思源黑体" panose="020B0500000000000000" pitchFamily="34" charset="-122"/>
              <a:ea typeface="思源黑体" panose="020B0500000000000000" pitchFamily="34" charset="-122"/>
              <a:cs typeface="+mn-ea"/>
              <a:sym typeface="+mn-lt"/>
            </a:endParaRPr>
          </a:p>
        </p:txBody>
      </p:sp>
      <p:grpSp>
        <p:nvGrpSpPr>
          <p:cNvPr id="67" name="组合 66"/>
          <p:cNvGrpSpPr/>
          <p:nvPr/>
        </p:nvGrpSpPr>
        <p:grpSpPr>
          <a:xfrm>
            <a:off x="7274041" y="1772816"/>
            <a:ext cx="4317544" cy="722194"/>
            <a:chOff x="7175326" y="1196752"/>
            <a:chExt cx="4317544" cy="722194"/>
          </a:xfrm>
        </p:grpSpPr>
        <p:sp>
          <p:nvSpPr>
            <p:cNvPr id="68" name="Text Box 7"/>
            <p:cNvSpPr txBox="1">
              <a:spLocks noChangeArrowheads="1"/>
            </p:cNvSpPr>
            <p:nvPr/>
          </p:nvSpPr>
          <p:spPr bwMode="gray">
            <a:xfrm>
              <a:off x="7175326" y="1196752"/>
              <a:ext cx="2160240" cy="453650"/>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pPr>
              <a:r>
                <a:rPr lang="zh-CN" altLang="en-US" sz="20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常规工作项目五</a:t>
              </a:r>
              <a:endParaRPr lang="en-US" altLang="zh-CN" sz="14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endParaRPr>
            </a:p>
          </p:txBody>
        </p:sp>
        <p:sp>
          <p:nvSpPr>
            <p:cNvPr id="69" name="Rectangle 5"/>
            <p:cNvSpPr>
              <a:spLocks/>
            </p:cNvSpPr>
            <p:nvPr/>
          </p:nvSpPr>
          <p:spPr bwMode="auto">
            <a:xfrm>
              <a:off x="7247334" y="1566467"/>
              <a:ext cx="4245536" cy="35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30000"/>
                </a:lnSpc>
                <a:spcBef>
                  <a:spcPct val="0"/>
                </a:spcBef>
                <a:spcAft>
                  <a:spcPct val="0"/>
                </a:spcAft>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此处添加详细文本描述，建议与标题相关并符合整体语言风格，语言描述尽量简洁生动。尽量将每页幻灯片的字数控制在 。</a:t>
              </a:r>
              <a:endPar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grpSp>
      <p:sp>
        <p:nvSpPr>
          <p:cNvPr id="70" name="Oval 4"/>
          <p:cNvSpPr/>
          <p:nvPr/>
        </p:nvSpPr>
        <p:spPr>
          <a:xfrm>
            <a:off x="6530190" y="2788790"/>
            <a:ext cx="676215" cy="676215"/>
          </a:xfrm>
          <a:prstGeom prst="ellipse">
            <a:avLst/>
          </a:prstGeom>
          <a:solidFill>
            <a:srgbClr val="E53238"/>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dirty="0">
                <a:latin typeface="思源黑体" panose="020B0500000000000000" pitchFamily="34" charset="-122"/>
                <a:ea typeface="思源黑体" panose="020B0500000000000000" pitchFamily="34" charset="-122"/>
                <a:cs typeface="+mn-ea"/>
                <a:sym typeface="+mn-lt"/>
              </a:rPr>
              <a:t>06</a:t>
            </a:r>
            <a:endParaRPr lang="id-ID" dirty="0">
              <a:latin typeface="思源黑体" panose="020B0500000000000000" pitchFamily="34" charset="-122"/>
              <a:ea typeface="思源黑体" panose="020B0500000000000000" pitchFamily="34" charset="-122"/>
              <a:cs typeface="+mn-ea"/>
              <a:sym typeface="+mn-lt"/>
            </a:endParaRPr>
          </a:p>
        </p:txBody>
      </p:sp>
      <p:grpSp>
        <p:nvGrpSpPr>
          <p:cNvPr id="71" name="组合 70"/>
          <p:cNvGrpSpPr/>
          <p:nvPr/>
        </p:nvGrpSpPr>
        <p:grpSpPr>
          <a:xfrm>
            <a:off x="7276977" y="2765800"/>
            <a:ext cx="4317544" cy="722194"/>
            <a:chOff x="7175326" y="1196752"/>
            <a:chExt cx="4317544" cy="722194"/>
          </a:xfrm>
        </p:grpSpPr>
        <p:sp>
          <p:nvSpPr>
            <p:cNvPr id="72" name="Text Box 7"/>
            <p:cNvSpPr txBox="1">
              <a:spLocks noChangeArrowheads="1"/>
            </p:cNvSpPr>
            <p:nvPr/>
          </p:nvSpPr>
          <p:spPr bwMode="gray">
            <a:xfrm>
              <a:off x="7175326" y="1196752"/>
              <a:ext cx="2160240" cy="453650"/>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pPr>
              <a:r>
                <a:rPr lang="zh-CN" altLang="en-US" sz="20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常规工作项目六</a:t>
              </a:r>
              <a:endParaRPr lang="en-US" altLang="zh-CN" sz="14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endParaRPr>
            </a:p>
          </p:txBody>
        </p:sp>
        <p:sp>
          <p:nvSpPr>
            <p:cNvPr id="73" name="Rectangle 5"/>
            <p:cNvSpPr>
              <a:spLocks/>
            </p:cNvSpPr>
            <p:nvPr/>
          </p:nvSpPr>
          <p:spPr bwMode="auto">
            <a:xfrm>
              <a:off x="7247334" y="1566467"/>
              <a:ext cx="4245536" cy="35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30000"/>
                </a:lnSpc>
                <a:spcBef>
                  <a:spcPct val="0"/>
                </a:spcBef>
                <a:spcAft>
                  <a:spcPct val="0"/>
                </a:spcAft>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此处添加详细文本描述，建议与标题相关并符合整体语言风格，语言描述尽量简洁生动。尽量将每页幻灯片的字数控制在 。</a:t>
              </a:r>
              <a:endPar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grpSp>
      <p:sp>
        <p:nvSpPr>
          <p:cNvPr id="74" name="Oval 4"/>
          <p:cNvSpPr/>
          <p:nvPr/>
        </p:nvSpPr>
        <p:spPr>
          <a:xfrm>
            <a:off x="6553961" y="3794788"/>
            <a:ext cx="676215" cy="676215"/>
          </a:xfrm>
          <a:prstGeom prst="ellipse">
            <a:avLst/>
          </a:prstGeom>
          <a:solidFill>
            <a:srgbClr val="59595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dirty="0">
                <a:latin typeface="思源黑体" panose="020B0500000000000000" pitchFamily="34" charset="-122"/>
                <a:ea typeface="思源黑体" panose="020B0500000000000000" pitchFamily="34" charset="-122"/>
                <a:cs typeface="+mn-ea"/>
                <a:sym typeface="+mn-lt"/>
              </a:rPr>
              <a:t>07</a:t>
            </a:r>
            <a:endParaRPr lang="id-ID" dirty="0">
              <a:latin typeface="思源黑体" panose="020B0500000000000000" pitchFamily="34" charset="-122"/>
              <a:ea typeface="思源黑体" panose="020B0500000000000000" pitchFamily="34" charset="-122"/>
              <a:cs typeface="+mn-ea"/>
              <a:sym typeface="+mn-lt"/>
            </a:endParaRPr>
          </a:p>
        </p:txBody>
      </p:sp>
      <p:grpSp>
        <p:nvGrpSpPr>
          <p:cNvPr id="75" name="组合 74"/>
          <p:cNvGrpSpPr/>
          <p:nvPr/>
        </p:nvGrpSpPr>
        <p:grpSpPr>
          <a:xfrm>
            <a:off x="7300748" y="3771798"/>
            <a:ext cx="4317544" cy="722194"/>
            <a:chOff x="7175326" y="1196752"/>
            <a:chExt cx="4317544" cy="722194"/>
          </a:xfrm>
        </p:grpSpPr>
        <p:sp>
          <p:nvSpPr>
            <p:cNvPr id="76" name="Text Box 7"/>
            <p:cNvSpPr txBox="1">
              <a:spLocks noChangeArrowheads="1"/>
            </p:cNvSpPr>
            <p:nvPr/>
          </p:nvSpPr>
          <p:spPr bwMode="gray">
            <a:xfrm>
              <a:off x="7175326" y="1196752"/>
              <a:ext cx="2160240" cy="453650"/>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pPr>
              <a:r>
                <a:rPr lang="zh-CN" altLang="en-US" sz="20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常规工作项目七</a:t>
              </a:r>
              <a:endParaRPr lang="en-US" altLang="zh-CN" sz="14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endParaRPr>
            </a:p>
          </p:txBody>
        </p:sp>
        <p:sp>
          <p:nvSpPr>
            <p:cNvPr id="77" name="Rectangle 5"/>
            <p:cNvSpPr>
              <a:spLocks/>
            </p:cNvSpPr>
            <p:nvPr/>
          </p:nvSpPr>
          <p:spPr bwMode="auto">
            <a:xfrm>
              <a:off x="7247334" y="1566467"/>
              <a:ext cx="4245536" cy="35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30000"/>
                </a:lnSpc>
                <a:spcBef>
                  <a:spcPct val="0"/>
                </a:spcBef>
                <a:spcAft>
                  <a:spcPct val="0"/>
                </a:spcAft>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此处添加详细文本描述，建议与标题相关并符合整体语言风格，语言描述尽量简洁生动。尽量将每页幻灯片的字数控制在 。</a:t>
              </a:r>
              <a:endPar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grpSp>
      <p:sp>
        <p:nvSpPr>
          <p:cNvPr id="78" name="Oval 4"/>
          <p:cNvSpPr/>
          <p:nvPr/>
        </p:nvSpPr>
        <p:spPr>
          <a:xfrm>
            <a:off x="6553961" y="4818028"/>
            <a:ext cx="676215" cy="676215"/>
          </a:xfrm>
          <a:prstGeom prst="ellipse">
            <a:avLst/>
          </a:prstGeom>
          <a:solidFill>
            <a:srgbClr val="E53238"/>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dirty="0">
                <a:latin typeface="思源黑体" panose="020B0500000000000000" pitchFamily="34" charset="-122"/>
                <a:ea typeface="思源黑体" panose="020B0500000000000000" pitchFamily="34" charset="-122"/>
                <a:cs typeface="+mn-ea"/>
                <a:sym typeface="+mn-lt"/>
              </a:rPr>
              <a:t>08</a:t>
            </a:r>
            <a:endParaRPr lang="id-ID" dirty="0">
              <a:latin typeface="思源黑体" panose="020B0500000000000000" pitchFamily="34" charset="-122"/>
              <a:ea typeface="思源黑体" panose="020B0500000000000000" pitchFamily="34" charset="-122"/>
              <a:cs typeface="+mn-ea"/>
              <a:sym typeface="+mn-lt"/>
            </a:endParaRPr>
          </a:p>
        </p:txBody>
      </p:sp>
      <p:grpSp>
        <p:nvGrpSpPr>
          <p:cNvPr id="79" name="组合 78"/>
          <p:cNvGrpSpPr/>
          <p:nvPr/>
        </p:nvGrpSpPr>
        <p:grpSpPr>
          <a:xfrm>
            <a:off x="7300748" y="4795038"/>
            <a:ext cx="4317544" cy="722194"/>
            <a:chOff x="7175326" y="1196752"/>
            <a:chExt cx="4317544" cy="722194"/>
          </a:xfrm>
        </p:grpSpPr>
        <p:sp>
          <p:nvSpPr>
            <p:cNvPr id="80" name="Text Box 7"/>
            <p:cNvSpPr txBox="1">
              <a:spLocks noChangeArrowheads="1"/>
            </p:cNvSpPr>
            <p:nvPr/>
          </p:nvSpPr>
          <p:spPr bwMode="gray">
            <a:xfrm>
              <a:off x="7175326" y="1196752"/>
              <a:ext cx="2160240" cy="453650"/>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pPr>
              <a:r>
                <a:rPr lang="zh-CN" altLang="en-US" sz="20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常规工作项目八</a:t>
              </a:r>
              <a:endParaRPr lang="en-US" altLang="zh-CN" sz="14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endParaRPr>
            </a:p>
          </p:txBody>
        </p:sp>
        <p:sp>
          <p:nvSpPr>
            <p:cNvPr id="81" name="Rectangle 5"/>
            <p:cNvSpPr>
              <a:spLocks/>
            </p:cNvSpPr>
            <p:nvPr/>
          </p:nvSpPr>
          <p:spPr bwMode="auto">
            <a:xfrm>
              <a:off x="7247334" y="1566467"/>
              <a:ext cx="4245536" cy="35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30000"/>
                </a:lnSpc>
                <a:spcBef>
                  <a:spcPct val="0"/>
                </a:spcBef>
                <a:spcAft>
                  <a:spcPct val="0"/>
                </a:spcAft>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此处添加详细文本描述，建议与标题相关并符合整体语言风格，语言描述尽量简洁生动。尽量将每页幻灯片的字数控制在 。</a:t>
              </a:r>
              <a:endPar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grpSp>
      <p:grpSp>
        <p:nvGrpSpPr>
          <p:cNvPr id="42" name="组合 41"/>
          <p:cNvGrpSpPr/>
          <p:nvPr/>
        </p:nvGrpSpPr>
        <p:grpSpPr>
          <a:xfrm>
            <a:off x="3960903" y="266662"/>
            <a:ext cx="4268606" cy="919077"/>
            <a:chOff x="3925680" y="337337"/>
            <a:chExt cx="4269162" cy="919197"/>
          </a:xfrm>
        </p:grpSpPr>
        <p:sp>
          <p:nvSpPr>
            <p:cNvPr id="43" name="文本框 42"/>
            <p:cNvSpPr txBox="1"/>
            <p:nvPr/>
          </p:nvSpPr>
          <p:spPr>
            <a:xfrm>
              <a:off x="3925680" y="337337"/>
              <a:ext cx="4269162"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r>
                <a:rPr lang="zh-CN" altLang="en-US" sz="3200" dirty="0">
                  <a:ea typeface="思源黑体" panose="020B0500000000000000" pitchFamily="34" charset="-122"/>
                </a:rPr>
                <a:t>日常工作事项</a:t>
              </a:r>
            </a:p>
          </p:txBody>
        </p:sp>
        <p:sp>
          <p:nvSpPr>
            <p:cNvPr id="44" name="文本框 43"/>
            <p:cNvSpPr txBox="1"/>
            <p:nvPr/>
          </p:nvSpPr>
          <p:spPr>
            <a:xfrm>
              <a:off x="3925680" y="868736"/>
              <a:ext cx="4269162" cy="387798"/>
            </a:xfrm>
            <a:prstGeom prst="rect">
              <a:avLst/>
            </a:prstGeom>
            <a:noFill/>
          </p:spPr>
          <p:txBody>
            <a:bodyPr wrap="square" rtlCol="0">
              <a:spAutoFit/>
              <a:scene3d>
                <a:camera prst="orthographicFront"/>
                <a:lightRig rig="threePt" dir="t"/>
              </a:scene3d>
              <a:sp3d contourW="12700"/>
            </a:bodyPr>
            <a:lstStyle>
              <a:defPPr>
                <a:defRPr lang="en-US"/>
              </a:defPPr>
              <a:lvl1pPr algn="ctr">
                <a:lnSpc>
                  <a:spcPct val="120000"/>
                </a:lnSpc>
                <a:defRPr sz="1100">
                  <a:solidFill>
                    <a:schemeClr val="bg1">
                      <a:lumMod val="65000"/>
                    </a:schemeClr>
                  </a:solidFill>
                  <a:latin typeface="Century Gothic" panose="020B0502020202020204" pitchFamily="34" charset="0"/>
                </a:defRPr>
              </a:lvl1pPr>
            </a:lstStyle>
            <a:p>
              <a:r>
                <a:rPr lang="en-US" altLang="zh-CN" sz="800" dirty="0">
                  <a:solidFill>
                    <a:schemeClr val="tx1">
                      <a:lumMod val="50000"/>
                      <a:lumOff val="50000"/>
                    </a:schemeClr>
                  </a:solidFill>
                  <a:ea typeface="思源黑体" panose="020B0500000000000000" pitchFamily="34" charset="-122"/>
                </a:rPr>
                <a:t>print the presentation and make it into a film to be used in a wider field The user can demonstrate on a projector or computer</a:t>
              </a:r>
            </a:p>
          </p:txBody>
        </p:sp>
      </p:grpSp>
    </p:spTree>
    <p:extLst>
      <p:ext uri="{BB962C8B-B14F-4D97-AF65-F5344CB8AC3E}">
        <p14:creationId xmlns:p14="http://schemas.microsoft.com/office/powerpoint/2010/main" val="2220292647"/>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left)">
                                      <p:cBhvr>
                                        <p:cTn id="11" dur="500"/>
                                        <p:tgtEl>
                                          <p:spTgt spid="5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left)">
                                      <p:cBhvr>
                                        <p:cTn id="19" dur="500"/>
                                        <p:tgtEl>
                                          <p:spTgt spid="5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fade">
                                      <p:cBhvr>
                                        <p:cTn id="23" dur="500"/>
                                        <p:tgtEl>
                                          <p:spTgt spid="58"/>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left)">
                                      <p:cBhvr>
                                        <p:cTn id="27" dur="500"/>
                                        <p:tgtEl>
                                          <p:spTgt spid="5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fade">
                                      <p:cBhvr>
                                        <p:cTn id="31" dur="500"/>
                                        <p:tgtEl>
                                          <p:spTgt spid="62"/>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500"/>
                                        <p:tgtEl>
                                          <p:spTgt spid="66"/>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wipe(left)">
                                      <p:cBhvr>
                                        <p:cTn id="43" dur="500"/>
                                        <p:tgtEl>
                                          <p:spTgt spid="67"/>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fade">
                                      <p:cBhvr>
                                        <p:cTn id="47" dur="500"/>
                                        <p:tgtEl>
                                          <p:spTgt spid="70"/>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wipe(left)">
                                      <p:cBhvr>
                                        <p:cTn id="51" dur="500"/>
                                        <p:tgtEl>
                                          <p:spTgt spid="71"/>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fade">
                                      <p:cBhvr>
                                        <p:cTn id="55" dur="500"/>
                                        <p:tgtEl>
                                          <p:spTgt spid="74"/>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wipe(left)">
                                      <p:cBhvr>
                                        <p:cTn id="59" dur="500"/>
                                        <p:tgtEl>
                                          <p:spTgt spid="75"/>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78"/>
                                        </p:tgtEl>
                                        <p:attrNameLst>
                                          <p:attrName>style.visibility</p:attrName>
                                        </p:attrNameLst>
                                      </p:cBhvr>
                                      <p:to>
                                        <p:strVal val="visible"/>
                                      </p:to>
                                    </p:set>
                                    <p:animEffect transition="in" filter="fade">
                                      <p:cBhvr>
                                        <p:cTn id="63" dur="500"/>
                                        <p:tgtEl>
                                          <p:spTgt spid="78"/>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79"/>
                                        </p:tgtEl>
                                        <p:attrNameLst>
                                          <p:attrName>style.visibility</p:attrName>
                                        </p:attrNameLst>
                                      </p:cBhvr>
                                      <p:to>
                                        <p:strVal val="visible"/>
                                      </p:to>
                                    </p:set>
                                    <p:animEffect transition="in" filter="wipe(left)">
                                      <p:cBhvr>
                                        <p:cTn id="6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4" grpId="0" animBg="1"/>
      <p:bldP spid="58" grpId="0" animBg="1"/>
      <p:bldP spid="62" grpId="0" animBg="1"/>
      <p:bldP spid="66" grpId="0" animBg="1"/>
      <p:bldP spid="70" grpId="0" animBg="1"/>
      <p:bldP spid="74" grpId="0" animBg="1"/>
      <p:bldP spid="7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10994103" y="1340768"/>
            <a:ext cx="502571" cy="4824537"/>
            <a:chOff x="10994103" y="1484783"/>
            <a:chExt cx="502571" cy="4824537"/>
          </a:xfrm>
        </p:grpSpPr>
        <p:sp>
          <p:nvSpPr>
            <p:cNvPr id="37" name="等腰三角形 6"/>
            <p:cNvSpPr/>
            <p:nvPr/>
          </p:nvSpPr>
          <p:spPr>
            <a:xfrm rot="16200000" flipH="1">
              <a:off x="10693937" y="1784949"/>
              <a:ext cx="1102903" cy="502571"/>
            </a:xfrm>
            <a:custGeom>
              <a:avLst/>
              <a:gdLst>
                <a:gd name="connsiteX0" fmla="*/ 0 w 693325"/>
                <a:gd name="connsiteY0" fmla="*/ 728790 h 728790"/>
                <a:gd name="connsiteX1" fmla="*/ 693325 w 693325"/>
                <a:gd name="connsiteY1" fmla="*/ 0 h 728790"/>
                <a:gd name="connsiteX2" fmla="*/ 693325 w 693325"/>
                <a:gd name="connsiteY2" fmla="*/ 728790 h 728790"/>
                <a:gd name="connsiteX3" fmla="*/ 0 w 693325"/>
                <a:gd name="connsiteY3" fmla="*/ 728790 h 728790"/>
                <a:gd name="connsiteX0" fmla="*/ 0 w 1102903"/>
                <a:gd name="connsiteY0" fmla="*/ 500190 h 500190"/>
                <a:gd name="connsiteX1" fmla="*/ 1102903 w 1102903"/>
                <a:gd name="connsiteY1" fmla="*/ 0 h 500190"/>
                <a:gd name="connsiteX2" fmla="*/ 693325 w 1102903"/>
                <a:gd name="connsiteY2" fmla="*/ 500190 h 500190"/>
                <a:gd name="connsiteX3" fmla="*/ 0 w 1102903"/>
                <a:gd name="connsiteY3" fmla="*/ 500190 h 500190"/>
                <a:gd name="connsiteX0" fmla="*/ 0 w 1102903"/>
                <a:gd name="connsiteY0" fmla="*/ 500190 h 502571"/>
                <a:gd name="connsiteX1" fmla="*/ 1102903 w 1102903"/>
                <a:gd name="connsiteY1" fmla="*/ 0 h 502571"/>
                <a:gd name="connsiteX2" fmla="*/ 729047 w 1102903"/>
                <a:gd name="connsiteY2" fmla="*/ 502571 h 502571"/>
                <a:gd name="connsiteX3" fmla="*/ 0 w 1102903"/>
                <a:gd name="connsiteY3" fmla="*/ 500190 h 502571"/>
              </a:gdLst>
              <a:ahLst/>
              <a:cxnLst>
                <a:cxn ang="0">
                  <a:pos x="connsiteX0" y="connsiteY0"/>
                </a:cxn>
                <a:cxn ang="0">
                  <a:pos x="connsiteX1" y="connsiteY1"/>
                </a:cxn>
                <a:cxn ang="0">
                  <a:pos x="connsiteX2" y="connsiteY2"/>
                </a:cxn>
                <a:cxn ang="0">
                  <a:pos x="connsiteX3" y="connsiteY3"/>
                </a:cxn>
              </a:cxnLst>
              <a:rect l="l" t="t" r="r" b="b"/>
              <a:pathLst>
                <a:path w="1102903" h="502571">
                  <a:moveTo>
                    <a:pt x="0" y="500190"/>
                  </a:moveTo>
                  <a:lnTo>
                    <a:pt x="1102903" y="0"/>
                  </a:lnTo>
                  <a:lnTo>
                    <a:pt x="729047" y="502571"/>
                  </a:lnTo>
                  <a:lnTo>
                    <a:pt x="0" y="500190"/>
                  </a:lnTo>
                  <a:close/>
                </a:path>
              </a:pathLst>
            </a:custGeom>
            <a:solidFill>
              <a:schemeClr val="bg1">
                <a:lumMod val="65000"/>
              </a:scheme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思源黑体" panose="020B0500000000000000" pitchFamily="34" charset="-122"/>
                <a:ea typeface="思源黑体" panose="020B0500000000000000" pitchFamily="34" charset="-122"/>
                <a:cs typeface="+mn-ea"/>
                <a:sym typeface="+mn-lt"/>
              </a:endParaRPr>
            </a:p>
          </p:txBody>
        </p:sp>
        <p:cxnSp>
          <p:nvCxnSpPr>
            <p:cNvPr id="38" name="直接连接符 37"/>
            <p:cNvCxnSpPr/>
            <p:nvPr/>
          </p:nvCxnSpPr>
          <p:spPr>
            <a:xfrm flipH="1">
              <a:off x="11001690" y="2578162"/>
              <a:ext cx="1" cy="373115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695325" y="1340768"/>
            <a:ext cx="502571" cy="4824537"/>
            <a:chOff x="695325" y="1484783"/>
            <a:chExt cx="502571" cy="4824537"/>
          </a:xfrm>
          <a:effectLst>
            <a:outerShdw blurRad="254000" dist="63500" dir="2700000" algn="tl" rotWithShape="0">
              <a:prstClr val="black">
                <a:alpha val="30000"/>
              </a:prstClr>
            </a:outerShdw>
          </a:effectLst>
        </p:grpSpPr>
        <p:sp>
          <p:nvSpPr>
            <p:cNvPr id="40" name="等腰三角形 6"/>
            <p:cNvSpPr/>
            <p:nvPr/>
          </p:nvSpPr>
          <p:spPr>
            <a:xfrm rot="5400000">
              <a:off x="395159" y="1784949"/>
              <a:ext cx="1102903" cy="502571"/>
            </a:xfrm>
            <a:custGeom>
              <a:avLst/>
              <a:gdLst>
                <a:gd name="connsiteX0" fmla="*/ 0 w 693325"/>
                <a:gd name="connsiteY0" fmla="*/ 728790 h 728790"/>
                <a:gd name="connsiteX1" fmla="*/ 693325 w 693325"/>
                <a:gd name="connsiteY1" fmla="*/ 0 h 728790"/>
                <a:gd name="connsiteX2" fmla="*/ 693325 w 693325"/>
                <a:gd name="connsiteY2" fmla="*/ 728790 h 728790"/>
                <a:gd name="connsiteX3" fmla="*/ 0 w 693325"/>
                <a:gd name="connsiteY3" fmla="*/ 728790 h 728790"/>
                <a:gd name="connsiteX0" fmla="*/ 0 w 1102903"/>
                <a:gd name="connsiteY0" fmla="*/ 500190 h 500190"/>
                <a:gd name="connsiteX1" fmla="*/ 1102903 w 1102903"/>
                <a:gd name="connsiteY1" fmla="*/ 0 h 500190"/>
                <a:gd name="connsiteX2" fmla="*/ 693325 w 1102903"/>
                <a:gd name="connsiteY2" fmla="*/ 500190 h 500190"/>
                <a:gd name="connsiteX3" fmla="*/ 0 w 1102903"/>
                <a:gd name="connsiteY3" fmla="*/ 500190 h 500190"/>
                <a:gd name="connsiteX0" fmla="*/ 0 w 1102903"/>
                <a:gd name="connsiteY0" fmla="*/ 500190 h 502571"/>
                <a:gd name="connsiteX1" fmla="*/ 1102903 w 1102903"/>
                <a:gd name="connsiteY1" fmla="*/ 0 h 502571"/>
                <a:gd name="connsiteX2" fmla="*/ 729047 w 1102903"/>
                <a:gd name="connsiteY2" fmla="*/ 502571 h 502571"/>
                <a:gd name="connsiteX3" fmla="*/ 0 w 1102903"/>
                <a:gd name="connsiteY3" fmla="*/ 500190 h 502571"/>
              </a:gdLst>
              <a:ahLst/>
              <a:cxnLst>
                <a:cxn ang="0">
                  <a:pos x="connsiteX0" y="connsiteY0"/>
                </a:cxn>
                <a:cxn ang="0">
                  <a:pos x="connsiteX1" y="connsiteY1"/>
                </a:cxn>
                <a:cxn ang="0">
                  <a:pos x="connsiteX2" y="connsiteY2"/>
                </a:cxn>
                <a:cxn ang="0">
                  <a:pos x="connsiteX3" y="connsiteY3"/>
                </a:cxn>
              </a:cxnLst>
              <a:rect l="l" t="t" r="r" b="b"/>
              <a:pathLst>
                <a:path w="1102903" h="502571">
                  <a:moveTo>
                    <a:pt x="0" y="500190"/>
                  </a:moveTo>
                  <a:lnTo>
                    <a:pt x="1102903" y="0"/>
                  </a:lnTo>
                  <a:lnTo>
                    <a:pt x="729047" y="502571"/>
                  </a:lnTo>
                  <a:lnTo>
                    <a:pt x="0" y="50019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思源黑体" panose="020B0500000000000000" pitchFamily="34" charset="-122"/>
                <a:ea typeface="思源黑体" panose="020B0500000000000000" pitchFamily="34" charset="-122"/>
                <a:cs typeface="+mn-ea"/>
                <a:sym typeface="+mn-lt"/>
              </a:endParaRPr>
            </a:p>
          </p:txBody>
        </p:sp>
        <p:cxnSp>
          <p:nvCxnSpPr>
            <p:cNvPr id="41" name="直接连接符 40"/>
            <p:cNvCxnSpPr/>
            <p:nvPr/>
          </p:nvCxnSpPr>
          <p:spPr>
            <a:xfrm>
              <a:off x="1190309" y="2578162"/>
              <a:ext cx="0" cy="373115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a:xfrm>
            <a:off x="695325" y="1340769"/>
            <a:ext cx="5400675" cy="743667"/>
            <a:chOff x="695325" y="1484784"/>
            <a:chExt cx="5400675" cy="743667"/>
          </a:xfrm>
          <a:effectLst>
            <a:outerShdw blurRad="254000" dist="63500" dir="2700000" algn="tl" rotWithShape="0">
              <a:prstClr val="black">
                <a:alpha val="30000"/>
              </a:prstClr>
            </a:outerShdw>
          </a:effectLst>
        </p:grpSpPr>
        <p:sp>
          <p:nvSpPr>
            <p:cNvPr id="43" name="五边形 42"/>
            <p:cNvSpPr/>
            <p:nvPr/>
          </p:nvSpPr>
          <p:spPr>
            <a:xfrm>
              <a:off x="695325" y="1484784"/>
              <a:ext cx="5400675" cy="728790"/>
            </a:xfrm>
            <a:prstGeom prst="homePlate">
              <a:avLst/>
            </a:prstGeom>
            <a:solidFill>
              <a:srgbClr val="E532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130000"/>
                </a:lnSpc>
              </a:pPr>
              <a:endParaRPr lang="zh-CN" altLang="en-US" dirty="0">
                <a:latin typeface="思源黑体" panose="020B0500000000000000" pitchFamily="34" charset="-122"/>
                <a:ea typeface="思源黑体" panose="020B0500000000000000" pitchFamily="34" charset="-122"/>
                <a:cs typeface="+mn-ea"/>
                <a:sym typeface="+mn-lt"/>
              </a:endParaRPr>
            </a:p>
          </p:txBody>
        </p:sp>
        <p:sp>
          <p:nvSpPr>
            <p:cNvPr id="44" name="TextBox 19"/>
            <p:cNvSpPr txBox="1"/>
            <p:nvPr/>
          </p:nvSpPr>
          <p:spPr>
            <a:xfrm>
              <a:off x="1973999" y="1556792"/>
              <a:ext cx="2843328" cy="671659"/>
            </a:xfrm>
            <a:prstGeom prst="rect">
              <a:avLst/>
            </a:prstGeom>
            <a:noFill/>
          </p:spPr>
          <p:txBody>
            <a:bodyPr wrap="square" rtlCol="0">
              <a:spAutoFit/>
            </a:bodyPr>
            <a:lstStyle/>
            <a:p>
              <a:pPr algn="ctr">
                <a:lnSpc>
                  <a:spcPct val="130000"/>
                </a:lnSpc>
              </a:pPr>
              <a:r>
                <a:rPr lang="zh-CN" altLang="en-US" sz="3200" dirty="0">
                  <a:solidFill>
                    <a:schemeClr val="bg1">
                      <a:lumMod val="95000"/>
                    </a:schemeClr>
                  </a:solidFill>
                  <a:latin typeface="思源黑体" panose="020B0500000000000000" pitchFamily="34" charset="-122"/>
                  <a:ea typeface="思源黑体" panose="020B0500000000000000" pitchFamily="34" charset="-122"/>
                  <a:cs typeface="+mn-ea"/>
                  <a:sym typeface="+mn-lt"/>
                </a:rPr>
                <a:t>重点项目概述</a:t>
              </a:r>
            </a:p>
          </p:txBody>
        </p:sp>
      </p:grpSp>
      <p:grpSp>
        <p:nvGrpSpPr>
          <p:cNvPr id="45" name="组合 44"/>
          <p:cNvGrpSpPr/>
          <p:nvPr/>
        </p:nvGrpSpPr>
        <p:grpSpPr>
          <a:xfrm>
            <a:off x="6095999" y="1340769"/>
            <a:ext cx="5400675" cy="743667"/>
            <a:chOff x="6095999" y="1484784"/>
            <a:chExt cx="5400675" cy="743667"/>
          </a:xfrm>
          <a:effectLst>
            <a:outerShdw blurRad="254000" dist="63500" dir="2700000" algn="tl" rotWithShape="0">
              <a:prstClr val="black">
                <a:alpha val="30000"/>
              </a:prstClr>
            </a:outerShdw>
          </a:effectLst>
        </p:grpSpPr>
        <p:sp>
          <p:nvSpPr>
            <p:cNvPr id="46" name="五边形 45"/>
            <p:cNvSpPr/>
            <p:nvPr/>
          </p:nvSpPr>
          <p:spPr>
            <a:xfrm flipH="1">
              <a:off x="6095999" y="1484784"/>
              <a:ext cx="5400675" cy="728790"/>
            </a:xfrm>
            <a:prstGeom prst="homePlate">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130000"/>
                </a:lnSpc>
              </a:pPr>
              <a:endParaRPr lang="zh-CN" altLang="en-US" dirty="0">
                <a:latin typeface="思源黑体" panose="020B0500000000000000" pitchFamily="34" charset="-122"/>
                <a:ea typeface="思源黑体" panose="020B0500000000000000" pitchFamily="34" charset="-122"/>
                <a:cs typeface="+mn-ea"/>
                <a:sym typeface="+mn-lt"/>
              </a:endParaRPr>
            </a:p>
          </p:txBody>
        </p:sp>
        <p:sp>
          <p:nvSpPr>
            <p:cNvPr id="47" name="TextBox 19"/>
            <p:cNvSpPr txBox="1"/>
            <p:nvPr/>
          </p:nvSpPr>
          <p:spPr>
            <a:xfrm>
              <a:off x="7333551" y="1556792"/>
              <a:ext cx="2925572" cy="671659"/>
            </a:xfrm>
            <a:prstGeom prst="rect">
              <a:avLst/>
            </a:prstGeom>
            <a:noFill/>
          </p:spPr>
          <p:txBody>
            <a:bodyPr wrap="square" rtlCol="0">
              <a:spAutoFit/>
            </a:bodyPr>
            <a:lstStyle/>
            <a:p>
              <a:pPr algn="ctr">
                <a:lnSpc>
                  <a:spcPct val="130000"/>
                </a:lnSpc>
              </a:pPr>
              <a:r>
                <a:rPr lang="zh-CN" altLang="en-US" sz="3200" dirty="0">
                  <a:solidFill>
                    <a:schemeClr val="bg1">
                      <a:lumMod val="95000"/>
                    </a:schemeClr>
                  </a:solidFill>
                  <a:latin typeface="思源黑体" panose="020B0500000000000000" pitchFamily="34" charset="-122"/>
                  <a:ea typeface="思源黑体" panose="020B0500000000000000" pitchFamily="34" charset="-122"/>
                  <a:cs typeface="+mn-ea"/>
                  <a:sym typeface="+mn-lt"/>
                </a:rPr>
                <a:t>重点项目概述</a:t>
              </a:r>
            </a:p>
          </p:txBody>
        </p:sp>
      </p:grpSp>
      <p:sp>
        <p:nvSpPr>
          <p:cNvPr id="48" name="TextBox 106"/>
          <p:cNvSpPr txBox="1"/>
          <p:nvPr/>
        </p:nvSpPr>
        <p:spPr>
          <a:xfrm>
            <a:off x="1829507" y="2852936"/>
            <a:ext cx="3348410" cy="2520690"/>
          </a:xfrm>
          <a:prstGeom prst="rect">
            <a:avLst/>
          </a:prstGeom>
          <a:noFill/>
        </p:spPr>
        <p:txBody>
          <a:bodyPr wrap="square" lIns="0" tIns="0" rIns="0" bIns="0" rtlCol="0">
            <a:spAutoFit/>
          </a:bodyPr>
          <a:lstStyle/>
          <a:p>
            <a:pPr>
              <a:lnSpc>
                <a:spcPct val="130000"/>
              </a:lnSpc>
            </a:pPr>
            <a:br>
              <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br>
            <a:r>
              <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改善公司各级各类员工的知识结构、</a:t>
            </a:r>
          </a:p>
          <a:p>
            <a:pPr>
              <a:lnSpc>
                <a:spcPct val="130000"/>
              </a:lnSpc>
            </a:pPr>
            <a:r>
              <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提升员工的综合素质，</a:t>
            </a:r>
          </a:p>
          <a:p>
            <a:pPr>
              <a:lnSpc>
                <a:spcPct val="130000"/>
              </a:lnSpc>
            </a:pPr>
            <a:r>
              <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提高员工的工作技能、</a:t>
            </a:r>
          </a:p>
          <a:p>
            <a:pPr>
              <a:lnSpc>
                <a:spcPct val="130000"/>
              </a:lnSpc>
            </a:pPr>
            <a:r>
              <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工作态度和行为模式，满足公司的快速发展需要，更好的完成公司的各项工作计</a:t>
            </a:r>
          </a:p>
          <a:p>
            <a:pPr>
              <a:lnSpc>
                <a:spcPct val="130000"/>
              </a:lnSpc>
            </a:pPr>
            <a:r>
              <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划与工作目标。</a:t>
            </a:r>
          </a:p>
          <a:p>
            <a:pPr>
              <a:lnSpc>
                <a:spcPct val="130000"/>
              </a:lnSpc>
            </a:pPr>
            <a:br>
              <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br>
            <a:endParaRPr lang="en-US" altLang="zh-CN" sz="14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grpSp>
        <p:nvGrpSpPr>
          <p:cNvPr id="49" name="组合 48"/>
          <p:cNvGrpSpPr/>
          <p:nvPr/>
        </p:nvGrpSpPr>
        <p:grpSpPr>
          <a:xfrm>
            <a:off x="6671270" y="2811572"/>
            <a:ext cx="338286" cy="342403"/>
            <a:chOff x="2071540" y="3138835"/>
            <a:chExt cx="338286" cy="342403"/>
          </a:xfrm>
          <a:effectLst>
            <a:outerShdw blurRad="254000" dist="63500" dir="2700000" algn="tl" rotWithShape="0">
              <a:prstClr val="black">
                <a:alpha val="30000"/>
              </a:prstClr>
            </a:outerShdw>
          </a:effectLst>
        </p:grpSpPr>
        <p:sp>
          <p:nvSpPr>
            <p:cNvPr id="50" name="椭圆 49"/>
            <p:cNvSpPr/>
            <p:nvPr/>
          </p:nvSpPr>
          <p:spPr>
            <a:xfrm>
              <a:off x="2071540" y="3142952"/>
              <a:ext cx="338286" cy="338286"/>
            </a:xfrm>
            <a:prstGeom prst="ellipse">
              <a:avLst/>
            </a:prstGeom>
            <a:solidFill>
              <a:srgbClr val="E532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思源黑体" panose="020B0500000000000000" pitchFamily="34" charset="-122"/>
                <a:ea typeface="思源黑体" panose="020B0500000000000000" pitchFamily="34" charset="-122"/>
                <a:cs typeface="+mn-ea"/>
                <a:sym typeface="+mn-lt"/>
              </a:endParaRPr>
            </a:p>
          </p:txBody>
        </p:sp>
        <p:sp>
          <p:nvSpPr>
            <p:cNvPr id="51" name="TextBox 14"/>
            <p:cNvSpPr txBox="1"/>
            <p:nvPr/>
          </p:nvSpPr>
          <p:spPr>
            <a:xfrm>
              <a:off x="2111290" y="3138835"/>
              <a:ext cx="274724" cy="253403"/>
            </a:xfrm>
            <a:prstGeom prst="rect">
              <a:avLst/>
            </a:prstGeom>
          </p:spPr>
          <p:txBody>
            <a:bodyPr wrap="square" lIns="0" tIns="0" rIns="0" bIns="0">
              <a:spAutoFit/>
            </a:bodyPr>
            <a:lstStyle>
              <a:defPPr>
                <a:defRPr lang="zh-CN"/>
              </a:defPPr>
              <a:lvl1pPr>
                <a:defRPr sz="1400">
                  <a:solidFill>
                    <a:schemeClr val="bg2"/>
                  </a:solidFill>
                  <a:latin typeface="Impact" pitchFamily="34" charset="0"/>
                </a:defRPr>
              </a:lvl1pPr>
            </a:lstStyle>
            <a:p>
              <a:pPr algn="ctr">
                <a:lnSpc>
                  <a:spcPct val="130000"/>
                </a:lnSpc>
              </a:pPr>
              <a:r>
                <a:rPr lang="en-US" altLang="zh-CN" dirty="0">
                  <a:solidFill>
                    <a:schemeClr val="bg1"/>
                  </a:solidFill>
                  <a:latin typeface="思源黑体" panose="020B0500000000000000" pitchFamily="34" charset="-122"/>
                  <a:ea typeface="思源黑体" panose="020B0500000000000000" pitchFamily="34" charset="-122"/>
                  <a:cs typeface="+mn-ea"/>
                  <a:sym typeface="+mn-lt"/>
                </a:rPr>
                <a:t>1</a:t>
              </a:r>
              <a:endParaRPr lang="zh-CN" altLang="en-US" dirty="0">
                <a:solidFill>
                  <a:schemeClr val="bg1"/>
                </a:solidFill>
                <a:latin typeface="思源黑体" panose="020B0500000000000000" pitchFamily="34" charset="-122"/>
                <a:ea typeface="思源黑体" panose="020B0500000000000000" pitchFamily="34" charset="-122"/>
                <a:cs typeface="+mn-ea"/>
                <a:sym typeface="+mn-lt"/>
              </a:endParaRPr>
            </a:p>
          </p:txBody>
        </p:sp>
      </p:grpSp>
      <p:grpSp>
        <p:nvGrpSpPr>
          <p:cNvPr id="52" name="组合 51"/>
          <p:cNvGrpSpPr/>
          <p:nvPr/>
        </p:nvGrpSpPr>
        <p:grpSpPr>
          <a:xfrm>
            <a:off x="6671270" y="3601930"/>
            <a:ext cx="338286" cy="342403"/>
            <a:chOff x="2071540" y="3138835"/>
            <a:chExt cx="338286" cy="342403"/>
          </a:xfrm>
          <a:effectLst>
            <a:outerShdw blurRad="254000" dist="63500" dir="2700000" algn="tl" rotWithShape="0">
              <a:prstClr val="black">
                <a:alpha val="30000"/>
              </a:prstClr>
            </a:outerShdw>
          </a:effectLst>
        </p:grpSpPr>
        <p:sp>
          <p:nvSpPr>
            <p:cNvPr id="53" name="椭圆 52"/>
            <p:cNvSpPr/>
            <p:nvPr/>
          </p:nvSpPr>
          <p:spPr>
            <a:xfrm>
              <a:off x="2071540" y="3142952"/>
              <a:ext cx="338286" cy="338286"/>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思源黑体" panose="020B0500000000000000" pitchFamily="34" charset="-122"/>
                <a:ea typeface="思源黑体" panose="020B0500000000000000" pitchFamily="34" charset="-122"/>
                <a:cs typeface="+mn-ea"/>
                <a:sym typeface="+mn-lt"/>
              </a:endParaRPr>
            </a:p>
          </p:txBody>
        </p:sp>
        <p:sp>
          <p:nvSpPr>
            <p:cNvPr id="54" name="TextBox 14"/>
            <p:cNvSpPr txBox="1"/>
            <p:nvPr/>
          </p:nvSpPr>
          <p:spPr>
            <a:xfrm>
              <a:off x="2111290" y="3138835"/>
              <a:ext cx="274724" cy="253403"/>
            </a:xfrm>
            <a:prstGeom prst="rect">
              <a:avLst/>
            </a:prstGeom>
          </p:spPr>
          <p:txBody>
            <a:bodyPr wrap="square" lIns="0" tIns="0" rIns="0" bIns="0">
              <a:spAutoFit/>
            </a:bodyPr>
            <a:lstStyle>
              <a:defPPr>
                <a:defRPr lang="zh-CN"/>
              </a:defPPr>
              <a:lvl1pPr>
                <a:defRPr sz="1400">
                  <a:solidFill>
                    <a:schemeClr val="bg2"/>
                  </a:solidFill>
                  <a:latin typeface="Impact" pitchFamily="34" charset="0"/>
                </a:defRPr>
              </a:lvl1pPr>
            </a:lstStyle>
            <a:p>
              <a:pPr algn="ctr">
                <a:lnSpc>
                  <a:spcPct val="130000"/>
                </a:lnSpc>
              </a:pPr>
              <a:r>
                <a:rPr lang="en-US" altLang="zh-CN" dirty="0">
                  <a:solidFill>
                    <a:schemeClr val="bg1"/>
                  </a:solidFill>
                  <a:latin typeface="思源黑体" panose="020B0500000000000000" pitchFamily="34" charset="-122"/>
                  <a:ea typeface="思源黑体" panose="020B0500000000000000" pitchFamily="34" charset="-122"/>
                  <a:cs typeface="+mn-ea"/>
                  <a:sym typeface="+mn-lt"/>
                </a:rPr>
                <a:t>2</a:t>
              </a:r>
              <a:endParaRPr lang="zh-CN" altLang="en-US" dirty="0">
                <a:solidFill>
                  <a:schemeClr val="bg1"/>
                </a:solidFill>
                <a:latin typeface="思源黑体" panose="020B0500000000000000" pitchFamily="34" charset="-122"/>
                <a:ea typeface="思源黑体" panose="020B0500000000000000" pitchFamily="34" charset="-122"/>
                <a:cs typeface="+mn-ea"/>
                <a:sym typeface="+mn-lt"/>
              </a:endParaRPr>
            </a:p>
          </p:txBody>
        </p:sp>
      </p:grpSp>
      <p:grpSp>
        <p:nvGrpSpPr>
          <p:cNvPr id="55" name="组合 54"/>
          <p:cNvGrpSpPr/>
          <p:nvPr/>
        </p:nvGrpSpPr>
        <p:grpSpPr>
          <a:xfrm>
            <a:off x="6671270" y="4392288"/>
            <a:ext cx="338286" cy="342403"/>
            <a:chOff x="2071540" y="3138835"/>
            <a:chExt cx="338286" cy="342403"/>
          </a:xfrm>
          <a:effectLst>
            <a:outerShdw blurRad="254000" dist="63500" dir="2700000" algn="tl" rotWithShape="0">
              <a:prstClr val="black">
                <a:alpha val="30000"/>
              </a:prstClr>
            </a:outerShdw>
          </a:effectLst>
        </p:grpSpPr>
        <p:sp>
          <p:nvSpPr>
            <p:cNvPr id="56" name="椭圆 55"/>
            <p:cNvSpPr/>
            <p:nvPr/>
          </p:nvSpPr>
          <p:spPr>
            <a:xfrm>
              <a:off x="2071540" y="3142952"/>
              <a:ext cx="338286" cy="338286"/>
            </a:xfrm>
            <a:prstGeom prst="ellipse">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思源黑体" panose="020B0500000000000000" pitchFamily="34" charset="-122"/>
                <a:ea typeface="思源黑体" panose="020B0500000000000000" pitchFamily="34" charset="-122"/>
                <a:cs typeface="+mn-ea"/>
                <a:sym typeface="+mn-lt"/>
              </a:endParaRPr>
            </a:p>
          </p:txBody>
        </p:sp>
        <p:sp>
          <p:nvSpPr>
            <p:cNvPr id="57" name="TextBox 14"/>
            <p:cNvSpPr txBox="1"/>
            <p:nvPr/>
          </p:nvSpPr>
          <p:spPr>
            <a:xfrm>
              <a:off x="2111290" y="3138835"/>
              <a:ext cx="274724" cy="253403"/>
            </a:xfrm>
            <a:prstGeom prst="rect">
              <a:avLst/>
            </a:prstGeom>
          </p:spPr>
          <p:txBody>
            <a:bodyPr wrap="square" lIns="0" tIns="0" rIns="0" bIns="0">
              <a:spAutoFit/>
            </a:bodyPr>
            <a:lstStyle>
              <a:defPPr>
                <a:defRPr lang="zh-CN"/>
              </a:defPPr>
              <a:lvl1pPr>
                <a:defRPr sz="1400">
                  <a:solidFill>
                    <a:schemeClr val="bg2"/>
                  </a:solidFill>
                  <a:latin typeface="Impact" pitchFamily="34" charset="0"/>
                </a:defRPr>
              </a:lvl1pPr>
            </a:lstStyle>
            <a:p>
              <a:pPr algn="ctr">
                <a:lnSpc>
                  <a:spcPct val="130000"/>
                </a:lnSpc>
              </a:pPr>
              <a:r>
                <a:rPr lang="en-US" altLang="zh-CN" dirty="0">
                  <a:solidFill>
                    <a:schemeClr val="bg1"/>
                  </a:solidFill>
                  <a:latin typeface="思源黑体" panose="020B0500000000000000" pitchFamily="34" charset="-122"/>
                  <a:ea typeface="思源黑体" panose="020B0500000000000000" pitchFamily="34" charset="-122"/>
                  <a:cs typeface="+mn-ea"/>
                  <a:sym typeface="+mn-lt"/>
                </a:rPr>
                <a:t>3</a:t>
              </a:r>
              <a:endParaRPr lang="zh-CN" altLang="en-US" dirty="0">
                <a:solidFill>
                  <a:schemeClr val="bg1"/>
                </a:solidFill>
                <a:latin typeface="思源黑体" panose="020B0500000000000000" pitchFamily="34" charset="-122"/>
                <a:ea typeface="思源黑体" panose="020B0500000000000000" pitchFamily="34" charset="-122"/>
                <a:cs typeface="+mn-ea"/>
                <a:sym typeface="+mn-lt"/>
              </a:endParaRPr>
            </a:p>
          </p:txBody>
        </p:sp>
      </p:grpSp>
      <p:grpSp>
        <p:nvGrpSpPr>
          <p:cNvPr id="58" name="组合 57"/>
          <p:cNvGrpSpPr/>
          <p:nvPr/>
        </p:nvGrpSpPr>
        <p:grpSpPr>
          <a:xfrm>
            <a:off x="6671270" y="5157192"/>
            <a:ext cx="338286" cy="367858"/>
            <a:chOff x="2071540" y="3113380"/>
            <a:chExt cx="338286" cy="367858"/>
          </a:xfrm>
          <a:effectLst>
            <a:outerShdw blurRad="254000" dist="63500" dir="2700000" algn="tl" rotWithShape="0">
              <a:prstClr val="black">
                <a:alpha val="30000"/>
              </a:prstClr>
            </a:outerShdw>
          </a:effectLst>
        </p:grpSpPr>
        <p:sp>
          <p:nvSpPr>
            <p:cNvPr id="59" name="椭圆 58"/>
            <p:cNvSpPr/>
            <p:nvPr/>
          </p:nvSpPr>
          <p:spPr>
            <a:xfrm>
              <a:off x="2071540" y="3142952"/>
              <a:ext cx="338286" cy="338286"/>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思源黑体" panose="020B0500000000000000" pitchFamily="34" charset="-122"/>
                <a:ea typeface="思源黑体" panose="020B0500000000000000" pitchFamily="34" charset="-122"/>
                <a:cs typeface="+mn-ea"/>
                <a:sym typeface="+mn-lt"/>
              </a:endParaRPr>
            </a:p>
          </p:txBody>
        </p:sp>
        <p:sp>
          <p:nvSpPr>
            <p:cNvPr id="60" name="TextBox 14"/>
            <p:cNvSpPr txBox="1"/>
            <p:nvPr/>
          </p:nvSpPr>
          <p:spPr>
            <a:xfrm>
              <a:off x="2103321" y="3113380"/>
              <a:ext cx="274724" cy="253403"/>
            </a:xfrm>
            <a:prstGeom prst="rect">
              <a:avLst/>
            </a:prstGeom>
          </p:spPr>
          <p:txBody>
            <a:bodyPr wrap="square" lIns="0" tIns="0" rIns="0" bIns="0">
              <a:spAutoFit/>
            </a:bodyPr>
            <a:lstStyle>
              <a:defPPr>
                <a:defRPr lang="zh-CN"/>
              </a:defPPr>
              <a:lvl1pPr>
                <a:defRPr sz="1400">
                  <a:solidFill>
                    <a:schemeClr val="bg2"/>
                  </a:solidFill>
                  <a:latin typeface="Impact" pitchFamily="34" charset="0"/>
                </a:defRPr>
              </a:lvl1pPr>
            </a:lstStyle>
            <a:p>
              <a:pPr algn="ctr">
                <a:lnSpc>
                  <a:spcPct val="130000"/>
                </a:lnSpc>
              </a:pPr>
              <a:r>
                <a:rPr lang="en-US" altLang="zh-CN" dirty="0">
                  <a:solidFill>
                    <a:schemeClr val="bg1"/>
                  </a:solidFill>
                  <a:latin typeface="思源黑体" panose="020B0500000000000000" pitchFamily="34" charset="-122"/>
                  <a:ea typeface="思源黑体" panose="020B0500000000000000" pitchFamily="34" charset="-122"/>
                  <a:cs typeface="+mn-ea"/>
                  <a:sym typeface="+mn-lt"/>
                </a:rPr>
                <a:t>4</a:t>
              </a:r>
              <a:endParaRPr lang="zh-CN" altLang="en-US" dirty="0">
                <a:solidFill>
                  <a:schemeClr val="bg1"/>
                </a:solidFill>
                <a:latin typeface="思源黑体" panose="020B0500000000000000" pitchFamily="34" charset="-122"/>
                <a:ea typeface="思源黑体" panose="020B0500000000000000" pitchFamily="34" charset="-122"/>
                <a:cs typeface="+mn-ea"/>
                <a:sym typeface="+mn-lt"/>
              </a:endParaRPr>
            </a:p>
          </p:txBody>
        </p:sp>
      </p:grpSp>
      <p:sp>
        <p:nvSpPr>
          <p:cNvPr id="61" name="TextBox 23"/>
          <p:cNvSpPr txBox="1"/>
          <p:nvPr/>
        </p:nvSpPr>
        <p:spPr>
          <a:xfrm>
            <a:off x="7275644" y="2720728"/>
            <a:ext cx="3349798" cy="457305"/>
          </a:xfrm>
          <a:prstGeom prst="rect">
            <a:avLst/>
          </a:prstGeom>
          <a:noFill/>
        </p:spPr>
        <p:txBody>
          <a:bodyPr wrap="square" lIns="0" tIns="0" rIns="0" bIns="0" rtlCol="0">
            <a:spAutoFit/>
          </a:bodyPr>
          <a:lstStyle/>
          <a:p>
            <a:pPr algn="just">
              <a:lnSpc>
                <a:spcPct val="130000"/>
              </a:lnSpc>
            </a:pPr>
            <a:r>
              <a:rPr lang="zh-CN" altLang="en-US" sz="12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点击输入简要文字内容，文字内容需概括精炼，不用多余的文字修饰，言简意赅的说明分项内容。</a:t>
            </a:r>
            <a:endPar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sp>
        <p:nvSpPr>
          <p:cNvPr id="62" name="TextBox 23"/>
          <p:cNvSpPr txBox="1"/>
          <p:nvPr/>
        </p:nvSpPr>
        <p:spPr>
          <a:xfrm>
            <a:off x="7275644" y="3508880"/>
            <a:ext cx="3349798" cy="457305"/>
          </a:xfrm>
          <a:prstGeom prst="rect">
            <a:avLst/>
          </a:prstGeom>
          <a:noFill/>
        </p:spPr>
        <p:txBody>
          <a:bodyPr wrap="square" lIns="0" tIns="0" rIns="0" bIns="0" rtlCol="0">
            <a:spAutoFit/>
          </a:bodyPr>
          <a:lstStyle/>
          <a:p>
            <a:pPr algn="just">
              <a:lnSpc>
                <a:spcPct val="130000"/>
              </a:lnSpc>
            </a:pPr>
            <a:r>
              <a:rPr lang="zh-CN" altLang="en-US" sz="12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点击输入简要文字内容，文字内容需概括精炼，不用多余的文字修饰，言简意赅的说明分项内容。</a:t>
            </a:r>
            <a:endPar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sp>
        <p:nvSpPr>
          <p:cNvPr id="63" name="TextBox 23"/>
          <p:cNvSpPr txBox="1"/>
          <p:nvPr/>
        </p:nvSpPr>
        <p:spPr>
          <a:xfrm>
            <a:off x="7275644" y="4297032"/>
            <a:ext cx="3349798" cy="457305"/>
          </a:xfrm>
          <a:prstGeom prst="rect">
            <a:avLst/>
          </a:prstGeom>
          <a:noFill/>
        </p:spPr>
        <p:txBody>
          <a:bodyPr wrap="square" lIns="0" tIns="0" rIns="0" bIns="0" rtlCol="0">
            <a:spAutoFit/>
          </a:bodyPr>
          <a:lstStyle/>
          <a:p>
            <a:pPr algn="just">
              <a:lnSpc>
                <a:spcPct val="130000"/>
              </a:lnSpc>
            </a:pPr>
            <a:r>
              <a:rPr lang="zh-CN" altLang="en-US" sz="12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点击输入简要文字内容，文字内容需概括精炼，不用多余的文字修饰，言简意赅的说明分项内容。</a:t>
            </a:r>
            <a:endPar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sp>
        <p:nvSpPr>
          <p:cNvPr id="64" name="TextBox 23"/>
          <p:cNvSpPr txBox="1"/>
          <p:nvPr/>
        </p:nvSpPr>
        <p:spPr>
          <a:xfrm>
            <a:off x="7275644" y="5085185"/>
            <a:ext cx="3349798" cy="457305"/>
          </a:xfrm>
          <a:prstGeom prst="rect">
            <a:avLst/>
          </a:prstGeom>
          <a:noFill/>
        </p:spPr>
        <p:txBody>
          <a:bodyPr wrap="square" lIns="0" tIns="0" rIns="0" bIns="0" rtlCol="0">
            <a:spAutoFit/>
          </a:bodyPr>
          <a:lstStyle/>
          <a:p>
            <a:pPr algn="just">
              <a:lnSpc>
                <a:spcPct val="130000"/>
              </a:lnSpc>
            </a:pPr>
            <a:r>
              <a:rPr lang="zh-CN" altLang="en-US" sz="12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点击输入简要文字内容，文字内容需概括精炼，不用多余的文字修饰，言简意赅的说明分项内容。</a:t>
            </a:r>
            <a:endParaRPr lang="en-US" altLang="zh-CN" sz="12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cxnSp>
        <p:nvCxnSpPr>
          <p:cNvPr id="65" name="直接连接符 64"/>
          <p:cNvCxnSpPr/>
          <p:nvPr/>
        </p:nvCxnSpPr>
        <p:spPr>
          <a:xfrm>
            <a:off x="6103587" y="6165305"/>
            <a:ext cx="48981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1197897" y="6165305"/>
            <a:ext cx="48981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1" name="组合 70"/>
          <p:cNvGrpSpPr/>
          <p:nvPr/>
        </p:nvGrpSpPr>
        <p:grpSpPr>
          <a:xfrm>
            <a:off x="3960903" y="266662"/>
            <a:ext cx="4268606" cy="919077"/>
            <a:chOff x="3925680" y="337337"/>
            <a:chExt cx="4269162" cy="919197"/>
          </a:xfrm>
        </p:grpSpPr>
        <p:sp>
          <p:nvSpPr>
            <p:cNvPr id="72" name="文本框 71"/>
            <p:cNvSpPr txBox="1"/>
            <p:nvPr/>
          </p:nvSpPr>
          <p:spPr>
            <a:xfrm>
              <a:off x="3925680" y="337337"/>
              <a:ext cx="4269162"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r>
                <a:rPr lang="zh-CN" altLang="en-US" sz="3200" dirty="0">
                  <a:ea typeface="思源黑体" panose="020B0500000000000000" pitchFamily="34" charset="-122"/>
                </a:rPr>
                <a:t>重点项目概述</a:t>
              </a:r>
            </a:p>
          </p:txBody>
        </p:sp>
        <p:sp>
          <p:nvSpPr>
            <p:cNvPr id="73" name="文本框 72"/>
            <p:cNvSpPr txBox="1"/>
            <p:nvPr/>
          </p:nvSpPr>
          <p:spPr>
            <a:xfrm>
              <a:off x="3925680" y="868736"/>
              <a:ext cx="4269162" cy="387798"/>
            </a:xfrm>
            <a:prstGeom prst="rect">
              <a:avLst/>
            </a:prstGeom>
            <a:noFill/>
          </p:spPr>
          <p:txBody>
            <a:bodyPr wrap="square" rtlCol="0">
              <a:spAutoFit/>
              <a:scene3d>
                <a:camera prst="orthographicFront"/>
                <a:lightRig rig="threePt" dir="t"/>
              </a:scene3d>
              <a:sp3d contourW="12700"/>
            </a:bodyPr>
            <a:lstStyle>
              <a:defPPr>
                <a:defRPr lang="en-US"/>
              </a:defPPr>
              <a:lvl1pPr algn="ctr">
                <a:lnSpc>
                  <a:spcPct val="120000"/>
                </a:lnSpc>
                <a:defRPr sz="1100">
                  <a:solidFill>
                    <a:schemeClr val="bg1">
                      <a:lumMod val="65000"/>
                    </a:schemeClr>
                  </a:solidFill>
                  <a:latin typeface="Century Gothic" panose="020B0502020202020204" pitchFamily="34" charset="0"/>
                </a:defRPr>
              </a:lvl1pPr>
            </a:lstStyle>
            <a:p>
              <a:r>
                <a:rPr lang="en-US" altLang="zh-CN" sz="800" dirty="0">
                  <a:solidFill>
                    <a:schemeClr val="tx1">
                      <a:lumMod val="50000"/>
                      <a:lumOff val="50000"/>
                    </a:schemeClr>
                  </a:solidFill>
                  <a:ea typeface="思源黑体" panose="020B0500000000000000" pitchFamily="34" charset="-122"/>
                </a:rPr>
                <a:t>print the presentation and make it into a film to be used in a wider field The user can demonstrate on a projector or computer</a:t>
              </a:r>
            </a:p>
          </p:txBody>
        </p:sp>
      </p:grpSp>
    </p:spTree>
    <p:extLst>
      <p:ext uri="{BB962C8B-B14F-4D97-AF65-F5344CB8AC3E}">
        <p14:creationId xmlns:p14="http://schemas.microsoft.com/office/powerpoint/2010/main" val="3658812730"/>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25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par>
                                <p:cTn id="8" presetID="22" presetClass="entr" presetSubtype="8" fill="hold" nodeType="withEffect">
                                  <p:stCondLst>
                                    <p:cond delay="25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500"/>
                                        <p:tgtEl>
                                          <p:spTgt spid="45"/>
                                        </p:tgtEl>
                                      </p:cBhvr>
                                    </p:animEffect>
                                  </p:childTnLst>
                                </p:cTn>
                              </p:par>
                            </p:childTnLst>
                          </p:cTn>
                        </p:par>
                        <p:par>
                          <p:cTn id="11" fill="hold">
                            <p:stCondLst>
                              <p:cond delay="750"/>
                            </p:stCondLst>
                            <p:childTnLst>
                              <p:par>
                                <p:cTn id="12" presetID="22" presetClass="entr" presetSubtype="1" fill="hold" nodeType="after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wipe(up)">
                                      <p:cBhvr>
                                        <p:cTn id="14" dur="1000"/>
                                        <p:tgtEl>
                                          <p:spTgt spid="39"/>
                                        </p:tgtEl>
                                      </p:cBhvr>
                                    </p:animEffect>
                                  </p:childTnLst>
                                </p:cTn>
                              </p:par>
                              <p:par>
                                <p:cTn id="15" presetID="22" presetClass="entr" presetSubtype="1"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up)">
                                      <p:cBhvr>
                                        <p:cTn id="17" dur="1000"/>
                                        <p:tgtEl>
                                          <p:spTgt spid="36"/>
                                        </p:tgtEl>
                                      </p:cBhvr>
                                    </p:animEffect>
                                  </p:childTnLst>
                                </p:cTn>
                              </p:par>
                            </p:childTnLst>
                          </p:cTn>
                        </p:par>
                        <p:par>
                          <p:cTn id="18" fill="hold">
                            <p:stCondLst>
                              <p:cond delay="1750"/>
                            </p:stCondLst>
                            <p:childTnLst>
                              <p:par>
                                <p:cTn id="19" presetID="22" presetClass="entr" presetSubtype="8" fill="hold" nodeType="after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wipe(left)">
                                      <p:cBhvr>
                                        <p:cTn id="21" dur="500"/>
                                        <p:tgtEl>
                                          <p:spTgt spid="66"/>
                                        </p:tgtEl>
                                      </p:cBhvr>
                                    </p:animEffect>
                                  </p:childTnLst>
                                </p:cTn>
                              </p:par>
                              <p:par>
                                <p:cTn id="22" presetID="22" presetClass="entr" presetSubtype="2" fill="hold"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wipe(right)">
                                      <p:cBhvr>
                                        <p:cTn id="24" dur="500"/>
                                        <p:tgtEl>
                                          <p:spTgt spid="65"/>
                                        </p:tgtEl>
                                      </p:cBhvr>
                                    </p:animEffect>
                                  </p:childTnLst>
                                </p:cTn>
                              </p:par>
                            </p:childTnLst>
                          </p:cTn>
                        </p:par>
                        <p:par>
                          <p:cTn id="25" fill="hold">
                            <p:stCondLst>
                              <p:cond delay="2250"/>
                            </p:stCondLst>
                            <p:childTnLst>
                              <p:par>
                                <p:cTn id="26" presetID="10" presetClass="entr" presetSubtype="0" fill="hold" grpId="0" nodeType="after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500"/>
                                        <p:tgtEl>
                                          <p:spTgt spid="48"/>
                                        </p:tgtEl>
                                      </p:cBhvr>
                                    </p:animEffect>
                                  </p:childTnLst>
                                </p:cTn>
                              </p:par>
                            </p:childTnLst>
                          </p:cTn>
                        </p:par>
                        <p:par>
                          <p:cTn id="29" fill="hold">
                            <p:stCondLst>
                              <p:cond delay="2750"/>
                            </p:stCondLst>
                            <p:childTnLst>
                              <p:par>
                                <p:cTn id="30" presetID="10" presetClass="entr" presetSubtype="0" fill="hold" nodeType="after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500"/>
                                        <p:tgtEl>
                                          <p:spTgt spid="49"/>
                                        </p:tgtEl>
                                      </p:cBhvr>
                                    </p:animEffect>
                                  </p:childTnLst>
                                </p:cTn>
                              </p:par>
                              <p:par>
                                <p:cTn id="33" presetID="10" presetClass="entr" presetSubtype="0" fill="hold" nodeType="withEffect">
                                  <p:stCondLst>
                                    <p:cond delay="20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500"/>
                                        <p:tgtEl>
                                          <p:spTgt spid="52"/>
                                        </p:tgtEl>
                                      </p:cBhvr>
                                    </p:animEffect>
                                  </p:childTnLst>
                                </p:cTn>
                              </p:par>
                              <p:par>
                                <p:cTn id="36" presetID="10" presetClass="entr" presetSubtype="0" fill="hold" nodeType="withEffect">
                                  <p:stCondLst>
                                    <p:cond delay="40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500"/>
                                        <p:tgtEl>
                                          <p:spTgt spid="55"/>
                                        </p:tgtEl>
                                      </p:cBhvr>
                                    </p:animEffect>
                                  </p:childTnLst>
                                </p:cTn>
                              </p:par>
                              <p:par>
                                <p:cTn id="39" presetID="10" presetClass="entr" presetSubtype="0" fill="hold" nodeType="withEffect">
                                  <p:stCondLst>
                                    <p:cond delay="600"/>
                                  </p:stCondLst>
                                  <p:childTnLst>
                                    <p:set>
                                      <p:cBhvr>
                                        <p:cTn id="40" dur="1" fill="hold">
                                          <p:stCondLst>
                                            <p:cond delay="0"/>
                                          </p:stCondLst>
                                        </p:cTn>
                                        <p:tgtEl>
                                          <p:spTgt spid="58"/>
                                        </p:tgtEl>
                                        <p:attrNameLst>
                                          <p:attrName>style.visibility</p:attrName>
                                        </p:attrNameLst>
                                      </p:cBhvr>
                                      <p:to>
                                        <p:strVal val="visible"/>
                                      </p:to>
                                    </p:set>
                                    <p:animEffect transition="in" filter="fade">
                                      <p:cBhvr>
                                        <p:cTn id="41" dur="500"/>
                                        <p:tgtEl>
                                          <p:spTgt spid="58"/>
                                        </p:tgtEl>
                                      </p:cBhvr>
                                    </p:animEffect>
                                  </p:childTnLst>
                                </p:cTn>
                              </p:par>
                            </p:childTnLst>
                          </p:cTn>
                        </p:par>
                        <p:par>
                          <p:cTn id="42" fill="hold">
                            <p:stCondLst>
                              <p:cond delay="38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300"/>
                                        <p:tgtEl>
                                          <p:spTgt spid="61"/>
                                        </p:tgtEl>
                                      </p:cBhvr>
                                    </p:animEffect>
                                  </p:childTnLst>
                                </p:cTn>
                              </p:par>
                            </p:childTnLst>
                          </p:cTn>
                        </p:par>
                        <p:par>
                          <p:cTn id="46" fill="hold">
                            <p:stCondLst>
                              <p:cond delay="4150"/>
                            </p:stCondLst>
                            <p:childTnLst>
                              <p:par>
                                <p:cTn id="47" presetID="22" presetClass="entr" presetSubtype="8"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wipe(left)">
                                      <p:cBhvr>
                                        <p:cTn id="49" dur="300"/>
                                        <p:tgtEl>
                                          <p:spTgt spid="62"/>
                                        </p:tgtEl>
                                      </p:cBhvr>
                                    </p:animEffect>
                                  </p:childTnLst>
                                </p:cTn>
                              </p:par>
                            </p:childTnLst>
                          </p:cTn>
                        </p:par>
                        <p:par>
                          <p:cTn id="50" fill="hold">
                            <p:stCondLst>
                              <p:cond delay="4450"/>
                            </p:stCondLst>
                            <p:childTnLst>
                              <p:par>
                                <p:cTn id="51" presetID="22" presetClass="entr" presetSubtype="8" fill="hold" grpId="0"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300"/>
                                        <p:tgtEl>
                                          <p:spTgt spid="63"/>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wipe(left)">
                                      <p:cBhvr>
                                        <p:cTn id="57" dur="3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61" grpId="0"/>
      <p:bldP spid="62" grpId="0"/>
      <p:bldP spid="63"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054646" y="1837908"/>
            <a:ext cx="2327765" cy="145485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dirty="0">
                <a:latin typeface="思源黑体" panose="020B0500000000000000" pitchFamily="34" charset="-122"/>
                <a:ea typeface="思源黑体" panose="020B0500000000000000" pitchFamily="34" charset="-122"/>
                <a:cs typeface="+mn-ea"/>
                <a:sym typeface="+mn-lt"/>
              </a:rPr>
              <a:t> </a:t>
            </a:r>
            <a:endParaRPr lang="zh-CN" altLang="en-US" dirty="0">
              <a:latin typeface="思源黑体" panose="020B0500000000000000" pitchFamily="34" charset="-122"/>
              <a:ea typeface="思源黑体" panose="020B0500000000000000" pitchFamily="34" charset="-122"/>
              <a:cs typeface="+mn-ea"/>
              <a:sym typeface="+mn-lt"/>
            </a:endParaRPr>
          </a:p>
        </p:txBody>
      </p:sp>
      <p:grpSp>
        <p:nvGrpSpPr>
          <p:cNvPr id="8" name="组合 7"/>
          <p:cNvGrpSpPr/>
          <p:nvPr/>
        </p:nvGrpSpPr>
        <p:grpSpPr>
          <a:xfrm>
            <a:off x="1054646" y="3290368"/>
            <a:ext cx="2327765" cy="2222555"/>
            <a:chOff x="683568" y="2437091"/>
            <a:chExt cx="1800200" cy="1718835"/>
          </a:xfrm>
          <a:effectLst>
            <a:outerShdw blurRad="254000" dist="63500" dir="2700000" algn="tl" rotWithShape="0">
              <a:prstClr val="black">
                <a:alpha val="30000"/>
              </a:prstClr>
            </a:outerShdw>
          </a:effectLst>
        </p:grpSpPr>
        <p:sp>
          <p:nvSpPr>
            <p:cNvPr id="9" name="矩形 8"/>
            <p:cNvSpPr/>
            <p:nvPr/>
          </p:nvSpPr>
          <p:spPr>
            <a:xfrm>
              <a:off x="683568" y="2437091"/>
              <a:ext cx="1800200" cy="1718835"/>
            </a:xfrm>
            <a:prstGeom prst="rect">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sz="1000" dirty="0">
                  <a:solidFill>
                    <a:schemeClr val="bg1"/>
                  </a:solidFill>
                  <a:latin typeface="思源黑体" panose="020B0500000000000000" pitchFamily="34" charset="-122"/>
                  <a:ea typeface="思源黑体" panose="020B0500000000000000" pitchFamily="34" charset="-122"/>
                  <a:cs typeface="+mn-ea"/>
                  <a:sym typeface="+mn-lt"/>
                </a:rPr>
                <a:t> </a:t>
              </a:r>
              <a:endParaRPr lang="zh-CN" altLang="en-US" sz="1000" dirty="0">
                <a:solidFill>
                  <a:schemeClr val="bg1"/>
                </a:solidFill>
                <a:latin typeface="思源黑体" panose="020B0500000000000000" pitchFamily="34" charset="-122"/>
                <a:ea typeface="思源黑体" panose="020B0500000000000000" pitchFamily="34" charset="-122"/>
                <a:cs typeface="+mn-ea"/>
                <a:sym typeface="+mn-lt"/>
              </a:endParaRPr>
            </a:p>
          </p:txBody>
        </p:sp>
        <p:sp>
          <p:nvSpPr>
            <p:cNvPr id="11" name="TextBox 10"/>
            <p:cNvSpPr txBox="1"/>
            <p:nvPr/>
          </p:nvSpPr>
          <p:spPr>
            <a:xfrm>
              <a:off x="846287" y="2620236"/>
              <a:ext cx="1474763" cy="1154407"/>
            </a:xfrm>
            <a:prstGeom prst="rect">
              <a:avLst/>
            </a:prstGeom>
            <a:noFill/>
          </p:spPr>
          <p:txBody>
            <a:bodyPr wrap="square" rtlCol="0">
              <a:spAutoFit/>
            </a:bodyPr>
            <a:lstStyle/>
            <a:p>
              <a:pPr algn="just">
                <a:lnSpc>
                  <a:spcPct val="130000"/>
                </a:lnSpc>
              </a:pPr>
              <a:r>
                <a:rPr lang="zh-CN" altLang="en-US" sz="1000" dirty="0">
                  <a:solidFill>
                    <a:schemeClr val="bg1"/>
                  </a:solidFill>
                  <a:latin typeface="思源黑体" panose="020B0500000000000000" pitchFamily="34" charset="-122"/>
                  <a:ea typeface="思源黑体" panose="020B0500000000000000" pitchFamily="34" charset="-122"/>
                  <a:cs typeface="+mn-ea"/>
                  <a:sym typeface="+mn-lt"/>
                </a:rPr>
                <a:t>       点击输入简要文字内容，文字内容需概括精炼，不用多余的文字修饰，言简意赅的说明分项内容。</a:t>
              </a:r>
              <a:endParaRPr lang="en-US" altLang="zh-CN" sz="1000" dirty="0">
                <a:solidFill>
                  <a:schemeClr val="bg1"/>
                </a:solidFill>
                <a:latin typeface="思源黑体" panose="020B0500000000000000" pitchFamily="34" charset="-122"/>
                <a:ea typeface="思源黑体" panose="020B0500000000000000" pitchFamily="34" charset="-122"/>
                <a:cs typeface="+mn-ea"/>
                <a:sym typeface="+mn-lt"/>
              </a:endParaRPr>
            </a:p>
            <a:p>
              <a:pPr algn="just">
                <a:lnSpc>
                  <a:spcPct val="130000"/>
                </a:lnSpc>
              </a:pPr>
              <a:endParaRPr lang="en-US" altLang="zh-CN" sz="1000" dirty="0">
                <a:solidFill>
                  <a:schemeClr val="bg1"/>
                </a:solidFill>
                <a:latin typeface="思源黑体" panose="020B0500000000000000" pitchFamily="34" charset="-122"/>
                <a:ea typeface="思源黑体" panose="020B0500000000000000" pitchFamily="34" charset="-122"/>
                <a:cs typeface="+mn-ea"/>
                <a:sym typeface="+mn-lt"/>
              </a:endParaRPr>
            </a:p>
            <a:p>
              <a:pPr algn="just">
                <a:lnSpc>
                  <a:spcPct val="130000"/>
                </a:lnSpc>
              </a:pPr>
              <a:r>
                <a:rPr lang="zh-CN" altLang="en-US" sz="1000" dirty="0">
                  <a:solidFill>
                    <a:schemeClr val="bg1"/>
                  </a:solidFill>
                  <a:latin typeface="思源黑体" panose="020B0500000000000000" pitchFamily="34" charset="-122"/>
                  <a:ea typeface="思源黑体" panose="020B0500000000000000" pitchFamily="34" charset="-122"/>
                  <a:cs typeface="+mn-ea"/>
                  <a:sym typeface="+mn-lt"/>
                </a:rPr>
                <a:t>       点击输入简要文字内容，文字需概括精炼。</a:t>
              </a:r>
            </a:p>
          </p:txBody>
        </p:sp>
      </p:grpSp>
      <p:grpSp>
        <p:nvGrpSpPr>
          <p:cNvPr id="12" name="组合 11"/>
          <p:cNvGrpSpPr/>
          <p:nvPr/>
        </p:nvGrpSpPr>
        <p:grpSpPr>
          <a:xfrm>
            <a:off x="1054646" y="1412776"/>
            <a:ext cx="2327765" cy="524655"/>
            <a:chOff x="683568" y="985036"/>
            <a:chExt cx="1800200" cy="405747"/>
          </a:xfrm>
          <a:solidFill>
            <a:srgbClr val="E53238"/>
          </a:solidFill>
          <a:effectLst>
            <a:outerShdw blurRad="254000" dist="63500" dir="2700000" algn="tl" rotWithShape="0">
              <a:prstClr val="black">
                <a:alpha val="30000"/>
              </a:prstClr>
            </a:outerShdw>
          </a:effectLst>
        </p:grpSpPr>
        <p:sp>
          <p:nvSpPr>
            <p:cNvPr id="13" name="矩形 25"/>
            <p:cNvSpPr/>
            <p:nvPr/>
          </p:nvSpPr>
          <p:spPr>
            <a:xfrm>
              <a:off x="683568" y="985036"/>
              <a:ext cx="1800200" cy="405747"/>
            </a:xfrm>
            <a:custGeom>
              <a:avLst/>
              <a:gdLst/>
              <a:ahLst/>
              <a:cxnLst/>
              <a:rect l="l" t="t" r="r" b="b"/>
              <a:pathLst>
                <a:path w="1800200" h="405747">
                  <a:moveTo>
                    <a:pt x="0" y="0"/>
                  </a:moveTo>
                  <a:lnTo>
                    <a:pt x="1800200" y="0"/>
                  </a:lnTo>
                  <a:lnTo>
                    <a:pt x="1800200" y="297062"/>
                  </a:lnTo>
                  <a:lnTo>
                    <a:pt x="986506" y="297062"/>
                  </a:lnTo>
                  <a:lnTo>
                    <a:pt x="900101" y="405747"/>
                  </a:lnTo>
                  <a:lnTo>
                    <a:pt x="813696" y="297062"/>
                  </a:lnTo>
                  <a:lnTo>
                    <a:pt x="0" y="2970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思源黑体" panose="020B0500000000000000" pitchFamily="34" charset="-122"/>
                <a:ea typeface="思源黑体" panose="020B0500000000000000" pitchFamily="34" charset="-122"/>
                <a:cs typeface="+mn-ea"/>
                <a:sym typeface="+mn-lt"/>
              </a:endParaRPr>
            </a:p>
          </p:txBody>
        </p:sp>
        <p:sp>
          <p:nvSpPr>
            <p:cNvPr id="14" name="TextBox 13"/>
            <p:cNvSpPr txBox="1"/>
            <p:nvPr/>
          </p:nvSpPr>
          <p:spPr>
            <a:xfrm>
              <a:off x="1155225" y="993557"/>
              <a:ext cx="856880" cy="323412"/>
            </a:xfrm>
            <a:prstGeom prst="rect">
              <a:avLst/>
            </a:prstGeom>
            <a:grpFill/>
          </p:spPr>
          <p:txBody>
            <a:bodyPr wrap="none" rtlCol="0">
              <a:spAutoFit/>
            </a:bodyPr>
            <a:lstStyle/>
            <a:p>
              <a:pPr algn="ctr">
                <a:lnSpc>
                  <a:spcPct val="130000"/>
                </a:lnSpc>
              </a:pPr>
              <a:r>
                <a:rPr lang="zh-CN" altLang="en-US" dirty="0">
                  <a:solidFill>
                    <a:schemeClr val="bg1"/>
                  </a:solidFill>
                  <a:latin typeface="思源黑体" panose="020B0500000000000000" pitchFamily="34" charset="-122"/>
                  <a:ea typeface="思源黑体" panose="020B0500000000000000" pitchFamily="34" charset="-122"/>
                  <a:cs typeface="+mn-ea"/>
                  <a:sym typeface="+mn-lt"/>
                </a:rPr>
                <a:t>重点项目</a:t>
              </a:r>
            </a:p>
          </p:txBody>
        </p:sp>
      </p:grpSp>
      <p:sp>
        <p:nvSpPr>
          <p:cNvPr id="15" name="矩形 14"/>
          <p:cNvSpPr/>
          <p:nvPr/>
        </p:nvSpPr>
        <p:spPr>
          <a:xfrm>
            <a:off x="3630705" y="1837908"/>
            <a:ext cx="2327765" cy="1454853"/>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dirty="0">
                <a:latin typeface="思源黑体" panose="020B0500000000000000" pitchFamily="34" charset="-122"/>
                <a:ea typeface="思源黑体" panose="020B0500000000000000" pitchFamily="34" charset="-122"/>
                <a:cs typeface="+mn-ea"/>
                <a:sym typeface="+mn-lt"/>
              </a:rPr>
              <a:t> </a:t>
            </a:r>
            <a:endParaRPr lang="zh-CN" altLang="en-US" dirty="0">
              <a:latin typeface="思源黑体" panose="020B0500000000000000" pitchFamily="34" charset="-122"/>
              <a:ea typeface="思源黑体" panose="020B0500000000000000" pitchFamily="34" charset="-122"/>
              <a:cs typeface="+mn-ea"/>
              <a:sym typeface="+mn-lt"/>
            </a:endParaRPr>
          </a:p>
        </p:txBody>
      </p:sp>
      <p:grpSp>
        <p:nvGrpSpPr>
          <p:cNvPr id="16" name="组合 15"/>
          <p:cNvGrpSpPr/>
          <p:nvPr/>
        </p:nvGrpSpPr>
        <p:grpSpPr>
          <a:xfrm>
            <a:off x="3630705" y="3290368"/>
            <a:ext cx="2327765" cy="2222555"/>
            <a:chOff x="2675789" y="2437091"/>
            <a:chExt cx="1800200" cy="1718835"/>
          </a:xfrm>
          <a:effectLst>
            <a:outerShdw blurRad="254000" dist="63500" dir="2700000" algn="tl" rotWithShape="0">
              <a:prstClr val="black">
                <a:alpha val="30000"/>
              </a:prstClr>
            </a:outerShdw>
          </a:effectLst>
        </p:grpSpPr>
        <p:sp>
          <p:nvSpPr>
            <p:cNvPr id="17" name="矩形 16"/>
            <p:cNvSpPr/>
            <p:nvPr/>
          </p:nvSpPr>
          <p:spPr>
            <a:xfrm>
              <a:off x="2675789" y="2437091"/>
              <a:ext cx="1800200" cy="17188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 </a:t>
              </a:r>
              <a:endPar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sp>
          <p:nvSpPr>
            <p:cNvPr id="18" name="TextBox 17"/>
            <p:cNvSpPr txBox="1"/>
            <p:nvPr/>
          </p:nvSpPr>
          <p:spPr>
            <a:xfrm>
              <a:off x="2838508" y="2620236"/>
              <a:ext cx="1474763" cy="1154407"/>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       点击输入简要文字内容，文字内容需概括精炼，不用多余的文字修饰，言简意赅的说明分项内容。</a:t>
              </a:r>
              <a:endPar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a:p>
              <a:pPr algn="just">
                <a:lnSpc>
                  <a:spcPct val="130000"/>
                </a:lnSpc>
              </a:pPr>
              <a:endPar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a:p>
              <a:pPr algn="just">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       点击输入简要文字内容，文字需概括精炼。</a:t>
              </a:r>
            </a:p>
          </p:txBody>
        </p:sp>
      </p:grpSp>
      <p:grpSp>
        <p:nvGrpSpPr>
          <p:cNvPr id="19" name="组合 18"/>
          <p:cNvGrpSpPr/>
          <p:nvPr/>
        </p:nvGrpSpPr>
        <p:grpSpPr>
          <a:xfrm>
            <a:off x="3630705" y="1412776"/>
            <a:ext cx="2327765" cy="524655"/>
            <a:chOff x="2675789" y="985036"/>
            <a:chExt cx="1800200" cy="405747"/>
          </a:xfrm>
          <a:solidFill>
            <a:srgbClr val="595959"/>
          </a:solidFill>
          <a:effectLst>
            <a:outerShdw blurRad="254000" dist="63500" dir="2700000" algn="tl" rotWithShape="0">
              <a:prstClr val="black">
                <a:alpha val="30000"/>
              </a:prstClr>
            </a:outerShdw>
          </a:effectLst>
        </p:grpSpPr>
        <p:sp>
          <p:nvSpPr>
            <p:cNvPr id="20" name="矩形 25"/>
            <p:cNvSpPr/>
            <p:nvPr/>
          </p:nvSpPr>
          <p:spPr>
            <a:xfrm>
              <a:off x="2675789" y="985036"/>
              <a:ext cx="1800200" cy="405747"/>
            </a:xfrm>
            <a:custGeom>
              <a:avLst/>
              <a:gdLst/>
              <a:ahLst/>
              <a:cxnLst/>
              <a:rect l="l" t="t" r="r" b="b"/>
              <a:pathLst>
                <a:path w="1800200" h="405747">
                  <a:moveTo>
                    <a:pt x="0" y="0"/>
                  </a:moveTo>
                  <a:lnTo>
                    <a:pt x="1800200" y="0"/>
                  </a:lnTo>
                  <a:lnTo>
                    <a:pt x="1800200" y="297062"/>
                  </a:lnTo>
                  <a:lnTo>
                    <a:pt x="986506" y="297062"/>
                  </a:lnTo>
                  <a:lnTo>
                    <a:pt x="900101" y="405747"/>
                  </a:lnTo>
                  <a:lnTo>
                    <a:pt x="813696" y="297062"/>
                  </a:lnTo>
                  <a:lnTo>
                    <a:pt x="0" y="2970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思源黑体" panose="020B0500000000000000" pitchFamily="34" charset="-122"/>
                <a:ea typeface="思源黑体" panose="020B0500000000000000" pitchFamily="34" charset="-122"/>
                <a:cs typeface="+mn-ea"/>
                <a:sym typeface="+mn-lt"/>
              </a:endParaRPr>
            </a:p>
          </p:txBody>
        </p:sp>
        <p:sp>
          <p:nvSpPr>
            <p:cNvPr id="21" name="TextBox 20"/>
            <p:cNvSpPr txBox="1"/>
            <p:nvPr/>
          </p:nvSpPr>
          <p:spPr>
            <a:xfrm>
              <a:off x="3195538" y="993557"/>
              <a:ext cx="856880" cy="323412"/>
            </a:xfrm>
            <a:prstGeom prst="rect">
              <a:avLst/>
            </a:prstGeom>
            <a:grpFill/>
          </p:spPr>
          <p:txBody>
            <a:bodyPr wrap="none" rtlCol="0">
              <a:spAutoFit/>
            </a:bodyPr>
            <a:lstStyle/>
            <a:p>
              <a:pPr algn="ctr">
                <a:lnSpc>
                  <a:spcPct val="130000"/>
                </a:lnSpc>
              </a:pPr>
              <a:r>
                <a:rPr lang="zh-CN" altLang="en-US" dirty="0">
                  <a:solidFill>
                    <a:schemeClr val="bg1"/>
                  </a:solidFill>
                  <a:latin typeface="思源黑体" panose="020B0500000000000000" pitchFamily="34" charset="-122"/>
                  <a:ea typeface="思源黑体" panose="020B0500000000000000" pitchFamily="34" charset="-122"/>
                  <a:cs typeface="+mn-ea"/>
                  <a:sym typeface="+mn-lt"/>
                </a:rPr>
                <a:t>重点项目</a:t>
              </a:r>
            </a:p>
          </p:txBody>
        </p:sp>
      </p:grpSp>
      <p:sp>
        <p:nvSpPr>
          <p:cNvPr id="22" name="矩形 21"/>
          <p:cNvSpPr/>
          <p:nvPr/>
        </p:nvSpPr>
        <p:spPr>
          <a:xfrm>
            <a:off x="6206765" y="1837908"/>
            <a:ext cx="2327765" cy="1454853"/>
          </a:xfrm>
          <a:prstGeom prst="rect">
            <a:avLst/>
          </a:prstGeom>
          <a:blipFill dpi="0" rotWithShape="1">
            <a:blip r:embed="rId5" cstate="print">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val="0"/>
                </a:ext>
              </a:extLst>
            </a:blip>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dirty="0">
                <a:latin typeface="思源黑体" panose="020B0500000000000000" pitchFamily="34" charset="-122"/>
                <a:ea typeface="思源黑体" panose="020B0500000000000000" pitchFamily="34" charset="-122"/>
                <a:cs typeface="+mn-ea"/>
                <a:sym typeface="+mn-lt"/>
              </a:rPr>
              <a:t> </a:t>
            </a:r>
            <a:endParaRPr lang="zh-CN" altLang="en-US" dirty="0">
              <a:latin typeface="思源黑体" panose="020B0500000000000000" pitchFamily="34" charset="-122"/>
              <a:ea typeface="思源黑体" panose="020B0500000000000000" pitchFamily="34" charset="-122"/>
              <a:cs typeface="+mn-ea"/>
              <a:sym typeface="+mn-lt"/>
            </a:endParaRPr>
          </a:p>
        </p:txBody>
      </p:sp>
      <p:grpSp>
        <p:nvGrpSpPr>
          <p:cNvPr id="23" name="组合 22"/>
          <p:cNvGrpSpPr/>
          <p:nvPr/>
        </p:nvGrpSpPr>
        <p:grpSpPr>
          <a:xfrm>
            <a:off x="6206765" y="3290368"/>
            <a:ext cx="2327765" cy="2222555"/>
            <a:chOff x="4668010" y="2437091"/>
            <a:chExt cx="1800200" cy="1718835"/>
          </a:xfrm>
          <a:effectLst>
            <a:outerShdw blurRad="254000" dist="63500" dir="2700000" algn="tl" rotWithShape="0">
              <a:prstClr val="black">
                <a:alpha val="30000"/>
              </a:prstClr>
            </a:outerShdw>
          </a:effectLst>
        </p:grpSpPr>
        <p:sp>
          <p:nvSpPr>
            <p:cNvPr id="24" name="矩形 23"/>
            <p:cNvSpPr/>
            <p:nvPr/>
          </p:nvSpPr>
          <p:spPr>
            <a:xfrm>
              <a:off x="4668010" y="2437091"/>
              <a:ext cx="1800200" cy="17188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 </a:t>
              </a:r>
              <a:endPar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sp>
          <p:nvSpPr>
            <p:cNvPr id="25" name="TextBox 24"/>
            <p:cNvSpPr txBox="1"/>
            <p:nvPr/>
          </p:nvSpPr>
          <p:spPr>
            <a:xfrm>
              <a:off x="4830729" y="2620236"/>
              <a:ext cx="1474763" cy="1154407"/>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       点击输入简要文字内容，文字内容需概括精炼，不用多余的文字修饰，言简意赅的说明分项内容。</a:t>
              </a:r>
              <a:endPar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a:p>
              <a:pPr algn="just">
                <a:lnSpc>
                  <a:spcPct val="130000"/>
                </a:lnSpc>
              </a:pPr>
              <a:endPar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a:p>
              <a:pPr algn="just">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       点击输入简要文字内容，文字需概括精炼。</a:t>
              </a:r>
            </a:p>
          </p:txBody>
        </p:sp>
      </p:grpSp>
      <p:grpSp>
        <p:nvGrpSpPr>
          <p:cNvPr id="26" name="组合 25"/>
          <p:cNvGrpSpPr/>
          <p:nvPr/>
        </p:nvGrpSpPr>
        <p:grpSpPr>
          <a:xfrm>
            <a:off x="6206765" y="1412776"/>
            <a:ext cx="2327765" cy="524655"/>
            <a:chOff x="4668010" y="985036"/>
            <a:chExt cx="1800200" cy="405747"/>
          </a:xfrm>
          <a:solidFill>
            <a:srgbClr val="595959"/>
          </a:solidFill>
          <a:effectLst>
            <a:outerShdw blurRad="254000" dist="63500" dir="2700000" algn="tl" rotWithShape="0">
              <a:prstClr val="black">
                <a:alpha val="30000"/>
              </a:prstClr>
            </a:outerShdw>
          </a:effectLst>
        </p:grpSpPr>
        <p:sp>
          <p:nvSpPr>
            <p:cNvPr id="27" name="矩形 25"/>
            <p:cNvSpPr/>
            <p:nvPr/>
          </p:nvSpPr>
          <p:spPr>
            <a:xfrm>
              <a:off x="4668010" y="985036"/>
              <a:ext cx="1800200" cy="405747"/>
            </a:xfrm>
            <a:custGeom>
              <a:avLst/>
              <a:gdLst/>
              <a:ahLst/>
              <a:cxnLst/>
              <a:rect l="l" t="t" r="r" b="b"/>
              <a:pathLst>
                <a:path w="1800200" h="405747">
                  <a:moveTo>
                    <a:pt x="0" y="0"/>
                  </a:moveTo>
                  <a:lnTo>
                    <a:pt x="1800200" y="0"/>
                  </a:lnTo>
                  <a:lnTo>
                    <a:pt x="1800200" y="297062"/>
                  </a:lnTo>
                  <a:lnTo>
                    <a:pt x="986506" y="297062"/>
                  </a:lnTo>
                  <a:lnTo>
                    <a:pt x="900101" y="405747"/>
                  </a:lnTo>
                  <a:lnTo>
                    <a:pt x="813696" y="297062"/>
                  </a:lnTo>
                  <a:lnTo>
                    <a:pt x="0" y="2970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思源黑体" panose="020B0500000000000000" pitchFamily="34" charset="-122"/>
                <a:ea typeface="思源黑体" panose="020B0500000000000000" pitchFamily="34" charset="-122"/>
                <a:cs typeface="+mn-ea"/>
                <a:sym typeface="+mn-lt"/>
              </a:endParaRPr>
            </a:p>
          </p:txBody>
        </p:sp>
        <p:sp>
          <p:nvSpPr>
            <p:cNvPr id="28" name="TextBox 27"/>
            <p:cNvSpPr txBox="1"/>
            <p:nvPr/>
          </p:nvSpPr>
          <p:spPr>
            <a:xfrm>
              <a:off x="5187759" y="993557"/>
              <a:ext cx="856880" cy="323412"/>
            </a:xfrm>
            <a:prstGeom prst="rect">
              <a:avLst/>
            </a:prstGeom>
            <a:grpFill/>
          </p:spPr>
          <p:txBody>
            <a:bodyPr wrap="none" rtlCol="0">
              <a:spAutoFit/>
            </a:bodyPr>
            <a:lstStyle/>
            <a:p>
              <a:pPr algn="ctr">
                <a:lnSpc>
                  <a:spcPct val="130000"/>
                </a:lnSpc>
              </a:pPr>
              <a:r>
                <a:rPr lang="zh-CN" altLang="en-US" dirty="0">
                  <a:solidFill>
                    <a:schemeClr val="bg1"/>
                  </a:solidFill>
                  <a:latin typeface="思源黑体" panose="020B0500000000000000" pitchFamily="34" charset="-122"/>
                  <a:ea typeface="思源黑体" panose="020B0500000000000000" pitchFamily="34" charset="-122"/>
                  <a:cs typeface="+mn-ea"/>
                  <a:sym typeface="+mn-lt"/>
                </a:rPr>
                <a:t>重点项目</a:t>
              </a:r>
            </a:p>
          </p:txBody>
        </p:sp>
      </p:grpSp>
      <p:sp>
        <p:nvSpPr>
          <p:cNvPr id="29" name="矩形 28"/>
          <p:cNvSpPr/>
          <p:nvPr/>
        </p:nvSpPr>
        <p:spPr>
          <a:xfrm>
            <a:off x="8782825" y="1837908"/>
            <a:ext cx="2327765" cy="1454853"/>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dirty="0">
                <a:latin typeface="思源黑体" panose="020B0500000000000000" pitchFamily="34" charset="-122"/>
                <a:ea typeface="思源黑体" panose="020B0500000000000000" pitchFamily="34" charset="-122"/>
                <a:cs typeface="+mn-ea"/>
                <a:sym typeface="+mn-lt"/>
              </a:rPr>
              <a:t> </a:t>
            </a:r>
            <a:endParaRPr lang="zh-CN" altLang="en-US" dirty="0">
              <a:latin typeface="思源黑体" panose="020B0500000000000000" pitchFamily="34" charset="-122"/>
              <a:ea typeface="思源黑体" panose="020B0500000000000000" pitchFamily="34" charset="-122"/>
              <a:cs typeface="+mn-ea"/>
              <a:sym typeface="+mn-lt"/>
            </a:endParaRPr>
          </a:p>
        </p:txBody>
      </p:sp>
      <p:grpSp>
        <p:nvGrpSpPr>
          <p:cNvPr id="30" name="组合 29"/>
          <p:cNvGrpSpPr/>
          <p:nvPr/>
        </p:nvGrpSpPr>
        <p:grpSpPr>
          <a:xfrm>
            <a:off x="8782825" y="3290369"/>
            <a:ext cx="2327765" cy="2222555"/>
            <a:chOff x="6660232" y="2437091"/>
            <a:chExt cx="1800200" cy="1718835"/>
          </a:xfrm>
          <a:effectLst>
            <a:outerShdw blurRad="254000" dist="63500" dir="2700000" algn="tl" rotWithShape="0">
              <a:prstClr val="black">
                <a:alpha val="30000"/>
              </a:prstClr>
            </a:outerShdw>
          </a:effectLst>
        </p:grpSpPr>
        <p:sp>
          <p:nvSpPr>
            <p:cNvPr id="31" name="矩形 30"/>
            <p:cNvSpPr/>
            <p:nvPr/>
          </p:nvSpPr>
          <p:spPr>
            <a:xfrm>
              <a:off x="6660232" y="2437091"/>
              <a:ext cx="1800200" cy="17188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 </a:t>
              </a:r>
              <a:endPar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sp>
          <p:nvSpPr>
            <p:cNvPr id="32" name="TextBox 31"/>
            <p:cNvSpPr txBox="1"/>
            <p:nvPr/>
          </p:nvSpPr>
          <p:spPr>
            <a:xfrm>
              <a:off x="6822951" y="2620236"/>
              <a:ext cx="1392428" cy="1154407"/>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       点击输入简要文字内容，文字内容需概括精炼，不用多余的文字修饰，言简意赅的说明分项内容。</a:t>
              </a:r>
              <a:endPar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a:p>
              <a:pPr algn="just">
                <a:lnSpc>
                  <a:spcPct val="130000"/>
                </a:lnSpc>
              </a:pPr>
              <a:endPar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a:p>
              <a:pPr algn="just">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       点击输入简要文字内容，文字需概括精炼。</a:t>
              </a:r>
            </a:p>
          </p:txBody>
        </p:sp>
      </p:grpSp>
      <p:grpSp>
        <p:nvGrpSpPr>
          <p:cNvPr id="33" name="组合 32"/>
          <p:cNvGrpSpPr/>
          <p:nvPr/>
        </p:nvGrpSpPr>
        <p:grpSpPr>
          <a:xfrm>
            <a:off x="8782825" y="1412776"/>
            <a:ext cx="2327765" cy="524655"/>
            <a:chOff x="6660232" y="985036"/>
            <a:chExt cx="1800200" cy="405747"/>
          </a:xfrm>
          <a:solidFill>
            <a:srgbClr val="595959"/>
          </a:solidFill>
          <a:effectLst>
            <a:outerShdw blurRad="254000" dist="63500" dir="2700000" algn="tl" rotWithShape="0">
              <a:prstClr val="black">
                <a:alpha val="30000"/>
              </a:prstClr>
            </a:outerShdw>
          </a:effectLst>
        </p:grpSpPr>
        <p:sp>
          <p:nvSpPr>
            <p:cNvPr id="34" name="矩形 25"/>
            <p:cNvSpPr/>
            <p:nvPr/>
          </p:nvSpPr>
          <p:spPr>
            <a:xfrm>
              <a:off x="6660232" y="985036"/>
              <a:ext cx="1800200" cy="405747"/>
            </a:xfrm>
            <a:custGeom>
              <a:avLst/>
              <a:gdLst/>
              <a:ahLst/>
              <a:cxnLst/>
              <a:rect l="l" t="t" r="r" b="b"/>
              <a:pathLst>
                <a:path w="1800200" h="405747">
                  <a:moveTo>
                    <a:pt x="0" y="0"/>
                  </a:moveTo>
                  <a:lnTo>
                    <a:pt x="1800200" y="0"/>
                  </a:lnTo>
                  <a:lnTo>
                    <a:pt x="1800200" y="297062"/>
                  </a:lnTo>
                  <a:lnTo>
                    <a:pt x="986506" y="297062"/>
                  </a:lnTo>
                  <a:lnTo>
                    <a:pt x="900101" y="405747"/>
                  </a:lnTo>
                  <a:lnTo>
                    <a:pt x="813696" y="297062"/>
                  </a:lnTo>
                  <a:lnTo>
                    <a:pt x="0" y="2970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思源黑体" panose="020B0500000000000000" pitchFamily="34" charset="-122"/>
                <a:ea typeface="思源黑体" panose="020B0500000000000000" pitchFamily="34" charset="-122"/>
                <a:cs typeface="+mn-ea"/>
                <a:sym typeface="+mn-lt"/>
              </a:endParaRPr>
            </a:p>
          </p:txBody>
        </p:sp>
        <p:sp>
          <p:nvSpPr>
            <p:cNvPr id="35" name="TextBox 34"/>
            <p:cNvSpPr txBox="1"/>
            <p:nvPr/>
          </p:nvSpPr>
          <p:spPr>
            <a:xfrm>
              <a:off x="7179981" y="993557"/>
              <a:ext cx="856880" cy="323412"/>
            </a:xfrm>
            <a:prstGeom prst="rect">
              <a:avLst/>
            </a:prstGeom>
            <a:grpFill/>
          </p:spPr>
          <p:txBody>
            <a:bodyPr wrap="none" rtlCol="0">
              <a:spAutoFit/>
            </a:bodyPr>
            <a:lstStyle/>
            <a:p>
              <a:pPr algn="ctr">
                <a:lnSpc>
                  <a:spcPct val="130000"/>
                </a:lnSpc>
              </a:pPr>
              <a:r>
                <a:rPr lang="zh-CN" altLang="en-US" dirty="0">
                  <a:solidFill>
                    <a:schemeClr val="bg1"/>
                  </a:solidFill>
                  <a:latin typeface="思源黑体" panose="020B0500000000000000" pitchFamily="34" charset="-122"/>
                  <a:ea typeface="思源黑体" panose="020B0500000000000000" pitchFamily="34" charset="-122"/>
                  <a:cs typeface="+mn-ea"/>
                  <a:sym typeface="+mn-lt"/>
                </a:rPr>
                <a:t>重点项目</a:t>
              </a:r>
            </a:p>
          </p:txBody>
        </p:sp>
      </p:grpSp>
      <p:grpSp>
        <p:nvGrpSpPr>
          <p:cNvPr id="40" name="组合 39"/>
          <p:cNvGrpSpPr/>
          <p:nvPr/>
        </p:nvGrpSpPr>
        <p:grpSpPr>
          <a:xfrm>
            <a:off x="3960903" y="266662"/>
            <a:ext cx="4268606" cy="919077"/>
            <a:chOff x="3925680" y="337337"/>
            <a:chExt cx="4269162" cy="919197"/>
          </a:xfrm>
        </p:grpSpPr>
        <p:sp>
          <p:nvSpPr>
            <p:cNvPr id="41" name="文本框 40"/>
            <p:cNvSpPr txBox="1"/>
            <p:nvPr/>
          </p:nvSpPr>
          <p:spPr>
            <a:xfrm>
              <a:off x="3925680" y="337337"/>
              <a:ext cx="4269162"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r>
                <a:rPr lang="zh-CN" altLang="en-US" sz="3200" dirty="0">
                  <a:ea typeface="思源黑体" panose="020B0500000000000000" pitchFamily="34" charset="-122"/>
                </a:rPr>
                <a:t>重点项目概要</a:t>
              </a:r>
            </a:p>
          </p:txBody>
        </p:sp>
        <p:sp>
          <p:nvSpPr>
            <p:cNvPr id="42" name="文本框 41"/>
            <p:cNvSpPr txBox="1"/>
            <p:nvPr/>
          </p:nvSpPr>
          <p:spPr>
            <a:xfrm>
              <a:off x="3925680" y="868736"/>
              <a:ext cx="4269162" cy="387798"/>
            </a:xfrm>
            <a:prstGeom prst="rect">
              <a:avLst/>
            </a:prstGeom>
            <a:noFill/>
          </p:spPr>
          <p:txBody>
            <a:bodyPr wrap="square" rtlCol="0">
              <a:spAutoFit/>
              <a:scene3d>
                <a:camera prst="orthographicFront"/>
                <a:lightRig rig="threePt" dir="t"/>
              </a:scene3d>
              <a:sp3d contourW="12700"/>
            </a:bodyPr>
            <a:lstStyle>
              <a:defPPr>
                <a:defRPr lang="en-US"/>
              </a:defPPr>
              <a:lvl1pPr algn="ctr">
                <a:lnSpc>
                  <a:spcPct val="120000"/>
                </a:lnSpc>
                <a:defRPr sz="1100">
                  <a:solidFill>
                    <a:schemeClr val="bg1">
                      <a:lumMod val="65000"/>
                    </a:schemeClr>
                  </a:solidFill>
                  <a:latin typeface="Century Gothic" panose="020B0502020202020204" pitchFamily="34" charset="0"/>
                </a:defRPr>
              </a:lvl1pPr>
            </a:lstStyle>
            <a:p>
              <a:r>
                <a:rPr lang="en-US" altLang="zh-CN" sz="800" dirty="0">
                  <a:solidFill>
                    <a:schemeClr val="tx1">
                      <a:lumMod val="50000"/>
                      <a:lumOff val="50000"/>
                    </a:schemeClr>
                  </a:solidFill>
                  <a:ea typeface="思源黑体" panose="020B0500000000000000" pitchFamily="34" charset="-122"/>
                </a:rPr>
                <a:t>print the presentation and make it into a film to be used in a wider field The user can demonstrate on a projector or computer</a:t>
              </a:r>
            </a:p>
          </p:txBody>
        </p:sp>
      </p:grpSp>
    </p:spTree>
    <p:extLst>
      <p:ext uri="{BB962C8B-B14F-4D97-AF65-F5344CB8AC3E}">
        <p14:creationId xmlns:p14="http://schemas.microsoft.com/office/powerpoint/2010/main" val="3340456476"/>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50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50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5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50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50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1000" fill="hold"/>
                                        <p:tgtEl>
                                          <p:spTgt spid="2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100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100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100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100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1000"/>
                                        <p:tgtEl>
                                          <p:spTgt spid="30"/>
                                        </p:tgtEl>
                                      </p:cBhvr>
                                    </p:animEffect>
                                    <p:anim calcmode="lin" valueType="num">
                                      <p:cBhvr>
                                        <p:cTn id="63" dur="1000" fill="hold"/>
                                        <p:tgtEl>
                                          <p:spTgt spid="30"/>
                                        </p:tgtEl>
                                        <p:attrNameLst>
                                          <p:attrName>ppt_x</p:attrName>
                                        </p:attrNameLst>
                                      </p:cBhvr>
                                      <p:tavLst>
                                        <p:tav tm="0">
                                          <p:val>
                                            <p:strVal val="#ppt_x"/>
                                          </p:val>
                                        </p:tav>
                                        <p:tav tm="100000">
                                          <p:val>
                                            <p:strVal val="#ppt_x"/>
                                          </p:val>
                                        </p:tav>
                                      </p:tavLst>
                                    </p:anim>
                                    <p:anim calcmode="lin" valueType="num">
                                      <p:cBhvr>
                                        <p:cTn id="6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22"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31"/>
          <p:cNvGrpSpPr/>
          <p:nvPr/>
        </p:nvGrpSpPr>
        <p:grpSpPr>
          <a:xfrm>
            <a:off x="2278782" y="1467545"/>
            <a:ext cx="1315195" cy="4113972"/>
            <a:chOff x="3276601" y="2190750"/>
            <a:chExt cx="719138" cy="2249487"/>
          </a:xfrm>
          <a:solidFill>
            <a:schemeClr val="accent2"/>
          </a:solidFill>
          <a:effectLst>
            <a:outerShdw blurRad="254000" dist="63500" dir="2700000" algn="tl" rotWithShape="0">
              <a:prstClr val="black">
                <a:alpha val="30000"/>
              </a:prstClr>
            </a:outerShdw>
          </a:effectLst>
        </p:grpSpPr>
        <p:sp>
          <p:nvSpPr>
            <p:cNvPr id="8" name="Freeform 21"/>
            <p:cNvSpPr>
              <a:spLocks noEditPoints="1"/>
            </p:cNvSpPr>
            <p:nvPr/>
          </p:nvSpPr>
          <p:spPr bwMode="auto">
            <a:xfrm>
              <a:off x="3276601" y="2190750"/>
              <a:ext cx="719138" cy="2249487"/>
            </a:xfrm>
            <a:custGeom>
              <a:avLst/>
              <a:gdLst/>
              <a:ahLst/>
              <a:cxnLst>
                <a:cxn ang="0">
                  <a:pos x="251" y="190"/>
                </a:cxn>
                <a:cxn ang="0">
                  <a:pos x="270" y="402"/>
                </a:cxn>
                <a:cxn ang="0">
                  <a:pos x="269" y="482"/>
                </a:cxn>
                <a:cxn ang="0">
                  <a:pos x="265" y="515"/>
                </a:cxn>
                <a:cxn ang="0">
                  <a:pos x="299" y="661"/>
                </a:cxn>
                <a:cxn ang="0">
                  <a:pos x="224" y="700"/>
                </a:cxn>
                <a:cxn ang="0">
                  <a:pos x="231" y="519"/>
                </a:cxn>
                <a:cxn ang="0">
                  <a:pos x="231" y="481"/>
                </a:cxn>
                <a:cxn ang="0">
                  <a:pos x="224" y="161"/>
                </a:cxn>
                <a:cxn ang="0">
                  <a:pos x="179" y="29"/>
                </a:cxn>
                <a:cxn ang="0">
                  <a:pos x="182" y="91"/>
                </a:cxn>
                <a:cxn ang="0">
                  <a:pos x="163" y="120"/>
                </a:cxn>
                <a:cxn ang="0">
                  <a:pos x="218" y="159"/>
                </a:cxn>
                <a:cxn ang="0">
                  <a:pos x="224" y="489"/>
                </a:cxn>
                <a:cxn ang="0">
                  <a:pos x="215" y="490"/>
                </a:cxn>
                <a:cxn ang="0">
                  <a:pos x="217" y="521"/>
                </a:cxn>
                <a:cxn ang="0">
                  <a:pos x="224" y="700"/>
                </a:cxn>
                <a:cxn ang="0">
                  <a:pos x="210" y="700"/>
                </a:cxn>
                <a:cxn ang="0">
                  <a:pos x="203" y="819"/>
                </a:cxn>
                <a:cxn ang="0">
                  <a:pos x="210" y="898"/>
                </a:cxn>
                <a:cxn ang="0">
                  <a:pos x="161" y="903"/>
                </a:cxn>
                <a:cxn ang="0">
                  <a:pos x="150" y="845"/>
                </a:cxn>
                <a:cxn ang="0">
                  <a:pos x="152" y="754"/>
                </a:cxn>
                <a:cxn ang="0">
                  <a:pos x="129" y="554"/>
                </a:cxn>
                <a:cxn ang="0">
                  <a:pos x="105" y="597"/>
                </a:cxn>
                <a:cxn ang="0">
                  <a:pos x="80" y="798"/>
                </a:cxn>
                <a:cxn ang="0">
                  <a:pos x="85" y="832"/>
                </a:cxn>
                <a:cxn ang="0">
                  <a:pos x="70" y="893"/>
                </a:cxn>
                <a:cxn ang="0">
                  <a:pos x="25" y="938"/>
                </a:cxn>
                <a:cxn ang="0">
                  <a:pos x="31" y="861"/>
                </a:cxn>
                <a:cxn ang="0">
                  <a:pos x="28" y="815"/>
                </a:cxn>
                <a:cxn ang="0">
                  <a:pos x="24" y="645"/>
                </a:cxn>
                <a:cxn ang="0">
                  <a:pos x="25" y="469"/>
                </a:cxn>
                <a:cxn ang="0">
                  <a:pos x="16" y="440"/>
                </a:cxn>
                <a:cxn ang="0">
                  <a:pos x="6" y="361"/>
                </a:cxn>
                <a:cxn ang="0">
                  <a:pos x="18" y="208"/>
                </a:cxn>
                <a:cxn ang="0">
                  <a:pos x="101" y="142"/>
                </a:cxn>
                <a:cxn ang="0">
                  <a:pos x="104" y="96"/>
                </a:cxn>
                <a:cxn ang="0">
                  <a:pos x="92" y="65"/>
                </a:cxn>
                <a:cxn ang="0">
                  <a:pos x="97" y="29"/>
                </a:cxn>
              </a:cxnLst>
              <a:rect l="0" t="0" r="r" b="b"/>
              <a:pathLst>
                <a:path w="302" h="943">
                  <a:moveTo>
                    <a:pt x="224" y="161"/>
                  </a:moveTo>
                  <a:cubicBezTo>
                    <a:pt x="239" y="166"/>
                    <a:pt x="251" y="170"/>
                    <a:pt x="251" y="190"/>
                  </a:cubicBezTo>
                  <a:cubicBezTo>
                    <a:pt x="252" y="213"/>
                    <a:pt x="254" y="258"/>
                    <a:pt x="257" y="288"/>
                  </a:cubicBezTo>
                  <a:cubicBezTo>
                    <a:pt x="260" y="318"/>
                    <a:pt x="269" y="382"/>
                    <a:pt x="270" y="402"/>
                  </a:cubicBezTo>
                  <a:cubicBezTo>
                    <a:pt x="270" y="422"/>
                    <a:pt x="273" y="465"/>
                    <a:pt x="272" y="470"/>
                  </a:cubicBezTo>
                  <a:cubicBezTo>
                    <a:pt x="272" y="475"/>
                    <a:pt x="268" y="474"/>
                    <a:pt x="269" y="482"/>
                  </a:cubicBezTo>
                  <a:cubicBezTo>
                    <a:pt x="271" y="490"/>
                    <a:pt x="271" y="498"/>
                    <a:pt x="267" y="503"/>
                  </a:cubicBezTo>
                  <a:cubicBezTo>
                    <a:pt x="262" y="509"/>
                    <a:pt x="265" y="515"/>
                    <a:pt x="265" y="515"/>
                  </a:cubicBezTo>
                  <a:cubicBezTo>
                    <a:pt x="302" y="514"/>
                    <a:pt x="302" y="514"/>
                    <a:pt x="302" y="514"/>
                  </a:cubicBezTo>
                  <a:cubicBezTo>
                    <a:pt x="299" y="661"/>
                    <a:pt x="299" y="661"/>
                    <a:pt x="299" y="661"/>
                  </a:cubicBezTo>
                  <a:cubicBezTo>
                    <a:pt x="241" y="707"/>
                    <a:pt x="241" y="707"/>
                    <a:pt x="241" y="707"/>
                  </a:cubicBezTo>
                  <a:cubicBezTo>
                    <a:pt x="241" y="707"/>
                    <a:pt x="232" y="701"/>
                    <a:pt x="224" y="700"/>
                  </a:cubicBezTo>
                  <a:cubicBezTo>
                    <a:pt x="224" y="520"/>
                    <a:pt x="224" y="520"/>
                    <a:pt x="224" y="520"/>
                  </a:cubicBezTo>
                  <a:cubicBezTo>
                    <a:pt x="231" y="519"/>
                    <a:pt x="231" y="519"/>
                    <a:pt x="231" y="519"/>
                  </a:cubicBezTo>
                  <a:cubicBezTo>
                    <a:pt x="231" y="519"/>
                    <a:pt x="229" y="509"/>
                    <a:pt x="231" y="502"/>
                  </a:cubicBezTo>
                  <a:cubicBezTo>
                    <a:pt x="234" y="495"/>
                    <a:pt x="233" y="488"/>
                    <a:pt x="231" y="481"/>
                  </a:cubicBezTo>
                  <a:cubicBezTo>
                    <a:pt x="231" y="481"/>
                    <a:pt x="229" y="488"/>
                    <a:pt x="224" y="489"/>
                  </a:cubicBezTo>
                  <a:lnTo>
                    <a:pt x="224" y="161"/>
                  </a:lnTo>
                  <a:close/>
                  <a:moveTo>
                    <a:pt x="142" y="0"/>
                  </a:moveTo>
                  <a:cubicBezTo>
                    <a:pt x="158" y="0"/>
                    <a:pt x="177" y="12"/>
                    <a:pt x="179" y="29"/>
                  </a:cubicBezTo>
                  <a:cubicBezTo>
                    <a:pt x="182" y="46"/>
                    <a:pt x="180" y="70"/>
                    <a:pt x="180" y="70"/>
                  </a:cubicBezTo>
                  <a:cubicBezTo>
                    <a:pt x="180" y="70"/>
                    <a:pt x="186" y="82"/>
                    <a:pt x="182" y="91"/>
                  </a:cubicBezTo>
                  <a:cubicBezTo>
                    <a:pt x="177" y="100"/>
                    <a:pt x="166" y="98"/>
                    <a:pt x="166" y="98"/>
                  </a:cubicBezTo>
                  <a:cubicBezTo>
                    <a:pt x="166" y="98"/>
                    <a:pt x="163" y="112"/>
                    <a:pt x="163" y="120"/>
                  </a:cubicBezTo>
                  <a:cubicBezTo>
                    <a:pt x="163" y="128"/>
                    <a:pt x="164" y="134"/>
                    <a:pt x="170" y="139"/>
                  </a:cubicBezTo>
                  <a:cubicBezTo>
                    <a:pt x="176" y="144"/>
                    <a:pt x="200" y="154"/>
                    <a:pt x="218" y="159"/>
                  </a:cubicBezTo>
                  <a:cubicBezTo>
                    <a:pt x="220" y="160"/>
                    <a:pt x="222" y="160"/>
                    <a:pt x="224" y="161"/>
                  </a:cubicBezTo>
                  <a:cubicBezTo>
                    <a:pt x="224" y="489"/>
                    <a:pt x="224" y="489"/>
                    <a:pt x="224" y="489"/>
                  </a:cubicBezTo>
                  <a:cubicBezTo>
                    <a:pt x="224" y="489"/>
                    <a:pt x="223" y="489"/>
                    <a:pt x="223" y="489"/>
                  </a:cubicBezTo>
                  <a:cubicBezTo>
                    <a:pt x="218" y="489"/>
                    <a:pt x="215" y="490"/>
                    <a:pt x="215" y="490"/>
                  </a:cubicBezTo>
                  <a:cubicBezTo>
                    <a:pt x="215" y="490"/>
                    <a:pt x="218" y="498"/>
                    <a:pt x="218" y="506"/>
                  </a:cubicBezTo>
                  <a:cubicBezTo>
                    <a:pt x="218" y="513"/>
                    <a:pt x="217" y="521"/>
                    <a:pt x="217" y="521"/>
                  </a:cubicBezTo>
                  <a:cubicBezTo>
                    <a:pt x="224" y="520"/>
                    <a:pt x="224" y="520"/>
                    <a:pt x="224" y="520"/>
                  </a:cubicBezTo>
                  <a:cubicBezTo>
                    <a:pt x="224" y="700"/>
                    <a:pt x="224" y="700"/>
                    <a:pt x="224" y="700"/>
                  </a:cubicBezTo>
                  <a:cubicBezTo>
                    <a:pt x="224" y="700"/>
                    <a:pt x="223" y="700"/>
                    <a:pt x="222" y="700"/>
                  </a:cubicBezTo>
                  <a:cubicBezTo>
                    <a:pt x="214" y="700"/>
                    <a:pt x="210" y="700"/>
                    <a:pt x="210" y="700"/>
                  </a:cubicBezTo>
                  <a:cubicBezTo>
                    <a:pt x="210" y="700"/>
                    <a:pt x="212" y="744"/>
                    <a:pt x="212" y="761"/>
                  </a:cubicBezTo>
                  <a:cubicBezTo>
                    <a:pt x="212" y="779"/>
                    <a:pt x="211" y="806"/>
                    <a:pt x="203" y="819"/>
                  </a:cubicBezTo>
                  <a:cubicBezTo>
                    <a:pt x="195" y="832"/>
                    <a:pt x="194" y="836"/>
                    <a:pt x="194" y="847"/>
                  </a:cubicBezTo>
                  <a:cubicBezTo>
                    <a:pt x="194" y="858"/>
                    <a:pt x="211" y="888"/>
                    <a:pt x="210" y="898"/>
                  </a:cubicBezTo>
                  <a:cubicBezTo>
                    <a:pt x="209" y="908"/>
                    <a:pt x="207" y="924"/>
                    <a:pt x="190" y="924"/>
                  </a:cubicBezTo>
                  <a:cubicBezTo>
                    <a:pt x="173" y="923"/>
                    <a:pt x="161" y="917"/>
                    <a:pt x="161" y="903"/>
                  </a:cubicBezTo>
                  <a:cubicBezTo>
                    <a:pt x="161" y="889"/>
                    <a:pt x="163" y="880"/>
                    <a:pt x="157" y="875"/>
                  </a:cubicBezTo>
                  <a:cubicBezTo>
                    <a:pt x="151" y="870"/>
                    <a:pt x="160" y="858"/>
                    <a:pt x="150" y="845"/>
                  </a:cubicBezTo>
                  <a:cubicBezTo>
                    <a:pt x="141" y="832"/>
                    <a:pt x="151" y="830"/>
                    <a:pt x="149" y="818"/>
                  </a:cubicBezTo>
                  <a:cubicBezTo>
                    <a:pt x="146" y="806"/>
                    <a:pt x="151" y="769"/>
                    <a:pt x="152" y="754"/>
                  </a:cubicBezTo>
                  <a:cubicBezTo>
                    <a:pt x="153" y="739"/>
                    <a:pt x="150" y="722"/>
                    <a:pt x="143" y="659"/>
                  </a:cubicBezTo>
                  <a:cubicBezTo>
                    <a:pt x="135" y="596"/>
                    <a:pt x="131" y="568"/>
                    <a:pt x="129" y="554"/>
                  </a:cubicBezTo>
                  <a:cubicBezTo>
                    <a:pt x="127" y="541"/>
                    <a:pt x="123" y="523"/>
                    <a:pt x="123" y="523"/>
                  </a:cubicBezTo>
                  <a:cubicBezTo>
                    <a:pt x="123" y="523"/>
                    <a:pt x="113" y="582"/>
                    <a:pt x="105" y="597"/>
                  </a:cubicBezTo>
                  <a:cubicBezTo>
                    <a:pt x="97" y="612"/>
                    <a:pt x="88" y="685"/>
                    <a:pt x="86" y="706"/>
                  </a:cubicBezTo>
                  <a:cubicBezTo>
                    <a:pt x="83" y="728"/>
                    <a:pt x="85" y="791"/>
                    <a:pt x="80" y="798"/>
                  </a:cubicBezTo>
                  <a:cubicBezTo>
                    <a:pt x="75" y="804"/>
                    <a:pt x="72" y="813"/>
                    <a:pt x="72" y="813"/>
                  </a:cubicBezTo>
                  <a:cubicBezTo>
                    <a:pt x="72" y="813"/>
                    <a:pt x="85" y="821"/>
                    <a:pt x="85" y="832"/>
                  </a:cubicBezTo>
                  <a:cubicBezTo>
                    <a:pt x="85" y="842"/>
                    <a:pt x="76" y="851"/>
                    <a:pt x="76" y="865"/>
                  </a:cubicBezTo>
                  <a:cubicBezTo>
                    <a:pt x="77" y="878"/>
                    <a:pt x="75" y="890"/>
                    <a:pt x="70" y="893"/>
                  </a:cubicBezTo>
                  <a:cubicBezTo>
                    <a:pt x="64" y="896"/>
                    <a:pt x="65" y="920"/>
                    <a:pt x="58" y="928"/>
                  </a:cubicBezTo>
                  <a:cubicBezTo>
                    <a:pt x="51" y="936"/>
                    <a:pt x="39" y="943"/>
                    <a:pt x="25" y="938"/>
                  </a:cubicBezTo>
                  <a:cubicBezTo>
                    <a:pt x="11" y="934"/>
                    <a:pt x="11" y="916"/>
                    <a:pt x="18" y="898"/>
                  </a:cubicBezTo>
                  <a:cubicBezTo>
                    <a:pt x="25" y="880"/>
                    <a:pt x="33" y="868"/>
                    <a:pt x="31" y="861"/>
                  </a:cubicBezTo>
                  <a:cubicBezTo>
                    <a:pt x="28" y="854"/>
                    <a:pt x="26" y="843"/>
                    <a:pt x="33" y="836"/>
                  </a:cubicBezTo>
                  <a:cubicBezTo>
                    <a:pt x="40" y="829"/>
                    <a:pt x="32" y="821"/>
                    <a:pt x="28" y="815"/>
                  </a:cubicBezTo>
                  <a:cubicBezTo>
                    <a:pt x="23" y="809"/>
                    <a:pt x="24" y="780"/>
                    <a:pt x="24" y="765"/>
                  </a:cubicBezTo>
                  <a:cubicBezTo>
                    <a:pt x="23" y="750"/>
                    <a:pt x="25" y="673"/>
                    <a:pt x="24" y="645"/>
                  </a:cubicBezTo>
                  <a:cubicBezTo>
                    <a:pt x="23" y="617"/>
                    <a:pt x="21" y="533"/>
                    <a:pt x="25" y="510"/>
                  </a:cubicBezTo>
                  <a:cubicBezTo>
                    <a:pt x="29" y="487"/>
                    <a:pt x="25" y="469"/>
                    <a:pt x="25" y="469"/>
                  </a:cubicBezTo>
                  <a:cubicBezTo>
                    <a:pt x="25" y="469"/>
                    <a:pt x="16" y="474"/>
                    <a:pt x="16" y="465"/>
                  </a:cubicBezTo>
                  <a:cubicBezTo>
                    <a:pt x="16" y="457"/>
                    <a:pt x="20" y="455"/>
                    <a:pt x="16" y="440"/>
                  </a:cubicBezTo>
                  <a:cubicBezTo>
                    <a:pt x="12" y="425"/>
                    <a:pt x="11" y="410"/>
                    <a:pt x="6" y="399"/>
                  </a:cubicBezTo>
                  <a:cubicBezTo>
                    <a:pt x="1" y="387"/>
                    <a:pt x="0" y="367"/>
                    <a:pt x="6" y="361"/>
                  </a:cubicBezTo>
                  <a:cubicBezTo>
                    <a:pt x="12" y="355"/>
                    <a:pt x="3" y="321"/>
                    <a:pt x="9" y="296"/>
                  </a:cubicBezTo>
                  <a:cubicBezTo>
                    <a:pt x="14" y="270"/>
                    <a:pt x="17" y="230"/>
                    <a:pt x="18" y="208"/>
                  </a:cubicBezTo>
                  <a:cubicBezTo>
                    <a:pt x="18" y="186"/>
                    <a:pt x="19" y="170"/>
                    <a:pt x="48" y="163"/>
                  </a:cubicBezTo>
                  <a:cubicBezTo>
                    <a:pt x="76" y="156"/>
                    <a:pt x="97" y="148"/>
                    <a:pt x="101" y="142"/>
                  </a:cubicBezTo>
                  <a:cubicBezTo>
                    <a:pt x="105" y="136"/>
                    <a:pt x="107" y="120"/>
                    <a:pt x="106" y="113"/>
                  </a:cubicBezTo>
                  <a:cubicBezTo>
                    <a:pt x="105" y="106"/>
                    <a:pt x="104" y="100"/>
                    <a:pt x="104" y="96"/>
                  </a:cubicBezTo>
                  <a:cubicBezTo>
                    <a:pt x="104" y="92"/>
                    <a:pt x="96" y="98"/>
                    <a:pt x="94" y="90"/>
                  </a:cubicBezTo>
                  <a:cubicBezTo>
                    <a:pt x="92" y="83"/>
                    <a:pt x="91" y="66"/>
                    <a:pt x="92" y="65"/>
                  </a:cubicBezTo>
                  <a:cubicBezTo>
                    <a:pt x="94" y="63"/>
                    <a:pt x="95" y="64"/>
                    <a:pt x="97" y="64"/>
                  </a:cubicBezTo>
                  <a:cubicBezTo>
                    <a:pt x="96" y="61"/>
                    <a:pt x="95" y="46"/>
                    <a:pt x="97" y="29"/>
                  </a:cubicBezTo>
                  <a:cubicBezTo>
                    <a:pt x="98" y="14"/>
                    <a:pt x="113" y="1"/>
                    <a:pt x="142" y="0"/>
                  </a:cubicBezTo>
                  <a:close/>
                </a:path>
              </a:pathLst>
            </a:custGeom>
            <a:solidFill>
              <a:srgbClr val="E53238"/>
            </a:solidFill>
            <a:ln w="9525">
              <a:noFill/>
              <a:round/>
              <a:headEnd/>
              <a:tailEnd/>
            </a:ln>
          </p:spPr>
          <p:txBody>
            <a:bodyPr vert="horz" wrap="square" lIns="91440" tIns="45720" rIns="91440" bIns="45720" numCol="1" anchor="t" anchorCtr="0" compatLnSpc="1">
              <a:prstTxWarp prst="textNoShape">
                <a:avLst/>
              </a:prstTxWarp>
            </a:bodyPr>
            <a:lstStyle/>
            <a:p>
              <a:pPr>
                <a:lnSpc>
                  <a:spcPct val="130000"/>
                </a:lnSpc>
              </a:pPr>
              <a:endParaRPr lang="en-US" dirty="0">
                <a:latin typeface="思源黑体" panose="020B0500000000000000" pitchFamily="34" charset="-122"/>
                <a:ea typeface="思源黑体" panose="020B0500000000000000" pitchFamily="34" charset="-122"/>
                <a:cs typeface="+mn-ea"/>
                <a:sym typeface="+mn-lt"/>
              </a:endParaRPr>
            </a:p>
          </p:txBody>
        </p:sp>
        <p:sp>
          <p:nvSpPr>
            <p:cNvPr id="9" name="Freeform 22"/>
            <p:cNvSpPr>
              <a:spLocks/>
            </p:cNvSpPr>
            <p:nvPr/>
          </p:nvSpPr>
          <p:spPr bwMode="auto">
            <a:xfrm>
              <a:off x="3309938" y="3201988"/>
              <a:ext cx="76200" cy="76200"/>
            </a:xfrm>
            <a:custGeom>
              <a:avLst/>
              <a:gdLst/>
              <a:ahLst/>
              <a:cxnLst>
                <a:cxn ang="0">
                  <a:pos x="7" y="32"/>
                </a:cxn>
                <a:cxn ang="0">
                  <a:pos x="7" y="10"/>
                </a:cxn>
                <a:cxn ang="0">
                  <a:pos x="32" y="8"/>
                </a:cxn>
                <a:cxn ang="0">
                  <a:pos x="13" y="13"/>
                </a:cxn>
                <a:cxn ang="0">
                  <a:pos x="7" y="32"/>
                </a:cxn>
              </a:cxnLst>
              <a:rect l="0" t="0" r="r" b="b"/>
              <a:pathLst>
                <a:path w="32" h="32">
                  <a:moveTo>
                    <a:pt x="7" y="32"/>
                  </a:moveTo>
                  <a:cubicBezTo>
                    <a:pt x="7" y="32"/>
                    <a:pt x="0" y="20"/>
                    <a:pt x="7" y="10"/>
                  </a:cubicBezTo>
                  <a:cubicBezTo>
                    <a:pt x="15" y="0"/>
                    <a:pt x="32" y="8"/>
                    <a:pt x="32" y="8"/>
                  </a:cubicBezTo>
                  <a:cubicBezTo>
                    <a:pt x="32" y="8"/>
                    <a:pt x="20" y="8"/>
                    <a:pt x="13" y="13"/>
                  </a:cubicBezTo>
                  <a:cubicBezTo>
                    <a:pt x="7" y="18"/>
                    <a:pt x="9" y="22"/>
                    <a:pt x="7" y="3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nSpc>
                  <a:spcPct val="130000"/>
                </a:lnSpc>
              </a:pPr>
              <a:endParaRPr lang="en-US" dirty="0">
                <a:latin typeface="思源黑体" panose="020B0500000000000000" pitchFamily="34" charset="-122"/>
                <a:ea typeface="思源黑体" panose="020B0500000000000000" pitchFamily="34" charset="-122"/>
                <a:cs typeface="+mn-ea"/>
                <a:sym typeface="+mn-lt"/>
              </a:endParaRPr>
            </a:p>
          </p:txBody>
        </p:sp>
        <p:sp>
          <p:nvSpPr>
            <p:cNvPr id="11" name="Freeform 23"/>
            <p:cNvSpPr>
              <a:spLocks/>
            </p:cNvSpPr>
            <p:nvPr/>
          </p:nvSpPr>
          <p:spPr bwMode="auto">
            <a:xfrm>
              <a:off x="3827463" y="3302000"/>
              <a:ext cx="90488" cy="30162"/>
            </a:xfrm>
            <a:custGeom>
              <a:avLst/>
              <a:gdLst/>
              <a:ahLst/>
              <a:cxnLst>
                <a:cxn ang="0">
                  <a:pos x="0" y="12"/>
                </a:cxn>
                <a:cxn ang="0">
                  <a:pos x="18" y="0"/>
                </a:cxn>
                <a:cxn ang="0">
                  <a:pos x="38" y="13"/>
                </a:cxn>
                <a:cxn ang="0">
                  <a:pos x="17" y="6"/>
                </a:cxn>
                <a:cxn ang="0">
                  <a:pos x="0" y="12"/>
                </a:cxn>
              </a:cxnLst>
              <a:rect l="0" t="0" r="r" b="b"/>
              <a:pathLst>
                <a:path w="38" h="13">
                  <a:moveTo>
                    <a:pt x="0" y="12"/>
                  </a:moveTo>
                  <a:cubicBezTo>
                    <a:pt x="0" y="12"/>
                    <a:pt x="0" y="0"/>
                    <a:pt x="18" y="0"/>
                  </a:cubicBezTo>
                  <a:cubicBezTo>
                    <a:pt x="35" y="0"/>
                    <a:pt x="38" y="13"/>
                    <a:pt x="38" y="13"/>
                  </a:cubicBezTo>
                  <a:cubicBezTo>
                    <a:pt x="38" y="13"/>
                    <a:pt x="29" y="6"/>
                    <a:pt x="17" y="6"/>
                  </a:cubicBezTo>
                  <a:cubicBezTo>
                    <a:pt x="6" y="7"/>
                    <a:pt x="6" y="7"/>
                    <a:pt x="0" y="1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nSpc>
                  <a:spcPct val="130000"/>
                </a:lnSpc>
              </a:pPr>
              <a:endParaRPr lang="en-US" dirty="0">
                <a:latin typeface="思源黑体" panose="020B0500000000000000" pitchFamily="34" charset="-122"/>
                <a:ea typeface="思源黑体" panose="020B0500000000000000" pitchFamily="34" charset="-122"/>
                <a:cs typeface="+mn-ea"/>
                <a:sym typeface="+mn-lt"/>
              </a:endParaRPr>
            </a:p>
          </p:txBody>
        </p:sp>
        <p:sp>
          <p:nvSpPr>
            <p:cNvPr id="12" name="Freeform 24"/>
            <p:cNvSpPr>
              <a:spLocks/>
            </p:cNvSpPr>
            <p:nvPr/>
          </p:nvSpPr>
          <p:spPr bwMode="auto">
            <a:xfrm>
              <a:off x="3435351" y="2500313"/>
              <a:ext cx="241300" cy="627062"/>
            </a:xfrm>
            <a:custGeom>
              <a:avLst/>
              <a:gdLst/>
              <a:ahLst/>
              <a:cxnLst>
                <a:cxn ang="0">
                  <a:pos x="97" y="0"/>
                </a:cxn>
                <a:cxn ang="0">
                  <a:pos x="101" y="7"/>
                </a:cxn>
                <a:cxn ang="0">
                  <a:pos x="87" y="123"/>
                </a:cxn>
                <a:cxn ang="0">
                  <a:pos x="92" y="262"/>
                </a:cxn>
                <a:cxn ang="0">
                  <a:pos x="64" y="263"/>
                </a:cxn>
                <a:cxn ang="0">
                  <a:pos x="0" y="250"/>
                </a:cxn>
                <a:cxn ang="0">
                  <a:pos x="13" y="220"/>
                </a:cxn>
                <a:cxn ang="0">
                  <a:pos x="32" y="69"/>
                </a:cxn>
                <a:cxn ang="0">
                  <a:pos x="32" y="14"/>
                </a:cxn>
                <a:cxn ang="0">
                  <a:pos x="34" y="12"/>
                </a:cxn>
                <a:cxn ang="0">
                  <a:pos x="37" y="3"/>
                </a:cxn>
                <a:cxn ang="0">
                  <a:pos x="69" y="29"/>
                </a:cxn>
                <a:cxn ang="0">
                  <a:pos x="97" y="0"/>
                </a:cxn>
              </a:cxnLst>
              <a:rect l="0" t="0" r="r" b="b"/>
              <a:pathLst>
                <a:path w="101" h="263">
                  <a:moveTo>
                    <a:pt x="97" y="0"/>
                  </a:moveTo>
                  <a:cubicBezTo>
                    <a:pt x="98" y="2"/>
                    <a:pt x="99" y="4"/>
                    <a:pt x="101" y="7"/>
                  </a:cubicBezTo>
                  <a:cubicBezTo>
                    <a:pt x="98" y="26"/>
                    <a:pt x="90" y="82"/>
                    <a:pt x="87" y="123"/>
                  </a:cubicBezTo>
                  <a:cubicBezTo>
                    <a:pt x="83" y="171"/>
                    <a:pt x="92" y="262"/>
                    <a:pt x="92" y="262"/>
                  </a:cubicBezTo>
                  <a:cubicBezTo>
                    <a:pt x="92" y="262"/>
                    <a:pt x="85" y="263"/>
                    <a:pt x="64" y="263"/>
                  </a:cubicBezTo>
                  <a:cubicBezTo>
                    <a:pt x="43" y="263"/>
                    <a:pt x="0" y="250"/>
                    <a:pt x="0" y="250"/>
                  </a:cubicBezTo>
                  <a:cubicBezTo>
                    <a:pt x="0" y="250"/>
                    <a:pt x="7" y="237"/>
                    <a:pt x="13" y="220"/>
                  </a:cubicBezTo>
                  <a:cubicBezTo>
                    <a:pt x="19" y="204"/>
                    <a:pt x="29" y="131"/>
                    <a:pt x="32" y="69"/>
                  </a:cubicBezTo>
                  <a:cubicBezTo>
                    <a:pt x="34" y="38"/>
                    <a:pt x="34" y="23"/>
                    <a:pt x="32" y="14"/>
                  </a:cubicBezTo>
                  <a:cubicBezTo>
                    <a:pt x="33" y="13"/>
                    <a:pt x="34" y="12"/>
                    <a:pt x="34" y="12"/>
                  </a:cubicBezTo>
                  <a:cubicBezTo>
                    <a:pt x="35" y="10"/>
                    <a:pt x="37" y="7"/>
                    <a:pt x="37" y="3"/>
                  </a:cubicBezTo>
                  <a:cubicBezTo>
                    <a:pt x="44" y="16"/>
                    <a:pt x="60" y="29"/>
                    <a:pt x="69" y="29"/>
                  </a:cubicBezTo>
                  <a:cubicBezTo>
                    <a:pt x="79" y="29"/>
                    <a:pt x="91" y="10"/>
                    <a:pt x="97"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nSpc>
                  <a:spcPct val="130000"/>
                </a:lnSpc>
              </a:pPr>
              <a:endParaRPr lang="en-US" dirty="0">
                <a:latin typeface="思源黑体" panose="020B0500000000000000" pitchFamily="34" charset="-122"/>
                <a:ea typeface="思源黑体" panose="020B0500000000000000" pitchFamily="34" charset="-122"/>
                <a:cs typeface="+mn-ea"/>
                <a:sym typeface="+mn-lt"/>
              </a:endParaRPr>
            </a:p>
          </p:txBody>
        </p:sp>
        <p:sp>
          <p:nvSpPr>
            <p:cNvPr id="13" name="Freeform 25"/>
            <p:cNvSpPr>
              <a:spLocks/>
            </p:cNvSpPr>
            <p:nvPr/>
          </p:nvSpPr>
          <p:spPr bwMode="auto">
            <a:xfrm>
              <a:off x="3548063" y="2576513"/>
              <a:ext cx="96838" cy="617537"/>
            </a:xfrm>
            <a:custGeom>
              <a:avLst/>
              <a:gdLst/>
              <a:ahLst/>
              <a:cxnLst>
                <a:cxn ang="0">
                  <a:pos x="0" y="11"/>
                </a:cxn>
                <a:cxn ang="0">
                  <a:pos x="20" y="0"/>
                </a:cxn>
                <a:cxn ang="0">
                  <a:pos x="41" y="11"/>
                </a:cxn>
                <a:cxn ang="0">
                  <a:pos x="27" y="18"/>
                </a:cxn>
                <a:cxn ang="0">
                  <a:pos x="33" y="107"/>
                </a:cxn>
                <a:cxn ang="0">
                  <a:pos x="32" y="238"/>
                </a:cxn>
                <a:cxn ang="0">
                  <a:pos x="15" y="239"/>
                </a:cxn>
                <a:cxn ang="0">
                  <a:pos x="14" y="89"/>
                </a:cxn>
                <a:cxn ang="0">
                  <a:pos x="15" y="18"/>
                </a:cxn>
                <a:cxn ang="0">
                  <a:pos x="0" y="11"/>
                </a:cxn>
              </a:cxnLst>
              <a:rect l="0" t="0" r="r" b="b"/>
              <a:pathLst>
                <a:path w="41" h="259">
                  <a:moveTo>
                    <a:pt x="0" y="11"/>
                  </a:moveTo>
                  <a:cubicBezTo>
                    <a:pt x="0" y="11"/>
                    <a:pt x="7" y="0"/>
                    <a:pt x="20" y="0"/>
                  </a:cubicBezTo>
                  <a:cubicBezTo>
                    <a:pt x="33" y="0"/>
                    <a:pt x="41" y="11"/>
                    <a:pt x="41" y="11"/>
                  </a:cubicBezTo>
                  <a:cubicBezTo>
                    <a:pt x="41" y="11"/>
                    <a:pt x="27" y="8"/>
                    <a:pt x="27" y="18"/>
                  </a:cubicBezTo>
                  <a:cubicBezTo>
                    <a:pt x="28" y="27"/>
                    <a:pt x="33" y="76"/>
                    <a:pt x="33" y="107"/>
                  </a:cubicBezTo>
                  <a:cubicBezTo>
                    <a:pt x="33" y="139"/>
                    <a:pt x="35" y="222"/>
                    <a:pt x="32" y="238"/>
                  </a:cubicBezTo>
                  <a:cubicBezTo>
                    <a:pt x="28" y="253"/>
                    <a:pt x="17" y="259"/>
                    <a:pt x="15" y="239"/>
                  </a:cubicBezTo>
                  <a:cubicBezTo>
                    <a:pt x="12" y="219"/>
                    <a:pt x="13" y="110"/>
                    <a:pt x="14" y="89"/>
                  </a:cubicBezTo>
                  <a:cubicBezTo>
                    <a:pt x="14" y="68"/>
                    <a:pt x="18" y="24"/>
                    <a:pt x="15" y="18"/>
                  </a:cubicBezTo>
                  <a:cubicBezTo>
                    <a:pt x="13" y="12"/>
                    <a:pt x="7" y="8"/>
                    <a:pt x="0" y="11"/>
                  </a:cubicBezTo>
                  <a:close/>
                </a:path>
              </a:pathLst>
            </a:custGeom>
            <a:solidFill>
              <a:srgbClr val="E53238"/>
            </a:solidFill>
            <a:ln w="9525">
              <a:noFill/>
              <a:round/>
              <a:headEnd/>
              <a:tailEnd/>
            </a:ln>
          </p:spPr>
          <p:txBody>
            <a:bodyPr vert="horz" wrap="square" lIns="91440" tIns="45720" rIns="91440" bIns="45720" numCol="1" anchor="t" anchorCtr="0" compatLnSpc="1">
              <a:prstTxWarp prst="textNoShape">
                <a:avLst/>
              </a:prstTxWarp>
            </a:bodyPr>
            <a:lstStyle/>
            <a:p>
              <a:pPr>
                <a:lnSpc>
                  <a:spcPct val="130000"/>
                </a:lnSpc>
              </a:pPr>
              <a:endParaRPr lang="en-US" dirty="0">
                <a:latin typeface="思源黑体" panose="020B0500000000000000" pitchFamily="34" charset="-122"/>
                <a:ea typeface="思源黑体" panose="020B0500000000000000" pitchFamily="34" charset="-122"/>
                <a:cs typeface="+mn-ea"/>
                <a:sym typeface="+mn-lt"/>
              </a:endParaRPr>
            </a:p>
          </p:txBody>
        </p:sp>
      </p:grpSp>
      <p:grpSp>
        <p:nvGrpSpPr>
          <p:cNvPr id="14" name="组合 13"/>
          <p:cNvGrpSpPr/>
          <p:nvPr/>
        </p:nvGrpSpPr>
        <p:grpSpPr>
          <a:xfrm>
            <a:off x="4195415" y="1577139"/>
            <a:ext cx="2403846" cy="418191"/>
            <a:chOff x="4673997" y="1988840"/>
            <a:chExt cx="2403846" cy="418191"/>
          </a:xfrm>
          <a:effectLst>
            <a:outerShdw blurRad="254000" dist="63500" dir="2700000" algn="tl" rotWithShape="0">
              <a:prstClr val="black">
                <a:alpha val="30000"/>
              </a:prstClr>
            </a:outerShdw>
          </a:effectLst>
        </p:grpSpPr>
        <p:sp>
          <p:nvSpPr>
            <p:cNvPr id="15" name="Round Same Side Corner Rectangle 48"/>
            <p:cNvSpPr/>
            <p:nvPr/>
          </p:nvSpPr>
          <p:spPr>
            <a:xfrm rot="5400000">
              <a:off x="5701617" y="986973"/>
              <a:ext cx="348605" cy="2403846"/>
            </a:xfrm>
            <a:prstGeom prst="round2SameRect">
              <a:avLst>
                <a:gd name="adj1" fmla="val 50000"/>
                <a:gd name="adj2" fmla="val 50000"/>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bg-BG" sz="1600" dirty="0">
                <a:ea typeface="思源黑体" panose="020B0500000000000000" pitchFamily="34" charset="-122"/>
                <a:cs typeface="+mn-ea"/>
                <a:sym typeface="+mn-lt"/>
              </a:endParaRPr>
            </a:p>
          </p:txBody>
        </p:sp>
        <p:sp>
          <p:nvSpPr>
            <p:cNvPr id="16" name="Rectangle 49"/>
            <p:cNvSpPr/>
            <p:nvPr/>
          </p:nvSpPr>
          <p:spPr>
            <a:xfrm>
              <a:off x="5104736" y="1988840"/>
              <a:ext cx="1569661" cy="418191"/>
            </a:xfrm>
            <a:prstGeom prst="rect">
              <a:avLst/>
            </a:prstGeom>
          </p:spPr>
          <p:txBody>
            <a:bodyPr wrap="none">
              <a:spAutoFit/>
            </a:bodyPr>
            <a:lstStyle/>
            <a:p>
              <a:pPr algn="ctr">
                <a:lnSpc>
                  <a:spcPct val="130000"/>
                </a:lnSpc>
              </a:pPr>
              <a:r>
                <a:rPr lang="zh-CN" altLang="en-US" dirty="0">
                  <a:solidFill>
                    <a:schemeClr val="bg1"/>
                  </a:solidFill>
                  <a:latin typeface="思源黑体" panose="020B0500000000000000" pitchFamily="34" charset="-122"/>
                  <a:ea typeface="思源黑体" panose="020B0500000000000000" pitchFamily="34" charset="-122"/>
                  <a:cs typeface="+mn-ea"/>
                  <a:sym typeface="+mn-lt"/>
                </a:rPr>
                <a:t>客户项目开发</a:t>
              </a:r>
            </a:p>
          </p:txBody>
        </p:sp>
      </p:grpSp>
      <p:sp>
        <p:nvSpPr>
          <p:cNvPr id="17" name="TextBox 16"/>
          <p:cNvSpPr txBox="1"/>
          <p:nvPr/>
        </p:nvSpPr>
        <p:spPr>
          <a:xfrm>
            <a:off x="4176464" y="1979570"/>
            <a:ext cx="6624736" cy="473015"/>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由行政人事部负责公司的各项培训工作，包括培训制度的拟定、培训体系的建立、培训流程的完善、培训计划的制定、培训通知的发送、培训的组织实施、培训的跟踪与反馈、培训效果的评估与总结等工作。</a:t>
            </a:r>
          </a:p>
        </p:txBody>
      </p:sp>
      <p:grpSp>
        <p:nvGrpSpPr>
          <p:cNvPr id="18" name="组合 17"/>
          <p:cNvGrpSpPr/>
          <p:nvPr/>
        </p:nvGrpSpPr>
        <p:grpSpPr>
          <a:xfrm>
            <a:off x="4176464" y="2492896"/>
            <a:ext cx="6768752" cy="838556"/>
            <a:chOff x="1361910" y="1894925"/>
            <a:chExt cx="6768752" cy="838556"/>
          </a:xfrm>
        </p:grpSpPr>
        <p:grpSp>
          <p:nvGrpSpPr>
            <p:cNvPr id="19" name="Group 332"/>
            <p:cNvGrpSpPr>
              <a:grpSpLocks noChangeAspect="1"/>
            </p:cNvGrpSpPr>
            <p:nvPr/>
          </p:nvGrpSpPr>
          <p:grpSpPr>
            <a:xfrm>
              <a:off x="1361910" y="2154848"/>
              <a:ext cx="540000" cy="540000"/>
              <a:chOff x="4643438" y="2786064"/>
              <a:chExt cx="288476" cy="288476"/>
            </a:xfrm>
          </p:grpSpPr>
          <p:sp>
            <p:nvSpPr>
              <p:cNvPr id="22" name="Oval 59"/>
              <p:cNvSpPr/>
              <p:nvPr/>
            </p:nvSpPr>
            <p:spPr>
              <a:xfrm>
                <a:off x="4643438" y="2786064"/>
                <a:ext cx="288476" cy="288476"/>
              </a:xfrm>
              <a:prstGeom prst="ellipse">
                <a:avLst/>
              </a:prstGeom>
              <a:solidFill>
                <a:srgbClr val="59595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solidFill>
                    <a:prstClr val="white"/>
                  </a:solidFill>
                  <a:latin typeface="思源黑体" panose="020B0500000000000000" pitchFamily="34" charset="-122"/>
                  <a:ea typeface="思源黑体" panose="020B0500000000000000" pitchFamily="34" charset="-122"/>
                  <a:cs typeface="+mn-ea"/>
                  <a:sym typeface="+mn-lt"/>
                </a:endParaRPr>
              </a:p>
            </p:txBody>
          </p:sp>
          <p:sp>
            <p:nvSpPr>
              <p:cNvPr id="23" name="Freeform 26"/>
              <p:cNvSpPr>
                <a:spLocks/>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nSpc>
                    <a:spcPct val="130000"/>
                  </a:lnSpc>
                </a:pPr>
                <a:endParaRPr lang="en-US" sz="1400" dirty="0">
                  <a:solidFill>
                    <a:prstClr val="black"/>
                  </a:solidFill>
                  <a:latin typeface="思源黑体" panose="020B0500000000000000" pitchFamily="34" charset="-122"/>
                  <a:ea typeface="思源黑体" panose="020B0500000000000000" pitchFamily="34" charset="-122"/>
                  <a:cs typeface="+mn-ea"/>
                  <a:sym typeface="+mn-lt"/>
                </a:endParaRPr>
              </a:p>
            </p:txBody>
          </p:sp>
        </p:grpSp>
        <p:sp>
          <p:nvSpPr>
            <p:cNvPr id="20" name="TextBox 19"/>
            <p:cNvSpPr txBox="1"/>
            <p:nvPr/>
          </p:nvSpPr>
          <p:spPr>
            <a:xfrm>
              <a:off x="1956334" y="2260466"/>
              <a:ext cx="6174328" cy="473015"/>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右键点击图片选择设置图片格式可直接替换图片。您的容打在这里，或者通过复制您的文本右键点击图片选择设置图片格式可直接替换图片。您的容打在这里，或者通过复制您的文本。</a:t>
              </a:r>
              <a:endPar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sp>
          <p:nvSpPr>
            <p:cNvPr id="21" name="TextBox 20"/>
            <p:cNvSpPr txBox="1"/>
            <p:nvPr/>
          </p:nvSpPr>
          <p:spPr>
            <a:xfrm>
              <a:off x="1874457" y="1894925"/>
              <a:ext cx="3035275" cy="510488"/>
            </a:xfrm>
            <a:prstGeom prst="rect">
              <a:avLst/>
            </a:prstGeom>
            <a:noFill/>
          </p:spPr>
          <p:txBody>
            <a:bodyPr wrap="square" lIns="182843" tIns="91422" rIns="182843" bIns="91422" rtlCol="0">
              <a:spAutoFit/>
            </a:bodyPr>
            <a:lstStyle/>
            <a:p>
              <a:pPr>
                <a:lnSpc>
                  <a:spcPct val="130000"/>
                </a:lnSpc>
              </a:pP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新增客户项目情况</a:t>
              </a:r>
            </a:p>
          </p:txBody>
        </p:sp>
      </p:grpSp>
      <p:grpSp>
        <p:nvGrpSpPr>
          <p:cNvPr id="24" name="组合 23"/>
          <p:cNvGrpSpPr/>
          <p:nvPr/>
        </p:nvGrpSpPr>
        <p:grpSpPr>
          <a:xfrm>
            <a:off x="4176464" y="3428957"/>
            <a:ext cx="6768752" cy="838556"/>
            <a:chOff x="1361910" y="1894925"/>
            <a:chExt cx="6768752" cy="838556"/>
          </a:xfrm>
        </p:grpSpPr>
        <p:grpSp>
          <p:nvGrpSpPr>
            <p:cNvPr id="25" name="Group 332"/>
            <p:cNvGrpSpPr>
              <a:grpSpLocks noChangeAspect="1"/>
            </p:cNvGrpSpPr>
            <p:nvPr/>
          </p:nvGrpSpPr>
          <p:grpSpPr>
            <a:xfrm>
              <a:off x="1361910" y="2154848"/>
              <a:ext cx="540000" cy="540000"/>
              <a:chOff x="4643438" y="2786064"/>
              <a:chExt cx="288476" cy="288476"/>
            </a:xfrm>
          </p:grpSpPr>
          <p:sp>
            <p:nvSpPr>
              <p:cNvPr id="28" name="Oval 59"/>
              <p:cNvSpPr/>
              <p:nvPr/>
            </p:nvSpPr>
            <p:spPr>
              <a:xfrm>
                <a:off x="4643438" y="2786064"/>
                <a:ext cx="288476" cy="288476"/>
              </a:xfrm>
              <a:prstGeom prst="ellipse">
                <a:avLst/>
              </a:prstGeom>
              <a:solidFill>
                <a:srgbClr val="E53238"/>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solidFill>
                    <a:prstClr val="white"/>
                  </a:solidFill>
                  <a:latin typeface="思源黑体" panose="020B0500000000000000" pitchFamily="34" charset="-122"/>
                  <a:ea typeface="思源黑体" panose="020B0500000000000000" pitchFamily="34" charset="-122"/>
                  <a:cs typeface="+mn-ea"/>
                  <a:sym typeface="+mn-lt"/>
                </a:endParaRPr>
              </a:p>
            </p:txBody>
          </p:sp>
          <p:sp>
            <p:nvSpPr>
              <p:cNvPr id="29" name="Freeform 26"/>
              <p:cNvSpPr>
                <a:spLocks/>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nSpc>
                    <a:spcPct val="130000"/>
                  </a:lnSpc>
                </a:pPr>
                <a:endParaRPr lang="en-US" sz="1400" dirty="0">
                  <a:solidFill>
                    <a:prstClr val="black"/>
                  </a:solidFill>
                  <a:latin typeface="思源黑体" panose="020B0500000000000000" pitchFamily="34" charset="-122"/>
                  <a:ea typeface="思源黑体" panose="020B0500000000000000" pitchFamily="34" charset="-122"/>
                  <a:cs typeface="+mn-ea"/>
                  <a:sym typeface="+mn-lt"/>
                </a:endParaRPr>
              </a:p>
            </p:txBody>
          </p:sp>
        </p:grpSp>
        <p:sp>
          <p:nvSpPr>
            <p:cNvPr id="26" name="TextBox 25"/>
            <p:cNvSpPr txBox="1"/>
            <p:nvPr/>
          </p:nvSpPr>
          <p:spPr>
            <a:xfrm>
              <a:off x="1956334" y="2260466"/>
              <a:ext cx="6174328" cy="473015"/>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右键点击图片选择设置图片格式可直接替换图片。您的容打在这里，或者通过复制您的文本右键点击图片选择设置图片格式可直接替换图片。您的容打在这里，或者通过复制您的文本。</a:t>
              </a:r>
              <a:endPar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sp>
          <p:nvSpPr>
            <p:cNvPr id="27" name="TextBox 26"/>
            <p:cNvSpPr txBox="1"/>
            <p:nvPr/>
          </p:nvSpPr>
          <p:spPr>
            <a:xfrm>
              <a:off x="1874457" y="1894925"/>
              <a:ext cx="3035275" cy="510488"/>
            </a:xfrm>
            <a:prstGeom prst="rect">
              <a:avLst/>
            </a:prstGeom>
            <a:noFill/>
          </p:spPr>
          <p:txBody>
            <a:bodyPr wrap="square" lIns="182843" tIns="91422" rIns="182843" bIns="91422" rtlCol="0">
              <a:spAutoFit/>
            </a:bodyPr>
            <a:lstStyle/>
            <a:p>
              <a:pPr>
                <a:lnSpc>
                  <a:spcPct val="130000"/>
                </a:lnSpc>
              </a:pP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新增客户项目情况</a:t>
              </a:r>
            </a:p>
          </p:txBody>
        </p:sp>
      </p:grpSp>
      <p:grpSp>
        <p:nvGrpSpPr>
          <p:cNvPr id="30" name="组合 29"/>
          <p:cNvGrpSpPr/>
          <p:nvPr/>
        </p:nvGrpSpPr>
        <p:grpSpPr>
          <a:xfrm>
            <a:off x="4176464" y="4365061"/>
            <a:ext cx="6768752" cy="838556"/>
            <a:chOff x="1361910" y="1894925"/>
            <a:chExt cx="6768752" cy="838556"/>
          </a:xfrm>
        </p:grpSpPr>
        <p:grpSp>
          <p:nvGrpSpPr>
            <p:cNvPr id="31" name="Group 332"/>
            <p:cNvGrpSpPr>
              <a:grpSpLocks noChangeAspect="1"/>
            </p:cNvGrpSpPr>
            <p:nvPr/>
          </p:nvGrpSpPr>
          <p:grpSpPr>
            <a:xfrm>
              <a:off x="1361910" y="2154848"/>
              <a:ext cx="540000" cy="540000"/>
              <a:chOff x="4643438" y="2786064"/>
              <a:chExt cx="288476" cy="288476"/>
            </a:xfrm>
          </p:grpSpPr>
          <p:sp>
            <p:nvSpPr>
              <p:cNvPr id="34" name="Oval 59"/>
              <p:cNvSpPr/>
              <p:nvPr/>
            </p:nvSpPr>
            <p:spPr>
              <a:xfrm>
                <a:off x="4643438" y="2786064"/>
                <a:ext cx="288476" cy="288476"/>
              </a:xfrm>
              <a:prstGeom prst="ellipse">
                <a:avLst/>
              </a:prstGeom>
              <a:solidFill>
                <a:srgbClr val="59595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solidFill>
                    <a:prstClr val="white"/>
                  </a:solidFill>
                  <a:latin typeface="思源黑体" panose="020B0500000000000000" pitchFamily="34" charset="-122"/>
                  <a:ea typeface="思源黑体" panose="020B0500000000000000" pitchFamily="34" charset="-122"/>
                  <a:cs typeface="+mn-ea"/>
                  <a:sym typeface="+mn-lt"/>
                </a:endParaRPr>
              </a:p>
            </p:txBody>
          </p:sp>
          <p:sp>
            <p:nvSpPr>
              <p:cNvPr id="35" name="Freeform 26"/>
              <p:cNvSpPr>
                <a:spLocks/>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nSpc>
                    <a:spcPct val="130000"/>
                  </a:lnSpc>
                </a:pPr>
                <a:endParaRPr lang="en-US" sz="1400" dirty="0">
                  <a:solidFill>
                    <a:prstClr val="black"/>
                  </a:solidFill>
                  <a:latin typeface="思源黑体" panose="020B0500000000000000" pitchFamily="34" charset="-122"/>
                  <a:ea typeface="思源黑体" panose="020B0500000000000000" pitchFamily="34" charset="-122"/>
                  <a:cs typeface="+mn-ea"/>
                  <a:sym typeface="+mn-lt"/>
                </a:endParaRPr>
              </a:p>
            </p:txBody>
          </p:sp>
        </p:grpSp>
        <p:sp>
          <p:nvSpPr>
            <p:cNvPr id="32" name="TextBox 31"/>
            <p:cNvSpPr txBox="1"/>
            <p:nvPr/>
          </p:nvSpPr>
          <p:spPr>
            <a:xfrm>
              <a:off x="1956334" y="2260466"/>
              <a:ext cx="6174328" cy="473015"/>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右键点击图片选择设置图片格式可直接替换图片。您的容打在这里，或者通过复制您的文本右键点击图片选择设置图片格式可直接替换图片。您的容打在这里，或者通过复制您的文本。</a:t>
              </a:r>
              <a:endPar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sp>
          <p:nvSpPr>
            <p:cNvPr id="33" name="TextBox 32"/>
            <p:cNvSpPr txBox="1"/>
            <p:nvPr/>
          </p:nvSpPr>
          <p:spPr>
            <a:xfrm>
              <a:off x="1874457" y="1894925"/>
              <a:ext cx="3035275" cy="510488"/>
            </a:xfrm>
            <a:prstGeom prst="rect">
              <a:avLst/>
            </a:prstGeom>
            <a:noFill/>
          </p:spPr>
          <p:txBody>
            <a:bodyPr wrap="square" lIns="182843" tIns="91422" rIns="182843" bIns="91422" rtlCol="0">
              <a:spAutoFit/>
            </a:bodyPr>
            <a:lstStyle/>
            <a:p>
              <a:pPr>
                <a:lnSpc>
                  <a:spcPct val="130000"/>
                </a:lnSpc>
              </a:pP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mn-lt"/>
                </a:rPr>
                <a:t>新增客户项目情况</a:t>
              </a:r>
            </a:p>
          </p:txBody>
        </p:sp>
      </p:grpSp>
      <p:grpSp>
        <p:nvGrpSpPr>
          <p:cNvPr id="40" name="组合 39"/>
          <p:cNvGrpSpPr/>
          <p:nvPr/>
        </p:nvGrpSpPr>
        <p:grpSpPr>
          <a:xfrm>
            <a:off x="3960903" y="266662"/>
            <a:ext cx="4268606" cy="919077"/>
            <a:chOff x="3925680" y="337337"/>
            <a:chExt cx="4269162" cy="919197"/>
          </a:xfrm>
        </p:grpSpPr>
        <p:sp>
          <p:nvSpPr>
            <p:cNvPr id="41" name="文本框 40"/>
            <p:cNvSpPr txBox="1"/>
            <p:nvPr/>
          </p:nvSpPr>
          <p:spPr>
            <a:xfrm>
              <a:off x="3925680" y="337337"/>
              <a:ext cx="4269162"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r>
                <a:rPr lang="zh-CN" altLang="en-US" sz="3200" dirty="0">
                  <a:ea typeface="思源黑体" panose="020B0500000000000000" pitchFamily="34" charset="-122"/>
                </a:rPr>
                <a:t>客户开发情况</a:t>
              </a:r>
            </a:p>
          </p:txBody>
        </p:sp>
        <p:sp>
          <p:nvSpPr>
            <p:cNvPr id="42" name="文本框 41"/>
            <p:cNvSpPr txBox="1"/>
            <p:nvPr/>
          </p:nvSpPr>
          <p:spPr>
            <a:xfrm>
              <a:off x="3925680" y="868736"/>
              <a:ext cx="4269162" cy="387798"/>
            </a:xfrm>
            <a:prstGeom prst="rect">
              <a:avLst/>
            </a:prstGeom>
            <a:noFill/>
          </p:spPr>
          <p:txBody>
            <a:bodyPr wrap="square" rtlCol="0">
              <a:spAutoFit/>
              <a:scene3d>
                <a:camera prst="orthographicFront"/>
                <a:lightRig rig="threePt" dir="t"/>
              </a:scene3d>
              <a:sp3d contourW="12700"/>
            </a:bodyPr>
            <a:lstStyle>
              <a:defPPr>
                <a:defRPr lang="en-US"/>
              </a:defPPr>
              <a:lvl1pPr algn="ctr">
                <a:lnSpc>
                  <a:spcPct val="120000"/>
                </a:lnSpc>
                <a:defRPr sz="1100">
                  <a:solidFill>
                    <a:schemeClr val="bg1">
                      <a:lumMod val="65000"/>
                    </a:schemeClr>
                  </a:solidFill>
                  <a:latin typeface="Century Gothic" panose="020B0502020202020204" pitchFamily="34" charset="0"/>
                </a:defRPr>
              </a:lvl1pPr>
            </a:lstStyle>
            <a:p>
              <a:r>
                <a:rPr lang="en-US" altLang="zh-CN" sz="800" dirty="0">
                  <a:solidFill>
                    <a:schemeClr val="tx1">
                      <a:lumMod val="50000"/>
                      <a:lumOff val="50000"/>
                    </a:schemeClr>
                  </a:solidFill>
                  <a:ea typeface="思源黑体" panose="020B0500000000000000" pitchFamily="34" charset="-122"/>
                </a:rPr>
                <a:t>print the presentation and make it into a film to be used in a wider field The user can demonstrate on a projector or computer</a:t>
              </a:r>
            </a:p>
          </p:txBody>
        </p:sp>
      </p:grpSp>
    </p:spTree>
    <p:extLst>
      <p:ext uri="{BB962C8B-B14F-4D97-AF65-F5344CB8AC3E}">
        <p14:creationId xmlns:p14="http://schemas.microsoft.com/office/powerpoint/2010/main" val="3103439876"/>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par>
                                <p:cTn id="21" presetID="42" presetClass="entr" presetSubtype="0" fill="hold" nodeType="withEffect">
                                  <p:stCondLst>
                                    <p:cond delay="50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50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50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1000"/>
                                        <p:tgtEl>
                                          <p:spTgt spid="30"/>
                                        </p:tgtEl>
                                      </p:cBhvr>
                                    </p:animEffect>
                                    <p:anim calcmode="lin" valueType="num">
                                      <p:cBhvr>
                                        <p:cTn id="34" dur="1000" fill="hold"/>
                                        <p:tgtEl>
                                          <p:spTgt spid="30"/>
                                        </p:tgtEl>
                                        <p:attrNameLst>
                                          <p:attrName>ppt_x</p:attrName>
                                        </p:attrNameLst>
                                      </p:cBhvr>
                                      <p:tavLst>
                                        <p:tav tm="0">
                                          <p:val>
                                            <p:strVal val="#ppt_x"/>
                                          </p:val>
                                        </p:tav>
                                        <p:tav tm="100000">
                                          <p:val>
                                            <p:strVal val="#ppt_x"/>
                                          </p:val>
                                        </p:tav>
                                      </p:tavLst>
                                    </p:anim>
                                    <p:anim calcmode="lin" valueType="num">
                                      <p:cBhvr>
                                        <p:cTn id="3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flipH="1">
            <a:off x="8712069" y="-8632"/>
            <a:ext cx="3478344" cy="6857554"/>
          </a:xfrm>
          <a:prstGeom prst="rect">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flipH="1">
            <a:off x="395594" y="-8632"/>
            <a:ext cx="10639698" cy="6866632"/>
          </a:xfrm>
          <a:custGeom>
            <a:avLst/>
            <a:gdLst>
              <a:gd name="connsiteX0" fmla="*/ 1572046 w 10639698"/>
              <a:gd name="connsiteY0" fmla="*/ 0 h 6866632"/>
              <a:gd name="connsiteX1" fmla="*/ 5264571 w 10639698"/>
              <a:gd name="connsiteY1" fmla="*/ 0 h 6866632"/>
              <a:gd name="connsiteX2" fmla="*/ 7486457 w 10639698"/>
              <a:gd name="connsiteY2" fmla="*/ 0 h 6866632"/>
              <a:gd name="connsiteX3" fmla="*/ 10639698 w 10639698"/>
              <a:gd name="connsiteY3" fmla="*/ 0 h 6866632"/>
              <a:gd name="connsiteX4" fmla="*/ 10639698 w 10639698"/>
              <a:gd name="connsiteY4" fmla="*/ 6857554 h 6866632"/>
              <a:gd name="connsiteX5" fmla="*/ 7496924 w 10639698"/>
              <a:gd name="connsiteY5" fmla="*/ 6857554 h 6866632"/>
              <a:gd name="connsiteX6" fmla="*/ 7486457 w 10639698"/>
              <a:gd name="connsiteY6" fmla="*/ 6866632 h 6866632"/>
              <a:gd name="connsiteX7" fmla="*/ 1572046 w 10639698"/>
              <a:gd name="connsiteY7" fmla="*/ 6866632 h 6866632"/>
              <a:gd name="connsiteX8" fmla="*/ 1483885 w 10639698"/>
              <a:gd name="connsiteY8" fmla="*/ 6790170 h 6866632"/>
              <a:gd name="connsiteX9" fmla="*/ 0 w 10639698"/>
              <a:gd name="connsiteY9" fmla="*/ 3433316 h 6866632"/>
              <a:gd name="connsiteX10" fmla="*/ 1483885 w 10639698"/>
              <a:gd name="connsiteY10" fmla="*/ 76463 h 686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39698" h="6866632">
                <a:moveTo>
                  <a:pt x="1572046" y="0"/>
                </a:moveTo>
                <a:lnTo>
                  <a:pt x="5264571" y="0"/>
                </a:lnTo>
                <a:lnTo>
                  <a:pt x="7486457" y="0"/>
                </a:lnTo>
                <a:lnTo>
                  <a:pt x="10639698" y="0"/>
                </a:lnTo>
                <a:lnTo>
                  <a:pt x="10639698" y="6857554"/>
                </a:lnTo>
                <a:lnTo>
                  <a:pt x="7496924" y="6857554"/>
                </a:lnTo>
                <a:lnTo>
                  <a:pt x="7486457" y="6866632"/>
                </a:lnTo>
                <a:lnTo>
                  <a:pt x="1572046" y="6866632"/>
                </a:lnTo>
                <a:lnTo>
                  <a:pt x="1483885" y="6790170"/>
                </a:lnTo>
                <a:cubicBezTo>
                  <a:pt x="572304" y="5960601"/>
                  <a:pt x="0" y="4763877"/>
                  <a:pt x="0" y="3433316"/>
                </a:cubicBezTo>
                <a:cubicBezTo>
                  <a:pt x="0" y="2102756"/>
                  <a:pt x="572304" y="906032"/>
                  <a:pt x="1483885" y="76463"/>
                </a:cubicBezTo>
                <a:close/>
              </a:path>
            </a:pathLst>
          </a:custGeom>
          <a:gradFill>
            <a:gsLst>
              <a:gs pos="0">
                <a:srgbClr val="C00000">
                  <a:alpha val="41000"/>
                </a:srgbClr>
              </a:gs>
              <a:gs pos="100000">
                <a:srgbClr val="AC2125">
                  <a:alpha val="10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panose="020B0500000000000000" pitchFamily="34" charset="-122"/>
            </a:endParaRPr>
          </a:p>
        </p:txBody>
      </p:sp>
      <p:sp>
        <p:nvSpPr>
          <p:cNvPr id="19" name="任意多边形 18"/>
          <p:cNvSpPr/>
          <p:nvPr/>
        </p:nvSpPr>
        <p:spPr>
          <a:xfrm flipH="1">
            <a:off x="-14514" y="-8632"/>
            <a:ext cx="10639698" cy="6866632"/>
          </a:xfrm>
          <a:custGeom>
            <a:avLst/>
            <a:gdLst>
              <a:gd name="connsiteX0" fmla="*/ 1572046 w 10639698"/>
              <a:gd name="connsiteY0" fmla="*/ 0 h 6866632"/>
              <a:gd name="connsiteX1" fmla="*/ 5264571 w 10639698"/>
              <a:gd name="connsiteY1" fmla="*/ 0 h 6866632"/>
              <a:gd name="connsiteX2" fmla="*/ 7486457 w 10639698"/>
              <a:gd name="connsiteY2" fmla="*/ 0 h 6866632"/>
              <a:gd name="connsiteX3" fmla="*/ 10639698 w 10639698"/>
              <a:gd name="connsiteY3" fmla="*/ 0 h 6866632"/>
              <a:gd name="connsiteX4" fmla="*/ 10639698 w 10639698"/>
              <a:gd name="connsiteY4" fmla="*/ 6857554 h 6866632"/>
              <a:gd name="connsiteX5" fmla="*/ 7496924 w 10639698"/>
              <a:gd name="connsiteY5" fmla="*/ 6857554 h 6866632"/>
              <a:gd name="connsiteX6" fmla="*/ 7486457 w 10639698"/>
              <a:gd name="connsiteY6" fmla="*/ 6866632 h 6866632"/>
              <a:gd name="connsiteX7" fmla="*/ 1572046 w 10639698"/>
              <a:gd name="connsiteY7" fmla="*/ 6866632 h 6866632"/>
              <a:gd name="connsiteX8" fmla="*/ 1483885 w 10639698"/>
              <a:gd name="connsiteY8" fmla="*/ 6790170 h 6866632"/>
              <a:gd name="connsiteX9" fmla="*/ 0 w 10639698"/>
              <a:gd name="connsiteY9" fmla="*/ 3433316 h 6866632"/>
              <a:gd name="connsiteX10" fmla="*/ 1483885 w 10639698"/>
              <a:gd name="connsiteY10" fmla="*/ 76463 h 686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39698" h="6866632">
                <a:moveTo>
                  <a:pt x="1572046" y="0"/>
                </a:moveTo>
                <a:lnTo>
                  <a:pt x="5264571" y="0"/>
                </a:lnTo>
                <a:lnTo>
                  <a:pt x="7486457" y="0"/>
                </a:lnTo>
                <a:lnTo>
                  <a:pt x="10639698" y="0"/>
                </a:lnTo>
                <a:lnTo>
                  <a:pt x="10639698" y="6857554"/>
                </a:lnTo>
                <a:lnTo>
                  <a:pt x="7496924" y="6857554"/>
                </a:lnTo>
                <a:lnTo>
                  <a:pt x="7486457" y="6866632"/>
                </a:lnTo>
                <a:lnTo>
                  <a:pt x="1572046" y="6866632"/>
                </a:lnTo>
                <a:lnTo>
                  <a:pt x="1483885" y="6790170"/>
                </a:lnTo>
                <a:cubicBezTo>
                  <a:pt x="572304" y="5960601"/>
                  <a:pt x="0" y="4763877"/>
                  <a:pt x="0" y="3433316"/>
                </a:cubicBezTo>
                <a:cubicBezTo>
                  <a:pt x="0" y="2102756"/>
                  <a:pt x="572304" y="906032"/>
                  <a:pt x="1483885" y="76463"/>
                </a:cubicBezTo>
                <a:close/>
              </a:path>
            </a:pathLst>
          </a:custGeom>
          <a:solidFill>
            <a:schemeClr val="bg1"/>
          </a:solidFill>
          <a:ln>
            <a:noFill/>
          </a:ln>
          <a:effectLst>
            <a:outerShdw blurRad="3683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panose="020B0500000000000000" pitchFamily="34" charset="-122"/>
            </a:endParaRPr>
          </a:p>
        </p:txBody>
      </p:sp>
      <p:sp>
        <p:nvSpPr>
          <p:cNvPr id="4" name="文本框 3"/>
          <p:cNvSpPr txBox="1"/>
          <p:nvPr/>
        </p:nvSpPr>
        <p:spPr>
          <a:xfrm>
            <a:off x="3286233" y="4211243"/>
            <a:ext cx="5977325" cy="461605"/>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tx1">
                    <a:lumMod val="65000"/>
                    <a:lumOff val="35000"/>
                  </a:schemeClr>
                </a:solidFill>
                <a:latin typeface="Century Gothic" panose="020B0502020202020204" pitchFamily="34" charset="0"/>
                <a:ea typeface="思源黑体" panose="020B0500000000000000" pitchFamily="34" charset="-122"/>
              </a:rPr>
              <a:t>The user can demonstrate on a projector or computer, or print the presentation and make it into used in a wider field</a:t>
            </a:r>
          </a:p>
        </p:txBody>
      </p:sp>
      <p:sp>
        <p:nvSpPr>
          <p:cNvPr id="5" name="文本框 4"/>
          <p:cNvSpPr txBox="1"/>
          <p:nvPr/>
        </p:nvSpPr>
        <p:spPr>
          <a:xfrm>
            <a:off x="3256696" y="2342141"/>
            <a:ext cx="3272050" cy="707886"/>
          </a:xfrm>
          <a:prstGeom prst="rect">
            <a:avLst/>
          </a:prstGeom>
          <a:noFill/>
        </p:spPr>
        <p:txBody>
          <a:bodyPr wrap="none" rtlCol="0">
            <a:spAutoFit/>
            <a:scene3d>
              <a:camera prst="orthographicFront"/>
              <a:lightRig rig="threePt" dir="t"/>
            </a:scene3d>
            <a:sp3d contourW="12700"/>
          </a:bodyPr>
          <a:lstStyle/>
          <a:p>
            <a:r>
              <a:rPr lang="zh-CN" altLang="en-US" sz="4000" b="1" dirty="0">
                <a:solidFill>
                  <a:schemeClr val="tx1">
                    <a:lumMod val="75000"/>
                    <a:lumOff val="25000"/>
                  </a:schemeClr>
                </a:solidFill>
                <a:ea typeface="思源黑体" panose="020B0500000000000000" pitchFamily="34" charset="-122"/>
              </a:rPr>
              <a:t>工作完成情况</a:t>
            </a:r>
          </a:p>
        </p:txBody>
      </p:sp>
      <p:cxnSp>
        <p:nvCxnSpPr>
          <p:cNvPr id="11" name="直接连接符 10"/>
          <p:cNvCxnSpPr/>
          <p:nvPr/>
        </p:nvCxnSpPr>
        <p:spPr>
          <a:xfrm>
            <a:off x="3256696" y="3126697"/>
            <a:ext cx="4886086"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3046810" y="3302899"/>
            <a:ext cx="1992594" cy="338510"/>
          </a:xfrm>
          <a:prstGeom prst="rect">
            <a:avLst/>
          </a:prstGeom>
          <a:noFill/>
        </p:spPr>
        <p:txBody>
          <a:bodyPr wrap="none" rtlCol="0">
            <a:spAutoFit/>
            <a:scene3d>
              <a:camera prst="orthographicFront"/>
              <a:lightRig rig="threePt" dir="t"/>
            </a:scene3d>
            <a:sp3d contourW="12700"/>
          </a:bodyPr>
          <a:lstStyle/>
          <a:p>
            <a:pPr marL="571443" indent="-323968">
              <a:buFont typeface="Wingdings" panose="05000000000000000000" pitchFamily="2" charset="2"/>
              <a:buChar char="l"/>
            </a:pPr>
            <a:r>
              <a:rPr lang="zh-CN" altLang="en-US" sz="1600" dirty="0">
                <a:solidFill>
                  <a:schemeClr val="bg1">
                    <a:lumMod val="50000"/>
                  </a:schemeClr>
                </a:solidFill>
                <a:ea typeface="思源黑体" panose="020B0500000000000000" pitchFamily="34" charset="-122"/>
              </a:rPr>
              <a:t>此处添加标题</a:t>
            </a:r>
          </a:p>
        </p:txBody>
      </p:sp>
      <p:sp>
        <p:nvSpPr>
          <p:cNvPr id="14" name="文本框 13"/>
          <p:cNvSpPr txBox="1"/>
          <p:nvPr/>
        </p:nvSpPr>
        <p:spPr>
          <a:xfrm>
            <a:off x="3046810" y="3711297"/>
            <a:ext cx="1992594" cy="338510"/>
          </a:xfrm>
          <a:prstGeom prst="rect">
            <a:avLst/>
          </a:prstGeom>
          <a:noFill/>
        </p:spPr>
        <p:txBody>
          <a:bodyPr wrap="none" rtlCol="0">
            <a:spAutoFit/>
            <a:scene3d>
              <a:camera prst="orthographicFront"/>
              <a:lightRig rig="threePt" dir="t"/>
            </a:scene3d>
            <a:sp3d contourW="12700"/>
          </a:bodyPr>
          <a:lstStyle/>
          <a:p>
            <a:pPr marL="571443" indent="-323968">
              <a:buFont typeface="Wingdings" panose="05000000000000000000" pitchFamily="2" charset="2"/>
              <a:buChar char="l"/>
            </a:pPr>
            <a:r>
              <a:rPr lang="zh-CN" altLang="en-US" sz="1600" dirty="0">
                <a:solidFill>
                  <a:schemeClr val="bg1">
                    <a:lumMod val="50000"/>
                  </a:schemeClr>
                </a:solidFill>
                <a:ea typeface="思源黑体" panose="020B0500000000000000" pitchFamily="34" charset="-122"/>
              </a:rPr>
              <a:t>此处添加标题</a:t>
            </a:r>
          </a:p>
        </p:txBody>
      </p:sp>
      <p:sp>
        <p:nvSpPr>
          <p:cNvPr id="15" name="文本框 14"/>
          <p:cNvSpPr txBox="1"/>
          <p:nvPr/>
        </p:nvSpPr>
        <p:spPr>
          <a:xfrm>
            <a:off x="5033193" y="3302899"/>
            <a:ext cx="1992594" cy="338510"/>
          </a:xfrm>
          <a:prstGeom prst="rect">
            <a:avLst/>
          </a:prstGeom>
          <a:noFill/>
        </p:spPr>
        <p:txBody>
          <a:bodyPr wrap="none" rtlCol="0">
            <a:spAutoFit/>
            <a:scene3d>
              <a:camera prst="orthographicFront"/>
              <a:lightRig rig="threePt" dir="t"/>
            </a:scene3d>
            <a:sp3d contourW="12700"/>
          </a:bodyPr>
          <a:lstStyle/>
          <a:p>
            <a:pPr marL="571443" indent="-323968">
              <a:buFont typeface="Wingdings" panose="05000000000000000000" pitchFamily="2" charset="2"/>
              <a:buChar char="l"/>
            </a:pPr>
            <a:r>
              <a:rPr lang="zh-CN" altLang="en-US" sz="1600" dirty="0">
                <a:solidFill>
                  <a:schemeClr val="bg1">
                    <a:lumMod val="50000"/>
                  </a:schemeClr>
                </a:solidFill>
                <a:ea typeface="思源黑体" panose="020B0500000000000000" pitchFamily="34" charset="-122"/>
              </a:rPr>
              <a:t>此处添加标题</a:t>
            </a:r>
          </a:p>
        </p:txBody>
      </p:sp>
      <p:sp>
        <p:nvSpPr>
          <p:cNvPr id="16" name="文本框 15"/>
          <p:cNvSpPr txBox="1"/>
          <p:nvPr/>
        </p:nvSpPr>
        <p:spPr>
          <a:xfrm>
            <a:off x="5033193" y="3711297"/>
            <a:ext cx="1992594" cy="338510"/>
          </a:xfrm>
          <a:prstGeom prst="rect">
            <a:avLst/>
          </a:prstGeom>
          <a:noFill/>
        </p:spPr>
        <p:txBody>
          <a:bodyPr wrap="none" rtlCol="0">
            <a:spAutoFit/>
            <a:scene3d>
              <a:camera prst="orthographicFront"/>
              <a:lightRig rig="threePt" dir="t"/>
            </a:scene3d>
            <a:sp3d contourW="12700"/>
          </a:bodyPr>
          <a:lstStyle/>
          <a:p>
            <a:pPr marL="571443" indent="-323968">
              <a:buFont typeface="Wingdings" panose="05000000000000000000" pitchFamily="2" charset="2"/>
              <a:buChar char="l"/>
            </a:pPr>
            <a:r>
              <a:rPr lang="zh-CN" altLang="en-US" sz="1600" dirty="0">
                <a:solidFill>
                  <a:schemeClr val="bg1">
                    <a:lumMod val="50000"/>
                  </a:schemeClr>
                </a:solidFill>
                <a:ea typeface="思源黑体" panose="020B0500000000000000" pitchFamily="34" charset="-122"/>
              </a:rPr>
              <a:t>此处添加标题</a:t>
            </a:r>
          </a:p>
        </p:txBody>
      </p:sp>
      <p:sp>
        <p:nvSpPr>
          <p:cNvPr id="20" name="椭圆 19"/>
          <p:cNvSpPr/>
          <p:nvPr/>
        </p:nvSpPr>
        <p:spPr>
          <a:xfrm>
            <a:off x="1267609" y="2581347"/>
            <a:ext cx="1299205" cy="1299205"/>
          </a:xfrm>
          <a:prstGeom prst="ellipse">
            <a:avLst/>
          </a:prstGeom>
          <a:gradFill>
            <a:gsLst>
              <a:gs pos="0">
                <a:srgbClr val="E53238"/>
              </a:gs>
              <a:gs pos="100000">
                <a:srgbClr val="AC2125"/>
              </a:gs>
            </a:gsLst>
            <a:lin ang="42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6600" dirty="0">
                <a:latin typeface="Aa楷体" panose="02000500000000000000" pitchFamily="2" charset="-122"/>
                <a:ea typeface="思源黑体" panose="020B0500000000000000" pitchFamily="34" charset="-122"/>
              </a:rPr>
              <a:t>02</a:t>
            </a:r>
            <a:endParaRPr lang="zh-CN" altLang="en-US" sz="6600" dirty="0">
              <a:latin typeface="Aa楷体" panose="02000500000000000000" pitchFamily="2" charset="-122"/>
              <a:ea typeface="思源黑体" panose="020B0500000000000000" pitchFamily="34" charset="-122"/>
            </a:endParaRPr>
          </a:p>
        </p:txBody>
      </p:sp>
      <p:sp>
        <p:nvSpPr>
          <p:cNvPr id="23" name="文本框 22"/>
          <p:cNvSpPr txBox="1"/>
          <p:nvPr/>
        </p:nvSpPr>
        <p:spPr>
          <a:xfrm>
            <a:off x="1295712" y="4063404"/>
            <a:ext cx="1242999" cy="523220"/>
          </a:xfrm>
          <a:prstGeom prst="rect">
            <a:avLst/>
          </a:prstGeom>
          <a:noFill/>
        </p:spPr>
        <p:txBody>
          <a:bodyPr wrap="square" rtlCol="0">
            <a:spAutoFit/>
            <a:scene3d>
              <a:camera prst="orthographicFront"/>
              <a:lightRig rig="threePt" dir="t"/>
            </a:scene3d>
            <a:sp3d contourW="12700"/>
          </a:bodyPr>
          <a:lstStyle/>
          <a:p>
            <a:pPr algn="dist"/>
            <a:r>
              <a:rPr lang="en-US" altLang="zh-CN" sz="2800" b="1" spc="300" dirty="0">
                <a:solidFill>
                  <a:srgbClr val="595959"/>
                </a:solidFill>
                <a:latin typeface="Aa楷体" panose="02000500000000000000" pitchFamily="2" charset="-122"/>
                <a:ea typeface="思源黑体" panose="020B0500000000000000" pitchFamily="34" charset="-122"/>
              </a:rPr>
              <a:t>PART</a:t>
            </a:r>
            <a:endParaRPr lang="zh-CN" altLang="en-US" sz="2800" b="1" spc="300" dirty="0">
              <a:solidFill>
                <a:srgbClr val="595959"/>
              </a:solidFill>
              <a:latin typeface="Aa楷体" panose="02000500000000000000" pitchFamily="2" charset="-122"/>
              <a:ea typeface="思源黑体" panose="020B0500000000000000" pitchFamily="34" charset="-122"/>
            </a:endParaRPr>
          </a:p>
        </p:txBody>
      </p:sp>
    </p:spTree>
    <p:extLst>
      <p:ext uri="{BB962C8B-B14F-4D97-AF65-F5344CB8AC3E}">
        <p14:creationId xmlns:p14="http://schemas.microsoft.com/office/powerpoint/2010/main" val="1941988937"/>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vertical)">
                                      <p:cBhvr>
                                        <p:cTn id="7" dur="500"/>
                                        <p:tgtEl>
                                          <p:spTgt spid="17"/>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0-#ppt_w/2"/>
                                          </p:val>
                                        </p:tav>
                                        <p:tav tm="100000">
                                          <p:val>
                                            <p:strVal val="#ppt_x"/>
                                          </p:val>
                                        </p:tav>
                                      </p:tavLst>
                                    </p:anim>
                                    <p:anim calcmode="lin" valueType="num">
                                      <p:cBhvr additive="base">
                                        <p:cTn id="11" dur="500" fill="hold"/>
                                        <p:tgtEl>
                                          <p:spTgt spid="18"/>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750" fill="hold"/>
                                        <p:tgtEl>
                                          <p:spTgt spid="19"/>
                                        </p:tgtEl>
                                        <p:attrNameLst>
                                          <p:attrName>ppt_x</p:attrName>
                                        </p:attrNameLst>
                                      </p:cBhvr>
                                      <p:tavLst>
                                        <p:tav tm="0">
                                          <p:val>
                                            <p:strVal val="0-#ppt_w/2"/>
                                          </p:val>
                                        </p:tav>
                                        <p:tav tm="100000">
                                          <p:val>
                                            <p:strVal val="#ppt_x"/>
                                          </p:val>
                                        </p:tav>
                                      </p:tavLst>
                                    </p:anim>
                                    <p:anim calcmode="lin" valueType="num">
                                      <p:cBhvr additive="base">
                                        <p:cTn id="15" dur="750" fill="hold"/>
                                        <p:tgtEl>
                                          <p:spTgt spid="19"/>
                                        </p:tgtEl>
                                        <p:attrNameLst>
                                          <p:attrName>ppt_y</p:attrName>
                                        </p:attrNameLst>
                                      </p:cBhvr>
                                      <p:tavLst>
                                        <p:tav tm="0">
                                          <p:val>
                                            <p:strVal val="#ppt_y"/>
                                          </p:val>
                                        </p:tav>
                                        <p:tav tm="100000">
                                          <p:val>
                                            <p:strVal val="#ppt_y"/>
                                          </p:val>
                                        </p:tav>
                                      </p:tavLst>
                                    </p:anim>
                                  </p:childTnLst>
                                </p:cTn>
                              </p:par>
                              <p:par>
                                <p:cTn id="16" presetID="47" presetClass="entr" presetSubtype="0" fill="hold" grpId="0" nodeType="withEffect">
                                  <p:stCondLst>
                                    <p:cond delay="25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25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par>
                          <p:cTn id="26" fill="hold">
                            <p:stCondLst>
                              <p:cond delay="1250"/>
                            </p:stCondLst>
                            <p:childTnLst>
                              <p:par>
                                <p:cTn id="27" presetID="2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1750"/>
                            </p:stCondLst>
                            <p:childTnLst>
                              <p:par>
                                <p:cTn id="31" presetID="1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p:tgtEl>
                                          <p:spTgt spid="5"/>
                                        </p:tgtEl>
                                        <p:attrNameLst>
                                          <p:attrName>ppt_y</p:attrName>
                                        </p:attrNameLst>
                                      </p:cBhvr>
                                      <p:tavLst>
                                        <p:tav tm="0">
                                          <p:val>
                                            <p:strVal val="#ppt_y+#ppt_h*1.125000"/>
                                          </p:val>
                                        </p:tav>
                                        <p:tav tm="100000">
                                          <p:val>
                                            <p:strVal val="#ppt_y"/>
                                          </p:val>
                                        </p:tav>
                                      </p:tavLst>
                                    </p:anim>
                                    <p:animEffect transition="in" filter="wipe(up)">
                                      <p:cBhvr>
                                        <p:cTn id="34" dur="500"/>
                                        <p:tgtEl>
                                          <p:spTgt spid="5"/>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childTnLst>
                          </p:cTn>
                        </p:par>
                        <p:par>
                          <p:cTn id="56" fill="hold">
                            <p:stCondLst>
                              <p:cond delay="3250"/>
                            </p:stCondLst>
                            <p:childTnLst>
                              <p:par>
                                <p:cTn id="57" presetID="22" presetClass="entr" presetSubtype="8" fill="hold" grpId="0"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wipe(left)">
                                      <p:cBhvr>
                                        <p:cTn id="5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4" grpId="0"/>
      <p:bldP spid="5" grpId="0"/>
      <p:bldP spid="13" grpId="0"/>
      <p:bldP spid="14" grpId="0"/>
      <p:bldP spid="15" grpId="0"/>
      <p:bldP spid="16" grpId="0"/>
      <p:bldP spid="20" grpId="0" animBg="1"/>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F2985817-F2E5-44AE-87F6-A20546B45849"/>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绩效考核"/>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nptjy03">
      <a:majorFont>
        <a:latin typeface="FZZhengHeiS-R-GB"/>
        <a:ea typeface="FZHei-B01S"/>
        <a:cs typeface=""/>
      </a:majorFont>
      <a:minorFont>
        <a:latin typeface="FZZhengHeiS-R-GB"/>
        <a:ea typeface="FZHei-B01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6768</Words>
  <Application>Microsoft Office PowerPoint</Application>
  <PresentationFormat>自定义</PresentationFormat>
  <Paragraphs>736</Paragraphs>
  <Slides>45</Slides>
  <Notes>45</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45</vt:i4>
      </vt:variant>
    </vt:vector>
  </HeadingPairs>
  <TitlesOfParts>
    <vt:vector size="59" baseType="lpstr">
      <vt:lpstr>Aa楷体</vt:lpstr>
      <vt:lpstr>Adobe 宋体 Std L</vt:lpstr>
      <vt:lpstr>FZHei-B01S</vt:lpstr>
      <vt:lpstr>FZZhengHeiS-R-GB</vt:lpstr>
      <vt:lpstr>Roboto Condensed Light</vt:lpstr>
      <vt:lpstr>SF UI Display Thin</vt:lpstr>
      <vt:lpstr>方正大黑简体</vt:lpstr>
      <vt:lpstr>思源黑体</vt:lpstr>
      <vt:lpstr>微软雅黑</vt:lpstr>
      <vt:lpstr>Arial</vt:lpstr>
      <vt:lpstr>Calibri</vt:lpstr>
      <vt:lpstr>Century Gothic</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http:/www.ypppt.com</cp:keywords>
  <cp:lastModifiedBy/>
  <cp:revision>1</cp:revision>
  <dcterms:created xsi:type="dcterms:W3CDTF">2020-01-05T15:23:56Z</dcterms:created>
  <dcterms:modified xsi:type="dcterms:W3CDTF">2021-01-25T13:09:22Z</dcterms:modified>
</cp:coreProperties>
</file>