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71" r:id="rId9"/>
    <p:sldId id="269" r:id="rId10"/>
    <p:sldId id="270" r:id="rId11"/>
    <p:sldId id="272" r:id="rId12"/>
    <p:sldId id="274" r:id="rId13"/>
    <p:sldId id="275" r:id="rId14"/>
    <p:sldId id="276" r:id="rId15"/>
    <p:sldId id="273" r:id="rId16"/>
    <p:sldId id="277" r:id="rId17"/>
    <p:sldId id="278" r:id="rId18"/>
    <p:sldId id="279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4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03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8" y="-15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89778E-B533-491B-A037-63CEC32982E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FD65D2-3D3F-4108-9C1E-21CB58C64C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FD65D2-3D3F-4108-9C1E-21CB58C64CD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325228" y="5999997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120A-4108-4952-BDD3-96E655023CC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364D5-53BF-4B95-87E5-7D414C0F8F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132210" y="3281082"/>
            <a:ext cx="4059790" cy="3576918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101042" y="1997839"/>
            <a:ext cx="738664" cy="286232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2434374" y="0"/>
            <a:ext cx="72000" cy="1932482"/>
            <a:chOff x="6060000" y="0"/>
            <a:chExt cx="72000" cy="1932482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flipV="1">
            <a:off x="2434971" y="4925518"/>
            <a:ext cx="72000" cy="1932482"/>
            <a:chOff x="6060000" y="0"/>
            <a:chExt cx="72000" cy="193248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6096000" y="0"/>
              <a:ext cx="0" cy="1922929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6060000" y="1860482"/>
              <a:ext cx="72000" cy="72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727955" y="3107921"/>
            <a:ext cx="492443" cy="163121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商务通用模板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220398" y="2677616"/>
            <a:ext cx="938786" cy="85953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0639456" y="0"/>
            <a:ext cx="785290" cy="2418693"/>
          </a:xfrm>
          <a:prstGeom prst="rect">
            <a:avLst/>
          </a:prstGeom>
        </p:spPr>
      </p:pic>
      <p:sp>
        <p:nvSpPr>
          <p:cNvPr id="15" name="泪滴形 14"/>
          <p:cNvSpPr/>
          <p:nvPr/>
        </p:nvSpPr>
        <p:spPr>
          <a:xfrm rot="18871186">
            <a:off x="10578078" y="2336074"/>
            <a:ext cx="359992" cy="359992"/>
          </a:xfrm>
          <a:prstGeom prst="teardrop">
            <a:avLst>
              <a:gd name="adj" fmla="val 122223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9754774" y="0"/>
            <a:ext cx="2006600" cy="294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1.66667E-6 0.38125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5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0" presetClass="exit" presetSubtype="0" accel="10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68" y="1285087"/>
            <a:ext cx="2677470" cy="472494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144104" y="360318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隶书繁体" panose="03000509000000000000" pitchFamily="65" charset="-122"/>
                <a:ea typeface="方正隶书繁体" panose="03000509000000000000" pitchFamily="65" charset="-122"/>
              </a:rPr>
              <a:t>输入标题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5973972" y="4774853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73973" y="3276607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973974" y="1784486"/>
            <a:ext cx="51091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文字 水墨主题请在此输入文字 水墨主题请在此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输入文字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8" y="1219909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请插入标题三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958645" y="2212258"/>
            <a:ext cx="8155858" cy="281694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779" y="2716365"/>
            <a:ext cx="4179796" cy="268386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977374" y="2336796"/>
            <a:ext cx="2523768" cy="26924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请在这里输入标题</a:t>
            </a:r>
            <a:endParaRPr lang="en-US" altLang="zh-CN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水墨主题请在此输入文字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 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墨主题请在此输入文字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主题请在此输入文字 水墨主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主题请在此输入文字 水墨主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 </a:t>
            </a:r>
          </a:p>
          <a:p>
            <a:endParaRPr lang="zh-CN" altLang="en-US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40312" y="3048034"/>
            <a:ext cx="3479980" cy="20205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798"/>
            <a:ext cx="12192000" cy="359920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9526099" y="151794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320523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80717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271890" y="1517947"/>
            <a:ext cx="1908215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三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16" name="文本框 15"/>
          <p:cNvSpPr txBox="1"/>
          <p:nvPr/>
        </p:nvSpPr>
        <p:spPr>
          <a:xfrm>
            <a:off x="7943505" y="2168014"/>
            <a:ext cx="26468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32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642456" y="2168014"/>
            <a:ext cx="264687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32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24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24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78119" y="2051721"/>
            <a:ext cx="3906394" cy="28285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972256" y="2343982"/>
            <a:ext cx="3589420" cy="2301765"/>
            <a:chOff x="972256" y="2343982"/>
            <a:chExt cx="3589420" cy="2301765"/>
          </a:xfrm>
        </p:grpSpPr>
        <p:sp>
          <p:nvSpPr>
            <p:cNvPr id="8" name="椭圆 7"/>
            <p:cNvSpPr/>
            <p:nvPr/>
          </p:nvSpPr>
          <p:spPr>
            <a:xfrm>
              <a:off x="2049009" y="2343982"/>
              <a:ext cx="2301765" cy="2301765"/>
            </a:xfrm>
            <a:prstGeom prst="ellipse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 flipH="1">
              <a:off x="972256" y="2387724"/>
              <a:ext cx="3589420" cy="2258023"/>
            </a:xfrm>
            <a:prstGeom prst="rect">
              <a:avLst/>
            </a:prstGeom>
          </p:spPr>
        </p:pic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089995" y="3149179"/>
            <a:ext cx="5102005" cy="37088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772577" y="2417722"/>
            <a:ext cx="4555093" cy="21441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输入标题</a:t>
            </a:r>
            <a:endParaRPr lang="en-US" altLang="zh-CN" sz="24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  </a:t>
            </a: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请在此输入文字水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墨主题请在此输入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水墨主题请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在此输入文字 主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题请在此输入文字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水墨主题请在此输</a:t>
            </a:r>
            <a:endParaRPr lang="en-US" altLang="zh-CN" sz="20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入文字 </a:t>
            </a:r>
          </a:p>
          <a:p>
            <a:endParaRPr lang="zh-CN" altLang="en-US" sz="2000" dirty="0"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sp>
        <p:nvSpPr>
          <p:cNvPr id="8" name="矩形 7"/>
          <p:cNvSpPr/>
          <p:nvPr/>
        </p:nvSpPr>
        <p:spPr>
          <a:xfrm>
            <a:off x="2305665" y="5073376"/>
            <a:ext cx="7580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入文字水墨主题请在此输入文字  水墨主题请在此输入文字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 水墨主题请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3461606"/>
            <a:ext cx="2738981" cy="151574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847172" y="149070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129044" y="1490707"/>
            <a:ext cx="615553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242647" y="1529648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482166" y="1523300"/>
            <a:ext cx="2646878" cy="159755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 水墨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主题请在此输入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文字  水墨主题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请在此输入文字 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水墨主题请在此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方正隶二繁体" panose="03000509000000000000" pitchFamily="65" charset="-122"/>
              <a:ea typeface="方正隶二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rPr>
              <a:t>输入文字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6" name="文本框 5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四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5233"/>
            <a:ext cx="12192000" cy="361112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086594" y="5102383"/>
            <a:ext cx="81902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</a:t>
            </a:r>
            <a:endParaRPr lang="en-US" altLang="zh-CN" sz="2000" dirty="0">
              <a:solidFill>
                <a:srgbClr val="784635"/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水墨主题请在此输入文字  水墨主题请在此输入文字 水墨主题请在此输入文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  <a:p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rPr>
              <a:t>字水墨主题请在此输入文字  水墨主题请在此输入文字 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0" y="3377381"/>
            <a:ext cx="4918579" cy="103239"/>
            <a:chOff x="0" y="3377381"/>
            <a:chExt cx="4918579" cy="103239"/>
          </a:xfrm>
        </p:grpSpPr>
        <p:cxnSp>
          <p:nvCxnSpPr>
            <p:cNvPr id="3" name="直接连接符 2"/>
            <p:cNvCxnSpPr>
              <a:endCxn id="8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4977745" y="3075057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latin typeface="方正隶书繁体" panose="03000509000000000000" pitchFamily="65" charset="-122"/>
                <a:ea typeface="方正隶书繁体" panose="03000509000000000000" pitchFamily="65" charset="-122"/>
              </a:rPr>
              <a:t>谢谢观看</a:t>
            </a:r>
          </a:p>
        </p:txBody>
      </p:sp>
      <p:grpSp>
        <p:nvGrpSpPr>
          <p:cNvPr id="12" name="组合 11"/>
          <p:cNvGrpSpPr/>
          <p:nvPr/>
        </p:nvGrpSpPr>
        <p:grpSpPr>
          <a:xfrm flipH="1">
            <a:off x="7273421" y="3377381"/>
            <a:ext cx="4918579" cy="103239"/>
            <a:chOff x="0" y="3377381"/>
            <a:chExt cx="4918579" cy="103239"/>
          </a:xfrm>
        </p:grpSpPr>
        <p:cxnSp>
          <p:nvCxnSpPr>
            <p:cNvPr id="13" name="直接连接符 12"/>
            <p:cNvCxnSpPr>
              <a:endCxn id="14" idx="2"/>
            </p:cNvCxnSpPr>
            <p:nvPr/>
          </p:nvCxnSpPr>
          <p:spPr>
            <a:xfrm>
              <a:off x="0" y="3429000"/>
              <a:ext cx="4815340" cy="1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4815340" y="3377381"/>
              <a:ext cx="103239" cy="10323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980139" y="1454431"/>
            <a:ext cx="800219" cy="111825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dirty="0">
                <a:latin typeface="方正祥隶繁体" panose="03000509000000000000" pitchFamily="65" charset="-122"/>
                <a:ea typeface="方正祥隶繁体" panose="03000509000000000000" pitchFamily="65" charset="-122"/>
              </a:rPr>
              <a:t>目录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1717922" y="2462960"/>
            <a:ext cx="1324654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767974" y="1555191"/>
            <a:ext cx="2360" cy="114981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93729" y="1750891"/>
            <a:ext cx="1219202" cy="731521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075618" y="2115152"/>
            <a:ext cx="2894212" cy="584775"/>
            <a:chOff x="3343357" y="3004515"/>
            <a:chExt cx="2894212" cy="5847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一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075618" y="2887974"/>
            <a:ext cx="2894212" cy="584775"/>
            <a:chOff x="3343357" y="3004515"/>
            <a:chExt cx="2894212" cy="584775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二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075618" y="3685033"/>
            <a:ext cx="2894212" cy="584775"/>
            <a:chOff x="3343357" y="3004515"/>
            <a:chExt cx="2894212" cy="584775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075618" y="4457855"/>
            <a:ext cx="2894212" cy="584775"/>
            <a:chOff x="3343357" y="3004515"/>
            <a:chExt cx="2894212" cy="584775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343357" y="3049433"/>
              <a:ext cx="559453" cy="494940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4001059" y="300451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请插入标题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3415334" y="311223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latin typeface="方正新舒体繁体" panose="03000509000000000000" pitchFamily="65" charset="-122"/>
                  <a:ea typeface="方正新舒体繁体" panose="03000509000000000000" pitchFamily="65" charset="-122"/>
                </a:rPr>
                <a:t>四</a:t>
              </a:r>
            </a:p>
          </p:txBody>
        </p:sp>
      </p:grpSp>
      <p:pic>
        <p:nvPicPr>
          <p:cNvPr id="35" name="图片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947" y="16855"/>
            <a:ext cx="376330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9827680" y="1340039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9827678" y="1219909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396518" y="1923263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827679" y="3263644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>
            <a:off x="0" y="-3311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1" name="文本框 10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310771" y="2186899"/>
            <a:ext cx="1950124" cy="29258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746091" y="2566220"/>
            <a:ext cx="182614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28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263920" y="2186898"/>
            <a:ext cx="1950675" cy="292587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690502" y="2566220"/>
            <a:ext cx="1826141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标题</a:t>
            </a:r>
            <a:endParaRPr lang="en-US" altLang="zh-CN" sz="2800" dirty="0">
              <a:solidFill>
                <a:srgbClr val="784635"/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水墨主题模板</a:t>
            </a:r>
            <a:endParaRPr lang="en-US" altLang="zh-CN" sz="1600" dirty="0">
              <a:solidFill>
                <a:schemeClr val="bg2">
                  <a:lumMod val="50000"/>
                </a:schemeClr>
              </a:solidFill>
              <a:latin typeface="方正祥隶繁体" panose="03000509000000000000" pitchFamily="65" charset="-122"/>
              <a:ea typeface="方正祥隶繁体" panose="03000509000000000000" pitchFamily="65" charset="-122"/>
            </a:endParaRPr>
          </a:p>
          <a:p>
            <a:r>
              <a:rPr lang="zh-CN" altLang="en-US" sz="1600" dirty="0">
                <a:solidFill>
                  <a:schemeClr val="bg2">
                    <a:lumMod val="50000"/>
                  </a:schemeClr>
                </a:solidFill>
                <a:latin typeface="方正祥隶繁体" panose="03000509000000000000" pitchFamily="65" charset="-122"/>
                <a:ea typeface="方正祥隶繁体" panose="03000509000000000000" pitchFamily="65" charset="-122"/>
              </a:rPr>
              <a:t>请在此处添加文字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 tmFilter="0,0; .5, 1; 1, 1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10" name="文本框 9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250066" y="1906598"/>
            <a:ext cx="9757458" cy="3629482"/>
            <a:chOff x="1250066" y="1906598"/>
            <a:chExt cx="9757458" cy="3629482"/>
          </a:xfrm>
        </p:grpSpPr>
        <p:sp>
          <p:nvSpPr>
            <p:cNvPr id="18" name="矩形 17"/>
            <p:cNvSpPr/>
            <p:nvPr/>
          </p:nvSpPr>
          <p:spPr>
            <a:xfrm>
              <a:off x="1250066" y="1906598"/>
              <a:ext cx="9757458" cy="3629482"/>
            </a:xfrm>
            <a:prstGeom prst="rect">
              <a:avLst/>
            </a:prstGeom>
            <a:blipFill dpi="0" rotWithShape="1">
              <a:blip r:embed="rId3" cstate="screen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777924" y="1999403"/>
              <a:ext cx="6755863" cy="34143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65168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952742" y="2209065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342113" y="2223813"/>
              <a:ext cx="1046440" cy="2995051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水墨主题请在此输入文字 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905138" y="2223813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525302" y="2282807"/>
            <a:ext cx="2482956" cy="3439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91471" y="1719625"/>
            <a:ext cx="4349424" cy="3400435"/>
            <a:chOff x="891471" y="1719625"/>
            <a:chExt cx="4349424" cy="3400435"/>
          </a:xfrm>
        </p:grpSpPr>
        <p:sp>
          <p:nvSpPr>
            <p:cNvPr id="2" name="椭圆 1"/>
            <p:cNvSpPr/>
            <p:nvPr/>
          </p:nvSpPr>
          <p:spPr>
            <a:xfrm>
              <a:off x="1532467" y="1719625"/>
              <a:ext cx="3067432" cy="306743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1797937" y="2980803"/>
              <a:ext cx="3067432" cy="213925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891471" y="3401490"/>
              <a:ext cx="1350276" cy="47157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792843" y="2097355"/>
              <a:ext cx="1448052" cy="50571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8817352" y="1709678"/>
            <a:ext cx="1632075" cy="3801682"/>
            <a:chOff x="8817352" y="1709678"/>
            <a:chExt cx="1632075" cy="3801682"/>
          </a:xfrm>
        </p:grpSpPr>
        <p:sp>
          <p:nvSpPr>
            <p:cNvPr id="8" name="文本框 7"/>
            <p:cNvSpPr txBox="1"/>
            <p:nvPr/>
          </p:nvSpPr>
          <p:spPr>
            <a:xfrm>
              <a:off x="9956984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9827680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8817352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09751" y="1709678"/>
            <a:ext cx="1632075" cy="3801682"/>
            <a:chOff x="6809751" y="1709678"/>
            <a:chExt cx="1632075" cy="3801682"/>
          </a:xfrm>
        </p:grpSpPr>
        <p:sp>
          <p:nvSpPr>
            <p:cNvPr id="19" name="文本框 18"/>
            <p:cNvSpPr txBox="1"/>
            <p:nvPr/>
          </p:nvSpPr>
          <p:spPr>
            <a:xfrm>
              <a:off x="7949383" y="1709678"/>
              <a:ext cx="492443" cy="214417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000" dirty="0"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请在这里输入标题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7820079" y="1709678"/>
              <a:ext cx="0" cy="3706281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6809751" y="1709678"/>
              <a:ext cx="830997" cy="380168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水墨主题请在此输入文字  水墨主题请在此输入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文字  水墨主题请在此输入文字 水墨主题请在</a:t>
              </a:r>
              <a:endPara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方正隶二繁体" panose="03000509000000000000" pitchFamily="65" charset="-122"/>
                <a:ea typeface="方正隶二繁体" panose="03000509000000000000" pitchFamily="65" charset="-122"/>
              </a:endParaRPr>
            </a:p>
            <a:p>
              <a:r>
                <a:rPr lang="zh-CN" alt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隶二繁体" panose="03000509000000000000" pitchFamily="65" charset="-122"/>
                  <a:ea typeface="方正隶二繁体" panose="03000509000000000000" pitchFamily="65" charset="-122"/>
                </a:rPr>
                <a:t>此输入文字 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23" name="文本框 22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一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2407385" y="1361058"/>
            <a:ext cx="0" cy="276950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731448" y="1235554"/>
            <a:ext cx="615553" cy="237180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dirty="0">
                <a:solidFill>
                  <a:srgbClr val="784635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请插入标题二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521919" y="1361058"/>
            <a:ext cx="1431161" cy="155427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请在这里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输入副</a:t>
            </a:r>
            <a:endParaRPr lang="en-US" altLang="zh-CN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black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标题输入文字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flipH="1">
            <a:off x="1468599" y="3271026"/>
            <a:ext cx="938786" cy="859538"/>
          </a:xfrm>
          <a:prstGeom prst="rect">
            <a:avLst/>
          </a:prstGeom>
        </p:spPr>
      </p:pic>
      <p:sp>
        <p:nvSpPr>
          <p:cNvPr id="12" name="任意多边形 11"/>
          <p:cNvSpPr/>
          <p:nvPr/>
        </p:nvSpPr>
        <p:spPr>
          <a:xfrm flipH="1">
            <a:off x="7298724" y="0"/>
            <a:ext cx="4893276" cy="6861311"/>
          </a:xfrm>
          <a:custGeom>
            <a:avLst/>
            <a:gdLst>
              <a:gd name="connsiteX0" fmla="*/ 0 w 2819987"/>
              <a:gd name="connsiteY0" fmla="*/ 0 h 3954162"/>
              <a:gd name="connsiteX1" fmla="*/ 842906 w 2819987"/>
              <a:gd name="connsiteY1" fmla="*/ 0 h 3954162"/>
              <a:gd name="connsiteX2" fmla="*/ 2819987 w 2819987"/>
              <a:gd name="connsiteY2" fmla="*/ 1977081 h 3954162"/>
              <a:gd name="connsiteX3" fmla="*/ 842906 w 2819987"/>
              <a:gd name="connsiteY3" fmla="*/ 3954162 h 3954162"/>
              <a:gd name="connsiteX4" fmla="*/ 0 w 2819987"/>
              <a:gd name="connsiteY4" fmla="*/ 3954162 h 39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9987" h="3954162">
                <a:moveTo>
                  <a:pt x="0" y="0"/>
                </a:moveTo>
                <a:lnTo>
                  <a:pt x="842906" y="0"/>
                </a:lnTo>
                <a:cubicBezTo>
                  <a:pt x="1934818" y="0"/>
                  <a:pt x="2819987" y="885169"/>
                  <a:pt x="2819987" y="1977081"/>
                </a:cubicBezTo>
                <a:cubicBezTo>
                  <a:pt x="2819987" y="3068993"/>
                  <a:pt x="1934818" y="3954162"/>
                  <a:pt x="842906" y="3954162"/>
                </a:cubicBezTo>
                <a:lnTo>
                  <a:pt x="0" y="3954162"/>
                </a:lnTo>
                <a:close/>
              </a:path>
            </a:pathLst>
          </a:cu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allAtOnce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1412110" y="1620594"/>
            <a:ext cx="5238104" cy="1469847"/>
            <a:chOff x="1412110" y="1620594"/>
            <a:chExt cx="5238104" cy="1469847"/>
          </a:xfrm>
        </p:grpSpPr>
        <p:sp>
          <p:nvSpPr>
            <p:cNvPr id="8" name="矩形 7"/>
            <p:cNvSpPr/>
            <p:nvPr/>
          </p:nvSpPr>
          <p:spPr>
            <a:xfrm>
              <a:off x="1412110" y="1620594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919007" y="1799306"/>
              <a:ext cx="1731207" cy="1038724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3491695" y="3269153"/>
            <a:ext cx="5208609" cy="1469847"/>
            <a:chOff x="3491695" y="3269153"/>
            <a:chExt cx="5208609" cy="1469847"/>
          </a:xfrm>
        </p:grpSpPr>
        <p:sp>
          <p:nvSpPr>
            <p:cNvPr id="10" name="矩形 9"/>
            <p:cNvSpPr/>
            <p:nvPr/>
          </p:nvSpPr>
          <p:spPr>
            <a:xfrm>
              <a:off x="3491695" y="3269153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491695" y="3487102"/>
              <a:ext cx="1286782" cy="1178158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5784610" y="4917712"/>
            <a:ext cx="5208609" cy="1469847"/>
            <a:chOff x="5784610" y="4917712"/>
            <a:chExt cx="5208609" cy="1469847"/>
          </a:xfrm>
        </p:grpSpPr>
        <p:sp>
          <p:nvSpPr>
            <p:cNvPr id="11" name="矩形 10"/>
            <p:cNvSpPr/>
            <p:nvPr/>
          </p:nvSpPr>
          <p:spPr>
            <a:xfrm>
              <a:off x="5784610" y="4917712"/>
              <a:ext cx="5208609" cy="14698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2400" dirty="0">
                  <a:solidFill>
                    <a:srgbClr val="784635"/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rgbClr val="784635"/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主题请在此输入文字  水墨主题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pPr algn="r"/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请在此输入文字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5889350" y="5197139"/>
              <a:ext cx="1462737" cy="119042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26449" y="107022"/>
            <a:ext cx="2443526" cy="956841"/>
            <a:chOff x="4926449" y="107022"/>
            <a:chExt cx="2443526" cy="956841"/>
          </a:xfrm>
        </p:grpSpPr>
        <p:sp>
          <p:nvSpPr>
            <p:cNvPr id="5" name="文本框 4"/>
            <p:cNvSpPr txBox="1"/>
            <p:nvPr/>
          </p:nvSpPr>
          <p:spPr>
            <a:xfrm>
              <a:off x="4926449" y="663753"/>
              <a:ext cx="2428870" cy="400110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方正祥隶繁体" panose="03000509000000000000" pitchFamily="65" charset="-122"/>
                  <a:ea typeface="方正祥隶繁体" panose="03000509000000000000" pitchFamily="65" charset="-122"/>
                </a:rPr>
                <a:t>请  插  入  标  题  二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4952742" y="700947"/>
              <a:ext cx="228651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993484" y="107022"/>
              <a:ext cx="2376491" cy="68994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558777" y="1814052"/>
            <a:ext cx="8912578" cy="3967316"/>
            <a:chOff x="1558777" y="1814052"/>
            <a:chExt cx="8912578" cy="3967316"/>
          </a:xfrm>
        </p:grpSpPr>
        <p:sp>
          <p:nvSpPr>
            <p:cNvPr id="9" name="矩形 8"/>
            <p:cNvSpPr/>
            <p:nvPr/>
          </p:nvSpPr>
          <p:spPr>
            <a:xfrm>
              <a:off x="4203778" y="1814052"/>
              <a:ext cx="6267577" cy="3967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请在这里输入标题</a:t>
              </a:r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 水墨主题请在此输入文字  水墨主题请在此输入文字 水墨主题请在此输入文字 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 水墨主题请在此输入文字 </a:t>
              </a:r>
              <a:endPara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  <a:p>
              <a:r>
                <a: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隶书" panose="02010509060101010101" charset="-122"/>
                  <a:ea typeface="隶书" panose="02010509060101010101" charset="-122"/>
                </a:rPr>
                <a:t>水墨主题请在此输入文字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隶书" panose="02010509060101010101" charset="-122"/>
                <a:ea typeface="隶书" panose="02010509060101010101" charset="-122"/>
              </a:endParaRP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558777" y="1814052"/>
              <a:ext cx="2645001" cy="396731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8655226" y="4026859"/>
            <a:ext cx="2833768" cy="18143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宽屏</PresentationFormat>
  <Paragraphs>187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方正隶二繁体</vt:lpstr>
      <vt:lpstr>方正隶书繁体</vt:lpstr>
      <vt:lpstr>方正祥隶繁体</vt:lpstr>
      <vt:lpstr>方正新舒体繁体</vt:lpstr>
      <vt:lpstr>华文隶书</vt:lpstr>
      <vt:lpstr>隶书</vt:lpstr>
      <vt:lpstr>Arial</vt:lpstr>
      <vt:lpstr>Calibri</vt:lpstr>
      <vt:lpstr>Calibri Light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>第一PPT</dc:creator>
  <cp:keywords>www.1ppt.com</cp:keywords>
  <dc:description>www.1ppt.com</dc:description>
  <cp:lastModifiedBy>天 下</cp:lastModifiedBy>
  <cp:revision>134</cp:revision>
  <dcterms:created xsi:type="dcterms:W3CDTF">2017-03-21T08:36:00Z</dcterms:created>
  <dcterms:modified xsi:type="dcterms:W3CDTF">2021-01-04T14:25:58Z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