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82" r:id="rId2"/>
    <p:sldId id="258" r:id="rId3"/>
    <p:sldId id="260" r:id="rId4"/>
    <p:sldId id="273" r:id="rId5"/>
    <p:sldId id="268" r:id="rId6"/>
    <p:sldId id="275" r:id="rId7"/>
    <p:sldId id="261" r:id="rId8"/>
    <p:sldId id="267" r:id="rId9"/>
    <p:sldId id="274" r:id="rId10"/>
    <p:sldId id="262" r:id="rId11"/>
    <p:sldId id="271" r:id="rId12"/>
    <p:sldId id="263" r:id="rId13"/>
    <p:sldId id="272" r:id="rId14"/>
    <p:sldId id="266" r:id="rId15"/>
    <p:sldId id="264" r:id="rId16"/>
    <p:sldId id="269" r:id="rId17"/>
    <p:sldId id="276" r:id="rId18"/>
    <p:sldId id="283" r:id="rId19"/>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1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a:lvl1pPr>
          </a:lstStyle>
          <a:p>
            <a:endParaRPr lang="zh-CN" altLang="en-US"/>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200"/>
            </a:lvl1pPr>
          </a:lstStyle>
          <a:p>
            <a:fld id="{4650B22F-B48F-44D2-A57E-1FE13374CCF3}" type="datetimeFigureOut">
              <a:rPr lang="zh-CN" altLang="en-US"/>
              <a:t>2021/1/4</a:t>
            </a:fld>
            <a:endParaRPr lang="zh-CN" altLang="en-US"/>
          </a:p>
        </p:txBody>
      </p:sp>
      <p:sp>
        <p:nvSpPr>
          <p:cNvPr id="205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2053"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a:lvl1pPr>
          </a:lstStyle>
          <a:p>
            <a:endParaRPr lang="zh-CN" altLang="en-US"/>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defRPr sz="1200"/>
            </a:lvl1pPr>
          </a:lstStyle>
          <a:p>
            <a:fld id="{699A136A-A308-4FD2-AE30-BA76EB094D68}"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p:txBody>
          <a:bodyPr anchor="t"/>
          <a:lstStyle/>
          <a:p>
            <a:pPr>
              <a:spcBef>
                <a:spcPct val="0"/>
              </a:spcBef>
            </a:pPr>
            <a:r>
              <a:rPr lang="zh-CN" altLang="en-US"/>
              <a:t>特殊字体：李旭科毛笔行书</a:t>
            </a:r>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A9C8B985-EA39-45D3-AEB9-9F06D9FE7159}" type="slidenum">
              <a:rPr lang="zh-CN" altLang="en-US" sz="1200"/>
              <a:t>1</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p:sp>
      <p:sp>
        <p:nvSpPr>
          <p:cNvPr id="9219" name="备注占位符 2"/>
          <p:cNvSpPr>
            <a:spLocks noGrp="1"/>
          </p:cNvSpPr>
          <p:nvPr>
            <p:ph type="body" idx="1"/>
          </p:nvPr>
        </p:nvSpPr>
        <p:spPr/>
        <p:txBody>
          <a:bodyPr anchor="t"/>
          <a:lstStyle/>
          <a:p>
            <a:pPr>
              <a:spcBef>
                <a:spcPct val="0"/>
              </a:spcBef>
            </a:pPr>
            <a:r>
              <a:rPr lang="zh-CN" altLang="en-US"/>
              <a:t>特殊字体：禹卫书法行书简体</a:t>
            </a:r>
          </a:p>
        </p:txBody>
      </p:sp>
      <p:sp>
        <p:nvSpPr>
          <p:cNvPr id="922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9BC3CAD4-FED4-4A86-B114-F98C5767B6BF}" type="slidenum">
              <a:rPr lang="zh-CN" altLang="en-US" sz="1200"/>
              <a:t>3</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p:txBody>
          <a:bodyPr anchor="t"/>
          <a:lstStyle/>
          <a:p>
            <a:pPr>
              <a:spcBef>
                <a:spcPct val="0"/>
              </a:spcBef>
            </a:pPr>
            <a:r>
              <a:rPr lang="zh-CN" altLang="en-US"/>
              <a:t>特殊字体：禹卫书法行书简体</a:t>
            </a:r>
          </a:p>
          <a:p>
            <a:pPr>
              <a:spcBef>
                <a:spcPct val="0"/>
              </a:spcBef>
            </a:pPr>
            <a:endParaRPr lang="zh-CN" altLang="en-US"/>
          </a:p>
        </p:txBody>
      </p:sp>
      <p:sp>
        <p:nvSpPr>
          <p:cNvPr id="1434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CB5719BC-C748-4B3E-94D9-8EAB66D108AC}" type="slidenum">
              <a:rPr lang="zh-CN" altLang="en-US" sz="1200"/>
              <a:t>7</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p:txBody>
          <a:bodyPr anchor="t"/>
          <a:lstStyle/>
          <a:p>
            <a:pPr>
              <a:spcBef>
                <a:spcPct val="0"/>
              </a:spcBef>
            </a:pPr>
            <a:r>
              <a:rPr lang="zh-CN" altLang="en-US"/>
              <a:t>特殊字体：禹卫书法行书简体</a:t>
            </a:r>
          </a:p>
          <a:p>
            <a:pPr>
              <a:spcBef>
                <a:spcPct val="0"/>
              </a:spcBef>
            </a:pPr>
            <a:endParaRPr lang="zh-CN" altLang="en-US"/>
          </a:p>
        </p:txBody>
      </p:sp>
      <p:sp>
        <p:nvSpPr>
          <p:cNvPr id="18436"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477CF748-2C02-4093-AD0D-0FDB2A2E6F77}" type="slidenum">
              <a:rPr lang="zh-CN" altLang="en-US" sz="1200"/>
              <a:t>10</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p:sp>
      <p:sp>
        <p:nvSpPr>
          <p:cNvPr id="27651" name="备注占位符 2"/>
          <p:cNvSpPr>
            <a:spLocks noGrp="1"/>
          </p:cNvSpPr>
          <p:nvPr>
            <p:ph type="body" idx="1"/>
          </p:nvPr>
        </p:nvSpPr>
        <p:spPr/>
        <p:txBody>
          <a:bodyPr anchor="t"/>
          <a:lstStyle/>
          <a:p>
            <a:pPr>
              <a:spcBef>
                <a:spcPct val="0"/>
              </a:spcBef>
            </a:pPr>
            <a:r>
              <a:rPr lang="zh-CN" altLang="en-US"/>
              <a:t>特殊字体：李旭科毛笔行书</a:t>
            </a:r>
          </a:p>
        </p:txBody>
      </p:sp>
      <p:sp>
        <p:nvSpPr>
          <p:cNvPr id="27652"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6D2B7744-D17E-4940-87E9-A2DE67DDC5FB}" type="slidenum">
              <a:rPr lang="zh-CN" altLang="en-US" sz="1200"/>
              <a:t>18</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5C3F0DF6-7BD1-4FA6-B140-5387586E23ED}"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F1B0F264-A241-4F6D-A389-E82C57236AE2}"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E08149D4-F815-412A-8C3A-1ABEB00F557A}"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3C83C43-7F25-4743-9EB5-C489F612DCA2}"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FA1E8A75-80CA-4248-A5FB-F729B39F38C4}"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29F5198-2001-4512-92C0-EAE038D2C4D7}"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8F1ADB50-E338-413D-A0EC-668E917E89F0}"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F04B55B-494F-4338-9984-288EDB6433C2}"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6F782802-6323-4803-9FA5-6458F25ABED3}"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587DBA0-3A04-4412-9819-5757745B4B00}"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424AEC29-CC6A-4A28-AA7B-F254452F9AAE}" type="datetimeFigureOut">
              <a:rPr lang="zh-CN" altLang="en-US"/>
              <a:t>2021/1/4</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AC66BBA-41AB-4268-8B8B-C6F987F5F320}"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12A80860-CA1A-4B57-A5AF-B2353E24243A}" type="datetimeFigureOut">
              <a:rPr lang="zh-CN" altLang="en-US"/>
              <a:t>2021/1/4</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D69C5C3B-C0AD-494E-A942-6050D5280542}"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A743F63C-CC95-42FA-82DC-CB0DA5093832}" type="datetimeFigureOut">
              <a:rPr lang="zh-CN" altLang="en-US"/>
              <a:t>2021/1/4</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C752EE35-E51F-479A-9BD4-D1FF16A0B401}"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4A46D495-4732-4ACD-9ED6-3E4826E7CD2A}" type="datetimeFigureOut">
              <a:rPr lang="zh-CN" altLang="en-US"/>
              <a:t>2021/1/4</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D3924B94-B5DE-45AB-830D-BE2A495F496D}"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D337D8B-208F-4589-B474-1EB9DDDB053C}" type="datetimeFigureOut">
              <a:rPr lang="zh-CN" altLang="en-US"/>
              <a:t>2021/1/4</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25E0EF05-0A57-4976-A7CD-BB500467EC5B}"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D4F18E7A-F73D-48C7-8259-9D07D7501512}" type="datetimeFigureOut">
              <a:rPr lang="zh-CN" altLang="en-US"/>
              <a:t>2021/1/4</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DB967396-43BB-457B-913E-39C48D11CA06}"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fld id="{AFC4C9CB-1243-453D-B7B5-C54C2A470A63}" type="datetimeFigureOut">
              <a:rPr lang="zh-CN" altLang="en-US"/>
              <a:t>2021/1/4</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a:solidFill>
                  <a:srgbClr val="898989"/>
                </a:solidFill>
              </a:defRPr>
            </a:lvl1pPr>
          </a:lstStyle>
          <a:p>
            <a:fld id="{98F98DC0-1FBA-4662-BAC5-203EB2F31E6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5"/>
          <p:cNvPicPr>
            <a:picLocks noChangeAspect="1" noChangeArrowheads="1"/>
          </p:cNvPicPr>
          <p:nvPr/>
        </p:nvPicPr>
        <p:blipFill>
          <a:blip r:embed="rId3">
            <a:extLst>
              <a:ext uri="{28A0092B-C50C-407E-A947-70E740481C1C}">
                <a14:useLocalDpi xmlns:a14="http://schemas.microsoft.com/office/drawing/2010/main" val="0"/>
              </a:ext>
            </a:extLst>
          </a:blip>
          <a:srcRect t="6407"/>
          <a:stretch>
            <a:fillRect/>
          </a:stretch>
        </p:blipFill>
        <p:spPr bwMode="auto">
          <a:xfrm>
            <a:off x="0" y="-28575"/>
            <a:ext cx="12199938"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6"/>
          <p:cNvSpPr txBox="1">
            <a:spLocks noChangeArrowheads="1"/>
          </p:cNvSpPr>
          <p:nvPr/>
        </p:nvSpPr>
        <p:spPr bwMode="auto">
          <a:xfrm>
            <a:off x="3894138" y="5200650"/>
            <a:ext cx="204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000">
                <a:solidFill>
                  <a:srgbClr val="C00000"/>
                </a:solidFill>
                <a:latin typeface="微软雅黑" panose="020B0503020204020204" pitchFamily="34" charset="-122"/>
                <a:ea typeface="微软雅黑" panose="020B0503020204020204" pitchFamily="34" charset="-122"/>
              </a:rPr>
              <a:t>【</a:t>
            </a:r>
            <a:r>
              <a:rPr lang="zh-CN" altLang="en-US" sz="2000">
                <a:solidFill>
                  <a:srgbClr val="C00000"/>
                </a:solidFill>
                <a:latin typeface="微软雅黑" panose="020B0503020204020204" pitchFamily="34" charset="-122"/>
                <a:ea typeface="微软雅黑" panose="020B0503020204020204" pitchFamily="34" charset="-122"/>
              </a:rPr>
              <a:t>水墨呈现</a:t>
            </a:r>
            <a:r>
              <a:rPr lang="en-US" sz="2000">
                <a:solidFill>
                  <a:srgbClr val="C00000"/>
                </a:solidFill>
                <a:latin typeface="微软雅黑" panose="020B0503020204020204" pitchFamily="34" charset="-122"/>
                <a:ea typeface="微软雅黑" panose="020B0503020204020204" pitchFamily="34" charset="-122"/>
              </a:rPr>
              <a:t>】</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3076" name="文本框 18"/>
          <p:cNvSpPr txBox="1">
            <a:spLocks noChangeArrowheads="1"/>
          </p:cNvSpPr>
          <p:nvPr/>
        </p:nvSpPr>
        <p:spPr bwMode="auto">
          <a:xfrm>
            <a:off x="7392988" y="5199063"/>
            <a:ext cx="204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000">
                <a:solidFill>
                  <a:srgbClr val="C00000"/>
                </a:solidFill>
                <a:latin typeface="微软雅黑" panose="020B0503020204020204" pitchFamily="34" charset="-122"/>
                <a:ea typeface="微软雅黑" panose="020B0503020204020204" pitchFamily="34" charset="-122"/>
              </a:rPr>
              <a:t>【</a:t>
            </a:r>
            <a:r>
              <a:rPr lang="zh-CN" altLang="en-US" sz="2000">
                <a:solidFill>
                  <a:srgbClr val="C00000"/>
                </a:solidFill>
                <a:latin typeface="微软雅黑" panose="020B0503020204020204" pitchFamily="34" charset="-122"/>
                <a:ea typeface="微软雅黑" panose="020B0503020204020204" pitchFamily="34" charset="-122"/>
              </a:rPr>
              <a:t>匠心独运</a:t>
            </a:r>
            <a:r>
              <a:rPr lang="en-US" sz="2000">
                <a:solidFill>
                  <a:srgbClr val="C00000"/>
                </a:solidFill>
                <a:latin typeface="微软雅黑" panose="020B0503020204020204" pitchFamily="34" charset="-122"/>
                <a:ea typeface="微软雅黑" panose="020B0503020204020204" pitchFamily="34" charset="-122"/>
              </a:rPr>
              <a:t>】</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3077" name="文本框 20"/>
          <p:cNvSpPr txBox="1">
            <a:spLocks noChangeArrowheads="1"/>
          </p:cNvSpPr>
          <p:nvPr/>
        </p:nvSpPr>
        <p:spPr bwMode="auto">
          <a:xfrm>
            <a:off x="5643563" y="5200650"/>
            <a:ext cx="204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000">
                <a:solidFill>
                  <a:srgbClr val="C00000"/>
                </a:solidFill>
                <a:latin typeface="微软雅黑" panose="020B0503020204020204" pitchFamily="34" charset="-122"/>
                <a:ea typeface="微软雅黑" panose="020B0503020204020204" pitchFamily="34" charset="-122"/>
              </a:rPr>
              <a:t>【</a:t>
            </a:r>
            <a:r>
              <a:rPr lang="zh-CN" altLang="en-US" sz="2000">
                <a:solidFill>
                  <a:srgbClr val="C00000"/>
                </a:solidFill>
                <a:latin typeface="微软雅黑" panose="020B0503020204020204" pitchFamily="34" charset="-122"/>
                <a:ea typeface="微软雅黑" panose="020B0503020204020204" pitchFamily="34" charset="-122"/>
              </a:rPr>
              <a:t>品位高雅</a:t>
            </a:r>
            <a:r>
              <a:rPr lang="en-US" sz="2000">
                <a:solidFill>
                  <a:srgbClr val="C00000"/>
                </a:solidFill>
                <a:latin typeface="微软雅黑" panose="020B0503020204020204" pitchFamily="34" charset="-122"/>
                <a:ea typeface="微软雅黑" panose="020B0503020204020204" pitchFamily="34" charset="-122"/>
              </a:rPr>
              <a:t>】</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3078" name="椭圆 21"/>
          <p:cNvSpPr>
            <a:spLocks noChangeArrowheads="1"/>
          </p:cNvSpPr>
          <p:nvPr/>
        </p:nvSpPr>
        <p:spPr bwMode="auto">
          <a:xfrm>
            <a:off x="5592763" y="5348288"/>
            <a:ext cx="101600" cy="101600"/>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79" name="椭圆 22"/>
          <p:cNvSpPr>
            <a:spLocks noChangeArrowheads="1"/>
          </p:cNvSpPr>
          <p:nvPr/>
        </p:nvSpPr>
        <p:spPr bwMode="auto">
          <a:xfrm>
            <a:off x="7319963" y="5348288"/>
            <a:ext cx="101600" cy="101600"/>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0" name="文本框 24"/>
          <p:cNvSpPr txBox="1">
            <a:spLocks noChangeArrowheads="1"/>
          </p:cNvSpPr>
          <p:nvPr/>
        </p:nvSpPr>
        <p:spPr bwMode="auto">
          <a:xfrm>
            <a:off x="4033838" y="4795838"/>
            <a:ext cx="491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2000">
                <a:solidFill>
                  <a:srgbClr val="404040"/>
                </a:solidFill>
                <a:latin typeface="微软雅黑" panose="020B0503020204020204" pitchFamily="34" charset="-122"/>
                <a:ea typeface="微软雅黑" panose="020B0503020204020204" pitchFamily="34" charset="-122"/>
              </a:rPr>
              <a:t>封面和内页所有素材均可自由编辑替换</a:t>
            </a:r>
          </a:p>
        </p:txBody>
      </p:sp>
      <p:pic>
        <p:nvPicPr>
          <p:cNvPr id="3082"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988" y="-190500"/>
            <a:ext cx="4776787"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2703077" y="3322978"/>
            <a:ext cx="7266543" cy="1107996"/>
          </a:xfrm>
          <a:prstGeom prst="rect">
            <a:avLst/>
          </a:prstGeom>
          <a:noFill/>
        </p:spPr>
        <p:txBody>
          <a:bodyPr wrap="square" rtlCol="0">
            <a:spAutoFit/>
          </a:bodyPr>
          <a:lstStyle/>
          <a:p>
            <a:r>
              <a:rPr lang="zh-CN" altLang="en-US" sz="6600" dirty="0">
                <a:latin typeface="李旭科毛笔行书" panose="02010600030101010101" pitchFamily="2" charset="-122"/>
                <a:ea typeface="李旭科毛笔行书" panose="02010600030101010101" pitchFamily="2" charset="-122"/>
              </a:rPr>
              <a:t>单击此处添加标题</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20"/>
          <p:cNvGrpSpPr/>
          <p:nvPr/>
        </p:nvGrpSpPr>
        <p:grpSpPr bwMode="auto">
          <a:xfrm>
            <a:off x="3641725" y="993775"/>
            <a:ext cx="4613275" cy="4665663"/>
            <a:chOff x="0" y="0"/>
            <a:chExt cx="4613650" cy="4664477"/>
          </a:xfrm>
        </p:grpSpPr>
        <p:pic>
          <p:nvPicPr>
            <p:cNvPr id="17411"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13650" cy="4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9"/>
            <p:cNvSpPr txBox="1">
              <a:spLocks noChangeArrowheads="1"/>
            </p:cNvSpPr>
            <p:nvPr/>
          </p:nvSpPr>
          <p:spPr bwMode="auto">
            <a:xfrm>
              <a:off x="1855444" y="3157652"/>
              <a:ext cx="1334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行业市场</a:t>
              </a:r>
            </a:p>
          </p:txBody>
        </p:sp>
        <p:cxnSp>
          <p:nvCxnSpPr>
            <p:cNvPr id="17413" name="直接连接符 11"/>
            <p:cNvCxnSpPr>
              <a:cxnSpLocks noChangeShapeType="1"/>
            </p:cNvCxnSpPr>
            <p:nvPr/>
          </p:nvCxnSpPr>
          <p:spPr bwMode="auto">
            <a:xfrm>
              <a:off x="472649" y="3356115"/>
              <a:ext cx="1087849"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cxnSp>
          <p:nvCxnSpPr>
            <p:cNvPr id="17414" name="直接连接符 13"/>
            <p:cNvCxnSpPr>
              <a:cxnSpLocks noChangeShapeType="1"/>
            </p:cNvCxnSpPr>
            <p:nvPr/>
          </p:nvCxnSpPr>
          <p:spPr bwMode="auto">
            <a:xfrm>
              <a:off x="3315250" y="3356115"/>
              <a:ext cx="1087849"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grpSp>
      <p:pic>
        <p:nvPicPr>
          <p:cNvPr id="17415" name="图片 1"/>
          <p:cNvPicPr>
            <a:picLocks noChangeAspect="1" noChangeArrowheads="1"/>
          </p:cNvPicPr>
          <p:nvPr/>
        </p:nvPicPr>
        <p:blipFill>
          <a:blip r:embed="rId4">
            <a:extLst>
              <a:ext uri="{28A0092B-C50C-407E-A947-70E740481C1C}">
                <a14:useLocalDpi xmlns:a14="http://schemas.microsoft.com/office/drawing/2010/main" val="0"/>
              </a:ext>
            </a:extLst>
          </a:blip>
          <a:srcRect l="22894" t="14128" r="24562" b="28217"/>
          <a:stretch>
            <a:fillRect/>
          </a:stretch>
        </p:blipFill>
        <p:spPr bwMode="auto">
          <a:xfrm>
            <a:off x="5021263" y="1909763"/>
            <a:ext cx="20208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图片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0" y="295275"/>
            <a:ext cx="56832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图片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8713" y="2214563"/>
            <a:ext cx="12144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图片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0" y="163513"/>
            <a:ext cx="187483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7"/>
          <p:cNvSpPr>
            <a:spLocks noChangeArrowheads="1"/>
          </p:cNvSpPr>
          <p:nvPr/>
        </p:nvSpPr>
        <p:spPr bwMode="auto">
          <a:xfrm>
            <a:off x="0" y="0"/>
            <a:ext cx="4224338" cy="3876675"/>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5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84138"/>
            <a:ext cx="27400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矩形 12"/>
          <p:cNvSpPr>
            <a:spLocks noChangeArrowheads="1"/>
          </p:cNvSpPr>
          <p:nvPr/>
        </p:nvSpPr>
        <p:spPr bwMode="auto">
          <a:xfrm>
            <a:off x="7807325" y="4070350"/>
            <a:ext cx="35369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20"/>
          <p:cNvGrpSpPr/>
          <p:nvPr/>
        </p:nvGrpSpPr>
        <p:grpSpPr bwMode="auto">
          <a:xfrm>
            <a:off x="3641725" y="993775"/>
            <a:ext cx="4613275" cy="4665663"/>
            <a:chOff x="0" y="0"/>
            <a:chExt cx="4613650" cy="4664477"/>
          </a:xfrm>
        </p:grpSpPr>
        <p:pic>
          <p:nvPicPr>
            <p:cNvPr id="20483"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13650" cy="4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文本框 9"/>
            <p:cNvSpPr txBox="1">
              <a:spLocks noChangeArrowheads="1"/>
            </p:cNvSpPr>
            <p:nvPr/>
          </p:nvSpPr>
          <p:spPr bwMode="auto">
            <a:xfrm>
              <a:off x="1855444" y="3157652"/>
              <a:ext cx="1334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项目特色</a:t>
              </a:r>
            </a:p>
          </p:txBody>
        </p:sp>
        <p:cxnSp>
          <p:nvCxnSpPr>
            <p:cNvPr id="20485" name="直接连接符 11"/>
            <p:cNvCxnSpPr>
              <a:cxnSpLocks noChangeShapeType="1"/>
            </p:cNvCxnSpPr>
            <p:nvPr/>
          </p:nvCxnSpPr>
          <p:spPr bwMode="auto">
            <a:xfrm>
              <a:off x="472649" y="3356115"/>
              <a:ext cx="1087849"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cxnSp>
          <p:nvCxnSpPr>
            <p:cNvPr id="20486" name="直接连接符 13"/>
            <p:cNvCxnSpPr>
              <a:cxnSpLocks noChangeShapeType="1"/>
            </p:cNvCxnSpPr>
            <p:nvPr/>
          </p:nvCxnSpPr>
          <p:spPr bwMode="auto">
            <a:xfrm>
              <a:off x="3315250" y="3356115"/>
              <a:ext cx="1087849"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grpSp>
      <p:pic>
        <p:nvPicPr>
          <p:cNvPr id="20487" name="图片 1"/>
          <p:cNvPicPr>
            <a:picLocks noChangeAspect="1" noChangeArrowheads="1"/>
          </p:cNvPicPr>
          <p:nvPr/>
        </p:nvPicPr>
        <p:blipFill>
          <a:blip r:embed="rId3">
            <a:extLst>
              <a:ext uri="{28A0092B-C50C-407E-A947-70E740481C1C}">
                <a14:useLocalDpi xmlns:a14="http://schemas.microsoft.com/office/drawing/2010/main" val="0"/>
              </a:ext>
            </a:extLst>
          </a:blip>
          <a:srcRect l="27065" t="14995" r="27481" b="24750"/>
          <a:stretch>
            <a:fillRect/>
          </a:stretch>
        </p:blipFill>
        <p:spPr bwMode="auto">
          <a:xfrm>
            <a:off x="5181600" y="1941513"/>
            <a:ext cx="174783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0" y="295275"/>
            <a:ext cx="56832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713" y="2214563"/>
            <a:ext cx="12144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00" y="163513"/>
            <a:ext cx="187483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2"/>
          <p:cNvSpPr>
            <a:spLocks noChangeArrowheads="1"/>
          </p:cNvSpPr>
          <p:nvPr/>
        </p:nvSpPr>
        <p:spPr bwMode="auto">
          <a:xfrm>
            <a:off x="7239000" y="0"/>
            <a:ext cx="4953000" cy="6858000"/>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21507"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39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矩形 3"/>
          <p:cNvSpPr>
            <a:spLocks noChangeArrowheads="1"/>
          </p:cNvSpPr>
          <p:nvPr/>
        </p:nvSpPr>
        <p:spPr bwMode="auto">
          <a:xfrm>
            <a:off x="7788275" y="2982913"/>
            <a:ext cx="3854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3"/>
          <p:cNvGrpSpPr/>
          <p:nvPr/>
        </p:nvGrpSpPr>
        <p:grpSpPr bwMode="auto">
          <a:xfrm>
            <a:off x="152400" y="214313"/>
            <a:ext cx="5365750" cy="965200"/>
            <a:chOff x="0" y="0"/>
            <a:chExt cx="6466453" cy="1163332"/>
          </a:xfrm>
        </p:grpSpPr>
        <p:pic>
          <p:nvPicPr>
            <p:cNvPr id="22531"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4210" y="-2418911"/>
              <a:ext cx="89979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
            <p:cNvSpPr txBox="1">
              <a:spLocks noChangeArrowheads="1"/>
            </p:cNvSpPr>
            <p:nvPr/>
          </p:nvSpPr>
          <p:spPr bwMode="auto">
            <a:xfrm>
              <a:off x="1391404" y="593610"/>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单击此处添加标题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pic>
        <p:nvPicPr>
          <p:cNvPr id="22534" name="图片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425" y="42545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5" name="组合 8"/>
          <p:cNvGrpSpPr/>
          <p:nvPr/>
        </p:nvGrpSpPr>
        <p:grpSpPr bwMode="auto">
          <a:xfrm>
            <a:off x="8710613" y="1878013"/>
            <a:ext cx="2220912" cy="4102100"/>
            <a:chOff x="0" y="0"/>
            <a:chExt cx="1854779" cy="4384774"/>
          </a:xfrm>
        </p:grpSpPr>
        <p:sp>
          <p:nvSpPr>
            <p:cNvPr id="22536" name="AutoShape 33"/>
            <p:cNvSpPr>
              <a:spLocks noChangeArrowheads="1"/>
            </p:cNvSpPr>
            <p:nvPr/>
          </p:nvSpPr>
          <p:spPr bwMode="auto">
            <a:xfrm rot="5400000">
              <a:off x="-1264997" y="1333807"/>
              <a:ext cx="4384774" cy="1717160"/>
            </a:xfrm>
            <a:prstGeom prst="roundRect">
              <a:avLst>
                <a:gd name="adj" fmla="val 13292"/>
              </a:avLst>
            </a:prstGeom>
            <a:noFill/>
            <a:ln w="57150" cmpd="dbl">
              <a:solidFill>
                <a:srgbClr val="C00000">
                  <a:alpha val="73999"/>
                </a:srgbClr>
              </a:solidFill>
              <a:rou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zh-CN">
                <a:solidFill>
                  <a:srgbClr val="B70002"/>
                </a:solidFill>
                <a:latin typeface="Arial" panose="020B0604020202020204" pitchFamily="34" charset="0"/>
              </a:endParaRPr>
            </a:p>
          </p:txBody>
        </p:sp>
        <p:sp>
          <p:nvSpPr>
            <p:cNvPr id="22537" name="Rectangle 26"/>
            <p:cNvSpPr>
              <a:spLocks noChangeArrowheads="1"/>
            </p:cNvSpPr>
            <p:nvPr/>
          </p:nvSpPr>
          <p:spPr bwMode="auto">
            <a:xfrm>
              <a:off x="0" y="2616981"/>
              <a:ext cx="1854779" cy="1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150000"/>
                </a:lnSpc>
              </a:pPr>
              <a:r>
                <a:rPr lang="en-US" sz="1400" b="1">
                  <a:solidFill>
                    <a:srgbClr val="B70002"/>
                  </a:solidFill>
                  <a:latin typeface="微软雅黑" panose="020B0503020204020204" pitchFamily="34" charset="-122"/>
                  <a:ea typeface="微软雅黑" panose="020B0503020204020204" pitchFamily="34" charset="-122"/>
                </a:rPr>
                <a:t>【</a:t>
              </a:r>
              <a:r>
                <a:rPr lang="zh-CN" altLang="en-US" sz="1400" b="1">
                  <a:solidFill>
                    <a:srgbClr val="B70002"/>
                  </a:solidFill>
                  <a:latin typeface="微软雅黑" panose="020B0503020204020204" pitchFamily="34" charset="-122"/>
                  <a:ea typeface="微软雅黑" panose="020B0503020204020204" pitchFamily="34" charset="-122"/>
                </a:rPr>
                <a:t>您需要的文字</a:t>
              </a:r>
              <a:r>
                <a:rPr lang="en-US" sz="1400" b="1">
                  <a:solidFill>
                    <a:srgbClr val="B70002"/>
                  </a:solidFill>
                  <a:latin typeface="微软雅黑" panose="020B0503020204020204" pitchFamily="34" charset="-122"/>
                  <a:ea typeface="微软雅黑" panose="020B0503020204020204" pitchFamily="34" charset="-122"/>
                </a:rPr>
                <a:t>】</a:t>
              </a:r>
            </a:p>
            <a:p>
              <a:pPr algn="ctr" eaLnBrk="1" hangingPunct="1">
                <a:lnSpc>
                  <a:spcPct val="150000"/>
                </a:lnSpc>
              </a:pPr>
              <a:r>
                <a:rPr lang="zh-CN" altLang="en-US" sz="1600">
                  <a:latin typeface="微软雅黑" panose="020B0503020204020204" pitchFamily="34" charset="-122"/>
                  <a:ea typeface="微软雅黑" panose="020B0503020204020204" pitchFamily="34" charset="-122"/>
                </a:rPr>
                <a:t>请输入您需要的文字</a:t>
              </a:r>
              <a:endParaRPr lang="en-US" sz="1600">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600">
                  <a:latin typeface="微软雅黑" panose="020B0503020204020204" pitchFamily="34" charset="-122"/>
                  <a:ea typeface="微软雅黑" panose="020B0503020204020204" pitchFamily="34" charset="-122"/>
                </a:rPr>
                <a:t>请输入您需要的文字</a:t>
              </a:r>
            </a:p>
            <a:p>
              <a:pPr algn="ctr" eaLnBrk="1" hangingPunct="1">
                <a:lnSpc>
                  <a:spcPct val="150000"/>
                </a:lnSpc>
              </a:pPr>
              <a:r>
                <a:rPr lang="zh-CN" altLang="en-US" sz="1600">
                  <a:latin typeface="微软雅黑" panose="020B0503020204020204" pitchFamily="34" charset="-122"/>
                  <a:ea typeface="微软雅黑" panose="020B0503020204020204" pitchFamily="34" charset="-122"/>
                </a:rPr>
                <a:t>请输入您需要的文字</a:t>
              </a:r>
            </a:p>
            <a:p>
              <a:pPr algn="ctr" eaLnBrk="1" hangingPunct="1">
                <a:lnSpc>
                  <a:spcPct val="150000"/>
                </a:lnSpc>
              </a:pPr>
              <a:endParaRPr lang="en-US" sz="1600">
                <a:latin typeface="微软雅黑" panose="020B0503020204020204" pitchFamily="34" charset="-122"/>
                <a:ea typeface="微软雅黑" panose="020B0503020204020204" pitchFamily="34" charset="-122"/>
              </a:endParaRPr>
            </a:p>
          </p:txBody>
        </p:sp>
      </p:grpSp>
      <p:pic>
        <p:nvPicPr>
          <p:cNvPr id="22538" name="图片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363" y="1066800"/>
            <a:ext cx="1627187"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图片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3163" y="2362200"/>
            <a:ext cx="265747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40" name="组合 13"/>
          <p:cNvGrpSpPr/>
          <p:nvPr/>
        </p:nvGrpSpPr>
        <p:grpSpPr bwMode="auto">
          <a:xfrm>
            <a:off x="1543050" y="1866900"/>
            <a:ext cx="5076825" cy="2670175"/>
            <a:chOff x="0" y="0"/>
            <a:chExt cx="5077589" cy="2670246"/>
          </a:xfrm>
        </p:grpSpPr>
        <p:sp>
          <p:nvSpPr>
            <p:cNvPr id="22541" name="文本框 14"/>
            <p:cNvSpPr txBox="1">
              <a:spLocks noChangeArrowheads="1"/>
            </p:cNvSpPr>
            <p:nvPr/>
          </p:nvSpPr>
          <p:spPr bwMode="auto">
            <a:xfrm>
              <a:off x="1025322" y="731254"/>
              <a:ext cx="40522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B70002"/>
                  </a:solidFill>
                  <a:latin typeface="微软雅黑" panose="020B0503020204020204" pitchFamily="34" charset="-122"/>
                  <a:ea typeface="微软雅黑" panose="020B0503020204020204" pitchFamily="34" charset="-122"/>
                </a:rPr>
                <a:t>博学笃志，切问近思</a:t>
              </a:r>
              <a:endParaRPr lang="en-US" sz="2400" b="1" dirty="0">
                <a:solidFill>
                  <a:srgbClr val="B70002"/>
                </a:solidFill>
                <a:latin typeface="微软雅黑" panose="020B0503020204020204" pitchFamily="34" charset="-122"/>
                <a:ea typeface="微软雅黑" panose="020B0503020204020204" pitchFamily="34" charset="-122"/>
              </a:endParaRPr>
            </a:p>
            <a:p>
              <a:pPr eaLnBrk="1" hangingPunct="1"/>
              <a:r>
                <a:rPr lang="zh-CN" altLang="en-US" sz="2400" b="1" dirty="0">
                  <a:latin typeface="微软雅黑" panose="020B0503020204020204" pitchFamily="34" charset="-122"/>
                  <a:ea typeface="微软雅黑" panose="020B0503020204020204" pitchFamily="34" charset="-122"/>
                </a:rPr>
                <a:t>此八字，是收放心的工夫。</a:t>
              </a:r>
            </a:p>
            <a:p>
              <a:pPr eaLnBrk="1" hangingPunct="1"/>
              <a:endParaRPr lang="en-US" sz="2400" b="1" dirty="0">
                <a:latin typeface="微软雅黑" panose="020B0503020204020204" pitchFamily="34" charset="-122"/>
                <a:ea typeface="微软雅黑" panose="020B0503020204020204" pitchFamily="34" charset="-122"/>
              </a:endParaRPr>
            </a:p>
            <a:p>
              <a:pPr eaLnBrk="1" hangingPunct="1"/>
              <a:r>
                <a:rPr lang="zh-CN" altLang="en-US" sz="2400" b="1" dirty="0">
                  <a:solidFill>
                    <a:srgbClr val="B70002"/>
                  </a:solidFill>
                  <a:latin typeface="微软雅黑" panose="020B0503020204020204" pitchFamily="34" charset="-122"/>
                  <a:ea typeface="微软雅黑" panose="020B0503020204020204" pitchFamily="34" charset="-122"/>
                </a:rPr>
                <a:t>神闲气静，智深勇沉</a:t>
              </a:r>
              <a:endParaRPr lang="en-US" sz="2400" b="1" dirty="0">
                <a:solidFill>
                  <a:srgbClr val="B70002"/>
                </a:solidFill>
                <a:latin typeface="微软雅黑" panose="020B0503020204020204" pitchFamily="34" charset="-122"/>
                <a:ea typeface="微软雅黑" panose="020B0503020204020204" pitchFamily="34" charset="-122"/>
              </a:endParaRPr>
            </a:p>
            <a:p>
              <a:pPr eaLnBrk="1" hangingPunct="1"/>
              <a:r>
                <a:rPr lang="zh-CN" altLang="en-US" sz="2400" b="1" dirty="0">
                  <a:latin typeface="微软雅黑" panose="020B0503020204020204" pitchFamily="34" charset="-122"/>
                  <a:ea typeface="微软雅黑" panose="020B0503020204020204" pitchFamily="34" charset="-122"/>
                </a:rPr>
                <a:t>此八字，是干大事的本领。</a:t>
              </a:r>
            </a:p>
          </p:txBody>
        </p:sp>
        <p:pic>
          <p:nvPicPr>
            <p:cNvPr id="22542" name="图片 15"/>
            <p:cNvPicPr>
              <a:picLocks noChangeAspect="1" noChangeArrowheads="1"/>
            </p:cNvPicPr>
            <p:nvPr/>
          </p:nvPicPr>
          <p:blipFill>
            <a:blip r:embed="rId7">
              <a:extLst>
                <a:ext uri="{28A0092B-C50C-407E-A947-70E740481C1C}">
                  <a14:useLocalDpi xmlns:a14="http://schemas.microsoft.com/office/drawing/2010/main" val="0"/>
                </a:ext>
              </a:extLst>
            </a:blip>
            <a:srcRect l="51550" t="19131" r="26750" b="62997"/>
            <a:stretch>
              <a:fillRect/>
            </a:stretch>
          </p:blipFill>
          <p:spPr bwMode="auto">
            <a:xfrm>
              <a:off x="0" y="0"/>
              <a:ext cx="1008113"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20"/>
          <p:cNvGrpSpPr/>
          <p:nvPr/>
        </p:nvGrpSpPr>
        <p:grpSpPr bwMode="auto">
          <a:xfrm>
            <a:off x="3641725" y="993775"/>
            <a:ext cx="4613275" cy="4665663"/>
            <a:chOff x="0" y="0"/>
            <a:chExt cx="4613650" cy="4664477"/>
          </a:xfrm>
        </p:grpSpPr>
        <p:pic>
          <p:nvPicPr>
            <p:cNvPr id="23555"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13650" cy="4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本框 9"/>
            <p:cNvSpPr txBox="1">
              <a:spLocks noChangeArrowheads="1"/>
            </p:cNvSpPr>
            <p:nvPr/>
          </p:nvSpPr>
          <p:spPr bwMode="auto">
            <a:xfrm>
              <a:off x="1855444" y="3157652"/>
              <a:ext cx="1334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财务计划</a:t>
              </a:r>
            </a:p>
          </p:txBody>
        </p:sp>
        <p:cxnSp>
          <p:nvCxnSpPr>
            <p:cNvPr id="23557" name="直接连接符 11"/>
            <p:cNvCxnSpPr>
              <a:cxnSpLocks noChangeShapeType="1"/>
            </p:cNvCxnSpPr>
            <p:nvPr/>
          </p:nvCxnSpPr>
          <p:spPr bwMode="auto">
            <a:xfrm>
              <a:off x="472649" y="3356115"/>
              <a:ext cx="1087849"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cxnSp>
          <p:nvCxnSpPr>
            <p:cNvPr id="23558" name="直接连接符 13"/>
            <p:cNvCxnSpPr>
              <a:cxnSpLocks noChangeShapeType="1"/>
            </p:cNvCxnSpPr>
            <p:nvPr/>
          </p:nvCxnSpPr>
          <p:spPr bwMode="auto">
            <a:xfrm>
              <a:off x="3315250" y="3356115"/>
              <a:ext cx="1087849"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grpSp>
      <p:pic>
        <p:nvPicPr>
          <p:cNvPr id="23559" name="图片 1"/>
          <p:cNvPicPr>
            <a:picLocks noChangeAspect="1" noChangeArrowheads="1"/>
          </p:cNvPicPr>
          <p:nvPr/>
        </p:nvPicPr>
        <p:blipFill>
          <a:blip r:embed="rId3">
            <a:extLst>
              <a:ext uri="{28A0092B-C50C-407E-A947-70E740481C1C}">
                <a14:useLocalDpi xmlns:a14="http://schemas.microsoft.com/office/drawing/2010/main" val="0"/>
              </a:ext>
            </a:extLst>
          </a:blip>
          <a:srcRect l="22478" t="13695" r="22060" b="26917"/>
          <a:stretch>
            <a:fillRect/>
          </a:stretch>
        </p:blipFill>
        <p:spPr bwMode="auto">
          <a:xfrm>
            <a:off x="5005388" y="1892300"/>
            <a:ext cx="21336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0" y="295275"/>
            <a:ext cx="56832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713" y="2214563"/>
            <a:ext cx="12144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00" y="163513"/>
            <a:ext cx="187483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725" y="2071688"/>
            <a:ext cx="481647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2"/>
          <p:cNvSpPr>
            <a:spLocks noChangeArrowheads="1"/>
          </p:cNvSpPr>
          <p:nvPr/>
        </p:nvSpPr>
        <p:spPr bwMode="auto">
          <a:xfrm>
            <a:off x="5400675" y="4606925"/>
            <a:ext cx="5805488" cy="1498600"/>
          </a:xfrm>
          <a:prstGeom prst="rect">
            <a:avLst/>
          </a:prstGeom>
          <a:solidFill>
            <a:srgbClr val="404040">
              <a:alpha val="90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solidFill>
                <a:srgbClr val="FFFFFF"/>
              </a:solidFill>
            </a:endParaRPr>
          </a:p>
        </p:txBody>
      </p:sp>
      <p:sp>
        <p:nvSpPr>
          <p:cNvPr id="24580" name="矩形 9"/>
          <p:cNvSpPr>
            <a:spLocks noChangeArrowheads="1"/>
          </p:cNvSpPr>
          <p:nvPr/>
        </p:nvSpPr>
        <p:spPr bwMode="auto">
          <a:xfrm>
            <a:off x="7067550" y="4940300"/>
            <a:ext cx="4094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sp>
        <p:nvSpPr>
          <p:cNvPr id="24581" name="矩形 10"/>
          <p:cNvSpPr>
            <a:spLocks noChangeArrowheads="1"/>
          </p:cNvSpPr>
          <p:nvPr/>
        </p:nvSpPr>
        <p:spPr bwMode="auto">
          <a:xfrm>
            <a:off x="7389813" y="3321050"/>
            <a:ext cx="37719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eaLnBrk="1" hangingPunct="1">
              <a:lnSpc>
                <a:spcPct val="120000"/>
              </a:lnSpc>
              <a:spcBef>
                <a:spcPct val="20000"/>
              </a:spcBef>
            </a:pPr>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582" name="TextBox 13"/>
          <p:cNvSpPr txBox="1">
            <a:spLocks noChangeArrowheads="1"/>
          </p:cNvSpPr>
          <p:nvPr/>
        </p:nvSpPr>
        <p:spPr bwMode="auto">
          <a:xfrm>
            <a:off x="7389813" y="2998788"/>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583" name="组合 17"/>
          <p:cNvGrpSpPr/>
          <p:nvPr/>
        </p:nvGrpSpPr>
        <p:grpSpPr bwMode="auto">
          <a:xfrm>
            <a:off x="152400" y="214313"/>
            <a:ext cx="5365750" cy="965200"/>
            <a:chOff x="0" y="0"/>
            <a:chExt cx="6466453" cy="1163332"/>
          </a:xfrm>
        </p:grpSpPr>
        <p:pic>
          <p:nvPicPr>
            <p:cNvPr id="24584" name="Picture 9" descr="F:\ppt素材\图标\我收集的图标\字体\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84210" y="-2418911"/>
              <a:ext cx="89979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6" descr="F:\超棒ppt模板\中国风\中国风物件\mao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2"/>
            <p:cNvSpPr txBox="1">
              <a:spLocks noChangeArrowheads="1"/>
            </p:cNvSpPr>
            <p:nvPr/>
          </p:nvSpPr>
          <p:spPr bwMode="auto">
            <a:xfrm>
              <a:off x="1391404" y="593610"/>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单击此处添加标题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7763"/>
            <a:ext cx="7551738"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矩形 7"/>
          <p:cNvSpPr>
            <a:spLocks noChangeArrowheads="1"/>
          </p:cNvSpPr>
          <p:nvPr/>
        </p:nvSpPr>
        <p:spPr bwMode="auto">
          <a:xfrm>
            <a:off x="7124700" y="4918075"/>
            <a:ext cx="3695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grpSp>
        <p:nvGrpSpPr>
          <p:cNvPr id="25604" name="组合 8"/>
          <p:cNvGrpSpPr/>
          <p:nvPr/>
        </p:nvGrpSpPr>
        <p:grpSpPr bwMode="auto">
          <a:xfrm>
            <a:off x="7031038" y="3911600"/>
            <a:ext cx="3789362" cy="955675"/>
            <a:chOff x="0" y="0"/>
            <a:chExt cx="3788756" cy="955148"/>
          </a:xfrm>
        </p:grpSpPr>
        <p:pic>
          <p:nvPicPr>
            <p:cNvPr id="25605"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文本框 10"/>
            <p:cNvSpPr txBox="1">
              <a:spLocks noChangeArrowheads="1"/>
            </p:cNvSpPr>
            <p:nvPr/>
          </p:nvSpPr>
          <p:spPr bwMode="auto">
            <a:xfrm>
              <a:off x="384577" y="180329"/>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5"/>
          <p:cNvPicPr>
            <a:picLocks noChangeAspect="1" noChangeArrowheads="1"/>
          </p:cNvPicPr>
          <p:nvPr/>
        </p:nvPicPr>
        <p:blipFill>
          <a:blip r:embed="rId3">
            <a:extLst>
              <a:ext uri="{28A0092B-C50C-407E-A947-70E740481C1C}">
                <a14:useLocalDpi xmlns:a14="http://schemas.microsoft.com/office/drawing/2010/main" val="0"/>
              </a:ext>
            </a:extLst>
          </a:blip>
          <a:srcRect t="6407"/>
          <a:stretch>
            <a:fillRect/>
          </a:stretch>
        </p:blipFill>
        <p:spPr bwMode="auto">
          <a:xfrm>
            <a:off x="0" y="-28575"/>
            <a:ext cx="12199938"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988" y="-190500"/>
            <a:ext cx="4776787"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文本框 10"/>
          <p:cNvSpPr txBox="1">
            <a:spLocks noChangeArrowheads="1"/>
          </p:cNvSpPr>
          <p:nvPr/>
        </p:nvSpPr>
        <p:spPr bwMode="auto">
          <a:xfrm>
            <a:off x="3892550" y="4845050"/>
            <a:ext cx="2046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000">
                <a:solidFill>
                  <a:srgbClr val="C00000"/>
                </a:solidFill>
                <a:latin typeface="微软雅黑" panose="020B0503020204020204" pitchFamily="34" charset="-122"/>
                <a:ea typeface="微软雅黑" panose="020B0503020204020204" pitchFamily="34" charset="-122"/>
              </a:rPr>
              <a:t>【</a:t>
            </a:r>
            <a:r>
              <a:rPr lang="zh-CN" altLang="en-US" sz="2000">
                <a:solidFill>
                  <a:srgbClr val="C00000"/>
                </a:solidFill>
                <a:latin typeface="微软雅黑" panose="020B0503020204020204" pitchFamily="34" charset="-122"/>
                <a:ea typeface="微软雅黑" panose="020B0503020204020204" pitchFamily="34" charset="-122"/>
              </a:rPr>
              <a:t>水墨呈现</a:t>
            </a:r>
            <a:r>
              <a:rPr lang="en-US" sz="2000">
                <a:solidFill>
                  <a:srgbClr val="C00000"/>
                </a:solidFill>
                <a:latin typeface="微软雅黑" panose="020B0503020204020204" pitchFamily="34" charset="-122"/>
                <a:ea typeface="微软雅黑" panose="020B0503020204020204" pitchFamily="34" charset="-122"/>
              </a:rPr>
              <a:t>】</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26629" name="文本框 11"/>
          <p:cNvSpPr txBox="1">
            <a:spLocks noChangeArrowheads="1"/>
          </p:cNvSpPr>
          <p:nvPr/>
        </p:nvSpPr>
        <p:spPr bwMode="auto">
          <a:xfrm>
            <a:off x="7391400" y="4843463"/>
            <a:ext cx="2046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000">
                <a:solidFill>
                  <a:srgbClr val="C00000"/>
                </a:solidFill>
                <a:latin typeface="微软雅黑" panose="020B0503020204020204" pitchFamily="34" charset="-122"/>
                <a:ea typeface="微软雅黑" panose="020B0503020204020204" pitchFamily="34" charset="-122"/>
              </a:rPr>
              <a:t>【</a:t>
            </a:r>
            <a:r>
              <a:rPr lang="zh-CN" altLang="en-US" sz="2000">
                <a:solidFill>
                  <a:srgbClr val="C00000"/>
                </a:solidFill>
                <a:latin typeface="微软雅黑" panose="020B0503020204020204" pitchFamily="34" charset="-122"/>
                <a:ea typeface="微软雅黑" panose="020B0503020204020204" pitchFamily="34" charset="-122"/>
              </a:rPr>
              <a:t>匠心独运</a:t>
            </a:r>
            <a:r>
              <a:rPr lang="en-US" sz="2000">
                <a:solidFill>
                  <a:srgbClr val="C00000"/>
                </a:solidFill>
                <a:latin typeface="微软雅黑" panose="020B0503020204020204" pitchFamily="34" charset="-122"/>
                <a:ea typeface="微软雅黑" panose="020B0503020204020204" pitchFamily="34" charset="-122"/>
              </a:rPr>
              <a:t>】</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26630" name="文本框 12"/>
          <p:cNvSpPr txBox="1">
            <a:spLocks noChangeArrowheads="1"/>
          </p:cNvSpPr>
          <p:nvPr/>
        </p:nvSpPr>
        <p:spPr bwMode="auto">
          <a:xfrm>
            <a:off x="5641975" y="4845050"/>
            <a:ext cx="2046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000">
                <a:solidFill>
                  <a:srgbClr val="C00000"/>
                </a:solidFill>
                <a:latin typeface="微软雅黑" panose="020B0503020204020204" pitchFamily="34" charset="-122"/>
                <a:ea typeface="微软雅黑" panose="020B0503020204020204" pitchFamily="34" charset="-122"/>
              </a:rPr>
              <a:t>【</a:t>
            </a:r>
            <a:r>
              <a:rPr lang="zh-CN" altLang="en-US" sz="2000">
                <a:solidFill>
                  <a:srgbClr val="C00000"/>
                </a:solidFill>
                <a:latin typeface="微软雅黑" panose="020B0503020204020204" pitchFamily="34" charset="-122"/>
                <a:ea typeface="微软雅黑" panose="020B0503020204020204" pitchFamily="34" charset="-122"/>
              </a:rPr>
              <a:t>品位高雅</a:t>
            </a:r>
            <a:r>
              <a:rPr lang="en-US" sz="2000">
                <a:solidFill>
                  <a:srgbClr val="C00000"/>
                </a:solidFill>
                <a:latin typeface="微软雅黑" panose="020B0503020204020204" pitchFamily="34" charset="-122"/>
                <a:ea typeface="微软雅黑" panose="020B0503020204020204" pitchFamily="34" charset="-122"/>
              </a:rPr>
              <a:t>】</a:t>
            </a:r>
            <a:endParaRPr lang="zh-CN" altLang="en-US" sz="2000">
              <a:solidFill>
                <a:srgbClr val="C00000"/>
              </a:solidFill>
              <a:latin typeface="微软雅黑" panose="020B0503020204020204" pitchFamily="34" charset="-122"/>
              <a:ea typeface="微软雅黑" panose="020B0503020204020204" pitchFamily="34" charset="-122"/>
            </a:endParaRPr>
          </a:p>
        </p:txBody>
      </p:sp>
      <p:sp>
        <p:nvSpPr>
          <p:cNvPr id="26631" name="椭圆 13"/>
          <p:cNvSpPr>
            <a:spLocks noChangeArrowheads="1"/>
          </p:cNvSpPr>
          <p:nvPr/>
        </p:nvSpPr>
        <p:spPr bwMode="auto">
          <a:xfrm>
            <a:off x="5591175" y="4992688"/>
            <a:ext cx="101600" cy="101600"/>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32" name="椭圆 14"/>
          <p:cNvSpPr>
            <a:spLocks noChangeArrowheads="1"/>
          </p:cNvSpPr>
          <p:nvPr/>
        </p:nvSpPr>
        <p:spPr bwMode="auto">
          <a:xfrm>
            <a:off x="7318375" y="4992688"/>
            <a:ext cx="101600" cy="101600"/>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33" name="文本框 17"/>
          <p:cNvSpPr txBox="1">
            <a:spLocks noChangeArrowheads="1"/>
          </p:cNvSpPr>
          <p:nvPr/>
        </p:nvSpPr>
        <p:spPr bwMode="auto">
          <a:xfrm>
            <a:off x="4033838" y="4440238"/>
            <a:ext cx="491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2000">
                <a:solidFill>
                  <a:srgbClr val="404040"/>
                </a:solidFill>
                <a:latin typeface="微软雅黑" panose="020B0503020204020204" pitchFamily="34" charset="-122"/>
                <a:ea typeface="微软雅黑" panose="020B0503020204020204" pitchFamily="34" charset="-122"/>
              </a:rPr>
              <a:t>封面和内页所有素材均可自由编辑替换</a:t>
            </a:r>
          </a:p>
        </p:txBody>
      </p:sp>
      <p:pic>
        <p:nvPicPr>
          <p:cNvPr id="26634" name="图片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175" y="3489325"/>
            <a:ext cx="554196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组合 30"/>
          <p:cNvGrpSpPr>
            <a:grpSpLocks noChangeAspect="1"/>
          </p:cNvGrpSpPr>
          <p:nvPr/>
        </p:nvGrpSpPr>
        <p:grpSpPr bwMode="auto">
          <a:xfrm>
            <a:off x="2095500" y="1760538"/>
            <a:ext cx="1727200" cy="785812"/>
            <a:chOff x="0" y="0"/>
            <a:chExt cx="1727201" cy="787142"/>
          </a:xfrm>
        </p:grpSpPr>
        <p:pic>
          <p:nvPicPr>
            <p:cNvPr id="7172" name="图片 31"/>
            <p:cNvPicPr>
              <a:picLocks noChangeAspect="1" noChangeArrowheads="1"/>
            </p:cNvPicPr>
            <p:nvPr/>
          </p:nvPicPr>
          <p:blipFill>
            <a:blip r:embed="rId3">
              <a:extLst>
                <a:ext uri="{28A0092B-C50C-407E-A947-70E740481C1C}">
                  <a14:useLocalDpi xmlns:a14="http://schemas.microsoft.com/office/drawing/2010/main" val="0"/>
                </a:ext>
              </a:extLst>
            </a:blip>
            <a:srcRect l="24042" t="14458" r="17552" b="31241"/>
            <a:stretch>
              <a:fillRect/>
            </a:stretch>
          </p:blipFill>
          <p:spPr bwMode="auto">
            <a:xfrm>
              <a:off x="0" y="0"/>
              <a:ext cx="1143001" cy="69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58589" y="349250"/>
              <a:ext cx="968612" cy="43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4" name="组合 33"/>
          <p:cNvGrpSpPr/>
          <p:nvPr/>
        </p:nvGrpSpPr>
        <p:grpSpPr bwMode="auto">
          <a:xfrm>
            <a:off x="1993900" y="2822575"/>
            <a:ext cx="3494088" cy="536575"/>
            <a:chOff x="0" y="0"/>
            <a:chExt cx="3493733" cy="535920"/>
          </a:xfrm>
        </p:grpSpPr>
        <p:grpSp>
          <p:nvGrpSpPr>
            <p:cNvPr id="7175" name="组合 34"/>
            <p:cNvGrpSpPr/>
            <p:nvPr/>
          </p:nvGrpSpPr>
          <p:grpSpPr bwMode="auto">
            <a:xfrm>
              <a:off x="0" y="0"/>
              <a:ext cx="1982433" cy="535920"/>
              <a:chOff x="0" y="0"/>
              <a:chExt cx="1982433" cy="535920"/>
            </a:xfrm>
          </p:grpSpPr>
          <p:sp>
            <p:nvSpPr>
              <p:cNvPr id="7176" name="文本框 36"/>
              <p:cNvSpPr txBox="1">
                <a:spLocks noChangeArrowheads="1"/>
              </p:cNvSpPr>
              <p:nvPr/>
            </p:nvSpPr>
            <p:spPr bwMode="auto">
              <a:xfrm>
                <a:off x="0" y="0"/>
                <a:ext cx="115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latin typeface="楷体" panose="02010609060101010101" pitchFamily="49" charset="-122"/>
                    <a:ea typeface="楷体" panose="02010609060101010101" pitchFamily="49" charset="-122"/>
                  </a:rPr>
                  <a:t>缘起</a:t>
                </a:r>
              </a:p>
            </p:txBody>
          </p:sp>
          <p:sp>
            <p:nvSpPr>
              <p:cNvPr id="7177" name="文本框 37"/>
              <p:cNvSpPr txBox="1">
                <a:spLocks noChangeArrowheads="1"/>
              </p:cNvSpPr>
              <p:nvPr/>
            </p:nvSpPr>
            <p:spPr bwMode="auto">
              <a:xfrm>
                <a:off x="830145" y="12700"/>
                <a:ext cx="115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800">
                    <a:solidFill>
                      <a:srgbClr val="C00000"/>
                    </a:solidFill>
                    <a:latin typeface="楷体" panose="02010609060101010101" pitchFamily="49" charset="-122"/>
                    <a:ea typeface="楷体" panose="02010609060101010101" pitchFamily="49" charset="-122"/>
                  </a:rPr>
                  <a:t>·</a:t>
                </a:r>
                <a:endParaRPr lang="zh-CN" altLang="en-US" sz="2800">
                  <a:solidFill>
                    <a:srgbClr val="C00000"/>
                  </a:solidFill>
                  <a:latin typeface="楷体" panose="02010609060101010101" pitchFamily="49" charset="-122"/>
                  <a:ea typeface="楷体" panose="02010609060101010101" pitchFamily="49" charset="-122"/>
                </a:endParaRPr>
              </a:p>
            </p:txBody>
          </p:sp>
        </p:grpSp>
        <p:sp>
          <p:nvSpPr>
            <p:cNvPr id="7178" name="文本框 35"/>
            <p:cNvSpPr txBox="1">
              <a:spLocks noChangeArrowheads="1"/>
            </p:cNvSpPr>
            <p:nvPr/>
          </p:nvSpPr>
          <p:spPr bwMode="auto">
            <a:xfrm>
              <a:off x="1294928" y="0"/>
              <a:ext cx="2198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楷体" panose="02010609060101010101" pitchFamily="49" charset="-122"/>
                  <a:ea typeface="楷体" panose="02010609060101010101" pitchFamily="49" charset="-122"/>
                </a:rPr>
                <a:t>项目概述</a:t>
              </a:r>
            </a:p>
          </p:txBody>
        </p:sp>
      </p:grpSp>
      <p:grpSp>
        <p:nvGrpSpPr>
          <p:cNvPr id="7179" name="组合 38"/>
          <p:cNvGrpSpPr/>
          <p:nvPr/>
        </p:nvGrpSpPr>
        <p:grpSpPr bwMode="auto">
          <a:xfrm>
            <a:off x="1993900" y="3354388"/>
            <a:ext cx="3494088" cy="536575"/>
            <a:chOff x="0" y="0"/>
            <a:chExt cx="3493733" cy="535920"/>
          </a:xfrm>
        </p:grpSpPr>
        <p:sp>
          <p:nvSpPr>
            <p:cNvPr id="7180" name="文本框 39"/>
            <p:cNvSpPr txBox="1">
              <a:spLocks noChangeArrowheads="1"/>
            </p:cNvSpPr>
            <p:nvPr/>
          </p:nvSpPr>
          <p:spPr bwMode="auto">
            <a:xfrm>
              <a:off x="0" y="0"/>
              <a:ext cx="115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楷体" panose="02010609060101010101" pitchFamily="49" charset="-122"/>
                  <a:ea typeface="楷体" panose="02010609060101010101" pitchFamily="49" charset="-122"/>
                </a:rPr>
                <a:t>聚心</a:t>
              </a:r>
            </a:p>
          </p:txBody>
        </p:sp>
        <p:sp>
          <p:nvSpPr>
            <p:cNvPr id="7181" name="文本框 40"/>
            <p:cNvSpPr txBox="1">
              <a:spLocks noChangeArrowheads="1"/>
            </p:cNvSpPr>
            <p:nvPr/>
          </p:nvSpPr>
          <p:spPr bwMode="auto">
            <a:xfrm>
              <a:off x="830145" y="12700"/>
              <a:ext cx="115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800">
                  <a:solidFill>
                    <a:srgbClr val="C00000"/>
                  </a:solidFill>
                  <a:latin typeface="楷体" panose="02010609060101010101" pitchFamily="49" charset="-122"/>
                  <a:ea typeface="楷体" panose="02010609060101010101" pitchFamily="49" charset="-122"/>
                </a:rPr>
                <a:t>·</a:t>
              </a:r>
              <a:endParaRPr lang="zh-CN" altLang="en-US" sz="2800">
                <a:solidFill>
                  <a:srgbClr val="C00000"/>
                </a:solidFill>
                <a:latin typeface="楷体" panose="02010609060101010101" pitchFamily="49" charset="-122"/>
                <a:ea typeface="楷体" panose="02010609060101010101" pitchFamily="49" charset="-122"/>
              </a:endParaRPr>
            </a:p>
          </p:txBody>
        </p:sp>
        <p:sp>
          <p:nvSpPr>
            <p:cNvPr id="7182" name="文本框 41"/>
            <p:cNvSpPr txBox="1">
              <a:spLocks noChangeArrowheads="1"/>
            </p:cNvSpPr>
            <p:nvPr/>
          </p:nvSpPr>
          <p:spPr bwMode="auto">
            <a:xfrm>
              <a:off x="1294928" y="0"/>
              <a:ext cx="2198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楷体" panose="02010609060101010101" pitchFamily="49" charset="-122"/>
                  <a:ea typeface="楷体" panose="02010609060101010101" pitchFamily="49" charset="-122"/>
                </a:rPr>
                <a:t>团队成员</a:t>
              </a:r>
            </a:p>
          </p:txBody>
        </p:sp>
      </p:grpSp>
      <p:grpSp>
        <p:nvGrpSpPr>
          <p:cNvPr id="7183" name="组合 42"/>
          <p:cNvGrpSpPr/>
          <p:nvPr/>
        </p:nvGrpSpPr>
        <p:grpSpPr bwMode="auto">
          <a:xfrm>
            <a:off x="1993900" y="3898900"/>
            <a:ext cx="3494088" cy="536575"/>
            <a:chOff x="0" y="0"/>
            <a:chExt cx="3493733" cy="535920"/>
          </a:xfrm>
        </p:grpSpPr>
        <p:sp>
          <p:nvSpPr>
            <p:cNvPr id="7184" name="文本框 43"/>
            <p:cNvSpPr txBox="1">
              <a:spLocks noChangeArrowheads="1"/>
            </p:cNvSpPr>
            <p:nvPr/>
          </p:nvSpPr>
          <p:spPr bwMode="auto">
            <a:xfrm>
              <a:off x="0" y="0"/>
              <a:ext cx="115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楷体" panose="02010609060101010101" pitchFamily="49" charset="-122"/>
                  <a:ea typeface="楷体" panose="02010609060101010101" pitchFamily="49" charset="-122"/>
                </a:rPr>
                <a:t>臻美</a:t>
              </a:r>
            </a:p>
          </p:txBody>
        </p:sp>
        <p:sp>
          <p:nvSpPr>
            <p:cNvPr id="7185" name="文本框 44"/>
            <p:cNvSpPr txBox="1">
              <a:spLocks noChangeArrowheads="1"/>
            </p:cNvSpPr>
            <p:nvPr/>
          </p:nvSpPr>
          <p:spPr bwMode="auto">
            <a:xfrm>
              <a:off x="830145" y="12700"/>
              <a:ext cx="115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800">
                  <a:solidFill>
                    <a:srgbClr val="C00000"/>
                  </a:solidFill>
                  <a:latin typeface="楷体" panose="02010609060101010101" pitchFamily="49" charset="-122"/>
                  <a:ea typeface="楷体" panose="02010609060101010101" pitchFamily="49" charset="-122"/>
                </a:rPr>
                <a:t>·</a:t>
              </a:r>
              <a:endParaRPr lang="zh-CN" altLang="en-US" sz="2800">
                <a:solidFill>
                  <a:srgbClr val="C00000"/>
                </a:solidFill>
                <a:latin typeface="楷体" panose="02010609060101010101" pitchFamily="49" charset="-122"/>
                <a:ea typeface="楷体" panose="02010609060101010101" pitchFamily="49" charset="-122"/>
              </a:endParaRPr>
            </a:p>
          </p:txBody>
        </p:sp>
        <p:sp>
          <p:nvSpPr>
            <p:cNvPr id="7186" name="文本框 45"/>
            <p:cNvSpPr txBox="1">
              <a:spLocks noChangeArrowheads="1"/>
            </p:cNvSpPr>
            <p:nvPr/>
          </p:nvSpPr>
          <p:spPr bwMode="auto">
            <a:xfrm>
              <a:off x="1294928" y="0"/>
              <a:ext cx="2198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楷体" panose="02010609060101010101" pitchFamily="49" charset="-122"/>
                  <a:ea typeface="楷体" panose="02010609060101010101" pitchFamily="49" charset="-122"/>
                </a:rPr>
                <a:t>行业市场</a:t>
              </a:r>
            </a:p>
          </p:txBody>
        </p:sp>
      </p:grpSp>
      <p:grpSp>
        <p:nvGrpSpPr>
          <p:cNvPr id="7187" name="组合 46"/>
          <p:cNvGrpSpPr/>
          <p:nvPr/>
        </p:nvGrpSpPr>
        <p:grpSpPr bwMode="auto">
          <a:xfrm>
            <a:off x="1993900" y="4430713"/>
            <a:ext cx="3494088" cy="536575"/>
            <a:chOff x="0" y="0"/>
            <a:chExt cx="3493733" cy="535920"/>
          </a:xfrm>
        </p:grpSpPr>
        <p:sp>
          <p:nvSpPr>
            <p:cNvPr id="7188" name="文本框 47"/>
            <p:cNvSpPr txBox="1">
              <a:spLocks noChangeArrowheads="1"/>
            </p:cNvSpPr>
            <p:nvPr/>
          </p:nvSpPr>
          <p:spPr bwMode="auto">
            <a:xfrm>
              <a:off x="0" y="0"/>
              <a:ext cx="115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楷体" panose="02010609060101010101" pitchFamily="49" charset="-122"/>
                  <a:ea typeface="楷体" panose="02010609060101010101" pitchFamily="49" charset="-122"/>
                </a:rPr>
                <a:t>闪耀</a:t>
              </a:r>
            </a:p>
          </p:txBody>
        </p:sp>
        <p:sp>
          <p:nvSpPr>
            <p:cNvPr id="7189" name="文本框 48"/>
            <p:cNvSpPr txBox="1">
              <a:spLocks noChangeArrowheads="1"/>
            </p:cNvSpPr>
            <p:nvPr/>
          </p:nvSpPr>
          <p:spPr bwMode="auto">
            <a:xfrm>
              <a:off x="830145" y="12700"/>
              <a:ext cx="115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800">
                  <a:solidFill>
                    <a:srgbClr val="C00000"/>
                  </a:solidFill>
                  <a:latin typeface="楷体" panose="02010609060101010101" pitchFamily="49" charset="-122"/>
                  <a:ea typeface="楷体" panose="02010609060101010101" pitchFamily="49" charset="-122"/>
                </a:rPr>
                <a:t>·</a:t>
              </a:r>
              <a:endParaRPr lang="zh-CN" altLang="en-US" sz="2800">
                <a:solidFill>
                  <a:srgbClr val="C00000"/>
                </a:solidFill>
                <a:latin typeface="楷体" panose="02010609060101010101" pitchFamily="49" charset="-122"/>
                <a:ea typeface="楷体" panose="02010609060101010101" pitchFamily="49" charset="-122"/>
              </a:endParaRPr>
            </a:p>
          </p:txBody>
        </p:sp>
        <p:sp>
          <p:nvSpPr>
            <p:cNvPr id="7190" name="文本框 49"/>
            <p:cNvSpPr txBox="1">
              <a:spLocks noChangeArrowheads="1"/>
            </p:cNvSpPr>
            <p:nvPr/>
          </p:nvSpPr>
          <p:spPr bwMode="auto">
            <a:xfrm>
              <a:off x="1294928" y="0"/>
              <a:ext cx="2198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楷体" panose="02010609060101010101" pitchFamily="49" charset="-122"/>
                  <a:ea typeface="楷体" panose="02010609060101010101" pitchFamily="49" charset="-122"/>
                </a:rPr>
                <a:t>项目特色</a:t>
              </a:r>
            </a:p>
          </p:txBody>
        </p:sp>
      </p:grpSp>
      <p:grpSp>
        <p:nvGrpSpPr>
          <p:cNvPr id="7191" name="组合 50"/>
          <p:cNvGrpSpPr/>
          <p:nvPr/>
        </p:nvGrpSpPr>
        <p:grpSpPr bwMode="auto">
          <a:xfrm>
            <a:off x="1993900" y="4978400"/>
            <a:ext cx="3494088" cy="534988"/>
            <a:chOff x="0" y="0"/>
            <a:chExt cx="3493733" cy="535920"/>
          </a:xfrm>
        </p:grpSpPr>
        <p:sp>
          <p:nvSpPr>
            <p:cNvPr id="7192" name="文本框 51"/>
            <p:cNvSpPr txBox="1">
              <a:spLocks noChangeArrowheads="1"/>
            </p:cNvSpPr>
            <p:nvPr/>
          </p:nvSpPr>
          <p:spPr bwMode="auto">
            <a:xfrm>
              <a:off x="0" y="0"/>
              <a:ext cx="115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楷体" panose="02010609060101010101" pitchFamily="49" charset="-122"/>
                  <a:ea typeface="楷体" panose="02010609060101010101" pitchFamily="49" charset="-122"/>
                </a:rPr>
                <a:t>并进</a:t>
              </a:r>
            </a:p>
          </p:txBody>
        </p:sp>
        <p:sp>
          <p:nvSpPr>
            <p:cNvPr id="7193" name="文本框 52"/>
            <p:cNvSpPr txBox="1">
              <a:spLocks noChangeArrowheads="1"/>
            </p:cNvSpPr>
            <p:nvPr/>
          </p:nvSpPr>
          <p:spPr bwMode="auto">
            <a:xfrm>
              <a:off x="830145" y="12700"/>
              <a:ext cx="115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800">
                  <a:solidFill>
                    <a:srgbClr val="C00000"/>
                  </a:solidFill>
                  <a:latin typeface="楷体" panose="02010609060101010101" pitchFamily="49" charset="-122"/>
                  <a:ea typeface="楷体" panose="02010609060101010101" pitchFamily="49" charset="-122"/>
                </a:rPr>
                <a:t>·</a:t>
              </a:r>
              <a:endParaRPr lang="zh-CN" altLang="en-US" sz="2800">
                <a:solidFill>
                  <a:srgbClr val="C00000"/>
                </a:solidFill>
                <a:latin typeface="楷体" panose="02010609060101010101" pitchFamily="49" charset="-122"/>
                <a:ea typeface="楷体" panose="02010609060101010101" pitchFamily="49" charset="-122"/>
              </a:endParaRPr>
            </a:p>
          </p:txBody>
        </p:sp>
        <p:sp>
          <p:nvSpPr>
            <p:cNvPr id="7194" name="文本框 53"/>
            <p:cNvSpPr txBox="1">
              <a:spLocks noChangeArrowheads="1"/>
            </p:cNvSpPr>
            <p:nvPr/>
          </p:nvSpPr>
          <p:spPr bwMode="auto">
            <a:xfrm>
              <a:off x="1294928" y="0"/>
              <a:ext cx="2198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楷体" panose="02010609060101010101" pitchFamily="49" charset="-122"/>
                  <a:ea typeface="楷体" panose="02010609060101010101" pitchFamily="49" charset="-122"/>
                </a:rPr>
                <a:t>财务计划</a:t>
              </a:r>
            </a:p>
          </p:txBody>
        </p:sp>
      </p:grpSp>
      <p:cxnSp>
        <p:nvCxnSpPr>
          <p:cNvPr id="7195" name="直接连接符 54"/>
          <p:cNvCxnSpPr>
            <a:cxnSpLocks noChangeShapeType="1"/>
          </p:cNvCxnSpPr>
          <p:nvPr/>
        </p:nvCxnSpPr>
        <p:spPr bwMode="auto">
          <a:xfrm>
            <a:off x="2108200" y="2638425"/>
            <a:ext cx="2730500" cy="0"/>
          </a:xfrm>
          <a:prstGeom prst="line">
            <a:avLst/>
          </a:prstGeom>
          <a:noFill/>
          <a:ln w="6350" cmpd="sng">
            <a:solidFill>
              <a:srgbClr val="A6A6A6"/>
            </a:solidFill>
            <a:roun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20"/>
          <p:cNvGrpSpPr/>
          <p:nvPr/>
        </p:nvGrpSpPr>
        <p:grpSpPr bwMode="auto">
          <a:xfrm>
            <a:off x="3641725" y="993775"/>
            <a:ext cx="4613275" cy="4665663"/>
            <a:chOff x="0" y="0"/>
            <a:chExt cx="4613650" cy="4664477"/>
          </a:xfrm>
        </p:grpSpPr>
        <p:pic>
          <p:nvPicPr>
            <p:cNvPr id="8195"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13650" cy="4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文本框 9"/>
            <p:cNvSpPr txBox="1">
              <a:spLocks noChangeArrowheads="1"/>
            </p:cNvSpPr>
            <p:nvPr/>
          </p:nvSpPr>
          <p:spPr bwMode="auto">
            <a:xfrm>
              <a:off x="1855444" y="3157652"/>
              <a:ext cx="1334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项目概述</a:t>
              </a:r>
            </a:p>
          </p:txBody>
        </p:sp>
        <p:cxnSp>
          <p:nvCxnSpPr>
            <p:cNvPr id="8197" name="直接连接符 11"/>
            <p:cNvCxnSpPr>
              <a:cxnSpLocks noChangeShapeType="1"/>
            </p:cNvCxnSpPr>
            <p:nvPr/>
          </p:nvCxnSpPr>
          <p:spPr bwMode="auto">
            <a:xfrm>
              <a:off x="472649" y="3356115"/>
              <a:ext cx="1087849"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cxnSp>
          <p:nvCxnSpPr>
            <p:cNvPr id="8198" name="直接连接符 13"/>
            <p:cNvCxnSpPr>
              <a:cxnSpLocks noChangeShapeType="1"/>
            </p:cNvCxnSpPr>
            <p:nvPr/>
          </p:nvCxnSpPr>
          <p:spPr bwMode="auto">
            <a:xfrm>
              <a:off x="3315250" y="3356115"/>
              <a:ext cx="1087849"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grpSp>
      <p:pic>
        <p:nvPicPr>
          <p:cNvPr id="8199" name="图片 1"/>
          <p:cNvPicPr>
            <a:picLocks noChangeAspect="1" noChangeArrowheads="1"/>
          </p:cNvPicPr>
          <p:nvPr/>
        </p:nvPicPr>
        <p:blipFill>
          <a:blip r:embed="rId4">
            <a:extLst>
              <a:ext uri="{28A0092B-C50C-407E-A947-70E740481C1C}">
                <a14:useLocalDpi xmlns:a14="http://schemas.microsoft.com/office/drawing/2010/main" val="0"/>
              </a:ext>
            </a:extLst>
          </a:blip>
          <a:srcRect l="24562" t="13261" r="25813" b="25182"/>
          <a:stretch>
            <a:fillRect/>
          </a:stretch>
        </p:blipFill>
        <p:spPr bwMode="auto">
          <a:xfrm>
            <a:off x="5072063" y="1825625"/>
            <a:ext cx="1908175"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图片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0" y="295275"/>
            <a:ext cx="56832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图片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8713" y="2214563"/>
            <a:ext cx="12144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图片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0" y="163513"/>
            <a:ext cx="187483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2"/>
          <p:cNvSpPr>
            <a:spLocks noChangeArrowheads="1"/>
          </p:cNvSpPr>
          <p:nvPr/>
        </p:nvSpPr>
        <p:spPr bwMode="auto">
          <a:xfrm>
            <a:off x="963613" y="0"/>
            <a:ext cx="2419350" cy="6858000"/>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024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990600"/>
            <a:ext cx="3724275"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矩形 3"/>
          <p:cNvSpPr>
            <a:spLocks noChangeArrowheads="1"/>
          </p:cNvSpPr>
          <p:nvPr/>
        </p:nvSpPr>
        <p:spPr bwMode="auto">
          <a:xfrm>
            <a:off x="4687888" y="261620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a:t>
            </a:r>
          </a:p>
        </p:txBody>
      </p:sp>
      <p:grpSp>
        <p:nvGrpSpPr>
          <p:cNvPr id="10245" name="组合 4"/>
          <p:cNvGrpSpPr/>
          <p:nvPr/>
        </p:nvGrpSpPr>
        <p:grpSpPr bwMode="auto">
          <a:xfrm>
            <a:off x="4687888" y="1866900"/>
            <a:ext cx="2973387" cy="749300"/>
            <a:chOff x="0" y="0"/>
            <a:chExt cx="2972780" cy="749440"/>
          </a:xfrm>
        </p:grpSpPr>
        <p:pic>
          <p:nvPicPr>
            <p:cNvPr id="10246"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文本框 6"/>
            <p:cNvSpPr txBox="1">
              <a:spLocks noChangeArrowheads="1"/>
            </p:cNvSpPr>
            <p:nvPr/>
          </p:nvSpPr>
          <p:spPr bwMode="auto">
            <a:xfrm>
              <a:off x="308377" y="122461"/>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248" name="矩形 7"/>
          <p:cNvSpPr>
            <a:spLocks noChangeArrowheads="1"/>
          </p:cNvSpPr>
          <p:nvPr/>
        </p:nvSpPr>
        <p:spPr bwMode="auto">
          <a:xfrm>
            <a:off x="8602663" y="261620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a:t>
            </a:r>
          </a:p>
        </p:txBody>
      </p:sp>
      <p:grpSp>
        <p:nvGrpSpPr>
          <p:cNvPr id="10249" name="组合 8"/>
          <p:cNvGrpSpPr/>
          <p:nvPr/>
        </p:nvGrpSpPr>
        <p:grpSpPr bwMode="auto">
          <a:xfrm>
            <a:off x="8602663" y="1866900"/>
            <a:ext cx="2973387" cy="749300"/>
            <a:chOff x="0" y="0"/>
            <a:chExt cx="2972780" cy="749440"/>
          </a:xfrm>
        </p:grpSpPr>
        <p:pic>
          <p:nvPicPr>
            <p:cNvPr id="10250"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文本框 10"/>
            <p:cNvSpPr txBox="1">
              <a:spLocks noChangeArrowheads="1"/>
            </p:cNvSpPr>
            <p:nvPr/>
          </p:nvSpPr>
          <p:spPr bwMode="auto">
            <a:xfrm>
              <a:off x="308377" y="122461"/>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252" name="矩形 11"/>
          <p:cNvSpPr>
            <a:spLocks noChangeArrowheads="1"/>
          </p:cNvSpPr>
          <p:nvPr/>
        </p:nvSpPr>
        <p:spPr bwMode="auto">
          <a:xfrm>
            <a:off x="4687888" y="440690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a:t>
            </a:r>
          </a:p>
        </p:txBody>
      </p:sp>
      <p:grpSp>
        <p:nvGrpSpPr>
          <p:cNvPr id="10253" name="组合 12"/>
          <p:cNvGrpSpPr/>
          <p:nvPr/>
        </p:nvGrpSpPr>
        <p:grpSpPr bwMode="auto">
          <a:xfrm>
            <a:off x="4687888" y="3657600"/>
            <a:ext cx="2973387" cy="749300"/>
            <a:chOff x="0" y="0"/>
            <a:chExt cx="2972780" cy="749440"/>
          </a:xfrm>
        </p:grpSpPr>
        <p:pic>
          <p:nvPicPr>
            <p:cNvPr id="10254"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文本框 14"/>
            <p:cNvSpPr txBox="1">
              <a:spLocks noChangeArrowheads="1"/>
            </p:cNvSpPr>
            <p:nvPr/>
          </p:nvSpPr>
          <p:spPr bwMode="auto">
            <a:xfrm>
              <a:off x="308377" y="122461"/>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256" name="矩形 15"/>
          <p:cNvSpPr>
            <a:spLocks noChangeArrowheads="1"/>
          </p:cNvSpPr>
          <p:nvPr/>
        </p:nvSpPr>
        <p:spPr bwMode="auto">
          <a:xfrm>
            <a:off x="8602663" y="440690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a:t>
            </a:r>
          </a:p>
        </p:txBody>
      </p:sp>
      <p:grpSp>
        <p:nvGrpSpPr>
          <p:cNvPr id="10257" name="组合 16"/>
          <p:cNvGrpSpPr/>
          <p:nvPr/>
        </p:nvGrpSpPr>
        <p:grpSpPr bwMode="auto">
          <a:xfrm>
            <a:off x="8602663" y="3657600"/>
            <a:ext cx="2973387" cy="749300"/>
            <a:chOff x="0" y="0"/>
            <a:chExt cx="2972780" cy="749440"/>
          </a:xfrm>
        </p:grpSpPr>
        <p:pic>
          <p:nvPicPr>
            <p:cNvPr id="10258" name="图片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文本框 18"/>
            <p:cNvSpPr txBox="1">
              <a:spLocks noChangeArrowheads="1"/>
            </p:cNvSpPr>
            <p:nvPr/>
          </p:nvSpPr>
          <p:spPr bwMode="auto">
            <a:xfrm>
              <a:off x="308377" y="122461"/>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850" y="3175"/>
            <a:ext cx="39004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0725"/>
            <a:ext cx="2849563"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图片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1646238"/>
            <a:ext cx="19208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9" name="组合 4"/>
          <p:cNvGrpSpPr/>
          <p:nvPr/>
        </p:nvGrpSpPr>
        <p:grpSpPr bwMode="auto">
          <a:xfrm>
            <a:off x="2338388" y="946150"/>
            <a:ext cx="4557712" cy="3978275"/>
            <a:chOff x="0" y="0"/>
            <a:chExt cx="4556769" cy="3977648"/>
          </a:xfrm>
        </p:grpSpPr>
        <p:pic>
          <p:nvPicPr>
            <p:cNvPr id="11270" name="图片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56769" cy="397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文本框 14"/>
            <p:cNvSpPr txBox="1">
              <a:spLocks noChangeArrowheads="1"/>
            </p:cNvSpPr>
            <p:nvPr/>
          </p:nvSpPr>
          <p:spPr bwMode="auto">
            <a:xfrm>
              <a:off x="1717439" y="1509053"/>
              <a:ext cx="1103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FFFFFF"/>
                  </a:solidFill>
                  <a:latin typeface="微软雅黑" panose="020B0503020204020204" pitchFamily="34" charset="-122"/>
                  <a:ea typeface="微软雅黑" panose="020B0503020204020204" pitchFamily="34" charset="-122"/>
                </a:rPr>
                <a:t>核心</a:t>
              </a:r>
            </a:p>
          </p:txBody>
        </p:sp>
      </p:grpSp>
      <p:sp>
        <p:nvSpPr>
          <p:cNvPr id="11272" name="矩形 19"/>
          <p:cNvSpPr>
            <a:spLocks noChangeArrowheads="1"/>
          </p:cNvSpPr>
          <p:nvPr/>
        </p:nvSpPr>
        <p:spPr bwMode="auto">
          <a:xfrm>
            <a:off x="7200900" y="5246688"/>
            <a:ext cx="3128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grpSp>
        <p:nvGrpSpPr>
          <p:cNvPr id="11273" name="组合 20"/>
          <p:cNvGrpSpPr/>
          <p:nvPr/>
        </p:nvGrpSpPr>
        <p:grpSpPr bwMode="auto">
          <a:xfrm>
            <a:off x="7200900" y="4124325"/>
            <a:ext cx="3878263" cy="1065213"/>
            <a:chOff x="0" y="0"/>
            <a:chExt cx="3877973" cy="1065858"/>
          </a:xfrm>
        </p:grpSpPr>
        <p:pic>
          <p:nvPicPr>
            <p:cNvPr id="11274" name="图片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877973" cy="10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文本框 22"/>
            <p:cNvSpPr txBox="1">
              <a:spLocks noChangeArrowheads="1"/>
            </p:cNvSpPr>
            <p:nvPr/>
          </p:nvSpPr>
          <p:spPr bwMode="auto">
            <a:xfrm>
              <a:off x="384578" y="291039"/>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86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矩形 7"/>
          <p:cNvSpPr>
            <a:spLocks noChangeArrowheads="1"/>
          </p:cNvSpPr>
          <p:nvPr/>
        </p:nvSpPr>
        <p:spPr bwMode="auto">
          <a:xfrm>
            <a:off x="4879975" y="4760913"/>
            <a:ext cx="55657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
        <p:nvSpPr>
          <p:cNvPr id="12292" name="矩形 8"/>
          <p:cNvSpPr>
            <a:spLocks noChangeArrowheads="1"/>
          </p:cNvSpPr>
          <p:nvPr/>
        </p:nvSpPr>
        <p:spPr bwMode="auto">
          <a:xfrm>
            <a:off x="4879975" y="3965575"/>
            <a:ext cx="5565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grpSp>
        <p:nvGrpSpPr>
          <p:cNvPr id="12293" name="组合 9"/>
          <p:cNvGrpSpPr/>
          <p:nvPr/>
        </p:nvGrpSpPr>
        <p:grpSpPr bwMode="auto">
          <a:xfrm>
            <a:off x="4879975" y="2895600"/>
            <a:ext cx="3789363" cy="955675"/>
            <a:chOff x="0" y="0"/>
            <a:chExt cx="3788756" cy="955148"/>
          </a:xfrm>
        </p:grpSpPr>
        <p:pic>
          <p:nvPicPr>
            <p:cNvPr id="12294"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文本框 11"/>
            <p:cNvSpPr txBox="1">
              <a:spLocks noChangeArrowheads="1"/>
            </p:cNvSpPr>
            <p:nvPr/>
          </p:nvSpPr>
          <p:spPr bwMode="auto">
            <a:xfrm>
              <a:off x="384577" y="180329"/>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20"/>
          <p:cNvGrpSpPr/>
          <p:nvPr/>
        </p:nvGrpSpPr>
        <p:grpSpPr bwMode="auto">
          <a:xfrm>
            <a:off x="3641725" y="993775"/>
            <a:ext cx="4613275" cy="4665663"/>
            <a:chOff x="0" y="0"/>
            <a:chExt cx="4613650" cy="4664477"/>
          </a:xfrm>
        </p:grpSpPr>
        <p:pic>
          <p:nvPicPr>
            <p:cNvPr id="13315"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13650" cy="4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文本框 9"/>
            <p:cNvSpPr txBox="1">
              <a:spLocks noChangeArrowheads="1"/>
            </p:cNvSpPr>
            <p:nvPr/>
          </p:nvSpPr>
          <p:spPr bwMode="auto">
            <a:xfrm>
              <a:off x="1855444" y="3157652"/>
              <a:ext cx="1334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团队成员</a:t>
              </a:r>
            </a:p>
          </p:txBody>
        </p:sp>
        <p:cxnSp>
          <p:nvCxnSpPr>
            <p:cNvPr id="13317" name="直接连接符 11"/>
            <p:cNvCxnSpPr>
              <a:cxnSpLocks noChangeShapeType="1"/>
            </p:cNvCxnSpPr>
            <p:nvPr/>
          </p:nvCxnSpPr>
          <p:spPr bwMode="auto">
            <a:xfrm>
              <a:off x="472649" y="3356115"/>
              <a:ext cx="1087849"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cxnSp>
          <p:nvCxnSpPr>
            <p:cNvPr id="13318" name="直接连接符 13"/>
            <p:cNvCxnSpPr>
              <a:cxnSpLocks noChangeShapeType="1"/>
            </p:cNvCxnSpPr>
            <p:nvPr/>
          </p:nvCxnSpPr>
          <p:spPr bwMode="auto">
            <a:xfrm>
              <a:off x="3315250" y="3356115"/>
              <a:ext cx="1087849"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grpSp>
      <p:pic>
        <p:nvPicPr>
          <p:cNvPr id="13319" name="图片 1"/>
          <p:cNvPicPr>
            <a:picLocks noChangeAspect="1" noChangeArrowheads="1"/>
          </p:cNvPicPr>
          <p:nvPr/>
        </p:nvPicPr>
        <p:blipFill>
          <a:blip r:embed="rId4">
            <a:extLst>
              <a:ext uri="{28A0092B-C50C-407E-A947-70E740481C1C}">
                <a14:useLocalDpi xmlns:a14="http://schemas.microsoft.com/office/drawing/2010/main" val="0"/>
              </a:ext>
            </a:extLst>
          </a:blip>
          <a:srcRect l="27899" t="9360" r="25397" b="20848"/>
          <a:stretch>
            <a:fillRect/>
          </a:stretch>
        </p:blipFill>
        <p:spPr bwMode="auto">
          <a:xfrm>
            <a:off x="5143500" y="1720850"/>
            <a:ext cx="179705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图片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0" y="295275"/>
            <a:ext cx="56832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图片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8713" y="2214563"/>
            <a:ext cx="12144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图片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0" y="163513"/>
            <a:ext cx="187483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575" y="1055688"/>
            <a:ext cx="146843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588" y="2411413"/>
            <a:ext cx="5588000"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图片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1025" y="0"/>
            <a:ext cx="397033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5" name="组合 12"/>
          <p:cNvGrpSpPr/>
          <p:nvPr/>
        </p:nvGrpSpPr>
        <p:grpSpPr bwMode="auto">
          <a:xfrm>
            <a:off x="1114425" y="0"/>
            <a:ext cx="3524250" cy="6858000"/>
            <a:chOff x="0" y="0"/>
            <a:chExt cx="3524426" cy="6858000"/>
          </a:xfrm>
        </p:grpSpPr>
        <p:sp>
          <p:nvSpPr>
            <p:cNvPr id="15366" name="矩形 1"/>
            <p:cNvSpPr>
              <a:spLocks noChangeArrowheads="1"/>
            </p:cNvSpPr>
            <p:nvPr/>
          </p:nvSpPr>
          <p:spPr bwMode="auto">
            <a:xfrm>
              <a:off x="0" y="0"/>
              <a:ext cx="3088821" cy="6858000"/>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7" name="文本框 2"/>
            <p:cNvSpPr txBox="1">
              <a:spLocks noChangeArrowheads="1"/>
            </p:cNvSpPr>
            <p:nvPr/>
          </p:nvSpPr>
          <p:spPr bwMode="auto">
            <a:xfrm>
              <a:off x="35115" y="851095"/>
              <a:ext cx="18722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FFFFFF"/>
                  </a:solidFill>
                  <a:latin typeface="叶根友毛笔行书简体" pitchFamily="2" charset="-122"/>
                  <a:ea typeface="叶根友毛笔行书简体" pitchFamily="2" charset="-122"/>
                </a:rPr>
                <a:t>核心介绍：</a:t>
              </a:r>
            </a:p>
          </p:txBody>
        </p:sp>
        <p:sp>
          <p:nvSpPr>
            <p:cNvPr id="15368" name="文本框 8"/>
            <p:cNvSpPr txBox="1">
              <a:spLocks noChangeArrowheads="1"/>
            </p:cNvSpPr>
            <p:nvPr/>
          </p:nvSpPr>
          <p:spPr bwMode="auto">
            <a:xfrm>
              <a:off x="873665" y="1451730"/>
              <a:ext cx="26507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1400">
                  <a:solidFill>
                    <a:srgbClr val="FFFFFF"/>
                  </a:solidFill>
                  <a:latin typeface="微软雅黑" panose="020B0503020204020204" pitchFamily="34" charset="-122"/>
                  <a:ea typeface="微软雅黑" panose="020B0503020204020204" pitchFamily="34" charset="-122"/>
                </a:rPr>
                <a:t>——</a:t>
              </a:r>
              <a:r>
                <a:rPr lang="zh-CN" altLang="en-US" sz="1400">
                  <a:solidFill>
                    <a:srgbClr val="FFFFFF"/>
                  </a:solidFill>
                  <a:latin typeface="微软雅黑" panose="020B0503020204020204" pitchFamily="34" charset="-122"/>
                  <a:ea typeface="微软雅黑" panose="020B0503020204020204" pitchFamily="34" charset="-122"/>
                </a:rPr>
                <a:t>你的工作或者个人</a:t>
              </a:r>
            </a:p>
          </p:txBody>
        </p:sp>
        <p:sp>
          <p:nvSpPr>
            <p:cNvPr id="15369" name="文本框 10"/>
            <p:cNvSpPr txBox="1">
              <a:spLocks noChangeArrowheads="1"/>
            </p:cNvSpPr>
            <p:nvPr/>
          </p:nvSpPr>
          <p:spPr bwMode="auto">
            <a:xfrm>
              <a:off x="211355" y="3718448"/>
              <a:ext cx="2736305"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rgbClr val="FFFFFF"/>
                  </a:solidFill>
                  <a:latin typeface="微软雅黑" panose="020B0503020204020204" pitchFamily="34" charset="-122"/>
                  <a:ea typeface="微软雅黑" panose="020B0503020204020204" pitchFamily="34" charset="-122"/>
                </a:rPr>
                <a:t>单击此处添加标题单击此处添加标题单击此处添加标题单击此处添加标题</a:t>
              </a:r>
            </a:p>
            <a:p>
              <a:pPr eaLnBrk="1" hangingPunct="1"/>
              <a:r>
                <a:rPr lang="zh-CN" altLang="en-US" sz="1100">
                  <a:solidFill>
                    <a:srgbClr val="FFFFFF"/>
                  </a:solidFill>
                  <a:latin typeface="微软雅黑" panose="020B0503020204020204" pitchFamily="34" charset="-122"/>
                  <a:ea typeface="微软雅黑" panose="020B0503020204020204" pitchFamily="34" charset="-122"/>
                </a:rPr>
                <a:t>单击此处添加标题单击此处添加标题单击此处添加标题单击此处添加标题</a:t>
              </a:r>
            </a:p>
            <a:p>
              <a:pPr eaLnBrk="1" hangingPunct="1"/>
              <a:r>
                <a:rPr lang="zh-CN" altLang="en-US" sz="1100">
                  <a:solidFill>
                    <a:srgbClr val="FFFFFF"/>
                  </a:solidFill>
                  <a:latin typeface="微软雅黑" panose="020B0503020204020204" pitchFamily="34" charset="-122"/>
                  <a:ea typeface="微软雅黑" panose="020B0503020204020204" pitchFamily="34" charset="-122"/>
                </a:rPr>
                <a:t>单击此处添加标题单击此处添加标题单击此处添加标题单击此处添加标题</a:t>
              </a:r>
            </a:p>
            <a:p>
              <a:pPr eaLnBrk="1" hangingPunct="1"/>
              <a:r>
                <a:rPr lang="zh-CN" altLang="en-US" sz="1100">
                  <a:solidFill>
                    <a:srgbClr val="FFFFFF"/>
                  </a:solidFill>
                  <a:latin typeface="微软雅黑" panose="020B0503020204020204" pitchFamily="34" charset="-122"/>
                  <a:ea typeface="微软雅黑" panose="020B0503020204020204" pitchFamily="34" charset="-122"/>
                </a:rPr>
                <a:t>单击此处添加标题单击此处添加标题</a:t>
              </a:r>
            </a:p>
            <a:p>
              <a:pPr eaLnBrk="1" hangingPunct="1"/>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15370" name="文本框 11"/>
            <p:cNvSpPr txBox="1">
              <a:spLocks noChangeArrowheads="1"/>
            </p:cNvSpPr>
            <p:nvPr/>
          </p:nvSpPr>
          <p:spPr bwMode="auto">
            <a:xfrm>
              <a:off x="211354" y="5118476"/>
              <a:ext cx="27363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rgbClr val="FFFFFF"/>
                  </a:solidFill>
                  <a:latin typeface="微软雅黑" panose="020B0503020204020204" pitchFamily="34" charset="-122"/>
                  <a:ea typeface="微软雅黑" panose="020B0503020204020204" pitchFamily="34" charset="-122"/>
                </a:rPr>
                <a:t>单击此处添加标题单击此处添加标题单击此处添加标题单击此处添加标题</a:t>
              </a:r>
            </a:p>
            <a:p>
              <a:pPr eaLnBrk="1" hangingPunct="1"/>
              <a:r>
                <a:rPr lang="zh-CN" altLang="en-US" sz="1100">
                  <a:solidFill>
                    <a:srgbClr val="FFFFFF"/>
                  </a:solidFill>
                  <a:latin typeface="微软雅黑" panose="020B0503020204020204" pitchFamily="34" charset="-122"/>
                  <a:ea typeface="微软雅黑" panose="020B0503020204020204" pitchFamily="34" charset="-122"/>
                </a:rPr>
                <a:t>单击此处添加标题单击此处添加标题单击此处添加标题单击此处添加标题</a:t>
              </a:r>
            </a:p>
          </p:txBody>
        </p:sp>
      </p:grpSp>
      <p:pic>
        <p:nvPicPr>
          <p:cNvPr id="15371" name="图片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2071688"/>
            <a:ext cx="25066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3"/>
          <p:cNvGrpSpPr/>
          <p:nvPr/>
        </p:nvGrpSpPr>
        <p:grpSpPr bwMode="auto">
          <a:xfrm>
            <a:off x="152400" y="214313"/>
            <a:ext cx="5365750" cy="965200"/>
            <a:chOff x="0" y="0"/>
            <a:chExt cx="6466453" cy="1163332"/>
          </a:xfrm>
        </p:grpSpPr>
        <p:pic>
          <p:nvPicPr>
            <p:cNvPr id="16387"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4210" y="-2418911"/>
              <a:ext cx="89979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2"/>
            <p:cNvSpPr txBox="1">
              <a:spLocks noChangeArrowheads="1"/>
            </p:cNvSpPr>
            <p:nvPr/>
          </p:nvSpPr>
          <p:spPr bwMode="auto">
            <a:xfrm>
              <a:off x="1391404" y="593610"/>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单击此处添加标题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pic>
        <p:nvPicPr>
          <p:cNvPr id="16390"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0" y="-296863"/>
            <a:ext cx="4857750" cy="706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矩形 7"/>
          <p:cNvSpPr>
            <a:spLocks noChangeArrowheads="1"/>
          </p:cNvSpPr>
          <p:nvPr/>
        </p:nvSpPr>
        <p:spPr bwMode="auto">
          <a:xfrm>
            <a:off x="1292225" y="4551363"/>
            <a:ext cx="55657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
        <p:nvSpPr>
          <p:cNvPr id="16392" name="矩形 8"/>
          <p:cNvSpPr>
            <a:spLocks noChangeArrowheads="1"/>
          </p:cNvSpPr>
          <p:nvPr/>
        </p:nvSpPr>
        <p:spPr bwMode="auto">
          <a:xfrm>
            <a:off x="1292225" y="3756025"/>
            <a:ext cx="5565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grpSp>
        <p:nvGrpSpPr>
          <p:cNvPr id="16393" name="组合 9"/>
          <p:cNvGrpSpPr/>
          <p:nvPr/>
        </p:nvGrpSpPr>
        <p:grpSpPr bwMode="auto">
          <a:xfrm>
            <a:off x="1292225" y="2686050"/>
            <a:ext cx="3789363" cy="955675"/>
            <a:chOff x="0" y="0"/>
            <a:chExt cx="3788756" cy="955148"/>
          </a:xfrm>
        </p:grpSpPr>
        <p:pic>
          <p:nvPicPr>
            <p:cNvPr id="16394" name="图片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文本框 11"/>
            <p:cNvSpPr txBox="1">
              <a:spLocks noChangeArrowheads="1"/>
            </p:cNvSpPr>
            <p:nvPr/>
          </p:nvSpPr>
          <p:spPr bwMode="auto">
            <a:xfrm>
              <a:off x="384577" y="180329"/>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848</Words>
  <Application>Microsoft Office PowerPoint</Application>
  <PresentationFormat>宽屏</PresentationFormat>
  <Paragraphs>83</Paragraphs>
  <Slides>18</Slides>
  <Notes>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楷体</vt:lpstr>
      <vt:lpstr>李旭科毛笔行书</vt:lpstr>
      <vt:lpstr>微软雅黑</vt:lpstr>
      <vt:lpstr>叶根友毛笔行书简体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天 下</cp:lastModifiedBy>
  <cp:revision>7</cp:revision>
  <dcterms:created xsi:type="dcterms:W3CDTF">2020-03-18T15:23:18Z</dcterms:created>
  <dcterms:modified xsi:type="dcterms:W3CDTF">2021-01-04T14:26:01Z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