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6E6C"/>
    <a:srgbClr val="4A423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96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0F72-7D00-4D74-95E9-7E07991B962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F629B-B6C8-4104-B7D7-ED5B6BE883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0B1B-FCC8-48B7-8AAD-6ADA0913C72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00" y="5812007"/>
            <a:ext cx="873691" cy="4212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78" y="4238334"/>
            <a:ext cx="873691" cy="4212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466" y="4546764"/>
            <a:ext cx="873691" cy="4212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58" y="5811398"/>
            <a:ext cx="873691" cy="4212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5000" contrast="65000"/>
                    </a14:imgEffect>
                    <a14:imgEffect>
                      <a14:saturation sat="397000"/>
                    </a14:imgEffect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734" y="1820087"/>
            <a:ext cx="873691" cy="4212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026" y="5779954"/>
            <a:ext cx="873691" cy="4212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032" y="5601391"/>
            <a:ext cx="873691" cy="4212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246" y="5783569"/>
            <a:ext cx="873691" cy="4212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773" y="6204801"/>
            <a:ext cx="873691" cy="4212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4700" y="3497361"/>
            <a:ext cx="873691" cy="4212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72" y="621392"/>
            <a:ext cx="1685856" cy="812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11" y="909262"/>
            <a:ext cx="3927870" cy="18937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937" y="3237784"/>
            <a:ext cx="2915608" cy="140569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91" y="5419561"/>
            <a:ext cx="2368700" cy="114201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441" y="3519401"/>
            <a:ext cx="873691" cy="421232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233714" y="682171"/>
            <a:ext cx="17288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latin typeface="汉仪中宋繁" panose="02010609000101010101" pitchFamily="49" charset="-122"/>
                <a:ea typeface="汉仪中宋繁" panose="02010609000101010101" pitchFamily="49" charset="-122"/>
              </a:rPr>
              <a:t>云</a:t>
            </a:r>
            <a:endParaRPr lang="en-US" altLang="zh-CN" sz="8800" dirty="0">
              <a:latin typeface="汉仪中宋繁" panose="02010609000101010101" pitchFamily="49" charset="-122"/>
              <a:ea typeface="汉仪中宋繁" panose="02010609000101010101" pitchFamily="49" charset="-122"/>
            </a:endParaRPr>
          </a:p>
          <a:p>
            <a:r>
              <a:rPr lang="zh-CN" altLang="en-US" sz="8800" dirty="0">
                <a:latin typeface="汉仪中宋繁" panose="02010609000101010101" pitchFamily="49" charset="-122"/>
                <a:ea typeface="汉仪中宋繁" panose="02010609000101010101" pitchFamily="49" charset="-122"/>
              </a:rPr>
              <a:t>纹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492991" y="1027792"/>
            <a:ext cx="553998" cy="1352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rPr>
              <a:t>云淡风轻</a:t>
            </a:r>
          </a:p>
        </p:txBody>
      </p:sp>
      <p:sp>
        <p:nvSpPr>
          <p:cNvPr id="21" name="半闭框 20"/>
          <p:cNvSpPr/>
          <p:nvPr/>
        </p:nvSpPr>
        <p:spPr>
          <a:xfrm flipH="1">
            <a:off x="2769990" y="969736"/>
            <a:ext cx="214992" cy="214992"/>
          </a:xfrm>
          <a:prstGeom prst="halfFrame">
            <a:avLst>
              <a:gd name="adj1" fmla="val 4835"/>
              <a:gd name="adj2" fmla="val 4834"/>
            </a:avLst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半闭框 21"/>
          <p:cNvSpPr/>
          <p:nvPr/>
        </p:nvSpPr>
        <p:spPr>
          <a:xfrm rot="10800000" flipH="1">
            <a:off x="2554998" y="2186874"/>
            <a:ext cx="214992" cy="214992"/>
          </a:xfrm>
          <a:prstGeom prst="halfFrame">
            <a:avLst>
              <a:gd name="adj1" fmla="val 4835"/>
              <a:gd name="adj2" fmla="val 4834"/>
            </a:avLst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3471026" y="969736"/>
            <a:ext cx="0" cy="1671864"/>
          </a:xfrm>
          <a:prstGeom prst="line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 flipH="1">
            <a:off x="3550075" y="959510"/>
            <a:ext cx="1292662" cy="17932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rPr>
              <a:t>云纹，古代汉族吉祥图案，象征高升和如意，应用较广。作为印染云纹，古代汉族吉祥图案，象征高升和如意，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汉仪中宋繁" panose="02010609000101010101" pitchFamily="49" charset="-122"/>
              <a:ea typeface="汉仪中宋繁" panose="0201060900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99" y="5740672"/>
            <a:ext cx="873691" cy="4212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194" y="6341185"/>
            <a:ext cx="1036278" cy="499620"/>
          </a:xfrm>
          <a:prstGeom prst="rect">
            <a:avLst/>
          </a:prstGeom>
        </p:spPr>
      </p:pic>
      <p:grpSp>
        <p:nvGrpSpPr>
          <p:cNvPr id="59" name="组合 58"/>
          <p:cNvGrpSpPr/>
          <p:nvPr/>
        </p:nvGrpSpPr>
        <p:grpSpPr>
          <a:xfrm>
            <a:off x="4840343" y="1880464"/>
            <a:ext cx="3969622" cy="743783"/>
            <a:chOff x="1335143" y="1847206"/>
            <a:chExt cx="3969622" cy="743783"/>
          </a:xfrm>
        </p:grpSpPr>
        <p:grpSp>
          <p:nvGrpSpPr>
            <p:cNvPr id="38" name="组合 37"/>
            <p:cNvGrpSpPr/>
            <p:nvPr/>
          </p:nvGrpSpPr>
          <p:grpSpPr>
            <a:xfrm>
              <a:off x="1335143" y="1847206"/>
              <a:ext cx="705085" cy="711618"/>
              <a:chOff x="1350928" y="2310775"/>
              <a:chExt cx="1487034" cy="1500813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1350928" y="2320953"/>
                <a:ext cx="1487034" cy="1490635"/>
                <a:chOff x="1350928" y="2320953"/>
                <a:chExt cx="1487034" cy="1490635"/>
              </a:xfrm>
            </p:grpSpPr>
            <p:sp>
              <p:nvSpPr>
                <p:cNvPr id="2" name="矩形 1"/>
                <p:cNvSpPr/>
                <p:nvPr/>
              </p:nvSpPr>
              <p:spPr>
                <a:xfrm>
                  <a:off x="1350928" y="2320953"/>
                  <a:ext cx="1480457" cy="148045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23" name="直接连接符 22"/>
                <p:cNvCxnSpPr>
                  <a:stCxn id="2" idx="1"/>
                  <a:endCxn id="2" idx="3"/>
                </p:cNvCxnSpPr>
                <p:nvPr/>
              </p:nvCxnSpPr>
              <p:spPr>
                <a:xfrm>
                  <a:off x="1350928" y="3061182"/>
                  <a:ext cx="148045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>
                  <a:stCxn id="2" idx="0"/>
                  <a:endCxn id="2" idx="2"/>
                </p:cNvCxnSpPr>
                <p:nvPr/>
              </p:nvCxnSpPr>
              <p:spPr>
                <a:xfrm>
                  <a:off x="2091157" y="2320953"/>
                  <a:ext cx="0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 flipH="1" flipV="1">
                  <a:off x="1352062" y="2320953"/>
                  <a:ext cx="1485900" cy="149063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 flipH="1">
                  <a:off x="1350928" y="2320953"/>
                  <a:ext cx="1480457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文本框 18"/>
              <p:cNvSpPr txBox="1"/>
              <p:nvPr/>
            </p:nvSpPr>
            <p:spPr>
              <a:xfrm>
                <a:off x="1469729" y="2310775"/>
                <a:ext cx="1242852" cy="1233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3200" dirty="0">
                    <a:solidFill>
                      <a:srgbClr val="C00000"/>
                    </a:solidFill>
                    <a:latin typeface="汉仪中宋繁" panose="02010609000101010101" pitchFamily="49" charset="-122"/>
                    <a:ea typeface="汉仪中宋繁" panose="02010609000101010101" pitchFamily="49" charset="-122"/>
                  </a:rPr>
                  <a:t>壹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 flipH="1">
              <a:off x="1980778" y="2313990"/>
              <a:ext cx="3323987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12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云纹，古代汉族吉祥图案，象征高升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713980" y="3069401"/>
            <a:ext cx="4003362" cy="743783"/>
            <a:chOff x="1208780" y="3036143"/>
            <a:chExt cx="4003362" cy="743783"/>
          </a:xfrm>
        </p:grpSpPr>
        <p:grpSp>
          <p:nvGrpSpPr>
            <p:cNvPr id="41" name="组合 40"/>
            <p:cNvGrpSpPr/>
            <p:nvPr/>
          </p:nvGrpSpPr>
          <p:grpSpPr>
            <a:xfrm>
              <a:off x="4507057" y="3036143"/>
              <a:ext cx="705085" cy="711618"/>
              <a:chOff x="1350928" y="2310775"/>
              <a:chExt cx="1487034" cy="1500813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1350928" y="2320953"/>
                <a:ext cx="1487034" cy="1490635"/>
                <a:chOff x="1350928" y="2320953"/>
                <a:chExt cx="1487034" cy="1490635"/>
              </a:xfrm>
            </p:grpSpPr>
            <p:sp>
              <p:nvSpPr>
                <p:cNvPr id="44" name="矩形 43"/>
                <p:cNvSpPr/>
                <p:nvPr/>
              </p:nvSpPr>
              <p:spPr>
                <a:xfrm>
                  <a:off x="1350928" y="2320953"/>
                  <a:ext cx="1480457" cy="148045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45" name="直接连接符 44"/>
                <p:cNvCxnSpPr>
                  <a:stCxn id="44" idx="1"/>
                  <a:endCxn id="44" idx="3"/>
                </p:cNvCxnSpPr>
                <p:nvPr/>
              </p:nvCxnSpPr>
              <p:spPr>
                <a:xfrm>
                  <a:off x="1350928" y="3061182"/>
                  <a:ext cx="148045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>
                  <a:stCxn id="44" idx="0"/>
                  <a:endCxn id="44" idx="2"/>
                </p:cNvCxnSpPr>
                <p:nvPr/>
              </p:nvCxnSpPr>
              <p:spPr>
                <a:xfrm>
                  <a:off x="2091157" y="2320953"/>
                  <a:ext cx="0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/>
              </p:nvCxnSpPr>
              <p:spPr>
                <a:xfrm flipH="1" flipV="1">
                  <a:off x="1352062" y="2320953"/>
                  <a:ext cx="1485900" cy="149063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47"/>
                <p:cNvCxnSpPr/>
                <p:nvPr/>
              </p:nvCxnSpPr>
              <p:spPr>
                <a:xfrm flipH="1">
                  <a:off x="1350928" y="2320953"/>
                  <a:ext cx="1480457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文本框 42"/>
              <p:cNvSpPr txBox="1"/>
              <p:nvPr/>
            </p:nvSpPr>
            <p:spPr>
              <a:xfrm>
                <a:off x="1469729" y="2310775"/>
                <a:ext cx="1242852" cy="1233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3200" dirty="0">
                    <a:solidFill>
                      <a:srgbClr val="C00000"/>
                    </a:solidFill>
                    <a:latin typeface="汉仪中宋繁" panose="02010609000101010101" pitchFamily="49" charset="-122"/>
                    <a:ea typeface="汉仪中宋繁" panose="02010609000101010101" pitchFamily="49" charset="-122"/>
                  </a:rPr>
                  <a:t>贰</a:t>
                </a:r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 flipH="1">
              <a:off x="1208780" y="3502927"/>
              <a:ext cx="3323987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12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云纹，古代汉族吉祥图案，象征高升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837224" y="4285678"/>
            <a:ext cx="3969622" cy="743783"/>
            <a:chOff x="1332024" y="4252420"/>
            <a:chExt cx="3969622" cy="743783"/>
          </a:xfrm>
        </p:grpSpPr>
        <p:grpSp>
          <p:nvGrpSpPr>
            <p:cNvPr id="50" name="组合 49"/>
            <p:cNvGrpSpPr/>
            <p:nvPr/>
          </p:nvGrpSpPr>
          <p:grpSpPr>
            <a:xfrm>
              <a:off x="1332024" y="4252420"/>
              <a:ext cx="705085" cy="711618"/>
              <a:chOff x="1350928" y="2310775"/>
              <a:chExt cx="1487034" cy="1500813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1350928" y="2320953"/>
                <a:ext cx="1487034" cy="1490635"/>
                <a:chOff x="1350928" y="2320953"/>
                <a:chExt cx="1487034" cy="1490635"/>
              </a:xfrm>
            </p:grpSpPr>
            <p:sp>
              <p:nvSpPr>
                <p:cNvPr id="53" name="矩形 52"/>
                <p:cNvSpPr/>
                <p:nvPr/>
              </p:nvSpPr>
              <p:spPr>
                <a:xfrm>
                  <a:off x="1350928" y="2320953"/>
                  <a:ext cx="1480457" cy="148045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54" name="直接连接符 53"/>
                <p:cNvCxnSpPr>
                  <a:stCxn id="53" idx="1"/>
                  <a:endCxn id="53" idx="3"/>
                </p:cNvCxnSpPr>
                <p:nvPr/>
              </p:nvCxnSpPr>
              <p:spPr>
                <a:xfrm>
                  <a:off x="1350928" y="3061182"/>
                  <a:ext cx="148045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>
                  <a:stCxn id="53" idx="0"/>
                  <a:endCxn id="53" idx="2"/>
                </p:cNvCxnSpPr>
                <p:nvPr/>
              </p:nvCxnSpPr>
              <p:spPr>
                <a:xfrm>
                  <a:off x="2091157" y="2320953"/>
                  <a:ext cx="0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flipH="1" flipV="1">
                  <a:off x="1352062" y="2320953"/>
                  <a:ext cx="1485900" cy="149063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接连接符 56"/>
                <p:cNvCxnSpPr/>
                <p:nvPr/>
              </p:nvCxnSpPr>
              <p:spPr>
                <a:xfrm flipH="1">
                  <a:off x="1350928" y="2320953"/>
                  <a:ext cx="1480457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文本框 51"/>
              <p:cNvSpPr txBox="1"/>
              <p:nvPr/>
            </p:nvSpPr>
            <p:spPr>
              <a:xfrm>
                <a:off x="1469729" y="2310775"/>
                <a:ext cx="1242852" cy="1233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3200" dirty="0">
                    <a:solidFill>
                      <a:srgbClr val="C00000"/>
                    </a:solidFill>
                    <a:latin typeface="汉仪中宋繁" panose="02010609000101010101" pitchFamily="49" charset="-122"/>
                    <a:ea typeface="汉仪中宋繁" panose="02010609000101010101" pitchFamily="49" charset="-122"/>
                  </a:rPr>
                  <a:t>叁</a:t>
                </a:r>
              </a:p>
            </p:txBody>
          </p:sp>
        </p:grpSp>
        <p:sp>
          <p:nvSpPr>
            <p:cNvPr id="58" name="文本框 57"/>
            <p:cNvSpPr txBox="1"/>
            <p:nvPr/>
          </p:nvSpPr>
          <p:spPr>
            <a:xfrm flipH="1">
              <a:off x="1977659" y="4719204"/>
              <a:ext cx="3323987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zh-CN" altLang="en-US" sz="12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云纹，古代汉族吉祥图案，象征高升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endParaRPr>
            </a:p>
          </p:txBody>
        </p:sp>
      </p:grpSp>
      <p:pic>
        <p:nvPicPr>
          <p:cNvPr id="62" name="图片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56" y="5740672"/>
            <a:ext cx="2318027" cy="1117589"/>
          </a:xfrm>
          <a:prstGeom prst="rect">
            <a:avLst/>
          </a:prstGeom>
        </p:spPr>
      </p:pic>
      <p:sp>
        <p:nvSpPr>
          <p:cNvPr id="63" name="文本框 62"/>
          <p:cNvSpPr txBox="1"/>
          <p:nvPr/>
        </p:nvSpPr>
        <p:spPr>
          <a:xfrm>
            <a:off x="1233714" y="682171"/>
            <a:ext cx="17288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latin typeface="汉仪中宋繁" panose="02010609000101010101" pitchFamily="49" charset="-122"/>
                <a:ea typeface="汉仪中宋繁" panose="02010609000101010101" pitchFamily="49" charset="-122"/>
              </a:rPr>
              <a:t>目录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2492991" y="1027792"/>
            <a:ext cx="553998" cy="12084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rPr>
              <a:t>MULV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汉仪中宋繁" panose="02010609000101010101" pitchFamily="49" charset="-122"/>
              <a:ea typeface="汉仪中宋繁" panose="02010609000101010101" pitchFamily="49" charset="-122"/>
            </a:endParaRP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380" y="5740672"/>
            <a:ext cx="873691" cy="421232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61" y="5740672"/>
            <a:ext cx="873691" cy="4212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194" y="6341185"/>
            <a:ext cx="1036278" cy="499620"/>
          </a:xfrm>
          <a:prstGeom prst="rect">
            <a:avLst/>
          </a:prstGeom>
        </p:spPr>
      </p:pic>
      <p:grpSp>
        <p:nvGrpSpPr>
          <p:cNvPr id="38" name="组合 37"/>
          <p:cNvGrpSpPr/>
          <p:nvPr/>
        </p:nvGrpSpPr>
        <p:grpSpPr>
          <a:xfrm>
            <a:off x="4623018" y="1942370"/>
            <a:ext cx="2945964" cy="2973260"/>
            <a:chOff x="1350928" y="2310775"/>
            <a:chExt cx="1487034" cy="1500813"/>
          </a:xfrm>
        </p:grpSpPr>
        <p:grpSp>
          <p:nvGrpSpPr>
            <p:cNvPr id="37" name="组合 36"/>
            <p:cNvGrpSpPr/>
            <p:nvPr/>
          </p:nvGrpSpPr>
          <p:grpSpPr>
            <a:xfrm>
              <a:off x="1350928" y="2320953"/>
              <a:ext cx="1487034" cy="1490635"/>
              <a:chOff x="1350928" y="2320953"/>
              <a:chExt cx="1487034" cy="1490635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1350928" y="2320953"/>
                <a:ext cx="1480457" cy="148045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3" name="直接连接符 22"/>
              <p:cNvCxnSpPr>
                <a:stCxn id="2" idx="1"/>
                <a:endCxn id="2" idx="3"/>
              </p:cNvCxnSpPr>
              <p:nvPr/>
            </p:nvCxnSpPr>
            <p:spPr>
              <a:xfrm>
                <a:off x="1350928" y="3061182"/>
                <a:ext cx="148045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>
                <a:stCxn id="2" idx="0"/>
                <a:endCxn id="2" idx="2"/>
              </p:cNvCxnSpPr>
              <p:nvPr/>
            </p:nvCxnSpPr>
            <p:spPr>
              <a:xfrm>
                <a:off x="2091157" y="2320953"/>
                <a:ext cx="0" cy="148045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1352062" y="2320953"/>
                <a:ext cx="1485900" cy="1490635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350928" y="2320953"/>
                <a:ext cx="1480457" cy="148045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文本框 18"/>
            <p:cNvSpPr txBox="1"/>
            <p:nvPr/>
          </p:nvSpPr>
          <p:spPr>
            <a:xfrm>
              <a:off x="1469729" y="2310775"/>
              <a:ext cx="1242852" cy="1336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600" dirty="0">
                  <a:solidFill>
                    <a:srgbClr val="C00000"/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壹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3990415" y="5255784"/>
            <a:ext cx="4213416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16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rPr>
              <a:t>云纹，古代汉族吉祥图案，象征高升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汉仪中宋繁" panose="02010609000101010101" pitchFamily="49" charset="-122"/>
              <a:ea typeface="汉仪中宋繁" panose="02010609000101010101" pitchFamily="49" charset="-122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556" y="5740672"/>
            <a:ext cx="2318027" cy="1117589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7000" contrast="-8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47" y="513057"/>
            <a:ext cx="2261686" cy="1090425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73" y="5723216"/>
            <a:ext cx="2318027" cy="1117589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31" y="6341185"/>
            <a:ext cx="1036278" cy="499620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7000" contrast="-8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516" y="2398188"/>
            <a:ext cx="2261686" cy="10904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194" y="6341185"/>
            <a:ext cx="1036278" cy="499620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44" y="5390399"/>
            <a:ext cx="1380613" cy="665634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16861" y="282121"/>
            <a:ext cx="2041699" cy="4073979"/>
            <a:chOff x="1197911" y="682171"/>
            <a:chExt cx="2041699" cy="4073979"/>
          </a:xfrm>
        </p:grpSpPr>
        <p:sp>
          <p:nvSpPr>
            <p:cNvPr id="63" name="文本框 62"/>
            <p:cNvSpPr txBox="1"/>
            <p:nvPr/>
          </p:nvSpPr>
          <p:spPr>
            <a:xfrm>
              <a:off x="1233714" y="682171"/>
              <a:ext cx="172889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dirty="0"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壹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685612" y="1490801"/>
              <a:ext cx="553998" cy="326534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古代汉族吉祥图案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中宋繁" panose="02010609000101010101" pitchFamily="49" charset="-122"/>
                <a:ea typeface="汉仪中宋繁" panose="02010609000101010101" pitchFamily="49" charset="-122"/>
              </a:endParaRPr>
            </a:p>
          </p:txBody>
        </p:sp>
        <p:sp>
          <p:nvSpPr>
            <p:cNvPr id="39" name="半闭框 38"/>
            <p:cNvSpPr/>
            <p:nvPr/>
          </p:nvSpPr>
          <p:spPr>
            <a:xfrm flipH="1">
              <a:off x="2219838" y="812800"/>
              <a:ext cx="214992" cy="214992"/>
            </a:xfrm>
            <a:prstGeom prst="halfFrame">
              <a:avLst>
                <a:gd name="adj1" fmla="val 4835"/>
                <a:gd name="adj2" fmla="val 4834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半闭框 39"/>
            <p:cNvSpPr/>
            <p:nvPr/>
          </p:nvSpPr>
          <p:spPr>
            <a:xfrm rot="10800000" flipH="1">
              <a:off x="1197911" y="1860009"/>
              <a:ext cx="214992" cy="214992"/>
            </a:xfrm>
            <a:prstGeom prst="halfFrame">
              <a:avLst>
                <a:gd name="adj1" fmla="val 4835"/>
                <a:gd name="adj2" fmla="val 4834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711829" y="1490801"/>
              <a:ext cx="0" cy="2804339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图片 6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37000" contrast="-8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66" y="5723216"/>
            <a:ext cx="1130843" cy="545213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994" y="6150978"/>
            <a:ext cx="1380613" cy="6656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68" y="2023053"/>
            <a:ext cx="342820" cy="16528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046" y="6272049"/>
            <a:ext cx="648569" cy="31269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291" y="6078925"/>
            <a:ext cx="690735" cy="33302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032" y="5601391"/>
            <a:ext cx="873691" cy="4212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724" y="6355153"/>
            <a:ext cx="561842" cy="2708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781" y="2985140"/>
            <a:ext cx="873691" cy="4212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494" y="2684814"/>
            <a:ext cx="1685856" cy="812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77" y="4274261"/>
            <a:ext cx="2181938" cy="10519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461" y="2163433"/>
            <a:ext cx="1767830" cy="85232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270" y="4632461"/>
            <a:ext cx="2368700" cy="114201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279" y="2985140"/>
            <a:ext cx="386126" cy="18616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540942" y="1842716"/>
            <a:ext cx="1813275" cy="2800767"/>
            <a:chOff x="1233714" y="682171"/>
            <a:chExt cx="1813275" cy="2800767"/>
          </a:xfrm>
        </p:grpSpPr>
        <p:sp>
          <p:nvSpPr>
            <p:cNvPr id="19" name="文本框 18"/>
            <p:cNvSpPr txBox="1"/>
            <p:nvPr/>
          </p:nvSpPr>
          <p:spPr>
            <a:xfrm>
              <a:off x="1233714" y="682171"/>
              <a:ext cx="1728897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dirty="0">
                  <a:solidFill>
                    <a:srgbClr val="C00000"/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拜谢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92991" y="1027792"/>
              <a:ext cx="553998" cy="135255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汉仪中宋繁" panose="02010609000101010101" pitchFamily="49" charset="-122"/>
                  <a:ea typeface="汉仪中宋繁" panose="02010609000101010101" pitchFamily="49" charset="-122"/>
                </a:rPr>
                <a:t>感激涕零</a:t>
              </a:r>
            </a:p>
          </p:txBody>
        </p:sp>
        <p:sp>
          <p:nvSpPr>
            <p:cNvPr id="21" name="半闭框 20"/>
            <p:cNvSpPr/>
            <p:nvPr/>
          </p:nvSpPr>
          <p:spPr>
            <a:xfrm flipH="1">
              <a:off x="2769990" y="969736"/>
              <a:ext cx="214992" cy="214992"/>
            </a:xfrm>
            <a:prstGeom prst="halfFrame">
              <a:avLst>
                <a:gd name="adj1" fmla="val 4835"/>
                <a:gd name="adj2" fmla="val 4834"/>
              </a:avLst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半闭框 21"/>
            <p:cNvSpPr/>
            <p:nvPr/>
          </p:nvSpPr>
          <p:spPr>
            <a:xfrm rot="10800000" flipH="1">
              <a:off x="2554998" y="2186874"/>
              <a:ext cx="214992" cy="214992"/>
            </a:xfrm>
            <a:prstGeom prst="halfFrame">
              <a:avLst>
                <a:gd name="adj1" fmla="val 4835"/>
                <a:gd name="adj2" fmla="val 4834"/>
              </a:avLst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宽屏</PresentationFormat>
  <Paragraphs>18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汉仪中宋繁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http:/www.ypppt.com</cp:keywords>
  <cp:lastModifiedBy>天 下</cp:lastModifiedBy>
  <cp:revision>13</cp:revision>
  <dcterms:created xsi:type="dcterms:W3CDTF">2016-05-12T13:54:00Z</dcterms:created>
  <dcterms:modified xsi:type="dcterms:W3CDTF">2021-01-04T14:26:02Z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