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3" autoAdjust="0"/>
    <p:restoredTop sz="93692"/>
  </p:normalViewPr>
  <p:slideViewPr>
    <p:cSldViewPr snapToGrid="0" snapToObjects="1">
      <p:cViewPr varScale="1">
        <p:scale>
          <a:sx n="106" d="100"/>
          <a:sy n="106" d="100"/>
        </p:scale>
        <p:origin x="1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9-4155-9042-398C698B58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9-4155-9042-398C698B58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9-4155-9042-398C698B5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461248"/>
        <c:axId val="215461808"/>
      </c:barChart>
      <c:catAx>
        <c:axId val="215461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461808"/>
        <c:crosses val="autoZero"/>
        <c:auto val="1"/>
        <c:lblAlgn val="ctr"/>
        <c:lblOffset val="100"/>
        <c:noMultiLvlLbl val="0"/>
      </c:catAx>
      <c:valAx>
        <c:axId val="21546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1546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7-4013-B332-79C1677635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7-4013-B332-79C1677635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17-4013-B332-79C167763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465168"/>
        <c:axId val="215465728"/>
      </c:barChart>
      <c:catAx>
        <c:axId val="21546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465728"/>
        <c:crosses val="autoZero"/>
        <c:auto val="1"/>
        <c:lblAlgn val="ctr"/>
        <c:lblOffset val="100"/>
        <c:noMultiLvlLbl val="0"/>
      </c:catAx>
      <c:valAx>
        <c:axId val="21546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1546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B0FBB-D95B-497A-A269-8CEA88C71F0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5177-CB0A-4430-A438-7C6FFD5C7D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rgbClr val="DBD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t="21880" b="19671"/>
          <a:stretch>
            <a:fillRect/>
          </a:stretch>
        </p:blipFill>
        <p:spPr>
          <a:xfrm>
            <a:off x="-16615" y="-247650"/>
            <a:ext cx="12287341" cy="7181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446" y="-76272"/>
            <a:ext cx="6146796" cy="6934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2183"/>
          <p:cNvSpPr/>
          <p:nvPr userDrawn="1"/>
        </p:nvSpPr>
        <p:spPr bwMode="auto">
          <a:xfrm>
            <a:off x="3088671" y="-123861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/>
          <a:srcRect l="27262" t="21880" b="19671"/>
          <a:stretch>
            <a:fillRect/>
          </a:stretch>
        </p:blipFill>
        <p:spPr>
          <a:xfrm>
            <a:off x="3333135" y="-200061"/>
            <a:ext cx="8937591" cy="713426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5013" y="2074341"/>
            <a:ext cx="6350000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项目策划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505013" y="3820198"/>
            <a:ext cx="6350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5013" y="4539321"/>
            <a:ext cx="63500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3332" y="1047658"/>
            <a:ext cx="8104564" cy="4674958"/>
          </a:xfrm>
          <a:prstGeom prst="rect">
            <a:avLst/>
          </a:prstGeom>
        </p:spPr>
      </p:pic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176508" y="4002357"/>
            <a:ext cx="3786392" cy="85022"/>
          </a:xfrm>
          <a:custGeom>
            <a:avLst/>
            <a:gdLst>
              <a:gd name="T0" fmla="*/ 471 w 1901"/>
              <a:gd name="T1" fmla="*/ 27 h 40"/>
              <a:gd name="T2" fmla="*/ 1419 w 1901"/>
              <a:gd name="T3" fmla="*/ 28 h 40"/>
              <a:gd name="T4" fmla="*/ 1427 w 1901"/>
              <a:gd name="T5" fmla="*/ 20 h 40"/>
              <a:gd name="T6" fmla="*/ 1371 w 1901"/>
              <a:gd name="T7" fmla="*/ 20 h 40"/>
              <a:gd name="T8" fmla="*/ 1380 w 1901"/>
              <a:gd name="T9" fmla="*/ 29 h 40"/>
              <a:gd name="T10" fmla="*/ 1341 w 1901"/>
              <a:gd name="T11" fmla="*/ 10 h 40"/>
              <a:gd name="T12" fmla="*/ 1302 w 1901"/>
              <a:gd name="T13" fmla="*/ 31 h 40"/>
              <a:gd name="T14" fmla="*/ 1313 w 1901"/>
              <a:gd name="T15" fmla="*/ 20 h 40"/>
              <a:gd name="T16" fmla="*/ 1251 w 1901"/>
              <a:gd name="T17" fmla="*/ 20 h 40"/>
              <a:gd name="T18" fmla="*/ 1263 w 1901"/>
              <a:gd name="T19" fmla="*/ 32 h 40"/>
              <a:gd name="T20" fmla="*/ 1224 w 1901"/>
              <a:gd name="T21" fmla="*/ 7 h 40"/>
              <a:gd name="T22" fmla="*/ 1185 w 1901"/>
              <a:gd name="T23" fmla="*/ 34 h 40"/>
              <a:gd name="T24" fmla="*/ 1199 w 1901"/>
              <a:gd name="T25" fmla="*/ 20 h 40"/>
              <a:gd name="T26" fmla="*/ 1131 w 1901"/>
              <a:gd name="T27" fmla="*/ 20 h 40"/>
              <a:gd name="T28" fmla="*/ 1146 w 1901"/>
              <a:gd name="T29" fmla="*/ 35 h 40"/>
              <a:gd name="T30" fmla="*/ 1107 w 1901"/>
              <a:gd name="T31" fmla="*/ 4 h 40"/>
              <a:gd name="T32" fmla="*/ 1068 w 1901"/>
              <a:gd name="T33" fmla="*/ 37 h 40"/>
              <a:gd name="T34" fmla="*/ 1085 w 1901"/>
              <a:gd name="T35" fmla="*/ 20 h 40"/>
              <a:gd name="T36" fmla="*/ 1011 w 1901"/>
              <a:gd name="T37" fmla="*/ 20 h 40"/>
              <a:gd name="T38" fmla="*/ 1029 w 1901"/>
              <a:gd name="T39" fmla="*/ 38 h 40"/>
              <a:gd name="T40" fmla="*/ 990 w 1901"/>
              <a:gd name="T41" fmla="*/ 1 h 40"/>
              <a:gd name="T42" fmla="*/ 482 w 1901"/>
              <a:gd name="T43" fmla="*/ 28 h 40"/>
              <a:gd name="T44" fmla="*/ 474 w 1901"/>
              <a:gd name="T45" fmla="*/ 20 h 40"/>
              <a:gd name="T46" fmla="*/ 530 w 1901"/>
              <a:gd name="T47" fmla="*/ 20 h 40"/>
              <a:gd name="T48" fmla="*/ 521 w 1901"/>
              <a:gd name="T49" fmla="*/ 29 h 40"/>
              <a:gd name="T50" fmla="*/ 560 w 1901"/>
              <a:gd name="T51" fmla="*/ 10 h 40"/>
              <a:gd name="T52" fmla="*/ 599 w 1901"/>
              <a:gd name="T53" fmla="*/ 31 h 40"/>
              <a:gd name="T54" fmla="*/ 588 w 1901"/>
              <a:gd name="T55" fmla="*/ 20 h 40"/>
              <a:gd name="T56" fmla="*/ 650 w 1901"/>
              <a:gd name="T57" fmla="*/ 20 h 40"/>
              <a:gd name="T58" fmla="*/ 638 w 1901"/>
              <a:gd name="T59" fmla="*/ 32 h 40"/>
              <a:gd name="T60" fmla="*/ 677 w 1901"/>
              <a:gd name="T61" fmla="*/ 7 h 40"/>
              <a:gd name="T62" fmla="*/ 716 w 1901"/>
              <a:gd name="T63" fmla="*/ 34 h 40"/>
              <a:gd name="T64" fmla="*/ 703 w 1901"/>
              <a:gd name="T65" fmla="*/ 20 h 40"/>
              <a:gd name="T66" fmla="*/ 770 w 1901"/>
              <a:gd name="T67" fmla="*/ 20 h 40"/>
              <a:gd name="T68" fmla="*/ 755 w 1901"/>
              <a:gd name="T69" fmla="*/ 35 h 40"/>
              <a:gd name="T70" fmla="*/ 794 w 1901"/>
              <a:gd name="T71" fmla="*/ 4 h 40"/>
              <a:gd name="T72" fmla="*/ 833 w 1901"/>
              <a:gd name="T73" fmla="*/ 37 h 40"/>
              <a:gd name="T74" fmla="*/ 817 w 1901"/>
              <a:gd name="T75" fmla="*/ 20 h 40"/>
              <a:gd name="T76" fmla="*/ 890 w 1901"/>
              <a:gd name="T77" fmla="*/ 20 h 40"/>
              <a:gd name="T78" fmla="*/ 873 w 1901"/>
              <a:gd name="T79" fmla="*/ 38 h 40"/>
              <a:gd name="T80" fmla="*/ 912 w 1901"/>
              <a:gd name="T81" fmla="*/ 1 h 40"/>
              <a:gd name="T82" fmla="*/ 951 w 1901"/>
              <a:gd name="T83" fmla="*/ 40 h 40"/>
              <a:gd name="T84" fmla="*/ 931 w 1901"/>
              <a:gd name="T85" fmla="*/ 20 h 40"/>
              <a:gd name="T86" fmla="*/ 1901 w 1901"/>
              <a:gd name="T87" fmla="*/ 20 h 40"/>
              <a:gd name="T88" fmla="*/ 1430 w 1901"/>
              <a:gd name="T89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01" h="40">
                <a:moveTo>
                  <a:pt x="471" y="14"/>
                </a:moveTo>
                <a:cubicBezTo>
                  <a:pt x="312" y="15"/>
                  <a:pt x="154" y="17"/>
                  <a:pt x="0" y="20"/>
                </a:cubicBezTo>
                <a:cubicBezTo>
                  <a:pt x="154" y="24"/>
                  <a:pt x="312" y="25"/>
                  <a:pt x="471" y="27"/>
                </a:cubicBezTo>
                <a:cubicBezTo>
                  <a:pt x="470" y="25"/>
                  <a:pt x="469" y="22"/>
                  <a:pt x="469" y="20"/>
                </a:cubicBezTo>
                <a:cubicBezTo>
                  <a:pt x="469" y="18"/>
                  <a:pt x="470" y="15"/>
                  <a:pt x="471" y="14"/>
                </a:cubicBezTo>
                <a:close/>
                <a:moveTo>
                  <a:pt x="1419" y="28"/>
                </a:moveTo>
                <a:cubicBezTo>
                  <a:pt x="1415" y="28"/>
                  <a:pt x="1411" y="24"/>
                  <a:pt x="1411" y="20"/>
                </a:cubicBezTo>
                <a:cubicBezTo>
                  <a:pt x="1411" y="16"/>
                  <a:pt x="1415" y="12"/>
                  <a:pt x="1419" y="12"/>
                </a:cubicBezTo>
                <a:cubicBezTo>
                  <a:pt x="1423" y="12"/>
                  <a:pt x="1427" y="16"/>
                  <a:pt x="1427" y="20"/>
                </a:cubicBezTo>
                <a:cubicBezTo>
                  <a:pt x="1427" y="24"/>
                  <a:pt x="1423" y="28"/>
                  <a:pt x="1419" y="28"/>
                </a:cubicBezTo>
                <a:close/>
                <a:moveTo>
                  <a:pt x="1380" y="29"/>
                </a:moveTo>
                <a:cubicBezTo>
                  <a:pt x="1375" y="29"/>
                  <a:pt x="1371" y="25"/>
                  <a:pt x="1371" y="20"/>
                </a:cubicBezTo>
                <a:cubicBezTo>
                  <a:pt x="1371" y="15"/>
                  <a:pt x="1375" y="11"/>
                  <a:pt x="1380" y="11"/>
                </a:cubicBezTo>
                <a:cubicBezTo>
                  <a:pt x="1385" y="11"/>
                  <a:pt x="1389" y="15"/>
                  <a:pt x="1389" y="20"/>
                </a:cubicBezTo>
                <a:cubicBezTo>
                  <a:pt x="1389" y="25"/>
                  <a:pt x="1385" y="29"/>
                  <a:pt x="1380" y="29"/>
                </a:cubicBezTo>
                <a:close/>
                <a:moveTo>
                  <a:pt x="1341" y="30"/>
                </a:moveTo>
                <a:cubicBezTo>
                  <a:pt x="1336" y="30"/>
                  <a:pt x="1331" y="25"/>
                  <a:pt x="1331" y="20"/>
                </a:cubicBezTo>
                <a:cubicBezTo>
                  <a:pt x="1331" y="15"/>
                  <a:pt x="1336" y="10"/>
                  <a:pt x="1341" y="10"/>
                </a:cubicBezTo>
                <a:cubicBezTo>
                  <a:pt x="1346" y="10"/>
                  <a:pt x="1351" y="15"/>
                  <a:pt x="1351" y="20"/>
                </a:cubicBezTo>
                <a:cubicBezTo>
                  <a:pt x="1351" y="25"/>
                  <a:pt x="1346" y="30"/>
                  <a:pt x="1341" y="30"/>
                </a:cubicBezTo>
                <a:close/>
                <a:moveTo>
                  <a:pt x="1302" y="31"/>
                </a:moveTo>
                <a:cubicBezTo>
                  <a:pt x="1296" y="31"/>
                  <a:pt x="1291" y="26"/>
                  <a:pt x="1291" y="20"/>
                </a:cubicBezTo>
                <a:cubicBezTo>
                  <a:pt x="1291" y="14"/>
                  <a:pt x="1296" y="9"/>
                  <a:pt x="1302" y="9"/>
                </a:cubicBezTo>
                <a:cubicBezTo>
                  <a:pt x="1308" y="9"/>
                  <a:pt x="1313" y="14"/>
                  <a:pt x="1313" y="20"/>
                </a:cubicBezTo>
                <a:cubicBezTo>
                  <a:pt x="1313" y="26"/>
                  <a:pt x="1308" y="31"/>
                  <a:pt x="1302" y="31"/>
                </a:cubicBezTo>
                <a:close/>
                <a:moveTo>
                  <a:pt x="1263" y="32"/>
                </a:moveTo>
                <a:cubicBezTo>
                  <a:pt x="1256" y="32"/>
                  <a:pt x="1251" y="27"/>
                  <a:pt x="1251" y="20"/>
                </a:cubicBezTo>
                <a:cubicBezTo>
                  <a:pt x="1251" y="14"/>
                  <a:pt x="1256" y="8"/>
                  <a:pt x="1263" y="8"/>
                </a:cubicBezTo>
                <a:cubicBezTo>
                  <a:pt x="1269" y="8"/>
                  <a:pt x="1275" y="14"/>
                  <a:pt x="1275" y="20"/>
                </a:cubicBezTo>
                <a:cubicBezTo>
                  <a:pt x="1275" y="27"/>
                  <a:pt x="1269" y="32"/>
                  <a:pt x="1263" y="32"/>
                </a:cubicBezTo>
                <a:close/>
                <a:moveTo>
                  <a:pt x="1224" y="33"/>
                </a:moveTo>
                <a:cubicBezTo>
                  <a:pt x="1217" y="33"/>
                  <a:pt x="1211" y="27"/>
                  <a:pt x="1211" y="20"/>
                </a:cubicBezTo>
                <a:cubicBezTo>
                  <a:pt x="1211" y="13"/>
                  <a:pt x="1217" y="7"/>
                  <a:pt x="1224" y="7"/>
                </a:cubicBezTo>
                <a:cubicBezTo>
                  <a:pt x="1231" y="7"/>
                  <a:pt x="1237" y="13"/>
                  <a:pt x="1237" y="20"/>
                </a:cubicBezTo>
                <a:cubicBezTo>
                  <a:pt x="1237" y="27"/>
                  <a:pt x="1231" y="33"/>
                  <a:pt x="1224" y="33"/>
                </a:cubicBezTo>
                <a:close/>
                <a:moveTo>
                  <a:pt x="1185" y="34"/>
                </a:moveTo>
                <a:cubicBezTo>
                  <a:pt x="1177" y="34"/>
                  <a:pt x="1171" y="28"/>
                  <a:pt x="1171" y="20"/>
                </a:cubicBezTo>
                <a:cubicBezTo>
                  <a:pt x="1171" y="12"/>
                  <a:pt x="1177" y="6"/>
                  <a:pt x="1185" y="6"/>
                </a:cubicBezTo>
                <a:cubicBezTo>
                  <a:pt x="1192" y="6"/>
                  <a:pt x="1199" y="12"/>
                  <a:pt x="1199" y="20"/>
                </a:cubicBezTo>
                <a:cubicBezTo>
                  <a:pt x="1199" y="28"/>
                  <a:pt x="1192" y="34"/>
                  <a:pt x="1185" y="34"/>
                </a:cubicBezTo>
                <a:close/>
                <a:moveTo>
                  <a:pt x="1146" y="35"/>
                </a:moveTo>
                <a:cubicBezTo>
                  <a:pt x="1138" y="35"/>
                  <a:pt x="1131" y="28"/>
                  <a:pt x="1131" y="20"/>
                </a:cubicBezTo>
                <a:cubicBezTo>
                  <a:pt x="1131" y="12"/>
                  <a:pt x="1138" y="5"/>
                  <a:pt x="1146" y="5"/>
                </a:cubicBezTo>
                <a:cubicBezTo>
                  <a:pt x="1154" y="5"/>
                  <a:pt x="1161" y="12"/>
                  <a:pt x="1161" y="20"/>
                </a:cubicBezTo>
                <a:cubicBezTo>
                  <a:pt x="1161" y="28"/>
                  <a:pt x="1154" y="35"/>
                  <a:pt x="1146" y="35"/>
                </a:cubicBezTo>
                <a:close/>
                <a:moveTo>
                  <a:pt x="1107" y="36"/>
                </a:moveTo>
                <a:cubicBezTo>
                  <a:pt x="1098" y="36"/>
                  <a:pt x="1091" y="29"/>
                  <a:pt x="1091" y="20"/>
                </a:cubicBezTo>
                <a:cubicBezTo>
                  <a:pt x="1091" y="11"/>
                  <a:pt x="1098" y="4"/>
                  <a:pt x="1107" y="4"/>
                </a:cubicBezTo>
                <a:cubicBezTo>
                  <a:pt x="1116" y="4"/>
                  <a:pt x="1123" y="11"/>
                  <a:pt x="1123" y="20"/>
                </a:cubicBezTo>
                <a:cubicBezTo>
                  <a:pt x="1123" y="29"/>
                  <a:pt x="1116" y="36"/>
                  <a:pt x="1107" y="36"/>
                </a:cubicBezTo>
                <a:close/>
                <a:moveTo>
                  <a:pt x="1068" y="37"/>
                </a:moveTo>
                <a:cubicBezTo>
                  <a:pt x="1058" y="37"/>
                  <a:pt x="1051" y="29"/>
                  <a:pt x="1051" y="20"/>
                </a:cubicBezTo>
                <a:cubicBezTo>
                  <a:pt x="1051" y="11"/>
                  <a:pt x="1058" y="3"/>
                  <a:pt x="1068" y="3"/>
                </a:cubicBezTo>
                <a:cubicBezTo>
                  <a:pt x="1077" y="3"/>
                  <a:pt x="1085" y="11"/>
                  <a:pt x="1085" y="20"/>
                </a:cubicBezTo>
                <a:cubicBezTo>
                  <a:pt x="1085" y="29"/>
                  <a:pt x="1077" y="37"/>
                  <a:pt x="1068" y="37"/>
                </a:cubicBezTo>
                <a:close/>
                <a:moveTo>
                  <a:pt x="1029" y="38"/>
                </a:moveTo>
                <a:cubicBezTo>
                  <a:pt x="1019" y="38"/>
                  <a:pt x="1011" y="30"/>
                  <a:pt x="1011" y="20"/>
                </a:cubicBezTo>
                <a:cubicBezTo>
                  <a:pt x="1011" y="10"/>
                  <a:pt x="1019" y="2"/>
                  <a:pt x="1029" y="2"/>
                </a:cubicBezTo>
                <a:cubicBezTo>
                  <a:pt x="1039" y="2"/>
                  <a:pt x="1047" y="10"/>
                  <a:pt x="1047" y="20"/>
                </a:cubicBezTo>
                <a:cubicBezTo>
                  <a:pt x="1047" y="30"/>
                  <a:pt x="1039" y="38"/>
                  <a:pt x="1029" y="38"/>
                </a:cubicBezTo>
                <a:close/>
                <a:moveTo>
                  <a:pt x="990" y="39"/>
                </a:moveTo>
                <a:cubicBezTo>
                  <a:pt x="979" y="39"/>
                  <a:pt x="971" y="31"/>
                  <a:pt x="971" y="20"/>
                </a:cubicBezTo>
                <a:cubicBezTo>
                  <a:pt x="971" y="10"/>
                  <a:pt x="979" y="1"/>
                  <a:pt x="990" y="1"/>
                </a:cubicBezTo>
                <a:cubicBezTo>
                  <a:pt x="1000" y="1"/>
                  <a:pt x="1009" y="10"/>
                  <a:pt x="1009" y="20"/>
                </a:cubicBezTo>
                <a:cubicBezTo>
                  <a:pt x="1009" y="31"/>
                  <a:pt x="1000" y="39"/>
                  <a:pt x="990" y="39"/>
                </a:cubicBezTo>
                <a:close/>
                <a:moveTo>
                  <a:pt x="482" y="28"/>
                </a:moveTo>
                <a:cubicBezTo>
                  <a:pt x="486" y="28"/>
                  <a:pt x="490" y="24"/>
                  <a:pt x="490" y="20"/>
                </a:cubicBezTo>
                <a:cubicBezTo>
                  <a:pt x="490" y="16"/>
                  <a:pt x="486" y="12"/>
                  <a:pt x="482" y="12"/>
                </a:cubicBezTo>
                <a:cubicBezTo>
                  <a:pt x="478" y="12"/>
                  <a:pt x="474" y="16"/>
                  <a:pt x="474" y="20"/>
                </a:cubicBezTo>
                <a:cubicBezTo>
                  <a:pt x="474" y="24"/>
                  <a:pt x="478" y="28"/>
                  <a:pt x="482" y="28"/>
                </a:cubicBezTo>
                <a:close/>
                <a:moveTo>
                  <a:pt x="521" y="29"/>
                </a:moveTo>
                <a:cubicBezTo>
                  <a:pt x="526" y="29"/>
                  <a:pt x="530" y="25"/>
                  <a:pt x="530" y="20"/>
                </a:cubicBezTo>
                <a:cubicBezTo>
                  <a:pt x="530" y="15"/>
                  <a:pt x="526" y="11"/>
                  <a:pt x="521" y="11"/>
                </a:cubicBezTo>
                <a:cubicBezTo>
                  <a:pt x="516" y="11"/>
                  <a:pt x="512" y="15"/>
                  <a:pt x="512" y="20"/>
                </a:cubicBezTo>
                <a:cubicBezTo>
                  <a:pt x="512" y="25"/>
                  <a:pt x="516" y="29"/>
                  <a:pt x="521" y="29"/>
                </a:cubicBezTo>
                <a:close/>
                <a:moveTo>
                  <a:pt x="560" y="30"/>
                </a:moveTo>
                <a:cubicBezTo>
                  <a:pt x="566" y="30"/>
                  <a:pt x="570" y="25"/>
                  <a:pt x="570" y="20"/>
                </a:cubicBezTo>
                <a:cubicBezTo>
                  <a:pt x="570" y="15"/>
                  <a:pt x="566" y="10"/>
                  <a:pt x="560" y="10"/>
                </a:cubicBezTo>
                <a:cubicBezTo>
                  <a:pt x="555" y="10"/>
                  <a:pt x="550" y="15"/>
                  <a:pt x="550" y="20"/>
                </a:cubicBezTo>
                <a:cubicBezTo>
                  <a:pt x="550" y="25"/>
                  <a:pt x="555" y="30"/>
                  <a:pt x="560" y="30"/>
                </a:cubicBezTo>
                <a:close/>
                <a:moveTo>
                  <a:pt x="599" y="31"/>
                </a:moveTo>
                <a:cubicBezTo>
                  <a:pt x="605" y="31"/>
                  <a:pt x="610" y="26"/>
                  <a:pt x="610" y="20"/>
                </a:cubicBezTo>
                <a:cubicBezTo>
                  <a:pt x="610" y="14"/>
                  <a:pt x="605" y="9"/>
                  <a:pt x="599" y="9"/>
                </a:cubicBezTo>
                <a:cubicBezTo>
                  <a:pt x="593" y="9"/>
                  <a:pt x="588" y="14"/>
                  <a:pt x="588" y="20"/>
                </a:cubicBezTo>
                <a:cubicBezTo>
                  <a:pt x="588" y="26"/>
                  <a:pt x="593" y="31"/>
                  <a:pt x="599" y="31"/>
                </a:cubicBezTo>
                <a:close/>
                <a:moveTo>
                  <a:pt x="638" y="32"/>
                </a:moveTo>
                <a:cubicBezTo>
                  <a:pt x="645" y="32"/>
                  <a:pt x="650" y="27"/>
                  <a:pt x="650" y="20"/>
                </a:cubicBezTo>
                <a:cubicBezTo>
                  <a:pt x="650" y="14"/>
                  <a:pt x="645" y="8"/>
                  <a:pt x="638" y="8"/>
                </a:cubicBezTo>
                <a:cubicBezTo>
                  <a:pt x="632" y="8"/>
                  <a:pt x="626" y="14"/>
                  <a:pt x="626" y="20"/>
                </a:cubicBezTo>
                <a:cubicBezTo>
                  <a:pt x="626" y="27"/>
                  <a:pt x="632" y="32"/>
                  <a:pt x="638" y="32"/>
                </a:cubicBezTo>
                <a:close/>
                <a:moveTo>
                  <a:pt x="677" y="33"/>
                </a:moveTo>
                <a:cubicBezTo>
                  <a:pt x="684" y="33"/>
                  <a:pt x="690" y="27"/>
                  <a:pt x="690" y="20"/>
                </a:cubicBezTo>
                <a:cubicBezTo>
                  <a:pt x="690" y="13"/>
                  <a:pt x="684" y="7"/>
                  <a:pt x="677" y="7"/>
                </a:cubicBezTo>
                <a:cubicBezTo>
                  <a:pt x="670" y="7"/>
                  <a:pt x="664" y="13"/>
                  <a:pt x="664" y="20"/>
                </a:cubicBezTo>
                <a:cubicBezTo>
                  <a:pt x="664" y="27"/>
                  <a:pt x="670" y="33"/>
                  <a:pt x="677" y="33"/>
                </a:cubicBezTo>
                <a:close/>
                <a:moveTo>
                  <a:pt x="716" y="34"/>
                </a:moveTo>
                <a:cubicBezTo>
                  <a:pt x="724" y="34"/>
                  <a:pt x="730" y="28"/>
                  <a:pt x="730" y="20"/>
                </a:cubicBezTo>
                <a:cubicBezTo>
                  <a:pt x="730" y="12"/>
                  <a:pt x="724" y="6"/>
                  <a:pt x="716" y="6"/>
                </a:cubicBezTo>
                <a:cubicBezTo>
                  <a:pt x="709" y="6"/>
                  <a:pt x="703" y="12"/>
                  <a:pt x="703" y="20"/>
                </a:cubicBezTo>
                <a:cubicBezTo>
                  <a:pt x="703" y="28"/>
                  <a:pt x="709" y="34"/>
                  <a:pt x="716" y="34"/>
                </a:cubicBezTo>
                <a:close/>
                <a:moveTo>
                  <a:pt x="755" y="35"/>
                </a:moveTo>
                <a:cubicBezTo>
                  <a:pt x="764" y="35"/>
                  <a:pt x="770" y="28"/>
                  <a:pt x="770" y="20"/>
                </a:cubicBezTo>
                <a:cubicBezTo>
                  <a:pt x="770" y="12"/>
                  <a:pt x="764" y="5"/>
                  <a:pt x="755" y="5"/>
                </a:cubicBezTo>
                <a:cubicBezTo>
                  <a:pt x="747" y="5"/>
                  <a:pt x="741" y="12"/>
                  <a:pt x="741" y="20"/>
                </a:cubicBezTo>
                <a:cubicBezTo>
                  <a:pt x="741" y="28"/>
                  <a:pt x="747" y="35"/>
                  <a:pt x="755" y="35"/>
                </a:cubicBezTo>
                <a:close/>
                <a:moveTo>
                  <a:pt x="794" y="36"/>
                </a:moveTo>
                <a:cubicBezTo>
                  <a:pt x="803" y="36"/>
                  <a:pt x="810" y="29"/>
                  <a:pt x="810" y="20"/>
                </a:cubicBezTo>
                <a:cubicBezTo>
                  <a:pt x="810" y="11"/>
                  <a:pt x="803" y="4"/>
                  <a:pt x="794" y="4"/>
                </a:cubicBezTo>
                <a:cubicBezTo>
                  <a:pt x="786" y="4"/>
                  <a:pt x="779" y="11"/>
                  <a:pt x="779" y="20"/>
                </a:cubicBezTo>
                <a:cubicBezTo>
                  <a:pt x="779" y="29"/>
                  <a:pt x="786" y="36"/>
                  <a:pt x="794" y="36"/>
                </a:cubicBezTo>
                <a:close/>
                <a:moveTo>
                  <a:pt x="833" y="37"/>
                </a:moveTo>
                <a:cubicBezTo>
                  <a:pt x="843" y="37"/>
                  <a:pt x="850" y="29"/>
                  <a:pt x="850" y="20"/>
                </a:cubicBezTo>
                <a:cubicBezTo>
                  <a:pt x="850" y="11"/>
                  <a:pt x="843" y="3"/>
                  <a:pt x="833" y="3"/>
                </a:cubicBezTo>
                <a:cubicBezTo>
                  <a:pt x="824" y="3"/>
                  <a:pt x="817" y="11"/>
                  <a:pt x="817" y="20"/>
                </a:cubicBezTo>
                <a:cubicBezTo>
                  <a:pt x="817" y="29"/>
                  <a:pt x="824" y="37"/>
                  <a:pt x="833" y="37"/>
                </a:cubicBezTo>
                <a:close/>
                <a:moveTo>
                  <a:pt x="873" y="38"/>
                </a:moveTo>
                <a:cubicBezTo>
                  <a:pt x="882" y="38"/>
                  <a:pt x="890" y="30"/>
                  <a:pt x="890" y="20"/>
                </a:cubicBezTo>
                <a:cubicBezTo>
                  <a:pt x="890" y="10"/>
                  <a:pt x="882" y="2"/>
                  <a:pt x="873" y="2"/>
                </a:cubicBezTo>
                <a:cubicBezTo>
                  <a:pt x="863" y="2"/>
                  <a:pt x="855" y="10"/>
                  <a:pt x="855" y="20"/>
                </a:cubicBezTo>
                <a:cubicBezTo>
                  <a:pt x="855" y="30"/>
                  <a:pt x="863" y="38"/>
                  <a:pt x="873" y="38"/>
                </a:cubicBezTo>
                <a:close/>
                <a:moveTo>
                  <a:pt x="912" y="39"/>
                </a:moveTo>
                <a:cubicBezTo>
                  <a:pt x="922" y="39"/>
                  <a:pt x="930" y="31"/>
                  <a:pt x="930" y="20"/>
                </a:cubicBezTo>
                <a:cubicBezTo>
                  <a:pt x="930" y="10"/>
                  <a:pt x="922" y="1"/>
                  <a:pt x="912" y="1"/>
                </a:cubicBezTo>
                <a:cubicBezTo>
                  <a:pt x="901" y="1"/>
                  <a:pt x="893" y="10"/>
                  <a:pt x="893" y="20"/>
                </a:cubicBezTo>
                <a:cubicBezTo>
                  <a:pt x="893" y="31"/>
                  <a:pt x="901" y="39"/>
                  <a:pt x="912" y="39"/>
                </a:cubicBezTo>
                <a:close/>
                <a:moveTo>
                  <a:pt x="951" y="40"/>
                </a:moveTo>
                <a:cubicBezTo>
                  <a:pt x="962" y="40"/>
                  <a:pt x="971" y="31"/>
                  <a:pt x="971" y="20"/>
                </a:cubicBezTo>
                <a:cubicBezTo>
                  <a:pt x="971" y="9"/>
                  <a:pt x="962" y="0"/>
                  <a:pt x="951" y="0"/>
                </a:cubicBezTo>
                <a:cubicBezTo>
                  <a:pt x="940" y="0"/>
                  <a:pt x="931" y="9"/>
                  <a:pt x="931" y="20"/>
                </a:cubicBezTo>
                <a:cubicBezTo>
                  <a:pt x="931" y="31"/>
                  <a:pt x="940" y="40"/>
                  <a:pt x="951" y="40"/>
                </a:cubicBezTo>
                <a:close/>
                <a:moveTo>
                  <a:pt x="1430" y="27"/>
                </a:moveTo>
                <a:cubicBezTo>
                  <a:pt x="1589" y="25"/>
                  <a:pt x="1747" y="24"/>
                  <a:pt x="1901" y="20"/>
                </a:cubicBezTo>
                <a:cubicBezTo>
                  <a:pt x="1775" y="17"/>
                  <a:pt x="1598" y="15"/>
                  <a:pt x="1431" y="14"/>
                </a:cubicBezTo>
                <a:cubicBezTo>
                  <a:pt x="1432" y="16"/>
                  <a:pt x="1432" y="18"/>
                  <a:pt x="1432" y="20"/>
                </a:cubicBezTo>
                <a:cubicBezTo>
                  <a:pt x="1432" y="22"/>
                  <a:pt x="1431" y="25"/>
                  <a:pt x="143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380645" y="3050967"/>
            <a:ext cx="3338966" cy="66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976" y="133410"/>
            <a:ext cx="2193750" cy="2171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59576" y="144660"/>
            <a:ext cx="2193750" cy="2171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159576" y="4561200"/>
            <a:ext cx="2193750" cy="2171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9836976" y="4549950"/>
            <a:ext cx="2193750" cy="2171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2073" y="1206200"/>
            <a:ext cx="3445748" cy="290106"/>
          </a:xfrm>
          <a:prstGeom prst="rect">
            <a:avLst/>
          </a:prstGeom>
        </p:spPr>
      </p:pic>
      <p:sp>
        <p:nvSpPr>
          <p:cNvPr id="13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062769" y="780907"/>
            <a:ext cx="3720191" cy="38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sz="2400" b="1" dirty="0"/>
              <a:t>ADD YOUR </a:t>
            </a:r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089982" y="558930"/>
            <a:ext cx="1701800" cy="16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21880" b="19671"/>
          <a:stretch>
            <a:fillRect/>
          </a:stretch>
        </p:blipFill>
        <p:spPr>
          <a:xfrm>
            <a:off x="-16615" y="-247650"/>
            <a:ext cx="12287341" cy="7181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3657" y="-76272"/>
            <a:ext cx="6146796" cy="6934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2183"/>
          <p:cNvSpPr/>
          <p:nvPr userDrawn="1"/>
        </p:nvSpPr>
        <p:spPr bwMode="auto">
          <a:xfrm rot="5400000">
            <a:off x="4420746" y="-99108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183"/>
          <p:cNvSpPr/>
          <p:nvPr userDrawn="1"/>
        </p:nvSpPr>
        <p:spPr bwMode="auto">
          <a:xfrm rot="16200000">
            <a:off x="4420745" y="122732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t="39391" b="34923"/>
          <a:stretch>
            <a:fillRect/>
          </a:stretch>
        </p:blipFill>
        <p:spPr>
          <a:xfrm>
            <a:off x="-16615" y="1946787"/>
            <a:ext cx="12287341" cy="3156156"/>
          </a:xfrm>
          <a:prstGeom prst="rect">
            <a:avLst/>
          </a:prstGeom>
        </p:spPr>
      </p:pic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921000" y="2363091"/>
            <a:ext cx="6350000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项目策划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2921000" y="3820198"/>
            <a:ext cx="6350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Arial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13" y="704802"/>
            <a:ext cx="4280538" cy="10036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906" y="3181482"/>
            <a:ext cx="7143751" cy="16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406" y="5143332"/>
            <a:ext cx="4128750" cy="93375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505013" y="2074341"/>
            <a:ext cx="6350000" cy="769441"/>
          </a:xfrm>
        </p:spPr>
        <p:txBody>
          <a:bodyPr/>
          <a:lstStyle/>
          <a:p>
            <a:r>
              <a:rPr lang="zh-CN" altLang="en-US" dirty="0"/>
              <a:t>此处添加标题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4505013" y="3820198"/>
            <a:ext cx="6350000" cy="461665"/>
          </a:xfrm>
        </p:spPr>
        <p:txBody>
          <a:bodyPr/>
          <a:lstStyle/>
          <a:p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4505013" y="4539321"/>
            <a:ext cx="6350000" cy="276999"/>
          </a:xfrm>
        </p:spPr>
        <p:txBody>
          <a:bodyPr/>
          <a:lstStyle/>
          <a:p>
            <a:r>
              <a:rPr lang="en-US" altLang="zh-CN" dirty="0"/>
              <a:t>PRESENTED BY YPPPT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191962" y="3094510"/>
            <a:ext cx="3877984" cy="668337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THREE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2447" y="2762547"/>
            <a:ext cx="437321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2447" y="2353291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2447" y="4971917"/>
            <a:ext cx="437321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91275" y="4578724"/>
            <a:ext cx="2656203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02922" y="1836665"/>
            <a:ext cx="11741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2922" y="4071304"/>
            <a:ext cx="11741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72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6865259" y="1747812"/>
          <a:ext cx="3252711" cy="194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6865259" y="4107386"/>
          <a:ext cx="3252711" cy="194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边形 8"/>
          <p:cNvSpPr/>
          <p:nvPr/>
        </p:nvSpPr>
        <p:spPr>
          <a:xfrm flipH="1">
            <a:off x="7608743" y="2304801"/>
            <a:ext cx="3233088" cy="3322532"/>
          </a:xfrm>
          <a:prstGeom prst="homePlate">
            <a:avLst>
              <a:gd name="adj" fmla="val 36435"/>
            </a:avLst>
          </a:prstGeom>
          <a:noFill/>
          <a:ln w="50800" cmpd="tri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00708" y="2019015"/>
            <a:ext cx="2532804" cy="1810704"/>
            <a:chOff x="4700708" y="2019015"/>
            <a:chExt cx="2532804" cy="1810704"/>
          </a:xfrm>
        </p:grpSpPr>
        <p:sp>
          <p:nvSpPr>
            <p:cNvPr id="5" name="等腰三角形 4"/>
            <p:cNvSpPr/>
            <p:nvPr/>
          </p:nvSpPr>
          <p:spPr>
            <a:xfrm>
              <a:off x="4700708" y="2019015"/>
              <a:ext cx="2532804" cy="1810704"/>
            </a:xfrm>
            <a:prstGeom prst="triangle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5717899" y="2531506"/>
              <a:ext cx="458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/>
          </p:nvSpPr>
          <p:spPr bwMode="auto">
            <a:xfrm>
              <a:off x="5430200" y="3098804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13797" y="4078418"/>
            <a:ext cx="2534985" cy="1810704"/>
            <a:chOff x="4713797" y="4078418"/>
            <a:chExt cx="2534985" cy="1810704"/>
          </a:xfrm>
        </p:grpSpPr>
        <p:sp>
          <p:nvSpPr>
            <p:cNvPr id="7" name="等腰三角形 6"/>
            <p:cNvSpPr/>
            <p:nvPr/>
          </p:nvSpPr>
          <p:spPr>
            <a:xfrm flipV="1">
              <a:off x="4713797" y="4078418"/>
              <a:ext cx="2534985" cy="181070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5774620" y="4213496"/>
              <a:ext cx="458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5443468" y="4640017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77632" y="1894666"/>
            <a:ext cx="2534985" cy="1810704"/>
            <a:chOff x="6177632" y="1894666"/>
            <a:chExt cx="2534985" cy="1810704"/>
          </a:xfrm>
        </p:grpSpPr>
        <p:sp>
          <p:nvSpPr>
            <p:cNvPr id="8" name="等腰三角形 7"/>
            <p:cNvSpPr/>
            <p:nvPr/>
          </p:nvSpPr>
          <p:spPr>
            <a:xfrm flipV="1">
              <a:off x="6177632" y="1894666"/>
              <a:ext cx="2534985" cy="1810704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7212274" y="2106099"/>
              <a:ext cx="4812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6952178" y="2538316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8174" y="4215857"/>
            <a:ext cx="2532803" cy="1812885"/>
            <a:chOff x="6208174" y="4215857"/>
            <a:chExt cx="2532803" cy="1812885"/>
          </a:xfrm>
        </p:grpSpPr>
        <p:sp>
          <p:nvSpPr>
            <p:cNvPr id="6" name="等腰三角形 5"/>
            <p:cNvSpPr/>
            <p:nvPr/>
          </p:nvSpPr>
          <p:spPr>
            <a:xfrm>
              <a:off x="6208174" y="4215857"/>
              <a:ext cx="2532803" cy="1812885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7260269" y="4795798"/>
              <a:ext cx="492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D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>
              <a:off x="6989177" y="5334734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8349037" y="3113411"/>
            <a:ext cx="20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8335270" y="3485854"/>
            <a:ext cx="23408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倍字间距。标题数字等都可以通过点击和重新输入进行更改。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15166" y="2788506"/>
            <a:ext cx="337573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5166" y="2379250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15166" y="4109103"/>
            <a:ext cx="337573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 flipH="1">
            <a:off x="953377" y="1886637"/>
            <a:ext cx="253841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DC3D2A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01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062" y="3105757"/>
            <a:ext cx="2387505" cy="484431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 flipH="1">
            <a:off x="3454890" y="1915664"/>
            <a:ext cx="21531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DCC12A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2578" y="3146570"/>
            <a:ext cx="2426066" cy="461289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 flipH="1">
            <a:off x="6179066" y="1936572"/>
            <a:ext cx="21531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FA33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65788" y="3108461"/>
            <a:ext cx="2587031" cy="481727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 flipH="1">
            <a:off x="8950207" y="1915664"/>
            <a:ext cx="21531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309EBA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74442" y="3133536"/>
            <a:ext cx="2548149" cy="438553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1064034" y="3182120"/>
            <a:ext cx="2059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DC3D2A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6434446" y="3179299"/>
            <a:ext cx="20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FA33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006359" y="3909321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18171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587315" y="3909321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18171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268761" y="3906500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18171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9062708" y="3906500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18171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3753000" y="3202757"/>
            <a:ext cx="20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DCC12A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9200179" y="3171031"/>
            <a:ext cx="20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309EBA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56" y="3524382"/>
            <a:ext cx="7143751" cy="16875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21000" y="2363091"/>
            <a:ext cx="6350000" cy="769441"/>
          </a:xfrm>
        </p:spPr>
        <p:txBody>
          <a:bodyPr/>
          <a:lstStyle/>
          <a:p>
            <a:r>
              <a:rPr lang="en-US" altLang="zh-CN" dirty="0"/>
              <a:t>THANK YOU!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921000" y="3946482"/>
            <a:ext cx="6350000" cy="275590"/>
          </a:xfrm>
        </p:spPr>
        <p:txBody>
          <a:bodyPr/>
          <a:lstStyle/>
          <a:p>
            <a:r>
              <a:rPr lang="en-US" altLang="zh-CN"/>
              <a:t>PRESENTED BY xiazaii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PART ONE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9791" y="3695408"/>
            <a:ext cx="372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4539" y="4066486"/>
            <a:ext cx="1775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325761" y="4313348"/>
            <a:ext cx="885062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1325761" y="5279992"/>
            <a:ext cx="885062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://dc.officeplus.cn/t/33/CF843B91917E7B5BAA55EB332D3966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37195" r="5139" b="36008"/>
          <a:stretch>
            <a:fillRect/>
          </a:stretch>
        </p:blipFill>
        <p:spPr bwMode="auto">
          <a:xfrm>
            <a:off x="1384538" y="1786468"/>
            <a:ext cx="10180929" cy="18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49908" y="2317791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161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8592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557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2553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9532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0651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73493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40472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7451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74433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1828" y="2324425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49908" y="3057522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1611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38592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05571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72553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39532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06511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73493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0472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07451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74433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1828" y="3064156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549908" y="3797250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1611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538592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05571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7255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39532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06511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7349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40472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07451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7443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71828" y="3803884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549908" y="4536981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7161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538592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0557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72553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39532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0651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73493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40472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407451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674433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71828" y="4543615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3" name="直线连接符 70"/>
          <p:cNvCxnSpPr/>
          <p:nvPr/>
        </p:nvCxnSpPr>
        <p:spPr>
          <a:xfrm>
            <a:off x="6516644" y="2303043"/>
            <a:ext cx="0" cy="2924787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865259" y="2351912"/>
            <a:ext cx="372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880007" y="2722990"/>
            <a:ext cx="1775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Rectangle 11"/>
          <p:cNvSpPr/>
          <p:nvPr/>
        </p:nvSpPr>
        <p:spPr>
          <a:xfrm>
            <a:off x="6821229" y="2969852"/>
            <a:ext cx="4125664" cy="153272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38290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ICON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18353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ICON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98416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ICON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 24"/>
          <p:cNvGrpSpPr/>
          <p:nvPr/>
        </p:nvGrpSpPr>
        <p:grpSpPr>
          <a:xfrm>
            <a:off x="5142010" y="2931383"/>
            <a:ext cx="1875210" cy="1338873"/>
            <a:chOff x="1916232" y="2588668"/>
            <a:chExt cx="1228424" cy="1185732"/>
          </a:xfrm>
        </p:grpSpPr>
        <p:cxnSp>
          <p:nvCxnSpPr>
            <p:cNvPr id="9" name="直线连接符 10"/>
            <p:cNvCxnSpPr/>
            <p:nvPr/>
          </p:nvCxnSpPr>
          <p:spPr>
            <a:xfrm>
              <a:off x="1916232" y="2588668"/>
              <a:ext cx="0" cy="1185732"/>
            </a:xfrm>
            <a:prstGeom prst="line">
              <a:avLst/>
            </a:prstGeom>
            <a:ln w="12700" cmpd="sng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12"/>
            <p:cNvCxnSpPr/>
            <p:nvPr/>
          </p:nvCxnSpPr>
          <p:spPr>
            <a:xfrm>
              <a:off x="3144656" y="2588668"/>
              <a:ext cx="0" cy="1185732"/>
            </a:xfrm>
            <a:prstGeom prst="line">
              <a:avLst/>
            </a:prstGeom>
            <a:ln w="12700" cmpd="sng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4660113" y="42052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3275" y="42052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6653275" y="4790052"/>
            <a:ext cx="4479180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1186336" y="4790052"/>
            <a:ext cx="4479180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PART TWO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7762" y="2458243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1" lang="zh-CN" alt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37172" y="2458243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  <a:endParaRPr kumimoji="1" lang="zh-CN" alt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7762" y="3878690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  <a:endParaRPr kumimoji="1" lang="zh-CN" alt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37172" y="3878690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1" lang="zh-CN" alt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1061" y="2941441"/>
            <a:ext cx="329925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21061" y="2240386"/>
            <a:ext cx="358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72157" y="4565100"/>
            <a:ext cx="31744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72157" y="3886789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5106" y="2941441"/>
            <a:ext cx="31586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8958" y="2240386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5106" y="4565100"/>
            <a:ext cx="31586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8958" y="3886789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 6"/>
          <p:cNvGrpSpPr/>
          <p:nvPr/>
        </p:nvGrpSpPr>
        <p:grpSpPr>
          <a:xfrm>
            <a:off x="2234818" y="1957971"/>
            <a:ext cx="7906132" cy="4103470"/>
            <a:chOff x="4391025" y="180975"/>
            <a:chExt cx="4422775" cy="2295525"/>
          </a:xfrm>
          <a:solidFill>
            <a:schemeClr val="accent1">
              <a:lumMod val="75000"/>
            </a:schemeClr>
          </a:solidFill>
        </p:grpSpPr>
        <p:sp>
          <p:nvSpPr>
            <p:cNvPr id="6" name="Freeform 70"/>
            <p:cNvSpPr/>
            <p:nvPr/>
          </p:nvSpPr>
          <p:spPr bwMode="auto">
            <a:xfrm>
              <a:off x="5565775" y="180975"/>
              <a:ext cx="746125" cy="387350"/>
            </a:xfrm>
            <a:custGeom>
              <a:avLst/>
              <a:gdLst/>
              <a:ahLst/>
              <a:cxnLst>
                <a:cxn ang="0">
                  <a:pos x="368" y="128"/>
                </a:cxn>
                <a:cxn ang="0">
                  <a:pos x="398" y="134"/>
                </a:cxn>
                <a:cxn ang="0">
                  <a:pos x="392" y="122"/>
                </a:cxn>
                <a:cxn ang="0">
                  <a:pos x="378" y="114"/>
                </a:cxn>
                <a:cxn ang="0">
                  <a:pos x="378" y="106"/>
                </a:cxn>
                <a:cxn ang="0">
                  <a:pos x="398" y="106"/>
                </a:cxn>
                <a:cxn ang="0">
                  <a:pos x="400" y="100"/>
                </a:cxn>
                <a:cxn ang="0">
                  <a:pos x="406" y="86"/>
                </a:cxn>
                <a:cxn ang="0">
                  <a:pos x="416" y="82"/>
                </a:cxn>
                <a:cxn ang="0">
                  <a:pos x="398" y="76"/>
                </a:cxn>
                <a:cxn ang="0">
                  <a:pos x="416" y="68"/>
                </a:cxn>
                <a:cxn ang="0">
                  <a:pos x="424" y="66"/>
                </a:cxn>
                <a:cxn ang="0">
                  <a:pos x="408" y="60"/>
                </a:cxn>
                <a:cxn ang="0">
                  <a:pos x="408" y="48"/>
                </a:cxn>
                <a:cxn ang="0">
                  <a:pos x="428" y="38"/>
                </a:cxn>
                <a:cxn ang="0">
                  <a:pos x="440" y="30"/>
                </a:cxn>
                <a:cxn ang="0">
                  <a:pos x="410" y="22"/>
                </a:cxn>
                <a:cxn ang="0">
                  <a:pos x="382" y="16"/>
                </a:cxn>
                <a:cxn ang="0">
                  <a:pos x="382" y="14"/>
                </a:cxn>
                <a:cxn ang="0">
                  <a:pos x="396" y="10"/>
                </a:cxn>
                <a:cxn ang="0">
                  <a:pos x="362" y="2"/>
                </a:cxn>
                <a:cxn ang="0">
                  <a:pos x="324" y="0"/>
                </a:cxn>
                <a:cxn ang="0">
                  <a:pos x="272" y="0"/>
                </a:cxn>
                <a:cxn ang="0">
                  <a:pos x="238" y="6"/>
                </a:cxn>
                <a:cxn ang="0">
                  <a:pos x="218" y="4"/>
                </a:cxn>
                <a:cxn ang="0">
                  <a:pos x="214" y="14"/>
                </a:cxn>
                <a:cxn ang="0">
                  <a:pos x="202" y="14"/>
                </a:cxn>
                <a:cxn ang="0">
                  <a:pos x="176" y="14"/>
                </a:cxn>
                <a:cxn ang="0">
                  <a:pos x="152" y="16"/>
                </a:cxn>
                <a:cxn ang="0">
                  <a:pos x="110" y="20"/>
                </a:cxn>
                <a:cxn ang="0">
                  <a:pos x="90" y="26"/>
                </a:cxn>
                <a:cxn ang="0">
                  <a:pos x="44" y="34"/>
                </a:cxn>
                <a:cxn ang="0">
                  <a:pos x="60" y="44"/>
                </a:cxn>
                <a:cxn ang="0">
                  <a:pos x="2" y="54"/>
                </a:cxn>
                <a:cxn ang="0">
                  <a:pos x="22" y="66"/>
                </a:cxn>
                <a:cxn ang="0">
                  <a:pos x="24" y="70"/>
                </a:cxn>
                <a:cxn ang="0">
                  <a:pos x="72" y="76"/>
                </a:cxn>
                <a:cxn ang="0">
                  <a:pos x="134" y="100"/>
                </a:cxn>
                <a:cxn ang="0">
                  <a:pos x="146" y="126"/>
                </a:cxn>
                <a:cxn ang="0">
                  <a:pos x="170" y="132"/>
                </a:cxn>
                <a:cxn ang="0">
                  <a:pos x="158" y="134"/>
                </a:cxn>
                <a:cxn ang="0">
                  <a:pos x="142" y="142"/>
                </a:cxn>
                <a:cxn ang="0">
                  <a:pos x="162" y="144"/>
                </a:cxn>
                <a:cxn ang="0">
                  <a:pos x="170" y="160"/>
                </a:cxn>
                <a:cxn ang="0">
                  <a:pos x="150" y="168"/>
                </a:cxn>
                <a:cxn ang="0">
                  <a:pos x="152" y="176"/>
                </a:cxn>
                <a:cxn ang="0">
                  <a:pos x="162" y="194"/>
                </a:cxn>
                <a:cxn ang="0">
                  <a:pos x="176" y="196"/>
                </a:cxn>
                <a:cxn ang="0">
                  <a:pos x="182" y="224"/>
                </a:cxn>
                <a:cxn ang="0">
                  <a:pos x="208" y="234"/>
                </a:cxn>
                <a:cxn ang="0">
                  <a:pos x="226" y="242"/>
                </a:cxn>
                <a:cxn ang="0">
                  <a:pos x="240" y="214"/>
                </a:cxn>
                <a:cxn ang="0">
                  <a:pos x="252" y="192"/>
                </a:cxn>
                <a:cxn ang="0">
                  <a:pos x="272" y="182"/>
                </a:cxn>
                <a:cxn ang="0">
                  <a:pos x="288" y="182"/>
                </a:cxn>
                <a:cxn ang="0">
                  <a:pos x="322" y="160"/>
                </a:cxn>
                <a:cxn ang="0">
                  <a:pos x="376" y="138"/>
                </a:cxn>
              </a:cxnLst>
              <a:rect l="0" t="0" r="r" b="b"/>
              <a:pathLst>
                <a:path w="470" h="244">
                  <a:moveTo>
                    <a:pt x="362" y="140"/>
                  </a:moveTo>
                  <a:lnTo>
                    <a:pt x="362" y="140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68" y="136"/>
                  </a:lnTo>
                  <a:lnTo>
                    <a:pt x="368" y="132"/>
                  </a:lnTo>
                  <a:lnTo>
                    <a:pt x="368" y="128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6" y="128"/>
                  </a:lnTo>
                  <a:lnTo>
                    <a:pt x="382" y="134"/>
                  </a:lnTo>
                  <a:lnTo>
                    <a:pt x="390" y="136"/>
                  </a:lnTo>
                  <a:lnTo>
                    <a:pt x="394" y="136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8" y="130"/>
                  </a:lnTo>
                  <a:lnTo>
                    <a:pt x="396" y="128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88" y="120"/>
                  </a:lnTo>
                  <a:lnTo>
                    <a:pt x="386" y="120"/>
                  </a:lnTo>
                  <a:lnTo>
                    <a:pt x="384" y="120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0" y="116"/>
                  </a:lnTo>
                  <a:lnTo>
                    <a:pt x="378" y="114"/>
                  </a:lnTo>
                  <a:lnTo>
                    <a:pt x="374" y="112"/>
                  </a:lnTo>
                  <a:lnTo>
                    <a:pt x="374" y="112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6" y="106"/>
                  </a:lnTo>
                  <a:lnTo>
                    <a:pt x="378" y="106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406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8" y="98"/>
                  </a:lnTo>
                  <a:lnTo>
                    <a:pt x="408" y="98"/>
                  </a:lnTo>
                  <a:lnTo>
                    <a:pt x="406" y="92"/>
                  </a:lnTo>
                  <a:lnTo>
                    <a:pt x="406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6" y="84"/>
                  </a:lnTo>
                  <a:lnTo>
                    <a:pt x="416" y="84"/>
                  </a:lnTo>
                  <a:lnTo>
                    <a:pt x="416" y="82"/>
                  </a:lnTo>
                  <a:lnTo>
                    <a:pt x="414" y="80"/>
                  </a:lnTo>
                  <a:lnTo>
                    <a:pt x="412" y="80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404" y="70"/>
                  </a:lnTo>
                  <a:lnTo>
                    <a:pt x="410" y="68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8" y="72"/>
                  </a:lnTo>
                  <a:lnTo>
                    <a:pt x="422" y="74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4" y="66"/>
                  </a:lnTo>
                  <a:lnTo>
                    <a:pt x="416" y="66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0"/>
                  </a:lnTo>
                  <a:lnTo>
                    <a:pt x="408" y="60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0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0" y="32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70" y="20"/>
                  </a:lnTo>
                  <a:lnTo>
                    <a:pt x="470" y="20"/>
                  </a:lnTo>
                  <a:lnTo>
                    <a:pt x="460" y="18"/>
                  </a:lnTo>
                  <a:lnTo>
                    <a:pt x="450" y="18"/>
                  </a:lnTo>
                  <a:lnTo>
                    <a:pt x="430" y="20"/>
                  </a:lnTo>
                  <a:lnTo>
                    <a:pt x="410" y="22"/>
                  </a:lnTo>
                  <a:lnTo>
                    <a:pt x="390" y="24"/>
                  </a:lnTo>
                  <a:lnTo>
                    <a:pt x="390" y="24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8"/>
                  </a:lnTo>
                  <a:lnTo>
                    <a:pt x="374" y="20"/>
                  </a:lnTo>
                  <a:lnTo>
                    <a:pt x="370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8" y="12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8" y="4"/>
                  </a:lnTo>
                  <a:lnTo>
                    <a:pt x="262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08" y="16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88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2" y="12"/>
                  </a:lnTo>
                  <a:lnTo>
                    <a:pt x="172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4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2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100" y="78"/>
                  </a:lnTo>
                  <a:lnTo>
                    <a:pt x="114" y="84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34" y="100"/>
                  </a:lnTo>
                  <a:lnTo>
                    <a:pt x="138" y="108"/>
                  </a:lnTo>
                  <a:lnTo>
                    <a:pt x="138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8" y="126"/>
                  </a:lnTo>
                  <a:lnTo>
                    <a:pt x="142" y="126"/>
                  </a:lnTo>
                  <a:lnTo>
                    <a:pt x="146" y="126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4" y="128"/>
                  </a:lnTo>
                  <a:lnTo>
                    <a:pt x="170" y="132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8" y="138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6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8" y="148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0" y="158"/>
                  </a:lnTo>
                  <a:lnTo>
                    <a:pt x="156" y="158"/>
                  </a:lnTo>
                  <a:lnTo>
                    <a:pt x="152" y="162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2" y="172"/>
                  </a:lnTo>
                  <a:lnTo>
                    <a:pt x="154" y="174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76"/>
                  </a:lnTo>
                  <a:lnTo>
                    <a:pt x="150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6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94"/>
                  </a:lnTo>
                  <a:lnTo>
                    <a:pt x="164" y="196"/>
                  </a:lnTo>
                  <a:lnTo>
                    <a:pt x="166" y="198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2" y="198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72" y="208"/>
                  </a:lnTo>
                  <a:lnTo>
                    <a:pt x="176" y="216"/>
                  </a:lnTo>
                  <a:lnTo>
                    <a:pt x="182" y="224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6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6" y="234"/>
                  </a:lnTo>
                  <a:lnTo>
                    <a:pt x="208" y="234"/>
                  </a:lnTo>
                  <a:lnTo>
                    <a:pt x="214" y="238"/>
                  </a:lnTo>
                  <a:lnTo>
                    <a:pt x="214" y="238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6" y="242"/>
                  </a:lnTo>
                  <a:lnTo>
                    <a:pt x="232" y="236"/>
                  </a:lnTo>
                  <a:lnTo>
                    <a:pt x="236" y="230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6" y="220"/>
                  </a:lnTo>
                  <a:lnTo>
                    <a:pt x="236" y="216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198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4" y="186"/>
                  </a:lnTo>
                  <a:lnTo>
                    <a:pt x="268" y="184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8" y="182"/>
                  </a:lnTo>
                  <a:lnTo>
                    <a:pt x="294" y="178"/>
                  </a:lnTo>
                  <a:lnTo>
                    <a:pt x="302" y="174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14" y="162"/>
                  </a:lnTo>
                  <a:lnTo>
                    <a:pt x="322" y="160"/>
                  </a:lnTo>
                  <a:lnTo>
                    <a:pt x="322" y="160"/>
                  </a:lnTo>
                  <a:lnTo>
                    <a:pt x="340" y="158"/>
                  </a:lnTo>
                  <a:lnTo>
                    <a:pt x="358" y="154"/>
                  </a:lnTo>
                  <a:lnTo>
                    <a:pt x="374" y="148"/>
                  </a:lnTo>
                  <a:lnTo>
                    <a:pt x="390" y="140"/>
                  </a:lnTo>
                  <a:lnTo>
                    <a:pt x="390" y="140"/>
                  </a:lnTo>
                  <a:lnTo>
                    <a:pt x="382" y="140"/>
                  </a:lnTo>
                  <a:lnTo>
                    <a:pt x="376" y="138"/>
                  </a:lnTo>
                  <a:lnTo>
                    <a:pt x="370" y="138"/>
                  </a:lnTo>
                  <a:lnTo>
                    <a:pt x="362" y="140"/>
                  </a:lnTo>
                  <a:lnTo>
                    <a:pt x="362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1"/>
            <p:cNvSpPr>
              <a:spLocks noEditPoints="1"/>
            </p:cNvSpPr>
            <p:nvPr/>
          </p:nvSpPr>
          <p:spPr bwMode="auto">
            <a:xfrm>
              <a:off x="6254750" y="279400"/>
              <a:ext cx="2559050" cy="1851025"/>
            </a:xfrm>
            <a:custGeom>
              <a:avLst/>
              <a:gdLst/>
              <a:ahLst/>
              <a:cxnLst>
                <a:cxn ang="0">
                  <a:pos x="1460" y="92"/>
                </a:cxn>
                <a:cxn ang="0">
                  <a:pos x="1272" y="54"/>
                </a:cxn>
                <a:cxn ang="0">
                  <a:pos x="1188" y="64"/>
                </a:cxn>
                <a:cxn ang="0">
                  <a:pos x="1078" y="48"/>
                </a:cxn>
                <a:cxn ang="0">
                  <a:pos x="1000" y="10"/>
                </a:cxn>
                <a:cxn ang="0">
                  <a:pos x="804" y="38"/>
                </a:cxn>
                <a:cxn ang="0">
                  <a:pos x="722" y="62"/>
                </a:cxn>
                <a:cxn ang="0">
                  <a:pos x="726" y="90"/>
                </a:cxn>
                <a:cxn ang="0">
                  <a:pos x="684" y="48"/>
                </a:cxn>
                <a:cxn ang="0">
                  <a:pos x="604" y="84"/>
                </a:cxn>
                <a:cxn ang="0">
                  <a:pos x="496" y="98"/>
                </a:cxn>
                <a:cxn ang="0">
                  <a:pos x="426" y="138"/>
                </a:cxn>
                <a:cxn ang="0">
                  <a:pos x="384" y="82"/>
                </a:cxn>
                <a:cxn ang="0">
                  <a:pos x="272" y="90"/>
                </a:cxn>
                <a:cxn ang="0">
                  <a:pos x="184" y="158"/>
                </a:cxn>
                <a:cxn ang="0">
                  <a:pos x="216" y="188"/>
                </a:cxn>
                <a:cxn ang="0">
                  <a:pos x="278" y="178"/>
                </a:cxn>
                <a:cxn ang="0">
                  <a:pos x="358" y="182"/>
                </a:cxn>
                <a:cxn ang="0">
                  <a:pos x="226" y="240"/>
                </a:cxn>
                <a:cxn ang="0">
                  <a:pos x="162" y="270"/>
                </a:cxn>
                <a:cxn ang="0">
                  <a:pos x="118" y="356"/>
                </a:cxn>
                <a:cxn ang="0">
                  <a:pos x="98" y="426"/>
                </a:cxn>
                <a:cxn ang="0">
                  <a:pos x="224" y="368"/>
                </a:cxn>
                <a:cxn ang="0">
                  <a:pos x="244" y="336"/>
                </a:cxn>
                <a:cxn ang="0">
                  <a:pos x="318" y="412"/>
                </a:cxn>
                <a:cxn ang="0">
                  <a:pos x="380" y="322"/>
                </a:cxn>
                <a:cxn ang="0">
                  <a:pos x="432" y="324"/>
                </a:cxn>
                <a:cxn ang="0">
                  <a:pos x="340" y="388"/>
                </a:cxn>
                <a:cxn ang="0">
                  <a:pos x="414" y="428"/>
                </a:cxn>
                <a:cxn ang="0">
                  <a:pos x="280" y="492"/>
                </a:cxn>
                <a:cxn ang="0">
                  <a:pos x="172" y="424"/>
                </a:cxn>
                <a:cxn ang="0">
                  <a:pos x="2" y="580"/>
                </a:cxn>
                <a:cxn ang="0">
                  <a:pos x="96" y="752"/>
                </a:cxn>
                <a:cxn ang="0">
                  <a:pos x="214" y="836"/>
                </a:cxn>
                <a:cxn ang="0">
                  <a:pos x="280" y="1162"/>
                </a:cxn>
                <a:cxn ang="0">
                  <a:pos x="404" y="1018"/>
                </a:cxn>
                <a:cxn ang="0">
                  <a:pos x="532" y="682"/>
                </a:cxn>
                <a:cxn ang="0">
                  <a:pos x="422" y="582"/>
                </a:cxn>
                <a:cxn ang="0">
                  <a:pos x="438" y="574"/>
                </a:cxn>
                <a:cxn ang="0">
                  <a:pos x="590" y="592"/>
                </a:cxn>
                <a:cxn ang="0">
                  <a:pos x="516" y="520"/>
                </a:cxn>
                <a:cxn ang="0">
                  <a:pos x="630" y="544"/>
                </a:cxn>
                <a:cxn ang="0">
                  <a:pos x="732" y="712"/>
                </a:cxn>
                <a:cxn ang="0">
                  <a:pos x="840" y="574"/>
                </a:cxn>
                <a:cxn ang="0">
                  <a:pos x="902" y="710"/>
                </a:cxn>
                <a:cxn ang="0">
                  <a:pos x="912" y="684"/>
                </a:cxn>
                <a:cxn ang="0">
                  <a:pos x="966" y="592"/>
                </a:cxn>
                <a:cxn ang="0">
                  <a:pos x="1084" y="498"/>
                </a:cxn>
                <a:cxn ang="0">
                  <a:pos x="1052" y="408"/>
                </a:cxn>
                <a:cxn ang="0">
                  <a:pos x="1112" y="400"/>
                </a:cxn>
                <a:cxn ang="0">
                  <a:pos x="1154" y="362"/>
                </a:cxn>
                <a:cxn ang="0">
                  <a:pos x="1200" y="242"/>
                </a:cxn>
                <a:cxn ang="0">
                  <a:pos x="1374" y="164"/>
                </a:cxn>
                <a:cxn ang="0">
                  <a:pos x="1366" y="270"/>
                </a:cxn>
                <a:cxn ang="0">
                  <a:pos x="1398" y="200"/>
                </a:cxn>
                <a:cxn ang="0">
                  <a:pos x="1518" y="134"/>
                </a:cxn>
                <a:cxn ang="0">
                  <a:pos x="1612" y="118"/>
                </a:cxn>
                <a:cxn ang="0">
                  <a:pos x="372" y="178"/>
                </a:cxn>
                <a:cxn ang="0">
                  <a:pos x="416" y="172"/>
                </a:cxn>
                <a:cxn ang="0">
                  <a:pos x="516" y="238"/>
                </a:cxn>
                <a:cxn ang="0">
                  <a:pos x="500" y="346"/>
                </a:cxn>
                <a:cxn ang="0">
                  <a:pos x="550" y="370"/>
                </a:cxn>
                <a:cxn ang="0">
                  <a:pos x="604" y="354"/>
                </a:cxn>
              </a:cxnLst>
              <a:rect l="0" t="0" r="r" b="b"/>
              <a:pathLst>
                <a:path w="1612" h="1166">
                  <a:moveTo>
                    <a:pt x="1612" y="118"/>
                  </a:moveTo>
                  <a:lnTo>
                    <a:pt x="1612" y="118"/>
                  </a:lnTo>
                  <a:lnTo>
                    <a:pt x="1608" y="114"/>
                  </a:lnTo>
                  <a:lnTo>
                    <a:pt x="1600" y="112"/>
                  </a:lnTo>
                  <a:lnTo>
                    <a:pt x="1592" y="110"/>
                  </a:lnTo>
                  <a:lnTo>
                    <a:pt x="1586" y="110"/>
                  </a:lnTo>
                  <a:lnTo>
                    <a:pt x="1586" y="110"/>
                  </a:lnTo>
                  <a:lnTo>
                    <a:pt x="1586" y="112"/>
                  </a:lnTo>
                  <a:lnTo>
                    <a:pt x="1586" y="114"/>
                  </a:lnTo>
                  <a:lnTo>
                    <a:pt x="1586" y="116"/>
                  </a:lnTo>
                  <a:lnTo>
                    <a:pt x="1582" y="116"/>
                  </a:lnTo>
                  <a:lnTo>
                    <a:pt x="1582" y="116"/>
                  </a:lnTo>
                  <a:lnTo>
                    <a:pt x="1580" y="114"/>
                  </a:lnTo>
                  <a:lnTo>
                    <a:pt x="1578" y="112"/>
                  </a:lnTo>
                  <a:lnTo>
                    <a:pt x="1578" y="108"/>
                  </a:lnTo>
                  <a:lnTo>
                    <a:pt x="1578" y="108"/>
                  </a:lnTo>
                  <a:lnTo>
                    <a:pt x="1574" y="104"/>
                  </a:lnTo>
                  <a:lnTo>
                    <a:pt x="1570" y="102"/>
                  </a:lnTo>
                  <a:lnTo>
                    <a:pt x="1570" y="102"/>
                  </a:lnTo>
                  <a:lnTo>
                    <a:pt x="1546" y="92"/>
                  </a:lnTo>
                  <a:lnTo>
                    <a:pt x="1522" y="84"/>
                  </a:lnTo>
                  <a:lnTo>
                    <a:pt x="1496" y="80"/>
                  </a:lnTo>
                  <a:lnTo>
                    <a:pt x="1470" y="78"/>
                  </a:lnTo>
                  <a:lnTo>
                    <a:pt x="1470" y="78"/>
                  </a:lnTo>
                  <a:lnTo>
                    <a:pt x="1466" y="78"/>
                  </a:lnTo>
                  <a:lnTo>
                    <a:pt x="1464" y="80"/>
                  </a:lnTo>
                  <a:lnTo>
                    <a:pt x="1466" y="84"/>
                  </a:lnTo>
                  <a:lnTo>
                    <a:pt x="1466" y="84"/>
                  </a:lnTo>
                  <a:lnTo>
                    <a:pt x="1468" y="86"/>
                  </a:lnTo>
                  <a:lnTo>
                    <a:pt x="1468" y="88"/>
                  </a:lnTo>
                  <a:lnTo>
                    <a:pt x="1466" y="90"/>
                  </a:lnTo>
                  <a:lnTo>
                    <a:pt x="1466" y="90"/>
                  </a:lnTo>
                  <a:lnTo>
                    <a:pt x="1462" y="92"/>
                  </a:lnTo>
                  <a:lnTo>
                    <a:pt x="1460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0" y="86"/>
                  </a:lnTo>
                  <a:lnTo>
                    <a:pt x="1442" y="84"/>
                  </a:lnTo>
                  <a:lnTo>
                    <a:pt x="1426" y="84"/>
                  </a:lnTo>
                  <a:lnTo>
                    <a:pt x="1426" y="84"/>
                  </a:lnTo>
                  <a:lnTo>
                    <a:pt x="1412" y="82"/>
                  </a:lnTo>
                  <a:lnTo>
                    <a:pt x="1404" y="82"/>
                  </a:lnTo>
                  <a:lnTo>
                    <a:pt x="1398" y="84"/>
                  </a:lnTo>
                  <a:lnTo>
                    <a:pt x="1398" y="84"/>
                  </a:lnTo>
                  <a:lnTo>
                    <a:pt x="1392" y="86"/>
                  </a:lnTo>
                  <a:lnTo>
                    <a:pt x="1388" y="84"/>
                  </a:lnTo>
                  <a:lnTo>
                    <a:pt x="1382" y="82"/>
                  </a:lnTo>
                  <a:lnTo>
                    <a:pt x="1382" y="78"/>
                  </a:lnTo>
                  <a:lnTo>
                    <a:pt x="1382" y="78"/>
                  </a:lnTo>
                  <a:lnTo>
                    <a:pt x="1380" y="74"/>
                  </a:lnTo>
                  <a:lnTo>
                    <a:pt x="1378" y="72"/>
                  </a:lnTo>
                  <a:lnTo>
                    <a:pt x="1372" y="70"/>
                  </a:lnTo>
                  <a:lnTo>
                    <a:pt x="1372" y="70"/>
                  </a:lnTo>
                  <a:lnTo>
                    <a:pt x="1358" y="68"/>
                  </a:lnTo>
                  <a:lnTo>
                    <a:pt x="1344" y="68"/>
                  </a:lnTo>
                  <a:lnTo>
                    <a:pt x="1344" y="68"/>
                  </a:lnTo>
                  <a:lnTo>
                    <a:pt x="1334" y="70"/>
                  </a:lnTo>
                  <a:lnTo>
                    <a:pt x="1324" y="70"/>
                  </a:lnTo>
                  <a:lnTo>
                    <a:pt x="1304" y="62"/>
                  </a:lnTo>
                  <a:lnTo>
                    <a:pt x="1304" y="62"/>
                  </a:lnTo>
                  <a:lnTo>
                    <a:pt x="1302" y="62"/>
                  </a:lnTo>
                  <a:lnTo>
                    <a:pt x="1302" y="58"/>
                  </a:lnTo>
                  <a:lnTo>
                    <a:pt x="1302" y="56"/>
                  </a:lnTo>
                  <a:lnTo>
                    <a:pt x="1298" y="56"/>
                  </a:lnTo>
                  <a:lnTo>
                    <a:pt x="1298" y="56"/>
                  </a:lnTo>
                  <a:lnTo>
                    <a:pt x="1286" y="56"/>
                  </a:lnTo>
                  <a:lnTo>
                    <a:pt x="1278" y="56"/>
                  </a:lnTo>
                  <a:lnTo>
                    <a:pt x="1272" y="54"/>
                  </a:lnTo>
                  <a:lnTo>
                    <a:pt x="1272" y="54"/>
                  </a:lnTo>
                  <a:lnTo>
                    <a:pt x="1274" y="56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2" y="62"/>
                  </a:lnTo>
                  <a:lnTo>
                    <a:pt x="1266" y="62"/>
                  </a:lnTo>
                  <a:lnTo>
                    <a:pt x="1266" y="62"/>
                  </a:lnTo>
                  <a:lnTo>
                    <a:pt x="1268" y="58"/>
                  </a:lnTo>
                  <a:lnTo>
                    <a:pt x="1266" y="56"/>
                  </a:lnTo>
                  <a:lnTo>
                    <a:pt x="1262" y="54"/>
                  </a:lnTo>
                  <a:lnTo>
                    <a:pt x="1262" y="54"/>
                  </a:lnTo>
                  <a:lnTo>
                    <a:pt x="1258" y="52"/>
                  </a:lnTo>
                  <a:lnTo>
                    <a:pt x="1258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38" y="50"/>
                  </a:lnTo>
                  <a:lnTo>
                    <a:pt x="1238" y="50"/>
                  </a:lnTo>
                  <a:lnTo>
                    <a:pt x="1222" y="56"/>
                  </a:lnTo>
                  <a:lnTo>
                    <a:pt x="1222" y="56"/>
                  </a:lnTo>
                  <a:lnTo>
                    <a:pt x="1224" y="58"/>
                  </a:lnTo>
                  <a:lnTo>
                    <a:pt x="1224" y="62"/>
                  </a:lnTo>
                  <a:lnTo>
                    <a:pt x="1224" y="62"/>
                  </a:lnTo>
                  <a:lnTo>
                    <a:pt x="1222" y="64"/>
                  </a:lnTo>
                  <a:lnTo>
                    <a:pt x="1220" y="64"/>
                  </a:lnTo>
                  <a:lnTo>
                    <a:pt x="1216" y="64"/>
                  </a:lnTo>
                  <a:lnTo>
                    <a:pt x="1216" y="64"/>
                  </a:lnTo>
                  <a:lnTo>
                    <a:pt x="1210" y="66"/>
                  </a:lnTo>
                  <a:lnTo>
                    <a:pt x="1206" y="64"/>
                  </a:lnTo>
                  <a:lnTo>
                    <a:pt x="1202" y="64"/>
                  </a:lnTo>
                  <a:lnTo>
                    <a:pt x="1198" y="64"/>
                  </a:lnTo>
                  <a:lnTo>
                    <a:pt x="1198" y="64"/>
                  </a:lnTo>
                  <a:lnTo>
                    <a:pt x="1192" y="64"/>
                  </a:lnTo>
                  <a:lnTo>
                    <a:pt x="1188" y="64"/>
                  </a:lnTo>
                  <a:lnTo>
                    <a:pt x="1178" y="62"/>
                  </a:lnTo>
                  <a:lnTo>
                    <a:pt x="1172" y="62"/>
                  </a:lnTo>
                  <a:lnTo>
                    <a:pt x="1168" y="64"/>
                  </a:lnTo>
                  <a:lnTo>
                    <a:pt x="1164" y="66"/>
                  </a:lnTo>
                  <a:lnTo>
                    <a:pt x="1160" y="70"/>
                  </a:lnTo>
                  <a:lnTo>
                    <a:pt x="1160" y="70"/>
                  </a:lnTo>
                  <a:lnTo>
                    <a:pt x="1156" y="72"/>
                  </a:lnTo>
                  <a:lnTo>
                    <a:pt x="1152" y="70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32" y="56"/>
                  </a:lnTo>
                  <a:lnTo>
                    <a:pt x="1132" y="56"/>
                  </a:lnTo>
                  <a:lnTo>
                    <a:pt x="1134" y="48"/>
                  </a:lnTo>
                  <a:lnTo>
                    <a:pt x="1134" y="48"/>
                  </a:lnTo>
                  <a:lnTo>
                    <a:pt x="1136" y="48"/>
                  </a:lnTo>
                  <a:lnTo>
                    <a:pt x="1138" y="48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30" y="44"/>
                  </a:lnTo>
                  <a:lnTo>
                    <a:pt x="1126" y="42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18" y="44"/>
                  </a:lnTo>
                  <a:lnTo>
                    <a:pt x="1118" y="44"/>
                  </a:lnTo>
                  <a:lnTo>
                    <a:pt x="1108" y="42"/>
                  </a:lnTo>
                  <a:lnTo>
                    <a:pt x="1104" y="40"/>
                  </a:lnTo>
                  <a:lnTo>
                    <a:pt x="1098" y="42"/>
                  </a:lnTo>
                  <a:lnTo>
                    <a:pt x="1098" y="42"/>
                  </a:lnTo>
                  <a:lnTo>
                    <a:pt x="1096" y="44"/>
                  </a:lnTo>
                  <a:lnTo>
                    <a:pt x="1096" y="46"/>
                  </a:lnTo>
                  <a:lnTo>
                    <a:pt x="1096" y="50"/>
                  </a:lnTo>
                  <a:lnTo>
                    <a:pt x="1096" y="50"/>
                  </a:lnTo>
                  <a:lnTo>
                    <a:pt x="1086" y="50"/>
                  </a:lnTo>
                  <a:lnTo>
                    <a:pt x="1078" y="48"/>
                  </a:lnTo>
                  <a:lnTo>
                    <a:pt x="1070" y="48"/>
                  </a:lnTo>
                  <a:lnTo>
                    <a:pt x="1062" y="46"/>
                  </a:lnTo>
                  <a:lnTo>
                    <a:pt x="1062" y="46"/>
                  </a:lnTo>
                  <a:lnTo>
                    <a:pt x="1054" y="42"/>
                  </a:lnTo>
                  <a:lnTo>
                    <a:pt x="1046" y="42"/>
                  </a:lnTo>
                  <a:lnTo>
                    <a:pt x="1038" y="40"/>
                  </a:lnTo>
                  <a:lnTo>
                    <a:pt x="1030" y="42"/>
                  </a:lnTo>
                  <a:lnTo>
                    <a:pt x="1030" y="42"/>
                  </a:lnTo>
                  <a:lnTo>
                    <a:pt x="1024" y="42"/>
                  </a:lnTo>
                  <a:lnTo>
                    <a:pt x="1018" y="42"/>
                  </a:lnTo>
                  <a:lnTo>
                    <a:pt x="1004" y="40"/>
                  </a:lnTo>
                  <a:lnTo>
                    <a:pt x="1004" y="40"/>
                  </a:lnTo>
                  <a:lnTo>
                    <a:pt x="1000" y="38"/>
                  </a:lnTo>
                  <a:lnTo>
                    <a:pt x="994" y="40"/>
                  </a:lnTo>
                  <a:lnTo>
                    <a:pt x="994" y="40"/>
                  </a:lnTo>
                  <a:lnTo>
                    <a:pt x="986" y="44"/>
                  </a:lnTo>
                  <a:lnTo>
                    <a:pt x="980" y="46"/>
                  </a:lnTo>
                  <a:lnTo>
                    <a:pt x="964" y="44"/>
                  </a:lnTo>
                  <a:lnTo>
                    <a:pt x="964" y="44"/>
                  </a:lnTo>
                  <a:lnTo>
                    <a:pt x="990" y="36"/>
                  </a:lnTo>
                  <a:lnTo>
                    <a:pt x="990" y="36"/>
                  </a:lnTo>
                  <a:lnTo>
                    <a:pt x="994" y="34"/>
                  </a:lnTo>
                  <a:lnTo>
                    <a:pt x="998" y="32"/>
                  </a:lnTo>
                  <a:lnTo>
                    <a:pt x="1008" y="30"/>
                  </a:lnTo>
                  <a:lnTo>
                    <a:pt x="1008" y="30"/>
                  </a:lnTo>
                  <a:lnTo>
                    <a:pt x="1016" y="26"/>
                  </a:lnTo>
                  <a:lnTo>
                    <a:pt x="1016" y="26"/>
                  </a:lnTo>
                  <a:lnTo>
                    <a:pt x="1018" y="24"/>
                  </a:lnTo>
                  <a:lnTo>
                    <a:pt x="1018" y="20"/>
                  </a:lnTo>
                  <a:lnTo>
                    <a:pt x="1018" y="18"/>
                  </a:lnTo>
                  <a:lnTo>
                    <a:pt x="1018" y="16"/>
                  </a:lnTo>
                  <a:lnTo>
                    <a:pt x="1018" y="16"/>
                  </a:lnTo>
                  <a:lnTo>
                    <a:pt x="1006" y="12"/>
                  </a:lnTo>
                  <a:lnTo>
                    <a:pt x="1000" y="10"/>
                  </a:lnTo>
                  <a:lnTo>
                    <a:pt x="994" y="8"/>
                  </a:lnTo>
                  <a:lnTo>
                    <a:pt x="994" y="8"/>
                  </a:lnTo>
                  <a:lnTo>
                    <a:pt x="976" y="10"/>
                  </a:lnTo>
                  <a:lnTo>
                    <a:pt x="968" y="1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56" y="6"/>
                  </a:lnTo>
                  <a:lnTo>
                    <a:pt x="956" y="6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2"/>
                  </a:lnTo>
                  <a:lnTo>
                    <a:pt x="924" y="6"/>
                  </a:lnTo>
                  <a:lnTo>
                    <a:pt x="918" y="10"/>
                  </a:lnTo>
                  <a:lnTo>
                    <a:pt x="910" y="12"/>
                  </a:lnTo>
                  <a:lnTo>
                    <a:pt x="910" y="12"/>
                  </a:lnTo>
                  <a:lnTo>
                    <a:pt x="914" y="16"/>
                  </a:lnTo>
                  <a:lnTo>
                    <a:pt x="914" y="16"/>
                  </a:lnTo>
                  <a:lnTo>
                    <a:pt x="908" y="16"/>
                  </a:lnTo>
                  <a:lnTo>
                    <a:pt x="908" y="16"/>
                  </a:lnTo>
                  <a:lnTo>
                    <a:pt x="902" y="14"/>
                  </a:lnTo>
                  <a:lnTo>
                    <a:pt x="894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52" y="18"/>
                  </a:lnTo>
                  <a:lnTo>
                    <a:pt x="824" y="24"/>
                  </a:lnTo>
                  <a:lnTo>
                    <a:pt x="824" y="24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12" y="36"/>
                  </a:lnTo>
                  <a:lnTo>
                    <a:pt x="814" y="42"/>
                  </a:lnTo>
                  <a:lnTo>
                    <a:pt x="814" y="42"/>
                  </a:lnTo>
                  <a:lnTo>
                    <a:pt x="808" y="38"/>
                  </a:lnTo>
                  <a:lnTo>
                    <a:pt x="804" y="38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2"/>
                  </a:lnTo>
                  <a:lnTo>
                    <a:pt x="764" y="42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64" y="50"/>
                  </a:lnTo>
                  <a:lnTo>
                    <a:pt x="766" y="52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4" y="56"/>
                  </a:lnTo>
                  <a:lnTo>
                    <a:pt x="780" y="58"/>
                  </a:lnTo>
                  <a:lnTo>
                    <a:pt x="780" y="58"/>
                  </a:lnTo>
                  <a:lnTo>
                    <a:pt x="780" y="60"/>
                  </a:lnTo>
                  <a:lnTo>
                    <a:pt x="780" y="60"/>
                  </a:lnTo>
                  <a:lnTo>
                    <a:pt x="770" y="62"/>
                  </a:lnTo>
                  <a:lnTo>
                    <a:pt x="770" y="62"/>
                  </a:lnTo>
                  <a:lnTo>
                    <a:pt x="766" y="58"/>
                  </a:lnTo>
                  <a:lnTo>
                    <a:pt x="760" y="56"/>
                  </a:lnTo>
                  <a:lnTo>
                    <a:pt x="750" y="56"/>
                  </a:lnTo>
                  <a:lnTo>
                    <a:pt x="740" y="58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62"/>
                  </a:lnTo>
                  <a:lnTo>
                    <a:pt x="732" y="62"/>
                  </a:lnTo>
                  <a:lnTo>
                    <a:pt x="736" y="64"/>
                  </a:lnTo>
                  <a:lnTo>
                    <a:pt x="736" y="64"/>
                  </a:lnTo>
                  <a:lnTo>
                    <a:pt x="730" y="66"/>
                  </a:lnTo>
                  <a:lnTo>
                    <a:pt x="730" y="66"/>
                  </a:lnTo>
                  <a:lnTo>
                    <a:pt x="726" y="66"/>
                  </a:lnTo>
                  <a:lnTo>
                    <a:pt x="722" y="66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0" y="58"/>
                  </a:lnTo>
                  <a:lnTo>
                    <a:pt x="716" y="58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6" y="62"/>
                  </a:lnTo>
                  <a:lnTo>
                    <a:pt x="706" y="66"/>
                  </a:lnTo>
                  <a:lnTo>
                    <a:pt x="710" y="70"/>
                  </a:lnTo>
                  <a:lnTo>
                    <a:pt x="710" y="70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708" y="82"/>
                  </a:lnTo>
                  <a:lnTo>
                    <a:pt x="708" y="84"/>
                  </a:lnTo>
                  <a:lnTo>
                    <a:pt x="710" y="86"/>
                  </a:lnTo>
                  <a:lnTo>
                    <a:pt x="714" y="88"/>
                  </a:lnTo>
                  <a:lnTo>
                    <a:pt x="720" y="88"/>
                  </a:lnTo>
                  <a:lnTo>
                    <a:pt x="720" y="88"/>
                  </a:lnTo>
                  <a:lnTo>
                    <a:pt x="726" y="86"/>
                  </a:lnTo>
                  <a:lnTo>
                    <a:pt x="730" y="88"/>
                  </a:lnTo>
                  <a:lnTo>
                    <a:pt x="740" y="92"/>
                  </a:lnTo>
                  <a:lnTo>
                    <a:pt x="740" y="92"/>
                  </a:lnTo>
                  <a:lnTo>
                    <a:pt x="742" y="94"/>
                  </a:lnTo>
                  <a:lnTo>
                    <a:pt x="742" y="96"/>
                  </a:lnTo>
                  <a:lnTo>
                    <a:pt x="742" y="96"/>
                  </a:lnTo>
                  <a:lnTo>
                    <a:pt x="738" y="98"/>
                  </a:lnTo>
                  <a:lnTo>
                    <a:pt x="738" y="98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26" y="90"/>
                  </a:lnTo>
                  <a:lnTo>
                    <a:pt x="726" y="90"/>
                  </a:lnTo>
                  <a:lnTo>
                    <a:pt x="720" y="92"/>
                  </a:lnTo>
                  <a:lnTo>
                    <a:pt x="718" y="92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2" y="104"/>
                  </a:lnTo>
                  <a:lnTo>
                    <a:pt x="708" y="112"/>
                  </a:lnTo>
                  <a:lnTo>
                    <a:pt x="700" y="116"/>
                  </a:lnTo>
                  <a:lnTo>
                    <a:pt x="692" y="118"/>
                  </a:lnTo>
                  <a:lnTo>
                    <a:pt x="692" y="118"/>
                  </a:lnTo>
                  <a:lnTo>
                    <a:pt x="692" y="112"/>
                  </a:lnTo>
                  <a:lnTo>
                    <a:pt x="692" y="112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6" y="98"/>
                  </a:lnTo>
                  <a:lnTo>
                    <a:pt x="706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0" y="90"/>
                  </a:lnTo>
                  <a:lnTo>
                    <a:pt x="698" y="84"/>
                  </a:lnTo>
                  <a:lnTo>
                    <a:pt x="700" y="80"/>
                  </a:lnTo>
                  <a:lnTo>
                    <a:pt x="702" y="74"/>
                  </a:lnTo>
                  <a:lnTo>
                    <a:pt x="702" y="74"/>
                  </a:lnTo>
                  <a:lnTo>
                    <a:pt x="700" y="70"/>
                  </a:lnTo>
                  <a:lnTo>
                    <a:pt x="698" y="68"/>
                  </a:lnTo>
                  <a:lnTo>
                    <a:pt x="696" y="64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696" y="50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84" y="48"/>
                  </a:lnTo>
                  <a:lnTo>
                    <a:pt x="678" y="48"/>
                  </a:lnTo>
                  <a:lnTo>
                    <a:pt x="672" y="52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6" y="60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60" y="6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6"/>
                  </a:lnTo>
                  <a:lnTo>
                    <a:pt x="658" y="80"/>
                  </a:lnTo>
                  <a:lnTo>
                    <a:pt x="660" y="82"/>
                  </a:lnTo>
                  <a:lnTo>
                    <a:pt x="664" y="84"/>
                  </a:lnTo>
                  <a:lnTo>
                    <a:pt x="664" y="84"/>
                  </a:lnTo>
                  <a:lnTo>
                    <a:pt x="666" y="86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2"/>
                  </a:lnTo>
                  <a:lnTo>
                    <a:pt x="670" y="96"/>
                  </a:lnTo>
                  <a:lnTo>
                    <a:pt x="670" y="96"/>
                  </a:lnTo>
                  <a:lnTo>
                    <a:pt x="668" y="98"/>
                  </a:lnTo>
                  <a:lnTo>
                    <a:pt x="664" y="96"/>
                  </a:lnTo>
                  <a:lnTo>
                    <a:pt x="664" y="96"/>
                  </a:lnTo>
                  <a:lnTo>
                    <a:pt x="658" y="92"/>
                  </a:lnTo>
                  <a:lnTo>
                    <a:pt x="650" y="90"/>
                  </a:lnTo>
                  <a:lnTo>
                    <a:pt x="636" y="86"/>
                  </a:lnTo>
                  <a:lnTo>
                    <a:pt x="636" y="86"/>
                  </a:lnTo>
                  <a:lnTo>
                    <a:pt x="620" y="82"/>
                  </a:lnTo>
                  <a:lnTo>
                    <a:pt x="612" y="82"/>
                  </a:lnTo>
                  <a:lnTo>
                    <a:pt x="604" y="84"/>
                  </a:lnTo>
                  <a:lnTo>
                    <a:pt x="604" y="84"/>
                  </a:lnTo>
                  <a:lnTo>
                    <a:pt x="608" y="86"/>
                  </a:lnTo>
                  <a:lnTo>
                    <a:pt x="608" y="88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02" y="96"/>
                  </a:lnTo>
                  <a:lnTo>
                    <a:pt x="598" y="96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4" y="92"/>
                  </a:lnTo>
                  <a:lnTo>
                    <a:pt x="590" y="90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70" y="94"/>
                  </a:lnTo>
                  <a:lnTo>
                    <a:pt x="552" y="90"/>
                  </a:lnTo>
                  <a:lnTo>
                    <a:pt x="552" y="90"/>
                  </a:lnTo>
                  <a:lnTo>
                    <a:pt x="548" y="92"/>
                  </a:lnTo>
                  <a:lnTo>
                    <a:pt x="548" y="92"/>
                  </a:lnTo>
                  <a:lnTo>
                    <a:pt x="542" y="94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22" y="100"/>
                  </a:lnTo>
                  <a:lnTo>
                    <a:pt x="514" y="102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2" y="112"/>
                  </a:lnTo>
                  <a:lnTo>
                    <a:pt x="496" y="112"/>
                  </a:lnTo>
                  <a:lnTo>
                    <a:pt x="492" y="110"/>
                  </a:lnTo>
                  <a:lnTo>
                    <a:pt x="486" y="104"/>
                  </a:lnTo>
                  <a:lnTo>
                    <a:pt x="486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6" y="98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88" y="94"/>
                  </a:lnTo>
                  <a:lnTo>
                    <a:pt x="484" y="94"/>
                  </a:lnTo>
                  <a:lnTo>
                    <a:pt x="480" y="96"/>
                  </a:lnTo>
                  <a:lnTo>
                    <a:pt x="480" y="96"/>
                  </a:lnTo>
                  <a:lnTo>
                    <a:pt x="478" y="100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82" y="114"/>
                  </a:lnTo>
                  <a:lnTo>
                    <a:pt x="482" y="116"/>
                  </a:lnTo>
                  <a:lnTo>
                    <a:pt x="480" y="118"/>
                  </a:lnTo>
                  <a:lnTo>
                    <a:pt x="476" y="118"/>
                  </a:lnTo>
                  <a:lnTo>
                    <a:pt x="468" y="118"/>
                  </a:lnTo>
                  <a:lnTo>
                    <a:pt x="468" y="118"/>
                  </a:lnTo>
                  <a:lnTo>
                    <a:pt x="462" y="116"/>
                  </a:lnTo>
                  <a:lnTo>
                    <a:pt x="456" y="118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8"/>
                  </a:lnTo>
                  <a:lnTo>
                    <a:pt x="448" y="130"/>
                  </a:lnTo>
                  <a:lnTo>
                    <a:pt x="450" y="132"/>
                  </a:lnTo>
                  <a:lnTo>
                    <a:pt x="448" y="134"/>
                  </a:lnTo>
                  <a:lnTo>
                    <a:pt x="448" y="134"/>
                  </a:lnTo>
                  <a:lnTo>
                    <a:pt x="438" y="134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4" y="130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6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30" y="138"/>
                  </a:lnTo>
                  <a:lnTo>
                    <a:pt x="430" y="140"/>
                  </a:lnTo>
                  <a:lnTo>
                    <a:pt x="430" y="140"/>
                  </a:lnTo>
                  <a:lnTo>
                    <a:pt x="424" y="142"/>
                  </a:lnTo>
                  <a:lnTo>
                    <a:pt x="416" y="140"/>
                  </a:lnTo>
                  <a:lnTo>
                    <a:pt x="408" y="138"/>
                  </a:lnTo>
                  <a:lnTo>
                    <a:pt x="406" y="134"/>
                  </a:lnTo>
                  <a:lnTo>
                    <a:pt x="406" y="134"/>
                  </a:lnTo>
                  <a:lnTo>
                    <a:pt x="404" y="126"/>
                  </a:lnTo>
                  <a:lnTo>
                    <a:pt x="402" y="122"/>
                  </a:lnTo>
                  <a:lnTo>
                    <a:pt x="398" y="116"/>
                  </a:lnTo>
                  <a:lnTo>
                    <a:pt x="390" y="114"/>
                  </a:lnTo>
                  <a:lnTo>
                    <a:pt x="390" y="114"/>
                  </a:lnTo>
                  <a:lnTo>
                    <a:pt x="398" y="112"/>
                  </a:lnTo>
                  <a:lnTo>
                    <a:pt x="402" y="114"/>
                  </a:lnTo>
                  <a:lnTo>
                    <a:pt x="412" y="116"/>
                  </a:lnTo>
                  <a:lnTo>
                    <a:pt x="412" y="116"/>
                  </a:lnTo>
                  <a:lnTo>
                    <a:pt x="432" y="120"/>
                  </a:lnTo>
                  <a:lnTo>
                    <a:pt x="440" y="120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4" y="112"/>
                  </a:lnTo>
                  <a:lnTo>
                    <a:pt x="456" y="110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4" y="104"/>
                  </a:lnTo>
                  <a:lnTo>
                    <a:pt x="450" y="102"/>
                  </a:lnTo>
                  <a:lnTo>
                    <a:pt x="450" y="102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10" y="88"/>
                  </a:lnTo>
                  <a:lnTo>
                    <a:pt x="402" y="86"/>
                  </a:lnTo>
                  <a:lnTo>
                    <a:pt x="394" y="86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0" y="80"/>
                  </a:lnTo>
                  <a:lnTo>
                    <a:pt x="37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70" y="78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4" y="68"/>
                  </a:lnTo>
                  <a:lnTo>
                    <a:pt x="354" y="68"/>
                  </a:lnTo>
                  <a:lnTo>
                    <a:pt x="340" y="72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10" y="76"/>
                  </a:lnTo>
                  <a:lnTo>
                    <a:pt x="302" y="78"/>
                  </a:lnTo>
                  <a:lnTo>
                    <a:pt x="296" y="82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4" y="78"/>
                  </a:lnTo>
                  <a:lnTo>
                    <a:pt x="280" y="80"/>
                  </a:lnTo>
                  <a:lnTo>
                    <a:pt x="280" y="80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4" y="102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4" y="136"/>
                  </a:lnTo>
                  <a:lnTo>
                    <a:pt x="218" y="140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2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4" y="158"/>
                  </a:lnTo>
                  <a:lnTo>
                    <a:pt x="182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8" y="202"/>
                  </a:lnTo>
                  <a:lnTo>
                    <a:pt x="194" y="202"/>
                  </a:lnTo>
                  <a:lnTo>
                    <a:pt x="198" y="202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2" y="19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8" y="210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4" y="220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4" y="232"/>
                  </a:lnTo>
                  <a:lnTo>
                    <a:pt x="238" y="234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0" y="228"/>
                  </a:lnTo>
                  <a:lnTo>
                    <a:pt x="258" y="224"/>
                  </a:lnTo>
                  <a:lnTo>
                    <a:pt x="264" y="218"/>
                  </a:lnTo>
                  <a:lnTo>
                    <a:pt x="266" y="21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8" y="200"/>
                  </a:lnTo>
                  <a:lnTo>
                    <a:pt x="274" y="196"/>
                  </a:lnTo>
                  <a:lnTo>
                    <a:pt x="274" y="196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80" y="188"/>
                  </a:lnTo>
                  <a:lnTo>
                    <a:pt x="282" y="184"/>
                  </a:lnTo>
                  <a:lnTo>
                    <a:pt x="280" y="182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74" y="160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6" y="144"/>
                  </a:lnTo>
                  <a:lnTo>
                    <a:pt x="302" y="136"/>
                  </a:lnTo>
                  <a:lnTo>
                    <a:pt x="302" y="136"/>
                  </a:lnTo>
                  <a:lnTo>
                    <a:pt x="306" y="13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16" y="138"/>
                  </a:lnTo>
                  <a:lnTo>
                    <a:pt x="304" y="146"/>
                  </a:lnTo>
                  <a:lnTo>
                    <a:pt x="304" y="146"/>
                  </a:lnTo>
                  <a:lnTo>
                    <a:pt x="300" y="152"/>
                  </a:lnTo>
                  <a:lnTo>
                    <a:pt x="298" y="154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98" y="172"/>
                  </a:lnTo>
                  <a:lnTo>
                    <a:pt x="300" y="176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2" y="184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42" y="180"/>
                  </a:lnTo>
                  <a:lnTo>
                    <a:pt x="350" y="18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0" y="182"/>
                  </a:lnTo>
                  <a:lnTo>
                    <a:pt x="360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8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26" y="186"/>
                  </a:lnTo>
                  <a:lnTo>
                    <a:pt x="322" y="186"/>
                  </a:lnTo>
                  <a:lnTo>
                    <a:pt x="320" y="188"/>
                  </a:lnTo>
                  <a:lnTo>
                    <a:pt x="318" y="192"/>
                  </a:lnTo>
                  <a:lnTo>
                    <a:pt x="318" y="196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08" y="206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6" y="228"/>
                  </a:lnTo>
                  <a:lnTo>
                    <a:pt x="296" y="228"/>
                  </a:lnTo>
                  <a:lnTo>
                    <a:pt x="294" y="232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6" y="236"/>
                  </a:lnTo>
                  <a:lnTo>
                    <a:pt x="272" y="234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38"/>
                  </a:lnTo>
                  <a:lnTo>
                    <a:pt x="212" y="232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6" y="224"/>
                  </a:lnTo>
                  <a:lnTo>
                    <a:pt x="216" y="218"/>
                  </a:lnTo>
                  <a:lnTo>
                    <a:pt x="214" y="214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08" y="212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0" y="220"/>
                  </a:lnTo>
                  <a:lnTo>
                    <a:pt x="198" y="224"/>
                  </a:lnTo>
                  <a:lnTo>
                    <a:pt x="198" y="228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88" y="250"/>
                  </a:lnTo>
                  <a:lnTo>
                    <a:pt x="180" y="254"/>
                  </a:lnTo>
                  <a:lnTo>
                    <a:pt x="170" y="264"/>
                  </a:lnTo>
                  <a:lnTo>
                    <a:pt x="170" y="264"/>
                  </a:lnTo>
                  <a:lnTo>
                    <a:pt x="162" y="270"/>
                  </a:lnTo>
                  <a:lnTo>
                    <a:pt x="158" y="274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0" y="278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6" y="292"/>
                  </a:lnTo>
                  <a:lnTo>
                    <a:pt x="130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8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2" y="30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6"/>
                  </a:lnTo>
                  <a:lnTo>
                    <a:pt x="102" y="308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4" y="314"/>
                  </a:lnTo>
                  <a:lnTo>
                    <a:pt x="118" y="318"/>
                  </a:lnTo>
                  <a:lnTo>
                    <a:pt x="122" y="324"/>
                  </a:lnTo>
                  <a:lnTo>
                    <a:pt x="124" y="330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4" y="348"/>
                  </a:lnTo>
                  <a:lnTo>
                    <a:pt x="122" y="354"/>
                  </a:lnTo>
                  <a:lnTo>
                    <a:pt x="122" y="354"/>
                  </a:lnTo>
                  <a:lnTo>
                    <a:pt x="11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04" y="354"/>
                  </a:lnTo>
                  <a:lnTo>
                    <a:pt x="94" y="354"/>
                  </a:lnTo>
                  <a:lnTo>
                    <a:pt x="86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2" y="354"/>
                  </a:lnTo>
                  <a:lnTo>
                    <a:pt x="68" y="354"/>
                  </a:lnTo>
                  <a:lnTo>
                    <a:pt x="64" y="358"/>
                  </a:lnTo>
                  <a:lnTo>
                    <a:pt x="64" y="366"/>
                  </a:lnTo>
                  <a:lnTo>
                    <a:pt x="64" y="366"/>
                  </a:lnTo>
                  <a:lnTo>
                    <a:pt x="66" y="372"/>
                  </a:lnTo>
                  <a:lnTo>
                    <a:pt x="66" y="380"/>
                  </a:lnTo>
                  <a:lnTo>
                    <a:pt x="66" y="388"/>
                  </a:lnTo>
                  <a:lnTo>
                    <a:pt x="62" y="396"/>
                  </a:lnTo>
                  <a:lnTo>
                    <a:pt x="62" y="396"/>
                  </a:lnTo>
                  <a:lnTo>
                    <a:pt x="62" y="400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4" y="410"/>
                  </a:lnTo>
                  <a:lnTo>
                    <a:pt x="66" y="418"/>
                  </a:lnTo>
                  <a:lnTo>
                    <a:pt x="68" y="420"/>
                  </a:lnTo>
                  <a:lnTo>
                    <a:pt x="70" y="422"/>
                  </a:lnTo>
                  <a:lnTo>
                    <a:pt x="74" y="422"/>
                  </a:lnTo>
                  <a:lnTo>
                    <a:pt x="80" y="420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86" y="428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10" y="424"/>
                  </a:lnTo>
                  <a:lnTo>
                    <a:pt x="110" y="424"/>
                  </a:lnTo>
                  <a:lnTo>
                    <a:pt x="118" y="422"/>
                  </a:lnTo>
                  <a:lnTo>
                    <a:pt x="124" y="416"/>
                  </a:lnTo>
                  <a:lnTo>
                    <a:pt x="130" y="408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394"/>
                  </a:lnTo>
                  <a:lnTo>
                    <a:pt x="136" y="386"/>
                  </a:lnTo>
                  <a:lnTo>
                    <a:pt x="142" y="382"/>
                  </a:lnTo>
                  <a:lnTo>
                    <a:pt x="148" y="378"/>
                  </a:lnTo>
                  <a:lnTo>
                    <a:pt x="148" y="378"/>
                  </a:lnTo>
                  <a:lnTo>
                    <a:pt x="156" y="374"/>
                  </a:lnTo>
                  <a:lnTo>
                    <a:pt x="158" y="370"/>
                  </a:lnTo>
                  <a:lnTo>
                    <a:pt x="158" y="366"/>
                  </a:lnTo>
                  <a:lnTo>
                    <a:pt x="158" y="366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72" y="356"/>
                  </a:lnTo>
                  <a:lnTo>
                    <a:pt x="172" y="356"/>
                  </a:lnTo>
                  <a:lnTo>
                    <a:pt x="180" y="358"/>
                  </a:lnTo>
                  <a:lnTo>
                    <a:pt x="186" y="356"/>
                  </a:lnTo>
                  <a:lnTo>
                    <a:pt x="192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12" y="348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60"/>
                  </a:lnTo>
                  <a:lnTo>
                    <a:pt x="224" y="368"/>
                  </a:lnTo>
                  <a:lnTo>
                    <a:pt x="232" y="374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52" y="386"/>
                  </a:lnTo>
                  <a:lnTo>
                    <a:pt x="256" y="392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4" y="404"/>
                  </a:lnTo>
                  <a:lnTo>
                    <a:pt x="264" y="404"/>
                  </a:lnTo>
                  <a:lnTo>
                    <a:pt x="266" y="402"/>
                  </a:lnTo>
                  <a:lnTo>
                    <a:pt x="266" y="400"/>
                  </a:lnTo>
                  <a:lnTo>
                    <a:pt x="266" y="396"/>
                  </a:lnTo>
                  <a:lnTo>
                    <a:pt x="266" y="396"/>
                  </a:lnTo>
                  <a:lnTo>
                    <a:pt x="264" y="390"/>
                  </a:lnTo>
                  <a:lnTo>
                    <a:pt x="264" y="388"/>
                  </a:lnTo>
                  <a:lnTo>
                    <a:pt x="270" y="386"/>
                  </a:lnTo>
                  <a:lnTo>
                    <a:pt x="276" y="386"/>
                  </a:lnTo>
                  <a:lnTo>
                    <a:pt x="276" y="386"/>
                  </a:lnTo>
                  <a:lnTo>
                    <a:pt x="264" y="378"/>
                  </a:lnTo>
                  <a:lnTo>
                    <a:pt x="252" y="370"/>
                  </a:lnTo>
                  <a:lnTo>
                    <a:pt x="242" y="360"/>
                  </a:lnTo>
                  <a:lnTo>
                    <a:pt x="234" y="350"/>
                  </a:lnTo>
                  <a:lnTo>
                    <a:pt x="234" y="350"/>
                  </a:lnTo>
                  <a:lnTo>
                    <a:pt x="230" y="344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30" y="334"/>
                  </a:lnTo>
                  <a:lnTo>
                    <a:pt x="232" y="332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0" y="334"/>
                  </a:lnTo>
                  <a:lnTo>
                    <a:pt x="244" y="336"/>
                  </a:lnTo>
                  <a:lnTo>
                    <a:pt x="248" y="338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52" y="346"/>
                  </a:lnTo>
                  <a:lnTo>
                    <a:pt x="256" y="350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78" y="364"/>
                  </a:lnTo>
                  <a:lnTo>
                    <a:pt x="284" y="368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90" y="392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4" y="422"/>
                  </a:lnTo>
                  <a:lnTo>
                    <a:pt x="306" y="424"/>
                  </a:lnTo>
                  <a:lnTo>
                    <a:pt x="310" y="424"/>
                  </a:lnTo>
                  <a:lnTo>
                    <a:pt x="310" y="424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4" y="416"/>
                  </a:lnTo>
                  <a:lnTo>
                    <a:pt x="314" y="414"/>
                  </a:lnTo>
                  <a:lnTo>
                    <a:pt x="316" y="412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22" y="412"/>
                  </a:lnTo>
                  <a:lnTo>
                    <a:pt x="322" y="412"/>
                  </a:lnTo>
                  <a:lnTo>
                    <a:pt x="324" y="410"/>
                  </a:lnTo>
                  <a:lnTo>
                    <a:pt x="324" y="410"/>
                  </a:lnTo>
                  <a:lnTo>
                    <a:pt x="324" y="406"/>
                  </a:lnTo>
                  <a:lnTo>
                    <a:pt x="320" y="404"/>
                  </a:lnTo>
                  <a:lnTo>
                    <a:pt x="320" y="404"/>
                  </a:lnTo>
                  <a:lnTo>
                    <a:pt x="318" y="406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12" y="398"/>
                  </a:lnTo>
                  <a:lnTo>
                    <a:pt x="312" y="392"/>
                  </a:lnTo>
                  <a:lnTo>
                    <a:pt x="316" y="388"/>
                  </a:lnTo>
                  <a:lnTo>
                    <a:pt x="320" y="384"/>
                  </a:lnTo>
                  <a:lnTo>
                    <a:pt x="320" y="384"/>
                  </a:lnTo>
                  <a:lnTo>
                    <a:pt x="324" y="382"/>
                  </a:lnTo>
                  <a:lnTo>
                    <a:pt x="330" y="380"/>
                  </a:lnTo>
                  <a:lnTo>
                    <a:pt x="336" y="382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54" y="374"/>
                  </a:lnTo>
                  <a:lnTo>
                    <a:pt x="350" y="370"/>
                  </a:lnTo>
                  <a:lnTo>
                    <a:pt x="350" y="366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62" y="340"/>
                  </a:lnTo>
                  <a:lnTo>
                    <a:pt x="368" y="33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2" y="324"/>
                  </a:lnTo>
                  <a:lnTo>
                    <a:pt x="384" y="326"/>
                  </a:lnTo>
                  <a:lnTo>
                    <a:pt x="388" y="328"/>
                  </a:lnTo>
                  <a:lnTo>
                    <a:pt x="388" y="328"/>
                  </a:lnTo>
                  <a:lnTo>
                    <a:pt x="392" y="328"/>
                  </a:lnTo>
                  <a:lnTo>
                    <a:pt x="396" y="328"/>
                  </a:lnTo>
                  <a:lnTo>
                    <a:pt x="396" y="328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4"/>
                  </a:lnTo>
                  <a:lnTo>
                    <a:pt x="392" y="33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4" y="342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410" y="338"/>
                  </a:lnTo>
                  <a:lnTo>
                    <a:pt x="408" y="336"/>
                  </a:lnTo>
                  <a:lnTo>
                    <a:pt x="408" y="336"/>
                  </a:lnTo>
                  <a:lnTo>
                    <a:pt x="406" y="328"/>
                  </a:lnTo>
                  <a:lnTo>
                    <a:pt x="406" y="326"/>
                  </a:lnTo>
                  <a:lnTo>
                    <a:pt x="408" y="32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40" y="314"/>
                  </a:lnTo>
                  <a:lnTo>
                    <a:pt x="440" y="314"/>
                  </a:lnTo>
                  <a:lnTo>
                    <a:pt x="438" y="318"/>
                  </a:lnTo>
                  <a:lnTo>
                    <a:pt x="434" y="320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8"/>
                  </a:lnTo>
                  <a:lnTo>
                    <a:pt x="430" y="330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4" y="338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8" y="342"/>
                  </a:lnTo>
                  <a:lnTo>
                    <a:pt x="428" y="342"/>
                  </a:lnTo>
                  <a:lnTo>
                    <a:pt x="448" y="356"/>
                  </a:lnTo>
                  <a:lnTo>
                    <a:pt x="448" y="356"/>
                  </a:lnTo>
                  <a:lnTo>
                    <a:pt x="456" y="362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8" y="374"/>
                  </a:lnTo>
                  <a:lnTo>
                    <a:pt x="456" y="378"/>
                  </a:lnTo>
                  <a:lnTo>
                    <a:pt x="452" y="380"/>
                  </a:lnTo>
                  <a:lnTo>
                    <a:pt x="440" y="380"/>
                  </a:lnTo>
                  <a:lnTo>
                    <a:pt x="440" y="380"/>
                  </a:lnTo>
                  <a:lnTo>
                    <a:pt x="432" y="380"/>
                  </a:lnTo>
                  <a:lnTo>
                    <a:pt x="424" y="380"/>
                  </a:lnTo>
                  <a:lnTo>
                    <a:pt x="412" y="374"/>
                  </a:lnTo>
                  <a:lnTo>
                    <a:pt x="412" y="374"/>
                  </a:lnTo>
                  <a:lnTo>
                    <a:pt x="404" y="372"/>
                  </a:lnTo>
                  <a:lnTo>
                    <a:pt x="398" y="370"/>
                  </a:lnTo>
                  <a:lnTo>
                    <a:pt x="390" y="372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74" y="378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0" y="386"/>
                  </a:lnTo>
                  <a:lnTo>
                    <a:pt x="354" y="388"/>
                  </a:lnTo>
                  <a:lnTo>
                    <a:pt x="340" y="388"/>
                  </a:lnTo>
                  <a:lnTo>
                    <a:pt x="340" y="388"/>
                  </a:lnTo>
                  <a:lnTo>
                    <a:pt x="338" y="394"/>
                  </a:lnTo>
                  <a:lnTo>
                    <a:pt x="340" y="398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4"/>
                  </a:lnTo>
                  <a:lnTo>
                    <a:pt x="340" y="406"/>
                  </a:lnTo>
                  <a:lnTo>
                    <a:pt x="338" y="410"/>
                  </a:lnTo>
                  <a:lnTo>
                    <a:pt x="344" y="412"/>
                  </a:lnTo>
                  <a:lnTo>
                    <a:pt x="344" y="412"/>
                  </a:lnTo>
                  <a:lnTo>
                    <a:pt x="346" y="418"/>
                  </a:lnTo>
                  <a:lnTo>
                    <a:pt x="352" y="422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0"/>
                  </a:lnTo>
                  <a:lnTo>
                    <a:pt x="368" y="430"/>
                  </a:lnTo>
                  <a:lnTo>
                    <a:pt x="372" y="428"/>
                  </a:lnTo>
                  <a:lnTo>
                    <a:pt x="372" y="428"/>
                  </a:lnTo>
                  <a:lnTo>
                    <a:pt x="374" y="424"/>
                  </a:lnTo>
                  <a:lnTo>
                    <a:pt x="378" y="424"/>
                  </a:lnTo>
                  <a:lnTo>
                    <a:pt x="380" y="424"/>
                  </a:lnTo>
                  <a:lnTo>
                    <a:pt x="384" y="428"/>
                  </a:lnTo>
                  <a:lnTo>
                    <a:pt x="384" y="428"/>
                  </a:lnTo>
                  <a:lnTo>
                    <a:pt x="388" y="430"/>
                  </a:lnTo>
                  <a:lnTo>
                    <a:pt x="392" y="432"/>
                  </a:lnTo>
                  <a:lnTo>
                    <a:pt x="396" y="430"/>
                  </a:lnTo>
                  <a:lnTo>
                    <a:pt x="400" y="426"/>
                  </a:lnTo>
                  <a:lnTo>
                    <a:pt x="400" y="426"/>
                  </a:lnTo>
                  <a:lnTo>
                    <a:pt x="404" y="424"/>
                  </a:lnTo>
                  <a:lnTo>
                    <a:pt x="406" y="424"/>
                  </a:lnTo>
                  <a:lnTo>
                    <a:pt x="412" y="426"/>
                  </a:lnTo>
                  <a:lnTo>
                    <a:pt x="412" y="426"/>
                  </a:lnTo>
                  <a:lnTo>
                    <a:pt x="414" y="428"/>
                  </a:lnTo>
                  <a:lnTo>
                    <a:pt x="414" y="430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4" y="444"/>
                  </a:lnTo>
                  <a:lnTo>
                    <a:pt x="412" y="452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4" y="478"/>
                  </a:lnTo>
                  <a:lnTo>
                    <a:pt x="398" y="482"/>
                  </a:lnTo>
                  <a:lnTo>
                    <a:pt x="392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68" y="482"/>
                  </a:lnTo>
                  <a:lnTo>
                    <a:pt x="364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38" y="480"/>
                  </a:lnTo>
                  <a:lnTo>
                    <a:pt x="326" y="476"/>
                  </a:lnTo>
                  <a:lnTo>
                    <a:pt x="316" y="472"/>
                  </a:lnTo>
                  <a:lnTo>
                    <a:pt x="316" y="472"/>
                  </a:lnTo>
                  <a:lnTo>
                    <a:pt x="306" y="466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4" y="468"/>
                  </a:lnTo>
                  <a:lnTo>
                    <a:pt x="294" y="472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0" y="488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84" y="492"/>
                  </a:lnTo>
                  <a:lnTo>
                    <a:pt x="280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0" y="484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8" y="482"/>
                  </a:lnTo>
                  <a:lnTo>
                    <a:pt x="254" y="476"/>
                  </a:lnTo>
                  <a:lnTo>
                    <a:pt x="254" y="476"/>
                  </a:lnTo>
                  <a:lnTo>
                    <a:pt x="252" y="472"/>
                  </a:lnTo>
                  <a:lnTo>
                    <a:pt x="248" y="468"/>
                  </a:lnTo>
                  <a:lnTo>
                    <a:pt x="244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66"/>
                  </a:lnTo>
                  <a:lnTo>
                    <a:pt x="226" y="464"/>
                  </a:lnTo>
                  <a:lnTo>
                    <a:pt x="216" y="458"/>
                  </a:lnTo>
                  <a:lnTo>
                    <a:pt x="216" y="458"/>
                  </a:lnTo>
                  <a:lnTo>
                    <a:pt x="212" y="454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6" y="446"/>
                  </a:lnTo>
                  <a:lnTo>
                    <a:pt x="218" y="442"/>
                  </a:lnTo>
                  <a:lnTo>
                    <a:pt x="216" y="430"/>
                  </a:lnTo>
                  <a:lnTo>
                    <a:pt x="216" y="430"/>
                  </a:lnTo>
                  <a:lnTo>
                    <a:pt x="214" y="426"/>
                  </a:lnTo>
                  <a:lnTo>
                    <a:pt x="212" y="422"/>
                  </a:lnTo>
                  <a:lnTo>
                    <a:pt x="210" y="420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72" y="424"/>
                  </a:lnTo>
                  <a:lnTo>
                    <a:pt x="172" y="424"/>
                  </a:lnTo>
                  <a:lnTo>
                    <a:pt x="154" y="426"/>
                  </a:lnTo>
                  <a:lnTo>
                    <a:pt x="144" y="428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22" y="440"/>
                  </a:lnTo>
                  <a:lnTo>
                    <a:pt x="110" y="442"/>
                  </a:lnTo>
                  <a:lnTo>
                    <a:pt x="98" y="440"/>
                  </a:lnTo>
                  <a:lnTo>
                    <a:pt x="88" y="434"/>
                  </a:lnTo>
                  <a:lnTo>
                    <a:pt x="88" y="434"/>
                  </a:lnTo>
                  <a:lnTo>
                    <a:pt x="86" y="442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64" y="466"/>
                  </a:lnTo>
                  <a:lnTo>
                    <a:pt x="60" y="472"/>
                  </a:lnTo>
                  <a:lnTo>
                    <a:pt x="58" y="478"/>
                  </a:lnTo>
                  <a:lnTo>
                    <a:pt x="58" y="486"/>
                  </a:lnTo>
                  <a:lnTo>
                    <a:pt x="58" y="486"/>
                  </a:lnTo>
                  <a:lnTo>
                    <a:pt x="58" y="496"/>
                  </a:lnTo>
                  <a:lnTo>
                    <a:pt x="54" y="504"/>
                  </a:lnTo>
                  <a:lnTo>
                    <a:pt x="48" y="508"/>
                  </a:lnTo>
                  <a:lnTo>
                    <a:pt x="40" y="514"/>
                  </a:lnTo>
                  <a:lnTo>
                    <a:pt x="40" y="514"/>
                  </a:lnTo>
                  <a:lnTo>
                    <a:pt x="34" y="520"/>
                  </a:lnTo>
                  <a:lnTo>
                    <a:pt x="28" y="526"/>
                  </a:lnTo>
                  <a:lnTo>
                    <a:pt x="28" y="526"/>
                  </a:lnTo>
                  <a:lnTo>
                    <a:pt x="24" y="534"/>
                  </a:lnTo>
                  <a:lnTo>
                    <a:pt x="20" y="542"/>
                  </a:lnTo>
                  <a:lnTo>
                    <a:pt x="16" y="550"/>
                  </a:lnTo>
                  <a:lnTo>
                    <a:pt x="12" y="560"/>
                  </a:lnTo>
                  <a:lnTo>
                    <a:pt x="12" y="560"/>
                  </a:lnTo>
                  <a:lnTo>
                    <a:pt x="4" y="572"/>
                  </a:lnTo>
                  <a:lnTo>
                    <a:pt x="2" y="580"/>
                  </a:lnTo>
                  <a:lnTo>
                    <a:pt x="2" y="588"/>
                  </a:lnTo>
                  <a:lnTo>
                    <a:pt x="2" y="588"/>
                  </a:lnTo>
                  <a:lnTo>
                    <a:pt x="8" y="604"/>
                  </a:lnTo>
                  <a:lnTo>
                    <a:pt x="8" y="620"/>
                  </a:lnTo>
                  <a:lnTo>
                    <a:pt x="6" y="634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4"/>
                  </a:lnTo>
                  <a:lnTo>
                    <a:pt x="2" y="656"/>
                  </a:lnTo>
                  <a:lnTo>
                    <a:pt x="4" y="662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68"/>
                  </a:lnTo>
                  <a:lnTo>
                    <a:pt x="4" y="676"/>
                  </a:lnTo>
                  <a:lnTo>
                    <a:pt x="6" y="682"/>
                  </a:lnTo>
                  <a:lnTo>
                    <a:pt x="6" y="682"/>
                  </a:lnTo>
                  <a:lnTo>
                    <a:pt x="16" y="690"/>
                  </a:lnTo>
                  <a:lnTo>
                    <a:pt x="22" y="700"/>
                  </a:lnTo>
                  <a:lnTo>
                    <a:pt x="28" y="710"/>
                  </a:lnTo>
                  <a:lnTo>
                    <a:pt x="32" y="722"/>
                  </a:lnTo>
                  <a:lnTo>
                    <a:pt x="32" y="722"/>
                  </a:lnTo>
                  <a:lnTo>
                    <a:pt x="34" y="726"/>
                  </a:lnTo>
                  <a:lnTo>
                    <a:pt x="38" y="730"/>
                  </a:lnTo>
                  <a:lnTo>
                    <a:pt x="38" y="730"/>
                  </a:lnTo>
                  <a:lnTo>
                    <a:pt x="50" y="742"/>
                  </a:lnTo>
                  <a:lnTo>
                    <a:pt x="64" y="754"/>
                  </a:lnTo>
                  <a:lnTo>
                    <a:pt x="64" y="754"/>
                  </a:lnTo>
                  <a:lnTo>
                    <a:pt x="68" y="758"/>
                  </a:lnTo>
                  <a:lnTo>
                    <a:pt x="72" y="760"/>
                  </a:lnTo>
                  <a:lnTo>
                    <a:pt x="78" y="760"/>
                  </a:lnTo>
                  <a:lnTo>
                    <a:pt x="84" y="756"/>
                  </a:lnTo>
                  <a:lnTo>
                    <a:pt x="84" y="756"/>
                  </a:lnTo>
                  <a:lnTo>
                    <a:pt x="90" y="754"/>
                  </a:lnTo>
                  <a:lnTo>
                    <a:pt x="96" y="752"/>
                  </a:lnTo>
                  <a:lnTo>
                    <a:pt x="102" y="752"/>
                  </a:lnTo>
                  <a:lnTo>
                    <a:pt x="108" y="754"/>
                  </a:lnTo>
                  <a:lnTo>
                    <a:pt x="108" y="754"/>
                  </a:lnTo>
                  <a:lnTo>
                    <a:pt x="114" y="754"/>
                  </a:lnTo>
                  <a:lnTo>
                    <a:pt x="120" y="754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44" y="744"/>
                  </a:lnTo>
                  <a:lnTo>
                    <a:pt x="150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64" y="740"/>
                  </a:lnTo>
                  <a:lnTo>
                    <a:pt x="170" y="742"/>
                  </a:lnTo>
                  <a:lnTo>
                    <a:pt x="174" y="744"/>
                  </a:lnTo>
                  <a:lnTo>
                    <a:pt x="176" y="750"/>
                  </a:lnTo>
                  <a:lnTo>
                    <a:pt x="176" y="750"/>
                  </a:lnTo>
                  <a:lnTo>
                    <a:pt x="178" y="756"/>
                  </a:lnTo>
                  <a:lnTo>
                    <a:pt x="182" y="758"/>
                  </a:lnTo>
                  <a:lnTo>
                    <a:pt x="186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200" y="760"/>
                  </a:lnTo>
                  <a:lnTo>
                    <a:pt x="206" y="764"/>
                  </a:lnTo>
                  <a:lnTo>
                    <a:pt x="210" y="770"/>
                  </a:lnTo>
                  <a:lnTo>
                    <a:pt x="212" y="778"/>
                  </a:lnTo>
                  <a:lnTo>
                    <a:pt x="212" y="778"/>
                  </a:lnTo>
                  <a:lnTo>
                    <a:pt x="210" y="792"/>
                  </a:lnTo>
                  <a:lnTo>
                    <a:pt x="208" y="806"/>
                  </a:lnTo>
                  <a:lnTo>
                    <a:pt x="208" y="806"/>
                  </a:lnTo>
                  <a:lnTo>
                    <a:pt x="206" y="816"/>
                  </a:lnTo>
                  <a:lnTo>
                    <a:pt x="206" y="824"/>
                  </a:lnTo>
                  <a:lnTo>
                    <a:pt x="210" y="830"/>
                  </a:lnTo>
                  <a:lnTo>
                    <a:pt x="214" y="836"/>
                  </a:lnTo>
                  <a:lnTo>
                    <a:pt x="214" y="836"/>
                  </a:lnTo>
                  <a:lnTo>
                    <a:pt x="222" y="846"/>
                  </a:lnTo>
                  <a:lnTo>
                    <a:pt x="226" y="858"/>
                  </a:lnTo>
                  <a:lnTo>
                    <a:pt x="230" y="868"/>
                  </a:lnTo>
                  <a:lnTo>
                    <a:pt x="234" y="878"/>
                  </a:lnTo>
                  <a:lnTo>
                    <a:pt x="242" y="924"/>
                  </a:lnTo>
                  <a:lnTo>
                    <a:pt x="242" y="924"/>
                  </a:lnTo>
                  <a:lnTo>
                    <a:pt x="242" y="930"/>
                  </a:lnTo>
                  <a:lnTo>
                    <a:pt x="240" y="936"/>
                  </a:lnTo>
                  <a:lnTo>
                    <a:pt x="240" y="936"/>
                  </a:lnTo>
                  <a:lnTo>
                    <a:pt x="234" y="946"/>
                  </a:lnTo>
                  <a:lnTo>
                    <a:pt x="230" y="956"/>
                  </a:lnTo>
                  <a:lnTo>
                    <a:pt x="226" y="976"/>
                  </a:lnTo>
                  <a:lnTo>
                    <a:pt x="226" y="976"/>
                  </a:lnTo>
                  <a:lnTo>
                    <a:pt x="226" y="984"/>
                  </a:lnTo>
                  <a:lnTo>
                    <a:pt x="226" y="992"/>
                  </a:lnTo>
                  <a:lnTo>
                    <a:pt x="232" y="1006"/>
                  </a:lnTo>
                  <a:lnTo>
                    <a:pt x="232" y="1006"/>
                  </a:lnTo>
                  <a:lnTo>
                    <a:pt x="242" y="1030"/>
                  </a:lnTo>
                  <a:lnTo>
                    <a:pt x="246" y="1042"/>
                  </a:lnTo>
                  <a:lnTo>
                    <a:pt x="248" y="1056"/>
                  </a:lnTo>
                  <a:lnTo>
                    <a:pt x="248" y="1056"/>
                  </a:lnTo>
                  <a:lnTo>
                    <a:pt x="250" y="1068"/>
                  </a:lnTo>
                  <a:lnTo>
                    <a:pt x="252" y="1082"/>
                  </a:lnTo>
                  <a:lnTo>
                    <a:pt x="256" y="1094"/>
                  </a:lnTo>
                  <a:lnTo>
                    <a:pt x="262" y="1106"/>
                  </a:lnTo>
                  <a:lnTo>
                    <a:pt x="262" y="1106"/>
                  </a:lnTo>
                  <a:lnTo>
                    <a:pt x="268" y="1116"/>
                  </a:lnTo>
                  <a:lnTo>
                    <a:pt x="274" y="1126"/>
                  </a:lnTo>
                  <a:lnTo>
                    <a:pt x="276" y="1138"/>
                  </a:lnTo>
                  <a:lnTo>
                    <a:pt x="274" y="1150"/>
                  </a:lnTo>
                  <a:lnTo>
                    <a:pt x="274" y="1150"/>
                  </a:lnTo>
                  <a:lnTo>
                    <a:pt x="274" y="1154"/>
                  </a:lnTo>
                  <a:lnTo>
                    <a:pt x="276" y="1156"/>
                  </a:lnTo>
                  <a:lnTo>
                    <a:pt x="280" y="1162"/>
                  </a:lnTo>
                  <a:lnTo>
                    <a:pt x="288" y="1164"/>
                  </a:lnTo>
                  <a:lnTo>
                    <a:pt x="296" y="1166"/>
                  </a:lnTo>
                  <a:lnTo>
                    <a:pt x="296" y="1166"/>
                  </a:lnTo>
                  <a:lnTo>
                    <a:pt x="306" y="1162"/>
                  </a:lnTo>
                  <a:lnTo>
                    <a:pt x="310" y="1160"/>
                  </a:lnTo>
                  <a:lnTo>
                    <a:pt x="316" y="1160"/>
                  </a:lnTo>
                  <a:lnTo>
                    <a:pt x="316" y="1160"/>
                  </a:lnTo>
                  <a:lnTo>
                    <a:pt x="330" y="1160"/>
                  </a:lnTo>
                  <a:lnTo>
                    <a:pt x="342" y="1156"/>
                  </a:lnTo>
                  <a:lnTo>
                    <a:pt x="352" y="1148"/>
                  </a:lnTo>
                  <a:lnTo>
                    <a:pt x="362" y="1138"/>
                  </a:lnTo>
                  <a:lnTo>
                    <a:pt x="362" y="1138"/>
                  </a:lnTo>
                  <a:lnTo>
                    <a:pt x="372" y="1124"/>
                  </a:lnTo>
                  <a:lnTo>
                    <a:pt x="376" y="1116"/>
                  </a:lnTo>
                  <a:lnTo>
                    <a:pt x="380" y="1110"/>
                  </a:lnTo>
                  <a:lnTo>
                    <a:pt x="380" y="1110"/>
                  </a:lnTo>
                  <a:lnTo>
                    <a:pt x="386" y="1104"/>
                  </a:lnTo>
                  <a:lnTo>
                    <a:pt x="388" y="1096"/>
                  </a:lnTo>
                  <a:lnTo>
                    <a:pt x="390" y="1088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76"/>
                  </a:lnTo>
                  <a:lnTo>
                    <a:pt x="390" y="1072"/>
                  </a:lnTo>
                  <a:lnTo>
                    <a:pt x="392" y="1070"/>
                  </a:lnTo>
                  <a:lnTo>
                    <a:pt x="396" y="1068"/>
                  </a:lnTo>
                  <a:lnTo>
                    <a:pt x="396" y="1068"/>
                  </a:lnTo>
                  <a:lnTo>
                    <a:pt x="404" y="1064"/>
                  </a:lnTo>
                  <a:lnTo>
                    <a:pt x="408" y="1058"/>
                  </a:lnTo>
                  <a:lnTo>
                    <a:pt x="410" y="1052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06" y="1022"/>
                  </a:lnTo>
                  <a:lnTo>
                    <a:pt x="406" y="1022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6" y="1014"/>
                  </a:lnTo>
                  <a:lnTo>
                    <a:pt x="406" y="1014"/>
                  </a:lnTo>
                  <a:lnTo>
                    <a:pt x="412" y="1006"/>
                  </a:lnTo>
                  <a:lnTo>
                    <a:pt x="420" y="998"/>
                  </a:lnTo>
                  <a:lnTo>
                    <a:pt x="426" y="990"/>
                  </a:lnTo>
                  <a:lnTo>
                    <a:pt x="436" y="984"/>
                  </a:lnTo>
                  <a:lnTo>
                    <a:pt x="436" y="984"/>
                  </a:lnTo>
                  <a:lnTo>
                    <a:pt x="442" y="980"/>
                  </a:lnTo>
                  <a:lnTo>
                    <a:pt x="448" y="974"/>
                  </a:lnTo>
                  <a:lnTo>
                    <a:pt x="450" y="966"/>
                  </a:lnTo>
                  <a:lnTo>
                    <a:pt x="452" y="958"/>
                  </a:lnTo>
                  <a:lnTo>
                    <a:pt x="452" y="958"/>
                  </a:lnTo>
                  <a:lnTo>
                    <a:pt x="450" y="938"/>
                  </a:lnTo>
                  <a:lnTo>
                    <a:pt x="448" y="91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66"/>
                  </a:lnTo>
                  <a:lnTo>
                    <a:pt x="442" y="852"/>
                  </a:lnTo>
                  <a:lnTo>
                    <a:pt x="448" y="840"/>
                  </a:lnTo>
                  <a:lnTo>
                    <a:pt x="454" y="828"/>
                  </a:lnTo>
                  <a:lnTo>
                    <a:pt x="454" y="828"/>
                  </a:lnTo>
                  <a:lnTo>
                    <a:pt x="464" y="814"/>
                  </a:lnTo>
                  <a:lnTo>
                    <a:pt x="474" y="800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2" y="768"/>
                  </a:lnTo>
                  <a:lnTo>
                    <a:pt x="508" y="760"/>
                  </a:lnTo>
                  <a:lnTo>
                    <a:pt x="516" y="744"/>
                  </a:lnTo>
                  <a:lnTo>
                    <a:pt x="530" y="708"/>
                  </a:lnTo>
                  <a:lnTo>
                    <a:pt x="530" y="708"/>
                  </a:lnTo>
                  <a:lnTo>
                    <a:pt x="532" y="696"/>
                  </a:lnTo>
                  <a:lnTo>
                    <a:pt x="532" y="690"/>
                  </a:lnTo>
                  <a:lnTo>
                    <a:pt x="532" y="682"/>
                  </a:lnTo>
                  <a:lnTo>
                    <a:pt x="532" y="682"/>
                  </a:lnTo>
                  <a:lnTo>
                    <a:pt x="524" y="688"/>
                  </a:lnTo>
                  <a:lnTo>
                    <a:pt x="514" y="690"/>
                  </a:lnTo>
                  <a:lnTo>
                    <a:pt x="504" y="692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0" y="698"/>
                  </a:lnTo>
                  <a:lnTo>
                    <a:pt x="482" y="698"/>
                  </a:lnTo>
                  <a:lnTo>
                    <a:pt x="476" y="69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70" y="684"/>
                  </a:lnTo>
                  <a:lnTo>
                    <a:pt x="472" y="682"/>
                  </a:lnTo>
                  <a:lnTo>
                    <a:pt x="472" y="678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8" y="660"/>
                  </a:lnTo>
                  <a:lnTo>
                    <a:pt x="452" y="654"/>
                  </a:lnTo>
                  <a:lnTo>
                    <a:pt x="444" y="646"/>
                  </a:lnTo>
                  <a:lnTo>
                    <a:pt x="444" y="646"/>
                  </a:lnTo>
                  <a:lnTo>
                    <a:pt x="442" y="644"/>
                  </a:lnTo>
                  <a:lnTo>
                    <a:pt x="440" y="642"/>
                  </a:lnTo>
                  <a:lnTo>
                    <a:pt x="440" y="634"/>
                  </a:lnTo>
                  <a:lnTo>
                    <a:pt x="440" y="634"/>
                  </a:lnTo>
                  <a:lnTo>
                    <a:pt x="438" y="628"/>
                  </a:lnTo>
                  <a:lnTo>
                    <a:pt x="436" y="624"/>
                  </a:lnTo>
                  <a:lnTo>
                    <a:pt x="434" y="622"/>
                  </a:lnTo>
                  <a:lnTo>
                    <a:pt x="434" y="622"/>
                  </a:lnTo>
                  <a:lnTo>
                    <a:pt x="428" y="614"/>
                  </a:lnTo>
                  <a:lnTo>
                    <a:pt x="426" y="606"/>
                  </a:lnTo>
                  <a:lnTo>
                    <a:pt x="424" y="598"/>
                  </a:lnTo>
                  <a:lnTo>
                    <a:pt x="424" y="590"/>
                  </a:lnTo>
                  <a:lnTo>
                    <a:pt x="424" y="590"/>
                  </a:lnTo>
                  <a:lnTo>
                    <a:pt x="422" y="582"/>
                  </a:lnTo>
                  <a:lnTo>
                    <a:pt x="418" y="578"/>
                  </a:lnTo>
                  <a:lnTo>
                    <a:pt x="414" y="572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08" y="556"/>
                  </a:lnTo>
                  <a:lnTo>
                    <a:pt x="404" y="544"/>
                  </a:lnTo>
                  <a:lnTo>
                    <a:pt x="400" y="532"/>
                  </a:lnTo>
                  <a:lnTo>
                    <a:pt x="396" y="522"/>
                  </a:lnTo>
                  <a:lnTo>
                    <a:pt x="396" y="522"/>
                  </a:lnTo>
                  <a:lnTo>
                    <a:pt x="392" y="510"/>
                  </a:lnTo>
                  <a:lnTo>
                    <a:pt x="392" y="510"/>
                  </a:lnTo>
                  <a:lnTo>
                    <a:pt x="394" y="512"/>
                  </a:lnTo>
                  <a:lnTo>
                    <a:pt x="396" y="514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2" y="516"/>
                  </a:lnTo>
                  <a:lnTo>
                    <a:pt x="402" y="516"/>
                  </a:lnTo>
                  <a:lnTo>
                    <a:pt x="402" y="508"/>
                  </a:lnTo>
                  <a:lnTo>
                    <a:pt x="406" y="502"/>
                  </a:lnTo>
                  <a:lnTo>
                    <a:pt x="406" y="502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410" y="518"/>
                  </a:lnTo>
                  <a:lnTo>
                    <a:pt x="412" y="522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20" y="538"/>
                  </a:lnTo>
                  <a:lnTo>
                    <a:pt x="424" y="546"/>
                  </a:lnTo>
                  <a:lnTo>
                    <a:pt x="428" y="554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8" y="574"/>
                  </a:lnTo>
                  <a:lnTo>
                    <a:pt x="440" y="582"/>
                  </a:lnTo>
                  <a:lnTo>
                    <a:pt x="448" y="598"/>
                  </a:lnTo>
                  <a:lnTo>
                    <a:pt x="458" y="614"/>
                  </a:lnTo>
                  <a:lnTo>
                    <a:pt x="466" y="632"/>
                  </a:lnTo>
                  <a:lnTo>
                    <a:pt x="466" y="632"/>
                  </a:lnTo>
                  <a:lnTo>
                    <a:pt x="470" y="648"/>
                  </a:lnTo>
                  <a:lnTo>
                    <a:pt x="472" y="666"/>
                  </a:lnTo>
                  <a:lnTo>
                    <a:pt x="472" y="666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76" y="674"/>
                  </a:lnTo>
                  <a:lnTo>
                    <a:pt x="480" y="676"/>
                  </a:lnTo>
                  <a:lnTo>
                    <a:pt x="484" y="672"/>
                  </a:lnTo>
                  <a:lnTo>
                    <a:pt x="488" y="670"/>
                  </a:lnTo>
                  <a:lnTo>
                    <a:pt x="494" y="668"/>
                  </a:lnTo>
                  <a:lnTo>
                    <a:pt x="494" y="668"/>
                  </a:lnTo>
                  <a:lnTo>
                    <a:pt x="506" y="664"/>
                  </a:lnTo>
                  <a:lnTo>
                    <a:pt x="516" y="658"/>
                  </a:lnTo>
                  <a:lnTo>
                    <a:pt x="526" y="652"/>
                  </a:lnTo>
                  <a:lnTo>
                    <a:pt x="536" y="646"/>
                  </a:lnTo>
                  <a:lnTo>
                    <a:pt x="536" y="646"/>
                  </a:lnTo>
                  <a:lnTo>
                    <a:pt x="540" y="644"/>
                  </a:lnTo>
                  <a:lnTo>
                    <a:pt x="540" y="644"/>
                  </a:lnTo>
                  <a:lnTo>
                    <a:pt x="542" y="638"/>
                  </a:lnTo>
                  <a:lnTo>
                    <a:pt x="544" y="634"/>
                  </a:lnTo>
                  <a:lnTo>
                    <a:pt x="554" y="632"/>
                  </a:lnTo>
                  <a:lnTo>
                    <a:pt x="554" y="632"/>
                  </a:lnTo>
                  <a:lnTo>
                    <a:pt x="560" y="628"/>
                  </a:lnTo>
                  <a:lnTo>
                    <a:pt x="566" y="624"/>
                  </a:lnTo>
                  <a:lnTo>
                    <a:pt x="576" y="614"/>
                  </a:lnTo>
                  <a:lnTo>
                    <a:pt x="576" y="614"/>
                  </a:lnTo>
                  <a:lnTo>
                    <a:pt x="582" y="608"/>
                  </a:lnTo>
                  <a:lnTo>
                    <a:pt x="586" y="600"/>
                  </a:lnTo>
                  <a:lnTo>
                    <a:pt x="590" y="592"/>
                  </a:lnTo>
                  <a:lnTo>
                    <a:pt x="594" y="586"/>
                  </a:lnTo>
                  <a:lnTo>
                    <a:pt x="594" y="586"/>
                  </a:lnTo>
                  <a:lnTo>
                    <a:pt x="598" y="578"/>
                  </a:lnTo>
                  <a:lnTo>
                    <a:pt x="598" y="572"/>
                  </a:lnTo>
                  <a:lnTo>
                    <a:pt x="596" y="566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82" y="558"/>
                  </a:lnTo>
                  <a:lnTo>
                    <a:pt x="576" y="554"/>
                  </a:lnTo>
                  <a:lnTo>
                    <a:pt x="574" y="546"/>
                  </a:lnTo>
                  <a:lnTo>
                    <a:pt x="572" y="538"/>
                  </a:lnTo>
                  <a:lnTo>
                    <a:pt x="572" y="538"/>
                  </a:lnTo>
                  <a:lnTo>
                    <a:pt x="564" y="548"/>
                  </a:lnTo>
                  <a:lnTo>
                    <a:pt x="556" y="554"/>
                  </a:lnTo>
                  <a:lnTo>
                    <a:pt x="552" y="556"/>
                  </a:lnTo>
                  <a:lnTo>
                    <a:pt x="546" y="558"/>
                  </a:lnTo>
                  <a:lnTo>
                    <a:pt x="542" y="558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46"/>
                  </a:lnTo>
                  <a:lnTo>
                    <a:pt x="536" y="542"/>
                  </a:lnTo>
                  <a:lnTo>
                    <a:pt x="534" y="538"/>
                  </a:lnTo>
                  <a:lnTo>
                    <a:pt x="534" y="538"/>
                  </a:lnTo>
                  <a:lnTo>
                    <a:pt x="532" y="540"/>
                  </a:lnTo>
                  <a:lnTo>
                    <a:pt x="530" y="542"/>
                  </a:lnTo>
                  <a:lnTo>
                    <a:pt x="530" y="544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2"/>
                  </a:lnTo>
                  <a:lnTo>
                    <a:pt x="526" y="536"/>
                  </a:lnTo>
                  <a:lnTo>
                    <a:pt x="524" y="530"/>
                  </a:lnTo>
                  <a:lnTo>
                    <a:pt x="520" y="526"/>
                  </a:lnTo>
                  <a:lnTo>
                    <a:pt x="520" y="526"/>
                  </a:lnTo>
                  <a:lnTo>
                    <a:pt x="516" y="520"/>
                  </a:lnTo>
                  <a:lnTo>
                    <a:pt x="514" y="516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0"/>
                  </a:lnTo>
                  <a:lnTo>
                    <a:pt x="508" y="498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18" y="492"/>
                  </a:lnTo>
                  <a:lnTo>
                    <a:pt x="522" y="494"/>
                  </a:lnTo>
                  <a:lnTo>
                    <a:pt x="526" y="496"/>
                  </a:lnTo>
                  <a:lnTo>
                    <a:pt x="528" y="500"/>
                  </a:lnTo>
                  <a:lnTo>
                    <a:pt x="528" y="500"/>
                  </a:lnTo>
                  <a:lnTo>
                    <a:pt x="532" y="508"/>
                  </a:lnTo>
                  <a:lnTo>
                    <a:pt x="536" y="51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52" y="528"/>
                  </a:lnTo>
                  <a:lnTo>
                    <a:pt x="558" y="530"/>
                  </a:lnTo>
                  <a:lnTo>
                    <a:pt x="562" y="530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72" y="524"/>
                  </a:lnTo>
                  <a:lnTo>
                    <a:pt x="576" y="524"/>
                  </a:lnTo>
                  <a:lnTo>
                    <a:pt x="578" y="526"/>
                  </a:lnTo>
                  <a:lnTo>
                    <a:pt x="580" y="532"/>
                  </a:lnTo>
                  <a:lnTo>
                    <a:pt x="580" y="532"/>
                  </a:lnTo>
                  <a:lnTo>
                    <a:pt x="582" y="538"/>
                  </a:lnTo>
                  <a:lnTo>
                    <a:pt x="584" y="540"/>
                  </a:lnTo>
                  <a:lnTo>
                    <a:pt x="588" y="540"/>
                  </a:lnTo>
                  <a:lnTo>
                    <a:pt x="588" y="540"/>
                  </a:lnTo>
                  <a:lnTo>
                    <a:pt x="608" y="544"/>
                  </a:lnTo>
                  <a:lnTo>
                    <a:pt x="620" y="544"/>
                  </a:lnTo>
                  <a:lnTo>
                    <a:pt x="630" y="544"/>
                  </a:lnTo>
                  <a:lnTo>
                    <a:pt x="630" y="544"/>
                  </a:lnTo>
                  <a:lnTo>
                    <a:pt x="638" y="542"/>
                  </a:lnTo>
                  <a:lnTo>
                    <a:pt x="648" y="542"/>
                  </a:lnTo>
                  <a:lnTo>
                    <a:pt x="652" y="544"/>
                  </a:lnTo>
                  <a:lnTo>
                    <a:pt x="656" y="546"/>
                  </a:lnTo>
                  <a:lnTo>
                    <a:pt x="658" y="550"/>
                  </a:lnTo>
                  <a:lnTo>
                    <a:pt x="662" y="556"/>
                  </a:lnTo>
                  <a:lnTo>
                    <a:pt x="662" y="556"/>
                  </a:lnTo>
                  <a:lnTo>
                    <a:pt x="664" y="560"/>
                  </a:lnTo>
                  <a:lnTo>
                    <a:pt x="668" y="566"/>
                  </a:lnTo>
                  <a:lnTo>
                    <a:pt x="674" y="570"/>
                  </a:lnTo>
                  <a:lnTo>
                    <a:pt x="678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0" y="572"/>
                  </a:lnTo>
                  <a:lnTo>
                    <a:pt x="678" y="574"/>
                  </a:lnTo>
                  <a:lnTo>
                    <a:pt x="674" y="576"/>
                  </a:lnTo>
                  <a:lnTo>
                    <a:pt x="674" y="576"/>
                  </a:lnTo>
                  <a:lnTo>
                    <a:pt x="680" y="586"/>
                  </a:lnTo>
                  <a:lnTo>
                    <a:pt x="682" y="588"/>
                  </a:lnTo>
                  <a:lnTo>
                    <a:pt x="688" y="590"/>
                  </a:lnTo>
                  <a:lnTo>
                    <a:pt x="688" y="590"/>
                  </a:lnTo>
                  <a:lnTo>
                    <a:pt x="692" y="590"/>
                  </a:lnTo>
                  <a:lnTo>
                    <a:pt x="696" y="586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2" y="586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4" y="618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730" y="702"/>
                  </a:lnTo>
                  <a:lnTo>
                    <a:pt x="730" y="702"/>
                  </a:lnTo>
                  <a:lnTo>
                    <a:pt x="732" y="712"/>
                  </a:lnTo>
                  <a:lnTo>
                    <a:pt x="732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20"/>
                  </a:lnTo>
                  <a:lnTo>
                    <a:pt x="742" y="720"/>
                  </a:lnTo>
                  <a:lnTo>
                    <a:pt x="750" y="708"/>
                  </a:lnTo>
                  <a:lnTo>
                    <a:pt x="756" y="694"/>
                  </a:lnTo>
                  <a:lnTo>
                    <a:pt x="758" y="678"/>
                  </a:lnTo>
                  <a:lnTo>
                    <a:pt x="758" y="664"/>
                  </a:lnTo>
                  <a:lnTo>
                    <a:pt x="758" y="664"/>
                  </a:lnTo>
                  <a:lnTo>
                    <a:pt x="758" y="654"/>
                  </a:lnTo>
                  <a:lnTo>
                    <a:pt x="760" y="646"/>
                  </a:lnTo>
                  <a:lnTo>
                    <a:pt x="764" y="640"/>
                  </a:lnTo>
                  <a:lnTo>
                    <a:pt x="772" y="636"/>
                  </a:lnTo>
                  <a:lnTo>
                    <a:pt x="772" y="636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90" y="614"/>
                  </a:lnTo>
                  <a:lnTo>
                    <a:pt x="798" y="606"/>
                  </a:lnTo>
                  <a:lnTo>
                    <a:pt x="808" y="598"/>
                  </a:lnTo>
                  <a:lnTo>
                    <a:pt x="808" y="598"/>
                  </a:lnTo>
                  <a:lnTo>
                    <a:pt x="810" y="594"/>
                  </a:lnTo>
                  <a:lnTo>
                    <a:pt x="812" y="590"/>
                  </a:lnTo>
                  <a:lnTo>
                    <a:pt x="812" y="590"/>
                  </a:lnTo>
                  <a:lnTo>
                    <a:pt x="812" y="584"/>
                  </a:lnTo>
                  <a:lnTo>
                    <a:pt x="816" y="582"/>
                  </a:lnTo>
                  <a:lnTo>
                    <a:pt x="820" y="580"/>
                  </a:lnTo>
                  <a:lnTo>
                    <a:pt x="824" y="580"/>
                  </a:lnTo>
                  <a:lnTo>
                    <a:pt x="824" y="580"/>
                  </a:lnTo>
                  <a:lnTo>
                    <a:pt x="832" y="580"/>
                  </a:lnTo>
                  <a:lnTo>
                    <a:pt x="838" y="578"/>
                  </a:lnTo>
                  <a:lnTo>
                    <a:pt x="840" y="574"/>
                  </a:lnTo>
                  <a:lnTo>
                    <a:pt x="840" y="566"/>
                  </a:lnTo>
                  <a:lnTo>
                    <a:pt x="840" y="566"/>
                  </a:lnTo>
                  <a:lnTo>
                    <a:pt x="846" y="570"/>
                  </a:lnTo>
                  <a:lnTo>
                    <a:pt x="850" y="574"/>
                  </a:lnTo>
                  <a:lnTo>
                    <a:pt x="852" y="578"/>
                  </a:lnTo>
                  <a:lnTo>
                    <a:pt x="852" y="584"/>
                  </a:lnTo>
                  <a:lnTo>
                    <a:pt x="852" y="584"/>
                  </a:lnTo>
                  <a:lnTo>
                    <a:pt x="854" y="590"/>
                  </a:lnTo>
                  <a:lnTo>
                    <a:pt x="858" y="594"/>
                  </a:lnTo>
                  <a:lnTo>
                    <a:pt x="858" y="594"/>
                  </a:lnTo>
                  <a:lnTo>
                    <a:pt x="864" y="602"/>
                  </a:lnTo>
                  <a:lnTo>
                    <a:pt x="870" y="612"/>
                  </a:lnTo>
                  <a:lnTo>
                    <a:pt x="872" y="622"/>
                  </a:lnTo>
                  <a:lnTo>
                    <a:pt x="872" y="632"/>
                  </a:lnTo>
                  <a:lnTo>
                    <a:pt x="872" y="632"/>
                  </a:lnTo>
                  <a:lnTo>
                    <a:pt x="872" y="638"/>
                  </a:lnTo>
                  <a:lnTo>
                    <a:pt x="874" y="640"/>
                  </a:lnTo>
                  <a:lnTo>
                    <a:pt x="874" y="640"/>
                  </a:lnTo>
                  <a:lnTo>
                    <a:pt x="878" y="640"/>
                  </a:lnTo>
                  <a:lnTo>
                    <a:pt x="882" y="638"/>
                  </a:lnTo>
                  <a:lnTo>
                    <a:pt x="882" y="638"/>
                  </a:lnTo>
                  <a:lnTo>
                    <a:pt x="888" y="632"/>
                  </a:lnTo>
                  <a:lnTo>
                    <a:pt x="888" y="632"/>
                  </a:lnTo>
                  <a:lnTo>
                    <a:pt x="894" y="634"/>
                  </a:lnTo>
                  <a:lnTo>
                    <a:pt x="894" y="634"/>
                  </a:lnTo>
                  <a:lnTo>
                    <a:pt x="896" y="642"/>
                  </a:lnTo>
                  <a:lnTo>
                    <a:pt x="898" y="652"/>
                  </a:lnTo>
                  <a:lnTo>
                    <a:pt x="900" y="660"/>
                  </a:lnTo>
                  <a:lnTo>
                    <a:pt x="904" y="668"/>
                  </a:lnTo>
                  <a:lnTo>
                    <a:pt x="904" y="668"/>
                  </a:lnTo>
                  <a:lnTo>
                    <a:pt x="904" y="686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02" y="710"/>
                  </a:lnTo>
                  <a:lnTo>
                    <a:pt x="902" y="716"/>
                  </a:lnTo>
                  <a:lnTo>
                    <a:pt x="906" y="722"/>
                  </a:lnTo>
                  <a:lnTo>
                    <a:pt x="910" y="730"/>
                  </a:lnTo>
                  <a:lnTo>
                    <a:pt x="910" y="730"/>
                  </a:lnTo>
                  <a:lnTo>
                    <a:pt x="916" y="742"/>
                  </a:lnTo>
                  <a:lnTo>
                    <a:pt x="918" y="756"/>
                  </a:lnTo>
                  <a:lnTo>
                    <a:pt x="918" y="756"/>
                  </a:lnTo>
                  <a:lnTo>
                    <a:pt x="920" y="766"/>
                  </a:lnTo>
                  <a:lnTo>
                    <a:pt x="924" y="774"/>
                  </a:lnTo>
                  <a:lnTo>
                    <a:pt x="930" y="782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6" y="792"/>
                  </a:lnTo>
                  <a:lnTo>
                    <a:pt x="946" y="792"/>
                  </a:lnTo>
                  <a:lnTo>
                    <a:pt x="946" y="790"/>
                  </a:lnTo>
                  <a:lnTo>
                    <a:pt x="946" y="788"/>
                  </a:lnTo>
                  <a:lnTo>
                    <a:pt x="946" y="784"/>
                  </a:lnTo>
                  <a:lnTo>
                    <a:pt x="946" y="784"/>
                  </a:lnTo>
                  <a:lnTo>
                    <a:pt x="942" y="776"/>
                  </a:lnTo>
                  <a:lnTo>
                    <a:pt x="940" y="772"/>
                  </a:lnTo>
                  <a:lnTo>
                    <a:pt x="940" y="768"/>
                  </a:lnTo>
                  <a:lnTo>
                    <a:pt x="940" y="768"/>
                  </a:lnTo>
                  <a:lnTo>
                    <a:pt x="940" y="758"/>
                  </a:lnTo>
                  <a:lnTo>
                    <a:pt x="938" y="750"/>
                  </a:lnTo>
                  <a:lnTo>
                    <a:pt x="932" y="744"/>
                  </a:lnTo>
                  <a:lnTo>
                    <a:pt x="926" y="738"/>
                  </a:lnTo>
                  <a:lnTo>
                    <a:pt x="926" y="738"/>
                  </a:lnTo>
                  <a:lnTo>
                    <a:pt x="918" y="728"/>
                  </a:lnTo>
                  <a:lnTo>
                    <a:pt x="912" y="718"/>
                  </a:lnTo>
                  <a:lnTo>
                    <a:pt x="910" y="708"/>
                  </a:lnTo>
                  <a:lnTo>
                    <a:pt x="908" y="696"/>
                  </a:lnTo>
                  <a:lnTo>
                    <a:pt x="908" y="696"/>
                  </a:lnTo>
                  <a:lnTo>
                    <a:pt x="912" y="684"/>
                  </a:lnTo>
                  <a:lnTo>
                    <a:pt x="914" y="672"/>
                  </a:lnTo>
                  <a:lnTo>
                    <a:pt x="914" y="672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2" y="668"/>
                  </a:lnTo>
                  <a:lnTo>
                    <a:pt x="922" y="668"/>
                  </a:lnTo>
                  <a:lnTo>
                    <a:pt x="926" y="676"/>
                  </a:lnTo>
                  <a:lnTo>
                    <a:pt x="932" y="682"/>
                  </a:lnTo>
                  <a:lnTo>
                    <a:pt x="944" y="694"/>
                  </a:lnTo>
                  <a:lnTo>
                    <a:pt x="944" y="694"/>
                  </a:lnTo>
                  <a:lnTo>
                    <a:pt x="952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16"/>
                  </a:lnTo>
                  <a:lnTo>
                    <a:pt x="960" y="708"/>
                  </a:lnTo>
                  <a:lnTo>
                    <a:pt x="966" y="702"/>
                  </a:lnTo>
                  <a:lnTo>
                    <a:pt x="982" y="690"/>
                  </a:lnTo>
                  <a:lnTo>
                    <a:pt x="982" y="690"/>
                  </a:lnTo>
                  <a:lnTo>
                    <a:pt x="984" y="686"/>
                  </a:lnTo>
                  <a:lnTo>
                    <a:pt x="984" y="686"/>
                  </a:lnTo>
                  <a:lnTo>
                    <a:pt x="986" y="672"/>
                  </a:lnTo>
                  <a:lnTo>
                    <a:pt x="986" y="660"/>
                  </a:lnTo>
                  <a:lnTo>
                    <a:pt x="982" y="648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64" y="620"/>
                  </a:lnTo>
                  <a:lnTo>
                    <a:pt x="964" y="620"/>
                  </a:lnTo>
                  <a:lnTo>
                    <a:pt x="958" y="612"/>
                  </a:lnTo>
                  <a:lnTo>
                    <a:pt x="958" y="606"/>
                  </a:lnTo>
                  <a:lnTo>
                    <a:pt x="962" y="598"/>
                  </a:lnTo>
                  <a:lnTo>
                    <a:pt x="966" y="592"/>
                  </a:lnTo>
                  <a:lnTo>
                    <a:pt x="966" y="592"/>
                  </a:lnTo>
                  <a:lnTo>
                    <a:pt x="970" y="586"/>
                  </a:lnTo>
                  <a:lnTo>
                    <a:pt x="976" y="582"/>
                  </a:lnTo>
                  <a:lnTo>
                    <a:pt x="982" y="582"/>
                  </a:lnTo>
                  <a:lnTo>
                    <a:pt x="990" y="582"/>
                  </a:lnTo>
                  <a:lnTo>
                    <a:pt x="990" y="582"/>
                  </a:lnTo>
                  <a:lnTo>
                    <a:pt x="990" y="588"/>
                  </a:lnTo>
                  <a:lnTo>
                    <a:pt x="990" y="592"/>
                  </a:lnTo>
                  <a:lnTo>
                    <a:pt x="992" y="592"/>
                  </a:lnTo>
                  <a:lnTo>
                    <a:pt x="992" y="592"/>
                  </a:lnTo>
                  <a:lnTo>
                    <a:pt x="994" y="592"/>
                  </a:lnTo>
                  <a:lnTo>
                    <a:pt x="994" y="592"/>
                  </a:lnTo>
                  <a:lnTo>
                    <a:pt x="994" y="586"/>
                  </a:lnTo>
                  <a:lnTo>
                    <a:pt x="994" y="586"/>
                  </a:lnTo>
                  <a:lnTo>
                    <a:pt x="1000" y="584"/>
                  </a:lnTo>
                  <a:lnTo>
                    <a:pt x="1008" y="580"/>
                  </a:lnTo>
                  <a:lnTo>
                    <a:pt x="1014" y="578"/>
                  </a:lnTo>
                  <a:lnTo>
                    <a:pt x="1020" y="574"/>
                  </a:lnTo>
                  <a:lnTo>
                    <a:pt x="1020" y="574"/>
                  </a:lnTo>
                  <a:lnTo>
                    <a:pt x="1022" y="574"/>
                  </a:lnTo>
                  <a:lnTo>
                    <a:pt x="1026" y="574"/>
                  </a:lnTo>
                  <a:lnTo>
                    <a:pt x="1026" y="574"/>
                  </a:lnTo>
                  <a:lnTo>
                    <a:pt x="1026" y="572"/>
                  </a:lnTo>
                  <a:lnTo>
                    <a:pt x="1026" y="572"/>
                  </a:lnTo>
                  <a:lnTo>
                    <a:pt x="1038" y="568"/>
                  </a:lnTo>
                  <a:lnTo>
                    <a:pt x="1048" y="562"/>
                  </a:lnTo>
                  <a:lnTo>
                    <a:pt x="1056" y="552"/>
                  </a:lnTo>
                  <a:lnTo>
                    <a:pt x="1064" y="544"/>
                  </a:lnTo>
                  <a:lnTo>
                    <a:pt x="1064" y="544"/>
                  </a:lnTo>
                  <a:lnTo>
                    <a:pt x="1072" y="526"/>
                  </a:lnTo>
                  <a:lnTo>
                    <a:pt x="1076" y="518"/>
                  </a:lnTo>
                  <a:lnTo>
                    <a:pt x="1080" y="510"/>
                  </a:lnTo>
                  <a:lnTo>
                    <a:pt x="1080" y="510"/>
                  </a:lnTo>
                  <a:lnTo>
                    <a:pt x="1084" y="502"/>
                  </a:lnTo>
                  <a:lnTo>
                    <a:pt x="1084" y="498"/>
                  </a:lnTo>
                  <a:lnTo>
                    <a:pt x="1082" y="494"/>
                  </a:lnTo>
                  <a:lnTo>
                    <a:pt x="1082" y="494"/>
                  </a:lnTo>
                  <a:lnTo>
                    <a:pt x="1078" y="488"/>
                  </a:lnTo>
                  <a:lnTo>
                    <a:pt x="1078" y="488"/>
                  </a:lnTo>
                  <a:lnTo>
                    <a:pt x="1082" y="488"/>
                  </a:lnTo>
                  <a:lnTo>
                    <a:pt x="1082" y="486"/>
                  </a:lnTo>
                  <a:lnTo>
                    <a:pt x="1082" y="482"/>
                  </a:lnTo>
                  <a:lnTo>
                    <a:pt x="1080" y="476"/>
                  </a:lnTo>
                  <a:lnTo>
                    <a:pt x="1080" y="476"/>
                  </a:lnTo>
                  <a:lnTo>
                    <a:pt x="1082" y="474"/>
                  </a:lnTo>
                  <a:lnTo>
                    <a:pt x="1082" y="474"/>
                  </a:lnTo>
                  <a:lnTo>
                    <a:pt x="1078" y="468"/>
                  </a:lnTo>
                  <a:lnTo>
                    <a:pt x="1076" y="462"/>
                  </a:lnTo>
                  <a:lnTo>
                    <a:pt x="1074" y="454"/>
                  </a:lnTo>
                  <a:lnTo>
                    <a:pt x="1068" y="448"/>
                  </a:lnTo>
                  <a:lnTo>
                    <a:pt x="1068" y="448"/>
                  </a:lnTo>
                  <a:lnTo>
                    <a:pt x="1064" y="446"/>
                  </a:lnTo>
                  <a:lnTo>
                    <a:pt x="1064" y="442"/>
                  </a:lnTo>
                  <a:lnTo>
                    <a:pt x="1068" y="436"/>
                  </a:lnTo>
                  <a:lnTo>
                    <a:pt x="1068" y="436"/>
                  </a:lnTo>
                  <a:lnTo>
                    <a:pt x="1078" y="426"/>
                  </a:lnTo>
                  <a:lnTo>
                    <a:pt x="1090" y="420"/>
                  </a:lnTo>
                  <a:lnTo>
                    <a:pt x="1090" y="420"/>
                  </a:lnTo>
                  <a:lnTo>
                    <a:pt x="1078" y="416"/>
                  </a:lnTo>
                  <a:lnTo>
                    <a:pt x="1074" y="416"/>
                  </a:lnTo>
                  <a:lnTo>
                    <a:pt x="1068" y="420"/>
                  </a:lnTo>
                  <a:lnTo>
                    <a:pt x="1068" y="420"/>
                  </a:lnTo>
                  <a:lnTo>
                    <a:pt x="1066" y="420"/>
                  </a:lnTo>
                  <a:lnTo>
                    <a:pt x="1064" y="420"/>
                  </a:lnTo>
                  <a:lnTo>
                    <a:pt x="1062" y="416"/>
                  </a:lnTo>
                  <a:lnTo>
                    <a:pt x="1058" y="410"/>
                  </a:lnTo>
                  <a:lnTo>
                    <a:pt x="1056" y="408"/>
                  </a:lnTo>
                  <a:lnTo>
                    <a:pt x="1052" y="408"/>
                  </a:lnTo>
                  <a:lnTo>
                    <a:pt x="1052" y="408"/>
                  </a:lnTo>
                  <a:lnTo>
                    <a:pt x="1052" y="406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0"/>
                  </a:lnTo>
                  <a:lnTo>
                    <a:pt x="1054" y="400"/>
                  </a:lnTo>
                  <a:lnTo>
                    <a:pt x="1060" y="398"/>
                  </a:lnTo>
                  <a:lnTo>
                    <a:pt x="1066" y="394"/>
                  </a:lnTo>
                  <a:lnTo>
                    <a:pt x="1070" y="390"/>
                  </a:lnTo>
                  <a:lnTo>
                    <a:pt x="1074" y="386"/>
                  </a:lnTo>
                  <a:lnTo>
                    <a:pt x="1074" y="386"/>
                  </a:lnTo>
                  <a:lnTo>
                    <a:pt x="1080" y="382"/>
                  </a:lnTo>
                  <a:lnTo>
                    <a:pt x="1082" y="382"/>
                  </a:lnTo>
                  <a:lnTo>
                    <a:pt x="1086" y="382"/>
                  </a:lnTo>
                  <a:lnTo>
                    <a:pt x="1086" y="382"/>
                  </a:lnTo>
                  <a:lnTo>
                    <a:pt x="1088" y="386"/>
                  </a:lnTo>
                  <a:lnTo>
                    <a:pt x="1088" y="388"/>
                  </a:lnTo>
                  <a:lnTo>
                    <a:pt x="1084" y="392"/>
                  </a:lnTo>
                  <a:lnTo>
                    <a:pt x="1084" y="392"/>
                  </a:lnTo>
                  <a:lnTo>
                    <a:pt x="1082" y="394"/>
                  </a:lnTo>
                  <a:lnTo>
                    <a:pt x="1082" y="396"/>
                  </a:lnTo>
                  <a:lnTo>
                    <a:pt x="1084" y="400"/>
                  </a:lnTo>
                  <a:lnTo>
                    <a:pt x="1084" y="400"/>
                  </a:lnTo>
                  <a:lnTo>
                    <a:pt x="1086" y="400"/>
                  </a:lnTo>
                  <a:lnTo>
                    <a:pt x="1086" y="400"/>
                  </a:lnTo>
                  <a:lnTo>
                    <a:pt x="1090" y="396"/>
                  </a:lnTo>
                  <a:lnTo>
                    <a:pt x="1090" y="396"/>
                  </a:lnTo>
                  <a:lnTo>
                    <a:pt x="1096" y="394"/>
                  </a:lnTo>
                  <a:lnTo>
                    <a:pt x="1096" y="394"/>
                  </a:lnTo>
                  <a:lnTo>
                    <a:pt x="1100" y="392"/>
                  </a:lnTo>
                  <a:lnTo>
                    <a:pt x="1102" y="392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2" y="398"/>
                  </a:lnTo>
                  <a:lnTo>
                    <a:pt x="1112" y="400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2" y="412"/>
                  </a:lnTo>
                  <a:lnTo>
                    <a:pt x="1116" y="412"/>
                  </a:lnTo>
                  <a:lnTo>
                    <a:pt x="1116" y="412"/>
                  </a:lnTo>
                  <a:lnTo>
                    <a:pt x="1120" y="414"/>
                  </a:lnTo>
                  <a:lnTo>
                    <a:pt x="1122" y="416"/>
                  </a:lnTo>
                  <a:lnTo>
                    <a:pt x="1124" y="418"/>
                  </a:lnTo>
                  <a:lnTo>
                    <a:pt x="1124" y="422"/>
                  </a:lnTo>
                  <a:lnTo>
                    <a:pt x="1124" y="422"/>
                  </a:lnTo>
                  <a:lnTo>
                    <a:pt x="1120" y="448"/>
                  </a:lnTo>
                  <a:lnTo>
                    <a:pt x="1120" y="448"/>
                  </a:lnTo>
                  <a:lnTo>
                    <a:pt x="1132" y="444"/>
                  </a:lnTo>
                  <a:lnTo>
                    <a:pt x="1140" y="440"/>
                  </a:lnTo>
                  <a:lnTo>
                    <a:pt x="1140" y="440"/>
                  </a:lnTo>
                  <a:lnTo>
                    <a:pt x="1144" y="436"/>
                  </a:lnTo>
                  <a:lnTo>
                    <a:pt x="1144" y="432"/>
                  </a:lnTo>
                  <a:lnTo>
                    <a:pt x="1142" y="422"/>
                  </a:lnTo>
                  <a:lnTo>
                    <a:pt x="1142" y="422"/>
                  </a:lnTo>
                  <a:lnTo>
                    <a:pt x="1138" y="41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28" y="398"/>
                  </a:lnTo>
                  <a:lnTo>
                    <a:pt x="1128" y="396"/>
                  </a:lnTo>
                  <a:lnTo>
                    <a:pt x="1130" y="392"/>
                  </a:lnTo>
                  <a:lnTo>
                    <a:pt x="1134" y="390"/>
                  </a:lnTo>
                  <a:lnTo>
                    <a:pt x="1134" y="390"/>
                  </a:lnTo>
                  <a:lnTo>
                    <a:pt x="1142" y="384"/>
                  </a:lnTo>
                  <a:lnTo>
                    <a:pt x="1146" y="374"/>
                  </a:lnTo>
                  <a:lnTo>
                    <a:pt x="1146" y="374"/>
                  </a:lnTo>
                  <a:lnTo>
                    <a:pt x="1150" y="368"/>
                  </a:lnTo>
                  <a:lnTo>
                    <a:pt x="1154" y="362"/>
                  </a:lnTo>
                  <a:lnTo>
                    <a:pt x="1160" y="360"/>
                  </a:lnTo>
                  <a:lnTo>
                    <a:pt x="1162" y="358"/>
                  </a:lnTo>
                  <a:lnTo>
                    <a:pt x="1166" y="360"/>
                  </a:lnTo>
                  <a:lnTo>
                    <a:pt x="1166" y="360"/>
                  </a:lnTo>
                  <a:lnTo>
                    <a:pt x="1172" y="362"/>
                  </a:lnTo>
                  <a:lnTo>
                    <a:pt x="1178" y="360"/>
                  </a:lnTo>
                  <a:lnTo>
                    <a:pt x="1184" y="358"/>
                  </a:lnTo>
                  <a:lnTo>
                    <a:pt x="1188" y="354"/>
                  </a:lnTo>
                  <a:lnTo>
                    <a:pt x="1188" y="354"/>
                  </a:lnTo>
                  <a:lnTo>
                    <a:pt x="1202" y="336"/>
                  </a:lnTo>
                  <a:lnTo>
                    <a:pt x="1216" y="320"/>
                  </a:lnTo>
                  <a:lnTo>
                    <a:pt x="1222" y="310"/>
                  </a:lnTo>
                  <a:lnTo>
                    <a:pt x="1226" y="300"/>
                  </a:lnTo>
                  <a:lnTo>
                    <a:pt x="1230" y="290"/>
                  </a:lnTo>
                  <a:lnTo>
                    <a:pt x="1230" y="278"/>
                  </a:lnTo>
                  <a:lnTo>
                    <a:pt x="1230" y="278"/>
                  </a:lnTo>
                  <a:lnTo>
                    <a:pt x="1232" y="274"/>
                  </a:lnTo>
                  <a:lnTo>
                    <a:pt x="1232" y="272"/>
                  </a:lnTo>
                  <a:lnTo>
                    <a:pt x="1232" y="272"/>
                  </a:lnTo>
                  <a:lnTo>
                    <a:pt x="1236" y="268"/>
                  </a:lnTo>
                  <a:lnTo>
                    <a:pt x="1236" y="26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50"/>
                  </a:lnTo>
                  <a:lnTo>
                    <a:pt x="1228" y="246"/>
                  </a:lnTo>
                  <a:lnTo>
                    <a:pt x="1220" y="246"/>
                  </a:lnTo>
                  <a:lnTo>
                    <a:pt x="1216" y="248"/>
                  </a:lnTo>
                  <a:lnTo>
                    <a:pt x="1216" y="248"/>
                  </a:lnTo>
                  <a:lnTo>
                    <a:pt x="1210" y="250"/>
                  </a:lnTo>
                  <a:lnTo>
                    <a:pt x="1206" y="250"/>
                  </a:lnTo>
                  <a:lnTo>
                    <a:pt x="1204" y="248"/>
                  </a:lnTo>
                  <a:lnTo>
                    <a:pt x="1202" y="248"/>
                  </a:lnTo>
                  <a:lnTo>
                    <a:pt x="1202" y="248"/>
                  </a:lnTo>
                  <a:lnTo>
                    <a:pt x="1200" y="242"/>
                  </a:lnTo>
                  <a:lnTo>
                    <a:pt x="1196" y="240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202" y="228"/>
                  </a:lnTo>
                  <a:lnTo>
                    <a:pt x="1214" y="218"/>
                  </a:lnTo>
                  <a:lnTo>
                    <a:pt x="1238" y="196"/>
                  </a:lnTo>
                  <a:lnTo>
                    <a:pt x="1238" y="196"/>
                  </a:lnTo>
                  <a:lnTo>
                    <a:pt x="1248" y="190"/>
                  </a:lnTo>
                  <a:lnTo>
                    <a:pt x="1260" y="190"/>
                  </a:lnTo>
                  <a:lnTo>
                    <a:pt x="1260" y="190"/>
                  </a:lnTo>
                  <a:lnTo>
                    <a:pt x="1280" y="190"/>
                  </a:lnTo>
                  <a:lnTo>
                    <a:pt x="1290" y="190"/>
                  </a:lnTo>
                  <a:lnTo>
                    <a:pt x="1300" y="186"/>
                  </a:lnTo>
                  <a:lnTo>
                    <a:pt x="1300" y="186"/>
                  </a:lnTo>
                  <a:lnTo>
                    <a:pt x="1304" y="184"/>
                  </a:lnTo>
                  <a:lnTo>
                    <a:pt x="1308" y="186"/>
                  </a:lnTo>
                  <a:lnTo>
                    <a:pt x="1316" y="188"/>
                  </a:lnTo>
                  <a:lnTo>
                    <a:pt x="1316" y="188"/>
                  </a:lnTo>
                  <a:lnTo>
                    <a:pt x="1322" y="192"/>
                  </a:lnTo>
                  <a:lnTo>
                    <a:pt x="1328" y="192"/>
                  </a:lnTo>
                  <a:lnTo>
                    <a:pt x="1328" y="192"/>
                  </a:lnTo>
                  <a:lnTo>
                    <a:pt x="1342" y="192"/>
                  </a:lnTo>
                  <a:lnTo>
                    <a:pt x="1342" y="192"/>
                  </a:lnTo>
                  <a:lnTo>
                    <a:pt x="1340" y="188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4"/>
                  </a:lnTo>
                  <a:lnTo>
                    <a:pt x="1338" y="184"/>
                  </a:lnTo>
                  <a:lnTo>
                    <a:pt x="1340" y="182"/>
                  </a:lnTo>
                  <a:lnTo>
                    <a:pt x="1340" y="182"/>
                  </a:lnTo>
                  <a:lnTo>
                    <a:pt x="1348" y="174"/>
                  </a:lnTo>
                  <a:lnTo>
                    <a:pt x="1358" y="168"/>
                  </a:lnTo>
                  <a:lnTo>
                    <a:pt x="1368" y="164"/>
                  </a:lnTo>
                  <a:lnTo>
                    <a:pt x="1374" y="164"/>
                  </a:lnTo>
                  <a:lnTo>
                    <a:pt x="1380" y="164"/>
                  </a:lnTo>
                  <a:lnTo>
                    <a:pt x="1380" y="164"/>
                  </a:lnTo>
                  <a:lnTo>
                    <a:pt x="1382" y="164"/>
                  </a:lnTo>
                  <a:lnTo>
                    <a:pt x="1384" y="166"/>
                  </a:lnTo>
                  <a:lnTo>
                    <a:pt x="1384" y="166"/>
                  </a:lnTo>
                  <a:lnTo>
                    <a:pt x="1386" y="170"/>
                  </a:lnTo>
                  <a:lnTo>
                    <a:pt x="1388" y="172"/>
                  </a:lnTo>
                  <a:lnTo>
                    <a:pt x="1396" y="170"/>
                  </a:lnTo>
                  <a:lnTo>
                    <a:pt x="1396" y="170"/>
                  </a:lnTo>
                  <a:lnTo>
                    <a:pt x="1402" y="164"/>
                  </a:lnTo>
                  <a:lnTo>
                    <a:pt x="1406" y="160"/>
                  </a:lnTo>
                  <a:lnTo>
                    <a:pt x="1412" y="156"/>
                  </a:lnTo>
                  <a:lnTo>
                    <a:pt x="1416" y="154"/>
                  </a:lnTo>
                  <a:lnTo>
                    <a:pt x="1420" y="154"/>
                  </a:lnTo>
                  <a:lnTo>
                    <a:pt x="1420" y="154"/>
                  </a:lnTo>
                  <a:lnTo>
                    <a:pt x="1416" y="164"/>
                  </a:lnTo>
                  <a:lnTo>
                    <a:pt x="1410" y="172"/>
                  </a:lnTo>
                  <a:lnTo>
                    <a:pt x="1402" y="178"/>
                  </a:lnTo>
                  <a:lnTo>
                    <a:pt x="1394" y="182"/>
                  </a:lnTo>
                  <a:lnTo>
                    <a:pt x="1394" y="182"/>
                  </a:lnTo>
                  <a:lnTo>
                    <a:pt x="1382" y="19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58" y="212"/>
                  </a:lnTo>
                  <a:lnTo>
                    <a:pt x="1350" y="222"/>
                  </a:lnTo>
                  <a:lnTo>
                    <a:pt x="1348" y="230"/>
                  </a:lnTo>
                  <a:lnTo>
                    <a:pt x="1350" y="242"/>
                  </a:lnTo>
                  <a:lnTo>
                    <a:pt x="1350" y="242"/>
                  </a:lnTo>
                  <a:lnTo>
                    <a:pt x="1356" y="270"/>
                  </a:lnTo>
                  <a:lnTo>
                    <a:pt x="1356" y="270"/>
                  </a:lnTo>
                  <a:lnTo>
                    <a:pt x="1358" y="274"/>
                  </a:lnTo>
                  <a:lnTo>
                    <a:pt x="1360" y="272"/>
                  </a:lnTo>
                  <a:lnTo>
                    <a:pt x="1360" y="272"/>
                  </a:lnTo>
                  <a:lnTo>
                    <a:pt x="1366" y="270"/>
                  </a:lnTo>
                  <a:lnTo>
                    <a:pt x="1368" y="266"/>
                  </a:lnTo>
                  <a:lnTo>
                    <a:pt x="1370" y="262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76" y="254"/>
                  </a:lnTo>
                  <a:lnTo>
                    <a:pt x="1378" y="254"/>
                  </a:lnTo>
                  <a:lnTo>
                    <a:pt x="1380" y="250"/>
                  </a:lnTo>
                  <a:lnTo>
                    <a:pt x="1380" y="250"/>
                  </a:lnTo>
                  <a:lnTo>
                    <a:pt x="1380" y="248"/>
                  </a:lnTo>
                  <a:lnTo>
                    <a:pt x="1380" y="24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94" y="238"/>
                  </a:lnTo>
                  <a:lnTo>
                    <a:pt x="1396" y="234"/>
                  </a:lnTo>
                  <a:lnTo>
                    <a:pt x="1398" y="232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8" y="224"/>
                  </a:lnTo>
                  <a:lnTo>
                    <a:pt x="1402" y="222"/>
                  </a:lnTo>
                  <a:lnTo>
                    <a:pt x="1402" y="222"/>
                  </a:lnTo>
                  <a:lnTo>
                    <a:pt x="1406" y="222"/>
                  </a:lnTo>
                  <a:lnTo>
                    <a:pt x="1408" y="222"/>
                  </a:lnTo>
                  <a:lnTo>
                    <a:pt x="1404" y="216"/>
                  </a:lnTo>
                  <a:lnTo>
                    <a:pt x="1404" y="216"/>
                  </a:lnTo>
                  <a:lnTo>
                    <a:pt x="1404" y="212"/>
                  </a:lnTo>
                  <a:lnTo>
                    <a:pt x="1404" y="208"/>
                  </a:lnTo>
                  <a:lnTo>
                    <a:pt x="1404" y="208"/>
                  </a:lnTo>
                  <a:lnTo>
                    <a:pt x="1406" y="208"/>
                  </a:lnTo>
                  <a:lnTo>
                    <a:pt x="1406" y="206"/>
                  </a:lnTo>
                  <a:lnTo>
                    <a:pt x="1404" y="206"/>
                  </a:lnTo>
                  <a:lnTo>
                    <a:pt x="1404" y="206"/>
                  </a:lnTo>
                  <a:lnTo>
                    <a:pt x="1400" y="206"/>
                  </a:lnTo>
                  <a:lnTo>
                    <a:pt x="1398" y="204"/>
                  </a:lnTo>
                  <a:lnTo>
                    <a:pt x="1398" y="200"/>
                  </a:lnTo>
                  <a:lnTo>
                    <a:pt x="1398" y="200"/>
                  </a:lnTo>
                  <a:lnTo>
                    <a:pt x="1410" y="188"/>
                  </a:lnTo>
                  <a:lnTo>
                    <a:pt x="1416" y="182"/>
                  </a:lnTo>
                  <a:lnTo>
                    <a:pt x="1424" y="180"/>
                  </a:lnTo>
                  <a:lnTo>
                    <a:pt x="1424" y="180"/>
                  </a:lnTo>
                  <a:lnTo>
                    <a:pt x="1430" y="182"/>
                  </a:lnTo>
                  <a:lnTo>
                    <a:pt x="1434" y="182"/>
                  </a:lnTo>
                  <a:lnTo>
                    <a:pt x="1436" y="180"/>
                  </a:lnTo>
                  <a:lnTo>
                    <a:pt x="1436" y="180"/>
                  </a:lnTo>
                  <a:lnTo>
                    <a:pt x="1446" y="176"/>
                  </a:lnTo>
                  <a:lnTo>
                    <a:pt x="1450" y="176"/>
                  </a:lnTo>
                  <a:lnTo>
                    <a:pt x="1454" y="178"/>
                  </a:lnTo>
                  <a:lnTo>
                    <a:pt x="1454" y="178"/>
                  </a:lnTo>
                  <a:lnTo>
                    <a:pt x="1460" y="180"/>
                  </a:lnTo>
                  <a:lnTo>
                    <a:pt x="1464" y="180"/>
                  </a:lnTo>
                  <a:lnTo>
                    <a:pt x="1474" y="174"/>
                  </a:lnTo>
                  <a:lnTo>
                    <a:pt x="1474" y="174"/>
                  </a:lnTo>
                  <a:lnTo>
                    <a:pt x="1484" y="168"/>
                  </a:lnTo>
                  <a:lnTo>
                    <a:pt x="1496" y="162"/>
                  </a:lnTo>
                  <a:lnTo>
                    <a:pt x="1496" y="162"/>
                  </a:lnTo>
                  <a:lnTo>
                    <a:pt x="1504" y="160"/>
                  </a:lnTo>
                  <a:lnTo>
                    <a:pt x="1512" y="156"/>
                  </a:lnTo>
                  <a:lnTo>
                    <a:pt x="1520" y="156"/>
                  </a:lnTo>
                  <a:lnTo>
                    <a:pt x="1528" y="156"/>
                  </a:lnTo>
                  <a:lnTo>
                    <a:pt x="1528" y="156"/>
                  </a:lnTo>
                  <a:lnTo>
                    <a:pt x="1532" y="156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0"/>
                  </a:lnTo>
                  <a:lnTo>
                    <a:pt x="1532" y="150"/>
                  </a:lnTo>
                  <a:lnTo>
                    <a:pt x="1526" y="142"/>
                  </a:lnTo>
                  <a:lnTo>
                    <a:pt x="1522" y="138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24" y="134"/>
                  </a:lnTo>
                  <a:lnTo>
                    <a:pt x="1524" y="134"/>
                  </a:lnTo>
                  <a:lnTo>
                    <a:pt x="1536" y="132"/>
                  </a:lnTo>
                  <a:lnTo>
                    <a:pt x="1540" y="128"/>
                  </a:lnTo>
                  <a:lnTo>
                    <a:pt x="1540" y="126"/>
                  </a:lnTo>
                  <a:lnTo>
                    <a:pt x="1540" y="122"/>
                  </a:lnTo>
                  <a:lnTo>
                    <a:pt x="1540" y="122"/>
                  </a:lnTo>
                  <a:lnTo>
                    <a:pt x="1542" y="118"/>
                  </a:lnTo>
                  <a:lnTo>
                    <a:pt x="1544" y="118"/>
                  </a:lnTo>
                  <a:lnTo>
                    <a:pt x="1544" y="118"/>
                  </a:lnTo>
                  <a:lnTo>
                    <a:pt x="1548" y="118"/>
                  </a:lnTo>
                  <a:lnTo>
                    <a:pt x="1548" y="118"/>
                  </a:lnTo>
                  <a:lnTo>
                    <a:pt x="1548" y="120"/>
                  </a:lnTo>
                  <a:lnTo>
                    <a:pt x="1548" y="120"/>
                  </a:lnTo>
                  <a:lnTo>
                    <a:pt x="1550" y="124"/>
                  </a:lnTo>
                  <a:lnTo>
                    <a:pt x="1552" y="124"/>
                  </a:lnTo>
                  <a:lnTo>
                    <a:pt x="1552" y="124"/>
                  </a:lnTo>
                  <a:lnTo>
                    <a:pt x="1562" y="124"/>
                  </a:lnTo>
                  <a:lnTo>
                    <a:pt x="1570" y="128"/>
                  </a:lnTo>
                  <a:lnTo>
                    <a:pt x="1578" y="132"/>
                  </a:lnTo>
                  <a:lnTo>
                    <a:pt x="1586" y="136"/>
                  </a:lnTo>
                  <a:lnTo>
                    <a:pt x="1586" y="136"/>
                  </a:lnTo>
                  <a:lnTo>
                    <a:pt x="1590" y="138"/>
                  </a:lnTo>
                  <a:lnTo>
                    <a:pt x="1592" y="138"/>
                  </a:lnTo>
                  <a:lnTo>
                    <a:pt x="1594" y="134"/>
                  </a:lnTo>
                  <a:lnTo>
                    <a:pt x="1594" y="134"/>
                  </a:lnTo>
                  <a:lnTo>
                    <a:pt x="1596" y="130"/>
                  </a:lnTo>
                  <a:lnTo>
                    <a:pt x="1598" y="126"/>
                  </a:lnTo>
                  <a:lnTo>
                    <a:pt x="1602" y="124"/>
                  </a:lnTo>
                  <a:lnTo>
                    <a:pt x="1608" y="124"/>
                  </a:lnTo>
                  <a:lnTo>
                    <a:pt x="1608" y="124"/>
                  </a:lnTo>
                  <a:lnTo>
                    <a:pt x="1612" y="122"/>
                  </a:lnTo>
                  <a:lnTo>
                    <a:pt x="1612" y="120"/>
                  </a:lnTo>
                  <a:lnTo>
                    <a:pt x="1612" y="118"/>
                  </a:lnTo>
                  <a:lnTo>
                    <a:pt x="1612" y="118"/>
                  </a:lnTo>
                  <a:close/>
                  <a:moveTo>
                    <a:pt x="350" y="152"/>
                  </a:moveTo>
                  <a:lnTo>
                    <a:pt x="350" y="152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50" y="156"/>
                  </a:lnTo>
                  <a:lnTo>
                    <a:pt x="348" y="154"/>
                  </a:lnTo>
                  <a:lnTo>
                    <a:pt x="350" y="152"/>
                  </a:lnTo>
                  <a:lnTo>
                    <a:pt x="350" y="152"/>
                  </a:lnTo>
                  <a:close/>
                  <a:moveTo>
                    <a:pt x="348" y="168"/>
                  </a:move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52" y="166"/>
                  </a:lnTo>
                  <a:lnTo>
                    <a:pt x="356" y="164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60" y="158"/>
                  </a:lnTo>
                  <a:lnTo>
                    <a:pt x="364" y="158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4" y="164"/>
                  </a:lnTo>
                  <a:lnTo>
                    <a:pt x="360" y="170"/>
                  </a:lnTo>
                  <a:lnTo>
                    <a:pt x="354" y="170"/>
                  </a:lnTo>
                  <a:lnTo>
                    <a:pt x="348" y="168"/>
                  </a:lnTo>
                  <a:lnTo>
                    <a:pt x="348" y="168"/>
                  </a:lnTo>
                  <a:close/>
                  <a:moveTo>
                    <a:pt x="380" y="184"/>
                  </a:moveTo>
                  <a:lnTo>
                    <a:pt x="380" y="184"/>
                  </a:lnTo>
                  <a:lnTo>
                    <a:pt x="376" y="182"/>
                  </a:lnTo>
                  <a:lnTo>
                    <a:pt x="372" y="178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8" y="170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88" y="180"/>
                  </a:lnTo>
                  <a:lnTo>
                    <a:pt x="386" y="182"/>
                  </a:lnTo>
                  <a:lnTo>
                    <a:pt x="380" y="184"/>
                  </a:lnTo>
                  <a:lnTo>
                    <a:pt x="380" y="184"/>
                  </a:lnTo>
                  <a:close/>
                  <a:moveTo>
                    <a:pt x="410" y="174"/>
                  </a:moveTo>
                  <a:lnTo>
                    <a:pt x="410" y="174"/>
                  </a:lnTo>
                  <a:lnTo>
                    <a:pt x="406" y="172"/>
                  </a:lnTo>
                  <a:lnTo>
                    <a:pt x="406" y="170"/>
                  </a:lnTo>
                  <a:lnTo>
                    <a:pt x="406" y="168"/>
                  </a:lnTo>
                  <a:lnTo>
                    <a:pt x="406" y="168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402" y="160"/>
                  </a:lnTo>
                  <a:lnTo>
                    <a:pt x="404" y="156"/>
                  </a:lnTo>
                  <a:lnTo>
                    <a:pt x="404" y="156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06" y="154"/>
                  </a:lnTo>
                  <a:lnTo>
                    <a:pt x="406" y="154"/>
                  </a:lnTo>
                  <a:lnTo>
                    <a:pt x="412" y="156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8" y="170"/>
                  </a:lnTo>
                  <a:lnTo>
                    <a:pt x="416" y="172"/>
                  </a:lnTo>
                  <a:lnTo>
                    <a:pt x="410" y="174"/>
                  </a:lnTo>
                  <a:lnTo>
                    <a:pt x="410" y="174"/>
                  </a:lnTo>
                  <a:close/>
                  <a:moveTo>
                    <a:pt x="432" y="202"/>
                  </a:moveTo>
                  <a:lnTo>
                    <a:pt x="432" y="202"/>
                  </a:lnTo>
                  <a:lnTo>
                    <a:pt x="428" y="200"/>
                  </a:lnTo>
                  <a:lnTo>
                    <a:pt x="428" y="198"/>
                  </a:lnTo>
                  <a:lnTo>
                    <a:pt x="426" y="196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28" y="192"/>
                  </a:lnTo>
                  <a:lnTo>
                    <a:pt x="430" y="192"/>
                  </a:lnTo>
                  <a:lnTo>
                    <a:pt x="430" y="192"/>
                  </a:lnTo>
                  <a:lnTo>
                    <a:pt x="434" y="194"/>
                  </a:lnTo>
                  <a:lnTo>
                    <a:pt x="436" y="198"/>
                  </a:lnTo>
                  <a:lnTo>
                    <a:pt x="436" y="198"/>
                  </a:lnTo>
                  <a:lnTo>
                    <a:pt x="436" y="202"/>
                  </a:lnTo>
                  <a:lnTo>
                    <a:pt x="432" y="202"/>
                  </a:lnTo>
                  <a:lnTo>
                    <a:pt x="432" y="202"/>
                  </a:lnTo>
                  <a:close/>
                  <a:moveTo>
                    <a:pt x="470" y="218"/>
                  </a:moveTo>
                  <a:lnTo>
                    <a:pt x="470" y="218"/>
                  </a:lnTo>
                  <a:lnTo>
                    <a:pt x="468" y="212"/>
                  </a:lnTo>
                  <a:lnTo>
                    <a:pt x="470" y="210"/>
                  </a:lnTo>
                  <a:lnTo>
                    <a:pt x="472" y="208"/>
                  </a:lnTo>
                  <a:lnTo>
                    <a:pt x="472" y="208"/>
                  </a:lnTo>
                  <a:lnTo>
                    <a:pt x="474" y="214"/>
                  </a:lnTo>
                  <a:lnTo>
                    <a:pt x="472" y="216"/>
                  </a:lnTo>
                  <a:lnTo>
                    <a:pt x="470" y="218"/>
                  </a:lnTo>
                  <a:lnTo>
                    <a:pt x="470" y="218"/>
                  </a:lnTo>
                  <a:close/>
                  <a:moveTo>
                    <a:pt x="518" y="232"/>
                  </a:moveTo>
                  <a:lnTo>
                    <a:pt x="518" y="232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2"/>
                  </a:lnTo>
                  <a:lnTo>
                    <a:pt x="518" y="232"/>
                  </a:lnTo>
                  <a:close/>
                  <a:moveTo>
                    <a:pt x="552" y="384"/>
                  </a:moveTo>
                  <a:lnTo>
                    <a:pt x="552" y="384"/>
                  </a:lnTo>
                  <a:lnTo>
                    <a:pt x="548" y="384"/>
                  </a:lnTo>
                  <a:lnTo>
                    <a:pt x="546" y="386"/>
                  </a:lnTo>
                  <a:lnTo>
                    <a:pt x="546" y="386"/>
                  </a:lnTo>
                  <a:lnTo>
                    <a:pt x="546" y="388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54" y="398"/>
                  </a:lnTo>
                  <a:lnTo>
                    <a:pt x="554" y="406"/>
                  </a:lnTo>
                  <a:lnTo>
                    <a:pt x="554" y="420"/>
                  </a:lnTo>
                  <a:lnTo>
                    <a:pt x="554" y="420"/>
                  </a:lnTo>
                  <a:lnTo>
                    <a:pt x="552" y="424"/>
                  </a:lnTo>
                  <a:lnTo>
                    <a:pt x="546" y="426"/>
                  </a:lnTo>
                  <a:lnTo>
                    <a:pt x="538" y="426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20" y="418"/>
                  </a:lnTo>
                  <a:lnTo>
                    <a:pt x="518" y="416"/>
                  </a:lnTo>
                  <a:lnTo>
                    <a:pt x="516" y="412"/>
                  </a:lnTo>
                  <a:lnTo>
                    <a:pt x="514" y="408"/>
                  </a:lnTo>
                  <a:lnTo>
                    <a:pt x="516" y="404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86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08" y="364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12" y="328"/>
                  </a:lnTo>
                  <a:lnTo>
                    <a:pt x="522" y="322"/>
                  </a:lnTo>
                  <a:lnTo>
                    <a:pt x="530" y="318"/>
                  </a:lnTo>
                  <a:lnTo>
                    <a:pt x="536" y="318"/>
                  </a:lnTo>
                  <a:lnTo>
                    <a:pt x="542" y="318"/>
                  </a:lnTo>
                  <a:lnTo>
                    <a:pt x="542" y="318"/>
                  </a:lnTo>
                  <a:lnTo>
                    <a:pt x="546" y="320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48" y="324"/>
                  </a:lnTo>
                  <a:lnTo>
                    <a:pt x="548" y="332"/>
                  </a:lnTo>
                  <a:lnTo>
                    <a:pt x="546" y="334"/>
                  </a:lnTo>
                  <a:lnTo>
                    <a:pt x="544" y="334"/>
                  </a:lnTo>
                  <a:lnTo>
                    <a:pt x="544" y="334"/>
                  </a:lnTo>
                  <a:lnTo>
                    <a:pt x="538" y="336"/>
                  </a:lnTo>
                  <a:lnTo>
                    <a:pt x="534" y="338"/>
                  </a:lnTo>
                  <a:lnTo>
                    <a:pt x="532" y="342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40" y="360"/>
                  </a:lnTo>
                  <a:lnTo>
                    <a:pt x="540" y="360"/>
                  </a:lnTo>
                  <a:lnTo>
                    <a:pt x="542" y="362"/>
                  </a:lnTo>
                  <a:lnTo>
                    <a:pt x="544" y="366"/>
                  </a:lnTo>
                  <a:lnTo>
                    <a:pt x="544" y="370"/>
                  </a:lnTo>
                  <a:lnTo>
                    <a:pt x="542" y="376"/>
                  </a:lnTo>
                  <a:lnTo>
                    <a:pt x="542" y="376"/>
                  </a:lnTo>
                  <a:lnTo>
                    <a:pt x="550" y="370"/>
                  </a:lnTo>
                  <a:lnTo>
                    <a:pt x="552" y="370"/>
                  </a:lnTo>
                  <a:lnTo>
                    <a:pt x="554" y="370"/>
                  </a:lnTo>
                  <a:lnTo>
                    <a:pt x="558" y="374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0" y="382"/>
                  </a:lnTo>
                  <a:lnTo>
                    <a:pt x="558" y="384"/>
                  </a:lnTo>
                  <a:lnTo>
                    <a:pt x="552" y="384"/>
                  </a:lnTo>
                  <a:lnTo>
                    <a:pt x="552" y="384"/>
                  </a:lnTo>
                  <a:close/>
                  <a:moveTo>
                    <a:pt x="604" y="354"/>
                  </a:moveTo>
                  <a:lnTo>
                    <a:pt x="604" y="354"/>
                  </a:lnTo>
                  <a:lnTo>
                    <a:pt x="596" y="354"/>
                  </a:lnTo>
                  <a:lnTo>
                    <a:pt x="592" y="352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88" y="344"/>
                  </a:lnTo>
                  <a:lnTo>
                    <a:pt x="588" y="338"/>
                  </a:lnTo>
                  <a:lnTo>
                    <a:pt x="590" y="334"/>
                  </a:lnTo>
                  <a:lnTo>
                    <a:pt x="592" y="330"/>
                  </a:lnTo>
                  <a:lnTo>
                    <a:pt x="592" y="330"/>
                  </a:lnTo>
                  <a:lnTo>
                    <a:pt x="602" y="322"/>
                  </a:lnTo>
                  <a:lnTo>
                    <a:pt x="608" y="320"/>
                  </a:lnTo>
                  <a:lnTo>
                    <a:pt x="614" y="322"/>
                  </a:lnTo>
                  <a:lnTo>
                    <a:pt x="614" y="322"/>
                  </a:lnTo>
                  <a:lnTo>
                    <a:pt x="612" y="326"/>
                  </a:lnTo>
                  <a:lnTo>
                    <a:pt x="610" y="330"/>
                  </a:lnTo>
                  <a:lnTo>
                    <a:pt x="612" y="334"/>
                  </a:lnTo>
                  <a:lnTo>
                    <a:pt x="616" y="338"/>
                  </a:lnTo>
                  <a:lnTo>
                    <a:pt x="616" y="338"/>
                  </a:lnTo>
                  <a:lnTo>
                    <a:pt x="612" y="342"/>
                  </a:lnTo>
                  <a:lnTo>
                    <a:pt x="610" y="348"/>
                  </a:lnTo>
                  <a:lnTo>
                    <a:pt x="608" y="352"/>
                  </a:lnTo>
                  <a:lnTo>
                    <a:pt x="604" y="354"/>
                  </a:lnTo>
                  <a:lnTo>
                    <a:pt x="604" y="354"/>
                  </a:lnTo>
                  <a:close/>
                  <a:moveTo>
                    <a:pt x="784" y="76"/>
                  </a:moveTo>
                  <a:lnTo>
                    <a:pt x="784" y="76"/>
                  </a:lnTo>
                  <a:lnTo>
                    <a:pt x="778" y="78"/>
                  </a:lnTo>
                  <a:lnTo>
                    <a:pt x="778" y="74"/>
                  </a:lnTo>
                  <a:lnTo>
                    <a:pt x="778" y="74"/>
                  </a:lnTo>
                  <a:lnTo>
                    <a:pt x="784" y="68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8" y="74"/>
                  </a:lnTo>
                  <a:lnTo>
                    <a:pt x="786" y="76"/>
                  </a:lnTo>
                  <a:lnTo>
                    <a:pt x="784" y="76"/>
                  </a:lnTo>
                  <a:lnTo>
                    <a:pt x="784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72"/>
            <p:cNvSpPr/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73"/>
            <p:cNvSpPr/>
            <p:nvPr/>
          </p:nvSpPr>
          <p:spPr bwMode="auto">
            <a:xfrm>
              <a:off x="4886325" y="714375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74"/>
            <p:cNvSpPr>
              <a:spLocks noEditPoints="1"/>
            </p:cNvSpPr>
            <p:nvPr/>
          </p:nvSpPr>
          <p:spPr bwMode="auto">
            <a:xfrm>
              <a:off x="4391025" y="336550"/>
              <a:ext cx="1644650" cy="2139950"/>
            </a:xfrm>
            <a:custGeom>
              <a:avLst/>
              <a:gdLst/>
              <a:ahLst/>
              <a:cxnLst>
                <a:cxn ang="0">
                  <a:pos x="924" y="772"/>
                </a:cxn>
                <a:cxn ang="0">
                  <a:pos x="872" y="710"/>
                </a:cxn>
                <a:cxn ang="0">
                  <a:pos x="776" y="662"/>
                </a:cxn>
                <a:cxn ang="0">
                  <a:pos x="708" y="686"/>
                </a:cxn>
                <a:cxn ang="0">
                  <a:pos x="618" y="592"/>
                </a:cxn>
                <a:cxn ang="0">
                  <a:pos x="544" y="532"/>
                </a:cxn>
                <a:cxn ang="0">
                  <a:pos x="646" y="462"/>
                </a:cxn>
                <a:cxn ang="0">
                  <a:pos x="712" y="378"/>
                </a:cxn>
                <a:cxn ang="0">
                  <a:pos x="734" y="344"/>
                </a:cxn>
                <a:cxn ang="0">
                  <a:pos x="798" y="318"/>
                </a:cxn>
                <a:cxn ang="0">
                  <a:pos x="806" y="264"/>
                </a:cxn>
                <a:cxn ang="0">
                  <a:pos x="854" y="208"/>
                </a:cxn>
                <a:cxn ang="0">
                  <a:pos x="776" y="164"/>
                </a:cxn>
                <a:cxn ang="0">
                  <a:pos x="698" y="160"/>
                </a:cxn>
                <a:cxn ang="0">
                  <a:pos x="666" y="212"/>
                </a:cxn>
                <a:cxn ang="0">
                  <a:pos x="610" y="104"/>
                </a:cxn>
                <a:cxn ang="0">
                  <a:pos x="672" y="54"/>
                </a:cxn>
                <a:cxn ang="0">
                  <a:pos x="734" y="80"/>
                </a:cxn>
                <a:cxn ang="0">
                  <a:pos x="792" y="126"/>
                </a:cxn>
                <a:cxn ang="0">
                  <a:pos x="782" y="80"/>
                </a:cxn>
                <a:cxn ang="0">
                  <a:pos x="774" y="54"/>
                </a:cxn>
                <a:cxn ang="0">
                  <a:pos x="732" y="28"/>
                </a:cxn>
                <a:cxn ang="0">
                  <a:pos x="640" y="24"/>
                </a:cxn>
                <a:cxn ang="0">
                  <a:pos x="618" y="30"/>
                </a:cxn>
                <a:cxn ang="0">
                  <a:pos x="630" y="70"/>
                </a:cxn>
                <a:cxn ang="0">
                  <a:pos x="570" y="24"/>
                </a:cxn>
                <a:cxn ang="0">
                  <a:pos x="574" y="60"/>
                </a:cxn>
                <a:cxn ang="0">
                  <a:pos x="536" y="52"/>
                </a:cxn>
                <a:cxn ang="0">
                  <a:pos x="468" y="68"/>
                </a:cxn>
                <a:cxn ang="0">
                  <a:pos x="338" y="48"/>
                </a:cxn>
                <a:cxn ang="0">
                  <a:pos x="258" y="48"/>
                </a:cxn>
                <a:cxn ang="0">
                  <a:pos x="12" y="56"/>
                </a:cxn>
                <a:cxn ang="0">
                  <a:pos x="52" y="100"/>
                </a:cxn>
                <a:cxn ang="0">
                  <a:pos x="78" y="160"/>
                </a:cxn>
                <a:cxn ang="0">
                  <a:pos x="128" y="136"/>
                </a:cxn>
                <a:cxn ang="0">
                  <a:pos x="200" y="146"/>
                </a:cxn>
                <a:cxn ang="0">
                  <a:pos x="282" y="194"/>
                </a:cxn>
                <a:cxn ang="0">
                  <a:pos x="338" y="252"/>
                </a:cxn>
                <a:cxn ang="0">
                  <a:pos x="354" y="380"/>
                </a:cxn>
                <a:cxn ang="0">
                  <a:pos x="448" y="528"/>
                </a:cxn>
                <a:cxn ang="0">
                  <a:pos x="442" y="480"/>
                </a:cxn>
                <a:cxn ang="0">
                  <a:pos x="582" y="612"/>
                </a:cxn>
                <a:cxn ang="0">
                  <a:pos x="692" y="678"/>
                </a:cxn>
                <a:cxn ang="0">
                  <a:pos x="676" y="826"/>
                </a:cxn>
                <a:cxn ang="0">
                  <a:pos x="746" y="1130"/>
                </a:cxn>
                <a:cxn ang="0">
                  <a:pos x="730" y="1262"/>
                </a:cxn>
                <a:cxn ang="0">
                  <a:pos x="748" y="1336"/>
                </a:cxn>
                <a:cxn ang="0">
                  <a:pos x="770" y="1310"/>
                </a:cxn>
                <a:cxn ang="0">
                  <a:pos x="800" y="1196"/>
                </a:cxn>
                <a:cxn ang="0">
                  <a:pos x="884" y="1132"/>
                </a:cxn>
                <a:cxn ang="0">
                  <a:pos x="968" y="1010"/>
                </a:cxn>
                <a:cxn ang="0">
                  <a:pos x="796" y="210"/>
                </a:cxn>
                <a:cxn ang="0">
                  <a:pos x="738" y="240"/>
                </a:cxn>
                <a:cxn ang="0">
                  <a:pos x="688" y="318"/>
                </a:cxn>
                <a:cxn ang="0">
                  <a:pos x="670" y="316"/>
                </a:cxn>
                <a:cxn ang="0">
                  <a:pos x="624" y="336"/>
                </a:cxn>
                <a:cxn ang="0">
                  <a:pos x="682" y="10"/>
                </a:cxn>
                <a:cxn ang="0">
                  <a:pos x="564" y="260"/>
                </a:cxn>
                <a:cxn ang="0">
                  <a:pos x="374" y="80"/>
                </a:cxn>
                <a:cxn ang="0">
                  <a:pos x="426" y="126"/>
                </a:cxn>
                <a:cxn ang="0">
                  <a:pos x="508" y="180"/>
                </a:cxn>
                <a:cxn ang="0">
                  <a:pos x="530" y="214"/>
                </a:cxn>
                <a:cxn ang="0">
                  <a:pos x="542" y="208"/>
                </a:cxn>
              </a:cxnLst>
              <a:rect l="0" t="0" r="r" b="b"/>
              <a:pathLst>
                <a:path w="1036" h="1348">
                  <a:moveTo>
                    <a:pt x="1028" y="824"/>
                  </a:moveTo>
                  <a:lnTo>
                    <a:pt x="1028" y="824"/>
                  </a:lnTo>
                  <a:lnTo>
                    <a:pt x="1022" y="824"/>
                  </a:lnTo>
                  <a:lnTo>
                    <a:pt x="1016" y="820"/>
                  </a:lnTo>
                  <a:lnTo>
                    <a:pt x="1008" y="812"/>
                  </a:lnTo>
                  <a:lnTo>
                    <a:pt x="1008" y="812"/>
                  </a:lnTo>
                  <a:lnTo>
                    <a:pt x="1004" y="808"/>
                  </a:lnTo>
                  <a:lnTo>
                    <a:pt x="998" y="804"/>
                  </a:lnTo>
                  <a:lnTo>
                    <a:pt x="992" y="800"/>
                  </a:lnTo>
                  <a:lnTo>
                    <a:pt x="984" y="800"/>
                  </a:lnTo>
                  <a:lnTo>
                    <a:pt x="984" y="800"/>
                  </a:lnTo>
                  <a:lnTo>
                    <a:pt x="970" y="800"/>
                  </a:lnTo>
                  <a:lnTo>
                    <a:pt x="964" y="79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56" y="788"/>
                  </a:lnTo>
                  <a:lnTo>
                    <a:pt x="950" y="784"/>
                  </a:lnTo>
                  <a:lnTo>
                    <a:pt x="934" y="778"/>
                  </a:lnTo>
                  <a:lnTo>
                    <a:pt x="934" y="778"/>
                  </a:lnTo>
                  <a:lnTo>
                    <a:pt x="930" y="786"/>
                  </a:lnTo>
                  <a:lnTo>
                    <a:pt x="928" y="788"/>
                  </a:lnTo>
                  <a:lnTo>
                    <a:pt x="922" y="790"/>
                  </a:lnTo>
                  <a:lnTo>
                    <a:pt x="922" y="790"/>
                  </a:lnTo>
                  <a:lnTo>
                    <a:pt x="928" y="782"/>
                  </a:lnTo>
                  <a:lnTo>
                    <a:pt x="928" y="778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24" y="772"/>
                  </a:lnTo>
                  <a:lnTo>
                    <a:pt x="924" y="772"/>
                  </a:lnTo>
                  <a:lnTo>
                    <a:pt x="914" y="774"/>
                  </a:lnTo>
                  <a:lnTo>
                    <a:pt x="914" y="774"/>
                  </a:lnTo>
                  <a:lnTo>
                    <a:pt x="912" y="778"/>
                  </a:lnTo>
                  <a:lnTo>
                    <a:pt x="912" y="782"/>
                  </a:lnTo>
                  <a:lnTo>
                    <a:pt x="910" y="784"/>
                  </a:lnTo>
                  <a:lnTo>
                    <a:pt x="910" y="784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74"/>
                  </a:lnTo>
                  <a:lnTo>
                    <a:pt x="908" y="770"/>
                  </a:lnTo>
                  <a:lnTo>
                    <a:pt x="912" y="768"/>
                  </a:lnTo>
                  <a:lnTo>
                    <a:pt x="912" y="768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8" y="756"/>
                  </a:lnTo>
                  <a:lnTo>
                    <a:pt x="918" y="754"/>
                  </a:lnTo>
                  <a:lnTo>
                    <a:pt x="916" y="752"/>
                  </a:lnTo>
                  <a:lnTo>
                    <a:pt x="916" y="752"/>
                  </a:lnTo>
                  <a:lnTo>
                    <a:pt x="912" y="750"/>
                  </a:lnTo>
                  <a:lnTo>
                    <a:pt x="912" y="746"/>
                  </a:lnTo>
                  <a:lnTo>
                    <a:pt x="910" y="738"/>
                  </a:lnTo>
                  <a:lnTo>
                    <a:pt x="910" y="738"/>
                  </a:lnTo>
                  <a:lnTo>
                    <a:pt x="904" y="726"/>
                  </a:lnTo>
                  <a:lnTo>
                    <a:pt x="896" y="716"/>
                  </a:lnTo>
                  <a:lnTo>
                    <a:pt x="886" y="710"/>
                  </a:lnTo>
                  <a:lnTo>
                    <a:pt x="880" y="710"/>
                  </a:lnTo>
                  <a:lnTo>
                    <a:pt x="872" y="710"/>
                  </a:lnTo>
                  <a:lnTo>
                    <a:pt x="872" y="710"/>
                  </a:lnTo>
                  <a:lnTo>
                    <a:pt x="866" y="710"/>
                  </a:lnTo>
                  <a:lnTo>
                    <a:pt x="860" y="706"/>
                  </a:lnTo>
                  <a:lnTo>
                    <a:pt x="854" y="702"/>
                  </a:lnTo>
                  <a:lnTo>
                    <a:pt x="852" y="698"/>
                  </a:lnTo>
                  <a:lnTo>
                    <a:pt x="852" y="698"/>
                  </a:lnTo>
                  <a:lnTo>
                    <a:pt x="848" y="690"/>
                  </a:lnTo>
                  <a:lnTo>
                    <a:pt x="842" y="686"/>
                  </a:lnTo>
                  <a:lnTo>
                    <a:pt x="836" y="682"/>
                  </a:lnTo>
                  <a:lnTo>
                    <a:pt x="828" y="682"/>
                  </a:lnTo>
                  <a:lnTo>
                    <a:pt x="828" y="682"/>
                  </a:lnTo>
                  <a:lnTo>
                    <a:pt x="830" y="678"/>
                  </a:lnTo>
                  <a:lnTo>
                    <a:pt x="832" y="674"/>
                  </a:lnTo>
                  <a:lnTo>
                    <a:pt x="830" y="672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8" y="662"/>
                  </a:lnTo>
                  <a:lnTo>
                    <a:pt x="800" y="666"/>
                  </a:lnTo>
                  <a:lnTo>
                    <a:pt x="800" y="666"/>
                  </a:lnTo>
                  <a:lnTo>
                    <a:pt x="798" y="666"/>
                  </a:lnTo>
                  <a:lnTo>
                    <a:pt x="796" y="664"/>
                  </a:lnTo>
                  <a:lnTo>
                    <a:pt x="796" y="664"/>
                  </a:lnTo>
                  <a:lnTo>
                    <a:pt x="790" y="662"/>
                  </a:lnTo>
                  <a:lnTo>
                    <a:pt x="782" y="662"/>
                  </a:lnTo>
                  <a:lnTo>
                    <a:pt x="782" y="662"/>
                  </a:lnTo>
                  <a:lnTo>
                    <a:pt x="778" y="662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6" y="660"/>
                  </a:lnTo>
                  <a:lnTo>
                    <a:pt x="770" y="652"/>
                  </a:lnTo>
                  <a:lnTo>
                    <a:pt x="766" y="652"/>
                  </a:lnTo>
                  <a:lnTo>
                    <a:pt x="760" y="654"/>
                  </a:lnTo>
                  <a:lnTo>
                    <a:pt x="754" y="656"/>
                  </a:lnTo>
                  <a:lnTo>
                    <a:pt x="754" y="656"/>
                  </a:lnTo>
                  <a:lnTo>
                    <a:pt x="752" y="658"/>
                  </a:lnTo>
                  <a:lnTo>
                    <a:pt x="750" y="658"/>
                  </a:lnTo>
                  <a:lnTo>
                    <a:pt x="748" y="656"/>
                  </a:lnTo>
                  <a:lnTo>
                    <a:pt x="748" y="656"/>
                  </a:lnTo>
                  <a:lnTo>
                    <a:pt x="746" y="652"/>
                  </a:lnTo>
                  <a:lnTo>
                    <a:pt x="746" y="650"/>
                  </a:lnTo>
                  <a:lnTo>
                    <a:pt x="750" y="648"/>
                  </a:lnTo>
                  <a:lnTo>
                    <a:pt x="750" y="648"/>
                  </a:lnTo>
                  <a:lnTo>
                    <a:pt x="752" y="646"/>
                  </a:lnTo>
                  <a:lnTo>
                    <a:pt x="750" y="642"/>
                  </a:lnTo>
                  <a:lnTo>
                    <a:pt x="750" y="642"/>
                  </a:lnTo>
                  <a:lnTo>
                    <a:pt x="738" y="652"/>
                  </a:lnTo>
                  <a:lnTo>
                    <a:pt x="730" y="656"/>
                  </a:lnTo>
                  <a:lnTo>
                    <a:pt x="722" y="658"/>
                  </a:lnTo>
                  <a:lnTo>
                    <a:pt x="722" y="658"/>
                  </a:lnTo>
                  <a:lnTo>
                    <a:pt x="720" y="662"/>
                  </a:lnTo>
                  <a:lnTo>
                    <a:pt x="720" y="662"/>
                  </a:lnTo>
                  <a:lnTo>
                    <a:pt x="718" y="668"/>
                  </a:lnTo>
                  <a:lnTo>
                    <a:pt x="716" y="674"/>
                  </a:lnTo>
                  <a:lnTo>
                    <a:pt x="710" y="680"/>
                  </a:lnTo>
                  <a:lnTo>
                    <a:pt x="708" y="686"/>
                  </a:lnTo>
                  <a:lnTo>
                    <a:pt x="708" y="686"/>
                  </a:lnTo>
                  <a:lnTo>
                    <a:pt x="698" y="676"/>
                  </a:lnTo>
                  <a:lnTo>
                    <a:pt x="692" y="672"/>
                  </a:lnTo>
                  <a:lnTo>
                    <a:pt x="688" y="674"/>
                  </a:lnTo>
                  <a:lnTo>
                    <a:pt x="684" y="674"/>
                  </a:lnTo>
                  <a:lnTo>
                    <a:pt x="684" y="674"/>
                  </a:lnTo>
                  <a:lnTo>
                    <a:pt x="678" y="678"/>
                  </a:lnTo>
                  <a:lnTo>
                    <a:pt x="672" y="678"/>
                  </a:lnTo>
                  <a:lnTo>
                    <a:pt x="666" y="676"/>
                  </a:lnTo>
                  <a:lnTo>
                    <a:pt x="662" y="670"/>
                  </a:lnTo>
                  <a:lnTo>
                    <a:pt x="662" y="670"/>
                  </a:lnTo>
                  <a:lnTo>
                    <a:pt x="658" y="664"/>
                  </a:lnTo>
                  <a:lnTo>
                    <a:pt x="656" y="660"/>
                  </a:lnTo>
                  <a:lnTo>
                    <a:pt x="654" y="648"/>
                  </a:lnTo>
                  <a:lnTo>
                    <a:pt x="658" y="626"/>
                  </a:lnTo>
                  <a:lnTo>
                    <a:pt x="658" y="626"/>
                  </a:lnTo>
                  <a:lnTo>
                    <a:pt x="656" y="616"/>
                  </a:lnTo>
                  <a:lnTo>
                    <a:pt x="652" y="610"/>
                  </a:lnTo>
                  <a:lnTo>
                    <a:pt x="646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26" y="606"/>
                  </a:lnTo>
                  <a:lnTo>
                    <a:pt x="616" y="608"/>
                  </a:lnTo>
                  <a:lnTo>
                    <a:pt x="616" y="608"/>
                  </a:lnTo>
                  <a:lnTo>
                    <a:pt x="614" y="602"/>
                  </a:lnTo>
                  <a:lnTo>
                    <a:pt x="614" y="602"/>
                  </a:lnTo>
                  <a:lnTo>
                    <a:pt x="616" y="600"/>
                  </a:lnTo>
                  <a:lnTo>
                    <a:pt x="618" y="598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6" y="560"/>
                  </a:lnTo>
                  <a:lnTo>
                    <a:pt x="626" y="560"/>
                  </a:lnTo>
                  <a:lnTo>
                    <a:pt x="630" y="554"/>
                  </a:lnTo>
                  <a:lnTo>
                    <a:pt x="630" y="552"/>
                  </a:lnTo>
                  <a:lnTo>
                    <a:pt x="630" y="550"/>
                  </a:lnTo>
                  <a:lnTo>
                    <a:pt x="630" y="550"/>
                  </a:lnTo>
                  <a:lnTo>
                    <a:pt x="626" y="548"/>
                  </a:lnTo>
                  <a:lnTo>
                    <a:pt x="622" y="548"/>
                  </a:lnTo>
                  <a:lnTo>
                    <a:pt x="616" y="548"/>
                  </a:lnTo>
                  <a:lnTo>
                    <a:pt x="616" y="548"/>
                  </a:lnTo>
                  <a:lnTo>
                    <a:pt x="610" y="550"/>
                  </a:lnTo>
                  <a:lnTo>
                    <a:pt x="606" y="552"/>
                  </a:lnTo>
                  <a:lnTo>
                    <a:pt x="604" y="556"/>
                  </a:lnTo>
                  <a:lnTo>
                    <a:pt x="602" y="562"/>
                  </a:lnTo>
                  <a:lnTo>
                    <a:pt x="602" y="562"/>
                  </a:lnTo>
                  <a:lnTo>
                    <a:pt x="600" y="568"/>
                  </a:lnTo>
                  <a:lnTo>
                    <a:pt x="598" y="572"/>
                  </a:lnTo>
                  <a:lnTo>
                    <a:pt x="594" y="576"/>
                  </a:lnTo>
                  <a:lnTo>
                    <a:pt x="588" y="580"/>
                  </a:lnTo>
                  <a:lnTo>
                    <a:pt x="582" y="580"/>
                  </a:lnTo>
                  <a:lnTo>
                    <a:pt x="576" y="582"/>
                  </a:lnTo>
                  <a:lnTo>
                    <a:pt x="572" y="580"/>
                  </a:lnTo>
                  <a:lnTo>
                    <a:pt x="566" y="578"/>
                  </a:lnTo>
                  <a:lnTo>
                    <a:pt x="566" y="578"/>
                  </a:lnTo>
                  <a:lnTo>
                    <a:pt x="556" y="568"/>
                  </a:lnTo>
                  <a:lnTo>
                    <a:pt x="550" y="558"/>
                  </a:lnTo>
                  <a:lnTo>
                    <a:pt x="546" y="546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46" y="516"/>
                  </a:lnTo>
                  <a:lnTo>
                    <a:pt x="548" y="500"/>
                  </a:lnTo>
                  <a:lnTo>
                    <a:pt x="548" y="500"/>
                  </a:lnTo>
                  <a:lnTo>
                    <a:pt x="550" y="490"/>
                  </a:lnTo>
                  <a:lnTo>
                    <a:pt x="552" y="480"/>
                  </a:lnTo>
                  <a:lnTo>
                    <a:pt x="556" y="472"/>
                  </a:lnTo>
                  <a:lnTo>
                    <a:pt x="562" y="468"/>
                  </a:lnTo>
                  <a:lnTo>
                    <a:pt x="570" y="464"/>
                  </a:lnTo>
                  <a:lnTo>
                    <a:pt x="578" y="462"/>
                  </a:lnTo>
                  <a:lnTo>
                    <a:pt x="586" y="462"/>
                  </a:lnTo>
                  <a:lnTo>
                    <a:pt x="598" y="466"/>
                  </a:lnTo>
                  <a:lnTo>
                    <a:pt x="598" y="466"/>
                  </a:lnTo>
                  <a:lnTo>
                    <a:pt x="602" y="466"/>
                  </a:lnTo>
                  <a:lnTo>
                    <a:pt x="604" y="466"/>
                  </a:lnTo>
                  <a:lnTo>
                    <a:pt x="608" y="464"/>
                  </a:lnTo>
                  <a:lnTo>
                    <a:pt x="608" y="460"/>
                  </a:lnTo>
                  <a:lnTo>
                    <a:pt x="608" y="460"/>
                  </a:lnTo>
                  <a:lnTo>
                    <a:pt x="610" y="456"/>
                  </a:lnTo>
                  <a:lnTo>
                    <a:pt x="612" y="454"/>
                  </a:lnTo>
                  <a:lnTo>
                    <a:pt x="614" y="454"/>
                  </a:lnTo>
                  <a:lnTo>
                    <a:pt x="614" y="454"/>
                  </a:lnTo>
                  <a:lnTo>
                    <a:pt x="628" y="454"/>
                  </a:lnTo>
                  <a:lnTo>
                    <a:pt x="636" y="456"/>
                  </a:lnTo>
                  <a:lnTo>
                    <a:pt x="640" y="458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4" y="462"/>
                  </a:lnTo>
                  <a:lnTo>
                    <a:pt x="646" y="462"/>
                  </a:lnTo>
                  <a:lnTo>
                    <a:pt x="646" y="462"/>
                  </a:lnTo>
                  <a:lnTo>
                    <a:pt x="652" y="460"/>
                  </a:lnTo>
                  <a:lnTo>
                    <a:pt x="658" y="464"/>
                  </a:lnTo>
                  <a:lnTo>
                    <a:pt x="662" y="468"/>
                  </a:lnTo>
                  <a:lnTo>
                    <a:pt x="664" y="474"/>
                  </a:lnTo>
                  <a:lnTo>
                    <a:pt x="664" y="474"/>
                  </a:lnTo>
                  <a:lnTo>
                    <a:pt x="664" y="484"/>
                  </a:lnTo>
                  <a:lnTo>
                    <a:pt x="668" y="492"/>
                  </a:lnTo>
                  <a:lnTo>
                    <a:pt x="678" y="510"/>
                  </a:lnTo>
                  <a:lnTo>
                    <a:pt x="678" y="510"/>
                  </a:lnTo>
                  <a:lnTo>
                    <a:pt x="682" y="502"/>
                  </a:lnTo>
                  <a:lnTo>
                    <a:pt x="682" y="496"/>
                  </a:lnTo>
                  <a:lnTo>
                    <a:pt x="682" y="488"/>
                  </a:lnTo>
                  <a:lnTo>
                    <a:pt x="680" y="482"/>
                  </a:lnTo>
                  <a:lnTo>
                    <a:pt x="680" y="482"/>
                  </a:lnTo>
                  <a:lnTo>
                    <a:pt x="674" y="460"/>
                  </a:lnTo>
                  <a:lnTo>
                    <a:pt x="672" y="452"/>
                  </a:lnTo>
                  <a:lnTo>
                    <a:pt x="672" y="444"/>
                  </a:lnTo>
                  <a:lnTo>
                    <a:pt x="676" y="438"/>
                  </a:lnTo>
                  <a:lnTo>
                    <a:pt x="682" y="432"/>
                  </a:lnTo>
                  <a:lnTo>
                    <a:pt x="700" y="416"/>
                  </a:lnTo>
                  <a:lnTo>
                    <a:pt x="700" y="416"/>
                  </a:lnTo>
                  <a:lnTo>
                    <a:pt x="706" y="410"/>
                  </a:lnTo>
                  <a:lnTo>
                    <a:pt x="712" y="402"/>
                  </a:lnTo>
                  <a:lnTo>
                    <a:pt x="714" y="398"/>
                  </a:lnTo>
                  <a:lnTo>
                    <a:pt x="714" y="394"/>
                  </a:lnTo>
                  <a:lnTo>
                    <a:pt x="714" y="388"/>
                  </a:lnTo>
                  <a:lnTo>
                    <a:pt x="712" y="382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2" y="378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2" y="370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12" y="362"/>
                  </a:lnTo>
                  <a:lnTo>
                    <a:pt x="712" y="362"/>
                  </a:lnTo>
                  <a:lnTo>
                    <a:pt x="714" y="360"/>
                  </a:lnTo>
                  <a:lnTo>
                    <a:pt x="714" y="360"/>
                  </a:lnTo>
                  <a:lnTo>
                    <a:pt x="714" y="368"/>
                  </a:lnTo>
                  <a:lnTo>
                    <a:pt x="714" y="37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22" y="372"/>
                  </a:lnTo>
                  <a:lnTo>
                    <a:pt x="722" y="368"/>
                  </a:lnTo>
                  <a:lnTo>
                    <a:pt x="720" y="364"/>
                  </a:lnTo>
                  <a:lnTo>
                    <a:pt x="720" y="362"/>
                  </a:lnTo>
                  <a:lnTo>
                    <a:pt x="720" y="362"/>
                  </a:lnTo>
                  <a:lnTo>
                    <a:pt x="726" y="362"/>
                  </a:lnTo>
                  <a:lnTo>
                    <a:pt x="728" y="360"/>
                  </a:lnTo>
                  <a:lnTo>
                    <a:pt x="730" y="356"/>
                  </a:lnTo>
                  <a:lnTo>
                    <a:pt x="730" y="352"/>
                  </a:lnTo>
                  <a:lnTo>
                    <a:pt x="730" y="352"/>
                  </a:lnTo>
                  <a:lnTo>
                    <a:pt x="730" y="350"/>
                  </a:lnTo>
                  <a:lnTo>
                    <a:pt x="732" y="348"/>
                  </a:lnTo>
                  <a:lnTo>
                    <a:pt x="736" y="348"/>
                  </a:lnTo>
                  <a:lnTo>
                    <a:pt x="736" y="348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44" y="342"/>
                  </a:lnTo>
                  <a:lnTo>
                    <a:pt x="744" y="342"/>
                  </a:lnTo>
                  <a:lnTo>
                    <a:pt x="754" y="338"/>
                  </a:lnTo>
                  <a:lnTo>
                    <a:pt x="754" y="338"/>
                  </a:lnTo>
                  <a:lnTo>
                    <a:pt x="756" y="338"/>
                  </a:lnTo>
                  <a:lnTo>
                    <a:pt x="756" y="334"/>
                  </a:lnTo>
                  <a:lnTo>
                    <a:pt x="756" y="334"/>
                  </a:lnTo>
                  <a:lnTo>
                    <a:pt x="754" y="328"/>
                  </a:lnTo>
                  <a:lnTo>
                    <a:pt x="756" y="322"/>
                  </a:lnTo>
                  <a:lnTo>
                    <a:pt x="760" y="318"/>
                  </a:lnTo>
                  <a:lnTo>
                    <a:pt x="764" y="314"/>
                  </a:lnTo>
                  <a:lnTo>
                    <a:pt x="764" y="314"/>
                  </a:lnTo>
                  <a:lnTo>
                    <a:pt x="776" y="308"/>
                  </a:lnTo>
                  <a:lnTo>
                    <a:pt x="786" y="302"/>
                  </a:lnTo>
                  <a:lnTo>
                    <a:pt x="786" y="302"/>
                  </a:lnTo>
                  <a:lnTo>
                    <a:pt x="790" y="300"/>
                  </a:lnTo>
                  <a:lnTo>
                    <a:pt x="796" y="298"/>
                  </a:lnTo>
                  <a:lnTo>
                    <a:pt x="802" y="298"/>
                  </a:lnTo>
                  <a:lnTo>
                    <a:pt x="810" y="302"/>
                  </a:lnTo>
                  <a:lnTo>
                    <a:pt x="810" y="302"/>
                  </a:lnTo>
                  <a:lnTo>
                    <a:pt x="804" y="302"/>
                  </a:lnTo>
                  <a:lnTo>
                    <a:pt x="800" y="302"/>
                  </a:lnTo>
                  <a:lnTo>
                    <a:pt x="794" y="308"/>
                  </a:lnTo>
                  <a:lnTo>
                    <a:pt x="794" y="308"/>
                  </a:lnTo>
                  <a:lnTo>
                    <a:pt x="792" y="312"/>
                  </a:lnTo>
                  <a:lnTo>
                    <a:pt x="794" y="316"/>
                  </a:lnTo>
                  <a:lnTo>
                    <a:pt x="794" y="316"/>
                  </a:lnTo>
                  <a:lnTo>
                    <a:pt x="798" y="318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804" y="310"/>
                  </a:lnTo>
                  <a:lnTo>
                    <a:pt x="810" y="308"/>
                  </a:lnTo>
                  <a:lnTo>
                    <a:pt x="822" y="304"/>
                  </a:lnTo>
                  <a:lnTo>
                    <a:pt x="822" y="304"/>
                  </a:lnTo>
                  <a:lnTo>
                    <a:pt x="826" y="302"/>
                  </a:lnTo>
                  <a:lnTo>
                    <a:pt x="828" y="300"/>
                  </a:lnTo>
                  <a:lnTo>
                    <a:pt x="828" y="298"/>
                  </a:lnTo>
                  <a:lnTo>
                    <a:pt x="828" y="298"/>
                  </a:lnTo>
                  <a:lnTo>
                    <a:pt x="826" y="296"/>
                  </a:lnTo>
                  <a:lnTo>
                    <a:pt x="824" y="296"/>
                  </a:lnTo>
                  <a:lnTo>
                    <a:pt x="820" y="296"/>
                  </a:lnTo>
                  <a:lnTo>
                    <a:pt x="820" y="296"/>
                  </a:lnTo>
                  <a:lnTo>
                    <a:pt x="814" y="294"/>
                  </a:lnTo>
                  <a:lnTo>
                    <a:pt x="808" y="292"/>
                  </a:lnTo>
                  <a:lnTo>
                    <a:pt x="802" y="288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78"/>
                  </a:lnTo>
                  <a:lnTo>
                    <a:pt x="798" y="276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6" y="272"/>
                  </a:lnTo>
                  <a:lnTo>
                    <a:pt x="796" y="272"/>
                  </a:lnTo>
                  <a:lnTo>
                    <a:pt x="802" y="268"/>
                  </a:lnTo>
                  <a:lnTo>
                    <a:pt x="804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804" y="260"/>
                  </a:lnTo>
                  <a:lnTo>
                    <a:pt x="800" y="260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86" y="262"/>
                  </a:lnTo>
                  <a:lnTo>
                    <a:pt x="786" y="262"/>
                  </a:lnTo>
                  <a:lnTo>
                    <a:pt x="766" y="270"/>
                  </a:lnTo>
                  <a:lnTo>
                    <a:pt x="766" y="270"/>
                  </a:lnTo>
                  <a:lnTo>
                    <a:pt x="778" y="258"/>
                  </a:lnTo>
                  <a:lnTo>
                    <a:pt x="790" y="250"/>
                  </a:lnTo>
                  <a:lnTo>
                    <a:pt x="796" y="248"/>
                  </a:lnTo>
                  <a:lnTo>
                    <a:pt x="804" y="246"/>
                  </a:lnTo>
                  <a:lnTo>
                    <a:pt x="810" y="246"/>
                  </a:lnTo>
                  <a:lnTo>
                    <a:pt x="818" y="248"/>
                  </a:lnTo>
                  <a:lnTo>
                    <a:pt x="818" y="248"/>
                  </a:lnTo>
                  <a:lnTo>
                    <a:pt x="826" y="248"/>
                  </a:lnTo>
                  <a:lnTo>
                    <a:pt x="834" y="248"/>
                  </a:lnTo>
                  <a:lnTo>
                    <a:pt x="846" y="242"/>
                  </a:lnTo>
                  <a:lnTo>
                    <a:pt x="858" y="236"/>
                  </a:lnTo>
                  <a:lnTo>
                    <a:pt x="864" y="232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30"/>
                  </a:lnTo>
                  <a:lnTo>
                    <a:pt x="872" y="230"/>
                  </a:lnTo>
                  <a:lnTo>
                    <a:pt x="872" y="226"/>
                  </a:lnTo>
                  <a:lnTo>
                    <a:pt x="872" y="226"/>
                  </a:lnTo>
                  <a:lnTo>
                    <a:pt x="870" y="218"/>
                  </a:lnTo>
                  <a:lnTo>
                    <a:pt x="866" y="214"/>
                  </a:lnTo>
                  <a:lnTo>
                    <a:pt x="854" y="208"/>
                  </a:lnTo>
                  <a:lnTo>
                    <a:pt x="854" y="208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42" y="198"/>
                  </a:lnTo>
                  <a:lnTo>
                    <a:pt x="842" y="198"/>
                  </a:lnTo>
                  <a:lnTo>
                    <a:pt x="832" y="192"/>
                  </a:lnTo>
                  <a:lnTo>
                    <a:pt x="828" y="188"/>
                  </a:lnTo>
                  <a:lnTo>
                    <a:pt x="826" y="184"/>
                  </a:lnTo>
                  <a:lnTo>
                    <a:pt x="826" y="184"/>
                  </a:lnTo>
                  <a:lnTo>
                    <a:pt x="824" y="174"/>
                  </a:lnTo>
                  <a:lnTo>
                    <a:pt x="818" y="166"/>
                  </a:lnTo>
                  <a:lnTo>
                    <a:pt x="812" y="158"/>
                  </a:lnTo>
                  <a:lnTo>
                    <a:pt x="808" y="150"/>
                  </a:lnTo>
                  <a:lnTo>
                    <a:pt x="808" y="150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800" y="148"/>
                  </a:lnTo>
                  <a:lnTo>
                    <a:pt x="798" y="152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0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80" y="164"/>
                  </a:lnTo>
                  <a:lnTo>
                    <a:pt x="776" y="164"/>
                  </a:lnTo>
                  <a:lnTo>
                    <a:pt x="770" y="160"/>
                  </a:lnTo>
                  <a:lnTo>
                    <a:pt x="766" y="156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4"/>
                  </a:lnTo>
                  <a:lnTo>
                    <a:pt x="760" y="138"/>
                  </a:lnTo>
                  <a:lnTo>
                    <a:pt x="756" y="136"/>
                  </a:lnTo>
                  <a:lnTo>
                    <a:pt x="750" y="134"/>
                  </a:lnTo>
                  <a:lnTo>
                    <a:pt x="750" y="134"/>
                  </a:lnTo>
                  <a:lnTo>
                    <a:pt x="746" y="130"/>
                  </a:lnTo>
                  <a:lnTo>
                    <a:pt x="740" y="126"/>
                  </a:lnTo>
                  <a:lnTo>
                    <a:pt x="736" y="124"/>
                  </a:lnTo>
                  <a:lnTo>
                    <a:pt x="730" y="124"/>
                  </a:lnTo>
                  <a:lnTo>
                    <a:pt x="718" y="124"/>
                  </a:lnTo>
                  <a:lnTo>
                    <a:pt x="706" y="122"/>
                  </a:lnTo>
                  <a:lnTo>
                    <a:pt x="706" y="122"/>
                  </a:lnTo>
                  <a:lnTo>
                    <a:pt x="704" y="120"/>
                  </a:lnTo>
                  <a:lnTo>
                    <a:pt x="702" y="122"/>
                  </a:lnTo>
                  <a:lnTo>
                    <a:pt x="700" y="124"/>
                  </a:lnTo>
                  <a:lnTo>
                    <a:pt x="700" y="130"/>
                  </a:lnTo>
                  <a:lnTo>
                    <a:pt x="700" y="130"/>
                  </a:lnTo>
                  <a:lnTo>
                    <a:pt x="702" y="136"/>
                  </a:lnTo>
                  <a:lnTo>
                    <a:pt x="704" y="142"/>
                  </a:lnTo>
                  <a:lnTo>
                    <a:pt x="704" y="148"/>
                  </a:lnTo>
                  <a:lnTo>
                    <a:pt x="704" y="150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698" y="156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702" y="166"/>
                  </a:lnTo>
                  <a:lnTo>
                    <a:pt x="702" y="166"/>
                  </a:lnTo>
                  <a:lnTo>
                    <a:pt x="710" y="172"/>
                  </a:lnTo>
                  <a:lnTo>
                    <a:pt x="712" y="180"/>
                  </a:lnTo>
                  <a:lnTo>
                    <a:pt x="712" y="184"/>
                  </a:lnTo>
                  <a:lnTo>
                    <a:pt x="710" y="188"/>
                  </a:lnTo>
                  <a:lnTo>
                    <a:pt x="706" y="192"/>
                  </a:lnTo>
                  <a:lnTo>
                    <a:pt x="702" y="194"/>
                  </a:lnTo>
                  <a:lnTo>
                    <a:pt x="702" y="194"/>
                  </a:lnTo>
                  <a:lnTo>
                    <a:pt x="694" y="200"/>
                  </a:lnTo>
                  <a:lnTo>
                    <a:pt x="692" y="204"/>
                  </a:lnTo>
                  <a:lnTo>
                    <a:pt x="690" y="206"/>
                  </a:lnTo>
                  <a:lnTo>
                    <a:pt x="692" y="214"/>
                  </a:lnTo>
                  <a:lnTo>
                    <a:pt x="694" y="222"/>
                  </a:lnTo>
                  <a:lnTo>
                    <a:pt x="694" y="222"/>
                  </a:lnTo>
                  <a:lnTo>
                    <a:pt x="696" y="226"/>
                  </a:lnTo>
                  <a:lnTo>
                    <a:pt x="696" y="226"/>
                  </a:lnTo>
                  <a:lnTo>
                    <a:pt x="694" y="230"/>
                  </a:lnTo>
                  <a:lnTo>
                    <a:pt x="692" y="232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72" y="228"/>
                  </a:lnTo>
                  <a:lnTo>
                    <a:pt x="668" y="220"/>
                  </a:lnTo>
                  <a:lnTo>
                    <a:pt x="666" y="212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64" y="200"/>
                  </a:lnTo>
                  <a:lnTo>
                    <a:pt x="664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48" y="196"/>
                  </a:lnTo>
                  <a:lnTo>
                    <a:pt x="638" y="192"/>
                  </a:lnTo>
                  <a:lnTo>
                    <a:pt x="618" y="184"/>
                  </a:lnTo>
                  <a:lnTo>
                    <a:pt x="618" y="184"/>
                  </a:lnTo>
                  <a:lnTo>
                    <a:pt x="606" y="178"/>
                  </a:lnTo>
                  <a:lnTo>
                    <a:pt x="598" y="176"/>
                  </a:lnTo>
                  <a:lnTo>
                    <a:pt x="592" y="178"/>
                  </a:lnTo>
                  <a:lnTo>
                    <a:pt x="592" y="178"/>
                  </a:lnTo>
                  <a:lnTo>
                    <a:pt x="588" y="174"/>
                  </a:lnTo>
                  <a:lnTo>
                    <a:pt x="580" y="166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0"/>
                  </a:lnTo>
                  <a:lnTo>
                    <a:pt x="576" y="130"/>
                  </a:lnTo>
                  <a:lnTo>
                    <a:pt x="586" y="122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8" y="116"/>
                  </a:lnTo>
                  <a:lnTo>
                    <a:pt x="600" y="114"/>
                  </a:lnTo>
                  <a:lnTo>
                    <a:pt x="600" y="114"/>
                  </a:lnTo>
                  <a:lnTo>
                    <a:pt x="604" y="108"/>
                  </a:lnTo>
                  <a:lnTo>
                    <a:pt x="606" y="104"/>
                  </a:lnTo>
                  <a:lnTo>
                    <a:pt x="610" y="104"/>
                  </a:lnTo>
                  <a:lnTo>
                    <a:pt x="610" y="104"/>
                  </a:lnTo>
                  <a:lnTo>
                    <a:pt x="616" y="104"/>
                  </a:lnTo>
                  <a:lnTo>
                    <a:pt x="620" y="102"/>
                  </a:lnTo>
                  <a:lnTo>
                    <a:pt x="624" y="98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8" y="92"/>
                  </a:lnTo>
                  <a:lnTo>
                    <a:pt x="628" y="92"/>
                  </a:lnTo>
                  <a:lnTo>
                    <a:pt x="630" y="90"/>
                  </a:lnTo>
                  <a:lnTo>
                    <a:pt x="632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2" y="80"/>
                  </a:lnTo>
                  <a:lnTo>
                    <a:pt x="644" y="82"/>
                  </a:lnTo>
                  <a:lnTo>
                    <a:pt x="648" y="82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64" y="78"/>
                  </a:lnTo>
                  <a:lnTo>
                    <a:pt x="668" y="74"/>
                  </a:lnTo>
                  <a:lnTo>
                    <a:pt x="668" y="70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70" y="52"/>
                  </a:lnTo>
                  <a:lnTo>
                    <a:pt x="666" y="50"/>
                  </a:lnTo>
                  <a:lnTo>
                    <a:pt x="662" y="48"/>
                  </a:lnTo>
                  <a:lnTo>
                    <a:pt x="662" y="48"/>
                  </a:lnTo>
                  <a:lnTo>
                    <a:pt x="662" y="44"/>
                  </a:lnTo>
                  <a:lnTo>
                    <a:pt x="662" y="44"/>
                  </a:lnTo>
                  <a:lnTo>
                    <a:pt x="676" y="44"/>
                  </a:lnTo>
                  <a:lnTo>
                    <a:pt x="690" y="42"/>
                  </a:lnTo>
                  <a:lnTo>
                    <a:pt x="704" y="44"/>
                  </a:lnTo>
                  <a:lnTo>
                    <a:pt x="710" y="46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6" y="52"/>
                  </a:lnTo>
                  <a:lnTo>
                    <a:pt x="714" y="52"/>
                  </a:lnTo>
                  <a:lnTo>
                    <a:pt x="712" y="54"/>
                  </a:lnTo>
                  <a:lnTo>
                    <a:pt x="712" y="56"/>
                  </a:lnTo>
                  <a:lnTo>
                    <a:pt x="712" y="56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2" y="70"/>
                  </a:lnTo>
                  <a:lnTo>
                    <a:pt x="742" y="74"/>
                  </a:lnTo>
                  <a:lnTo>
                    <a:pt x="742" y="74"/>
                  </a:lnTo>
                  <a:lnTo>
                    <a:pt x="738" y="76"/>
                  </a:lnTo>
                  <a:lnTo>
                    <a:pt x="734" y="80"/>
                  </a:lnTo>
                  <a:lnTo>
                    <a:pt x="730" y="82"/>
                  </a:lnTo>
                  <a:lnTo>
                    <a:pt x="730" y="86"/>
                  </a:lnTo>
                  <a:lnTo>
                    <a:pt x="732" y="88"/>
                  </a:lnTo>
                  <a:lnTo>
                    <a:pt x="732" y="88"/>
                  </a:lnTo>
                  <a:lnTo>
                    <a:pt x="728" y="90"/>
                  </a:lnTo>
                  <a:lnTo>
                    <a:pt x="728" y="90"/>
                  </a:lnTo>
                  <a:lnTo>
                    <a:pt x="724" y="92"/>
                  </a:lnTo>
                  <a:lnTo>
                    <a:pt x="722" y="92"/>
                  </a:lnTo>
                  <a:lnTo>
                    <a:pt x="722" y="94"/>
                  </a:lnTo>
                  <a:lnTo>
                    <a:pt x="722" y="94"/>
                  </a:lnTo>
                  <a:lnTo>
                    <a:pt x="718" y="94"/>
                  </a:lnTo>
                  <a:lnTo>
                    <a:pt x="716" y="94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02" y="92"/>
                  </a:lnTo>
                  <a:lnTo>
                    <a:pt x="700" y="94"/>
                  </a:lnTo>
                  <a:lnTo>
                    <a:pt x="700" y="98"/>
                  </a:lnTo>
                  <a:lnTo>
                    <a:pt x="700" y="98"/>
                  </a:lnTo>
                  <a:lnTo>
                    <a:pt x="700" y="100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32" y="98"/>
                  </a:lnTo>
                  <a:lnTo>
                    <a:pt x="732" y="98"/>
                  </a:lnTo>
                  <a:lnTo>
                    <a:pt x="742" y="108"/>
                  </a:lnTo>
                  <a:lnTo>
                    <a:pt x="754" y="116"/>
                  </a:lnTo>
                  <a:lnTo>
                    <a:pt x="754" y="116"/>
                  </a:lnTo>
                  <a:lnTo>
                    <a:pt x="772" y="122"/>
                  </a:lnTo>
                  <a:lnTo>
                    <a:pt x="792" y="126"/>
                  </a:lnTo>
                  <a:lnTo>
                    <a:pt x="792" y="126"/>
                  </a:lnTo>
                  <a:lnTo>
                    <a:pt x="788" y="122"/>
                  </a:lnTo>
                  <a:lnTo>
                    <a:pt x="782" y="118"/>
                  </a:lnTo>
                  <a:lnTo>
                    <a:pt x="778" y="114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80" y="110"/>
                  </a:lnTo>
                  <a:lnTo>
                    <a:pt x="784" y="112"/>
                  </a:lnTo>
                  <a:lnTo>
                    <a:pt x="788" y="114"/>
                  </a:lnTo>
                  <a:lnTo>
                    <a:pt x="792" y="116"/>
                  </a:lnTo>
                  <a:lnTo>
                    <a:pt x="792" y="116"/>
                  </a:lnTo>
                  <a:lnTo>
                    <a:pt x="798" y="118"/>
                  </a:lnTo>
                  <a:lnTo>
                    <a:pt x="800" y="118"/>
                  </a:lnTo>
                  <a:lnTo>
                    <a:pt x="800" y="116"/>
                  </a:lnTo>
                  <a:lnTo>
                    <a:pt x="800" y="116"/>
                  </a:lnTo>
                  <a:lnTo>
                    <a:pt x="802" y="110"/>
                  </a:lnTo>
                  <a:lnTo>
                    <a:pt x="802" y="108"/>
                  </a:lnTo>
                  <a:lnTo>
                    <a:pt x="802" y="106"/>
                  </a:lnTo>
                  <a:lnTo>
                    <a:pt x="802" y="106"/>
                  </a:lnTo>
                  <a:lnTo>
                    <a:pt x="796" y="102"/>
                  </a:lnTo>
                  <a:lnTo>
                    <a:pt x="794" y="98"/>
                  </a:lnTo>
                  <a:lnTo>
                    <a:pt x="790" y="96"/>
                  </a:lnTo>
                  <a:lnTo>
                    <a:pt x="790" y="96"/>
                  </a:lnTo>
                  <a:lnTo>
                    <a:pt x="786" y="94"/>
                  </a:lnTo>
                  <a:lnTo>
                    <a:pt x="782" y="92"/>
                  </a:lnTo>
                  <a:lnTo>
                    <a:pt x="780" y="88"/>
                  </a:lnTo>
                  <a:lnTo>
                    <a:pt x="782" y="82"/>
                  </a:lnTo>
                  <a:lnTo>
                    <a:pt x="782" y="82"/>
                  </a:lnTo>
                  <a:lnTo>
                    <a:pt x="782" y="80"/>
                  </a:lnTo>
                  <a:lnTo>
                    <a:pt x="784" y="78"/>
                  </a:lnTo>
                  <a:lnTo>
                    <a:pt x="788" y="80"/>
                  </a:lnTo>
                  <a:lnTo>
                    <a:pt x="792" y="82"/>
                  </a:lnTo>
                  <a:lnTo>
                    <a:pt x="796" y="84"/>
                  </a:lnTo>
                  <a:lnTo>
                    <a:pt x="796" y="84"/>
                  </a:lnTo>
                  <a:lnTo>
                    <a:pt x="798" y="84"/>
                  </a:lnTo>
                  <a:lnTo>
                    <a:pt x="798" y="84"/>
                  </a:lnTo>
                  <a:lnTo>
                    <a:pt x="802" y="92"/>
                  </a:lnTo>
                  <a:lnTo>
                    <a:pt x="806" y="94"/>
                  </a:lnTo>
                  <a:lnTo>
                    <a:pt x="812" y="92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22" y="84"/>
                  </a:lnTo>
                  <a:lnTo>
                    <a:pt x="826" y="80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4" y="76"/>
                  </a:lnTo>
                  <a:lnTo>
                    <a:pt x="822" y="76"/>
                  </a:lnTo>
                  <a:lnTo>
                    <a:pt x="820" y="76"/>
                  </a:lnTo>
                  <a:lnTo>
                    <a:pt x="816" y="76"/>
                  </a:lnTo>
                  <a:lnTo>
                    <a:pt x="816" y="76"/>
                  </a:lnTo>
                  <a:lnTo>
                    <a:pt x="810" y="72"/>
                  </a:lnTo>
                  <a:lnTo>
                    <a:pt x="810" y="72"/>
                  </a:lnTo>
                  <a:lnTo>
                    <a:pt x="802" y="66"/>
                  </a:lnTo>
                  <a:lnTo>
                    <a:pt x="794" y="64"/>
                  </a:lnTo>
                  <a:lnTo>
                    <a:pt x="784" y="62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4" y="54"/>
                  </a:lnTo>
                  <a:lnTo>
                    <a:pt x="774" y="54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4" y="48"/>
                  </a:lnTo>
                  <a:lnTo>
                    <a:pt x="774" y="48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4" y="40"/>
                  </a:lnTo>
                  <a:lnTo>
                    <a:pt x="774" y="40"/>
                  </a:lnTo>
                  <a:lnTo>
                    <a:pt x="772" y="38"/>
                  </a:lnTo>
                  <a:lnTo>
                    <a:pt x="768" y="36"/>
                  </a:lnTo>
                  <a:lnTo>
                    <a:pt x="762" y="36"/>
                  </a:lnTo>
                  <a:lnTo>
                    <a:pt x="762" y="36"/>
                  </a:lnTo>
                  <a:lnTo>
                    <a:pt x="756" y="36"/>
                  </a:lnTo>
                  <a:lnTo>
                    <a:pt x="754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0" y="28"/>
                  </a:lnTo>
                  <a:lnTo>
                    <a:pt x="746" y="26"/>
                  </a:lnTo>
                  <a:lnTo>
                    <a:pt x="742" y="26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4" y="30"/>
                  </a:lnTo>
                  <a:lnTo>
                    <a:pt x="732" y="28"/>
                  </a:lnTo>
                  <a:lnTo>
                    <a:pt x="728" y="26"/>
                  </a:lnTo>
                  <a:lnTo>
                    <a:pt x="724" y="28"/>
                  </a:lnTo>
                  <a:lnTo>
                    <a:pt x="724" y="28"/>
                  </a:lnTo>
                  <a:lnTo>
                    <a:pt x="722" y="20"/>
                  </a:lnTo>
                  <a:lnTo>
                    <a:pt x="718" y="18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0" y="12"/>
                  </a:lnTo>
                  <a:lnTo>
                    <a:pt x="710" y="10"/>
                  </a:lnTo>
                  <a:lnTo>
                    <a:pt x="708" y="8"/>
                  </a:lnTo>
                  <a:lnTo>
                    <a:pt x="708" y="8"/>
                  </a:lnTo>
                  <a:lnTo>
                    <a:pt x="700" y="6"/>
                  </a:lnTo>
                  <a:lnTo>
                    <a:pt x="694" y="4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8" y="6"/>
                  </a:lnTo>
                  <a:lnTo>
                    <a:pt x="678" y="8"/>
                  </a:lnTo>
                  <a:lnTo>
                    <a:pt x="680" y="10"/>
                  </a:lnTo>
                  <a:lnTo>
                    <a:pt x="680" y="10"/>
                  </a:lnTo>
                  <a:lnTo>
                    <a:pt x="672" y="6"/>
                  </a:lnTo>
                  <a:lnTo>
                    <a:pt x="666" y="4"/>
                  </a:lnTo>
                  <a:lnTo>
                    <a:pt x="658" y="6"/>
                  </a:lnTo>
                  <a:lnTo>
                    <a:pt x="650" y="8"/>
                  </a:lnTo>
                  <a:lnTo>
                    <a:pt x="650" y="8"/>
                  </a:lnTo>
                  <a:lnTo>
                    <a:pt x="646" y="10"/>
                  </a:lnTo>
                  <a:lnTo>
                    <a:pt x="644" y="1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4" y="24"/>
                  </a:lnTo>
                  <a:lnTo>
                    <a:pt x="646" y="26"/>
                  </a:lnTo>
                  <a:lnTo>
                    <a:pt x="646" y="26"/>
                  </a:lnTo>
                  <a:lnTo>
                    <a:pt x="648" y="30"/>
                  </a:lnTo>
                  <a:lnTo>
                    <a:pt x="646" y="32"/>
                  </a:lnTo>
                  <a:lnTo>
                    <a:pt x="646" y="32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42" y="28"/>
                  </a:lnTo>
                  <a:lnTo>
                    <a:pt x="640" y="26"/>
                  </a:lnTo>
                  <a:lnTo>
                    <a:pt x="640" y="26"/>
                  </a:lnTo>
                  <a:lnTo>
                    <a:pt x="634" y="20"/>
                  </a:lnTo>
                  <a:lnTo>
                    <a:pt x="632" y="16"/>
                  </a:lnTo>
                  <a:lnTo>
                    <a:pt x="634" y="10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6" y="2"/>
                  </a:lnTo>
                  <a:lnTo>
                    <a:pt x="630" y="2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4" y="10"/>
                  </a:lnTo>
                  <a:lnTo>
                    <a:pt x="610" y="14"/>
                  </a:lnTo>
                  <a:lnTo>
                    <a:pt x="606" y="20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8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0" y="32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4"/>
                  </a:lnTo>
                  <a:lnTo>
                    <a:pt x="614" y="36"/>
                  </a:lnTo>
                  <a:lnTo>
                    <a:pt x="616" y="38"/>
                  </a:lnTo>
                  <a:lnTo>
                    <a:pt x="616" y="38"/>
                  </a:lnTo>
                  <a:lnTo>
                    <a:pt x="622" y="40"/>
                  </a:lnTo>
                  <a:lnTo>
                    <a:pt x="626" y="40"/>
                  </a:lnTo>
                  <a:lnTo>
                    <a:pt x="632" y="40"/>
                  </a:lnTo>
                  <a:lnTo>
                    <a:pt x="638" y="42"/>
                  </a:lnTo>
                  <a:lnTo>
                    <a:pt x="638" y="42"/>
                  </a:lnTo>
                  <a:lnTo>
                    <a:pt x="640" y="48"/>
                  </a:lnTo>
                  <a:lnTo>
                    <a:pt x="640" y="50"/>
                  </a:lnTo>
                  <a:lnTo>
                    <a:pt x="642" y="52"/>
                  </a:lnTo>
                  <a:lnTo>
                    <a:pt x="642" y="52"/>
                  </a:lnTo>
                  <a:lnTo>
                    <a:pt x="646" y="54"/>
                  </a:lnTo>
                  <a:lnTo>
                    <a:pt x="646" y="54"/>
                  </a:lnTo>
                  <a:lnTo>
                    <a:pt x="644" y="56"/>
                  </a:lnTo>
                  <a:lnTo>
                    <a:pt x="644" y="56"/>
                  </a:lnTo>
                  <a:lnTo>
                    <a:pt x="640" y="58"/>
                  </a:lnTo>
                  <a:lnTo>
                    <a:pt x="638" y="60"/>
                  </a:lnTo>
                  <a:lnTo>
                    <a:pt x="632" y="66"/>
                  </a:lnTo>
                  <a:lnTo>
                    <a:pt x="632" y="66"/>
                  </a:lnTo>
                  <a:lnTo>
                    <a:pt x="630" y="70"/>
                  </a:lnTo>
                  <a:lnTo>
                    <a:pt x="628" y="72"/>
                  </a:lnTo>
                  <a:lnTo>
                    <a:pt x="626" y="70"/>
                  </a:lnTo>
                  <a:lnTo>
                    <a:pt x="626" y="70"/>
                  </a:lnTo>
                  <a:lnTo>
                    <a:pt x="620" y="68"/>
                  </a:lnTo>
                  <a:lnTo>
                    <a:pt x="618" y="64"/>
                  </a:lnTo>
                  <a:lnTo>
                    <a:pt x="620" y="60"/>
                  </a:lnTo>
                  <a:lnTo>
                    <a:pt x="620" y="60"/>
                  </a:lnTo>
                  <a:lnTo>
                    <a:pt x="622" y="58"/>
                  </a:lnTo>
                  <a:lnTo>
                    <a:pt x="620" y="56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12" y="52"/>
                  </a:lnTo>
                  <a:lnTo>
                    <a:pt x="610" y="52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8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598" y="52"/>
                  </a:lnTo>
                  <a:lnTo>
                    <a:pt x="594" y="48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6" y="44"/>
                  </a:lnTo>
                  <a:lnTo>
                    <a:pt x="586" y="44"/>
                  </a:lnTo>
                  <a:lnTo>
                    <a:pt x="586" y="36"/>
                  </a:lnTo>
                  <a:lnTo>
                    <a:pt x="584" y="32"/>
                  </a:lnTo>
                  <a:lnTo>
                    <a:pt x="578" y="28"/>
                  </a:lnTo>
                  <a:lnTo>
                    <a:pt x="570" y="24"/>
                  </a:lnTo>
                  <a:lnTo>
                    <a:pt x="570" y="24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0" y="14"/>
                  </a:lnTo>
                  <a:lnTo>
                    <a:pt x="588" y="14"/>
                  </a:lnTo>
                  <a:lnTo>
                    <a:pt x="592" y="1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68" y="0"/>
                  </a:lnTo>
                  <a:lnTo>
                    <a:pt x="564" y="4"/>
                  </a:lnTo>
                  <a:lnTo>
                    <a:pt x="562" y="8"/>
                  </a:lnTo>
                  <a:lnTo>
                    <a:pt x="566" y="18"/>
                  </a:lnTo>
                  <a:lnTo>
                    <a:pt x="566" y="18"/>
                  </a:lnTo>
                  <a:lnTo>
                    <a:pt x="566" y="24"/>
                  </a:lnTo>
                  <a:lnTo>
                    <a:pt x="566" y="24"/>
                  </a:lnTo>
                  <a:lnTo>
                    <a:pt x="560" y="28"/>
                  </a:lnTo>
                  <a:lnTo>
                    <a:pt x="556" y="32"/>
                  </a:lnTo>
                  <a:lnTo>
                    <a:pt x="556" y="38"/>
                  </a:lnTo>
                  <a:lnTo>
                    <a:pt x="558" y="44"/>
                  </a:lnTo>
                  <a:lnTo>
                    <a:pt x="558" y="44"/>
                  </a:lnTo>
                  <a:lnTo>
                    <a:pt x="568" y="46"/>
                  </a:lnTo>
                  <a:lnTo>
                    <a:pt x="572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6" y="56"/>
                  </a:lnTo>
                  <a:lnTo>
                    <a:pt x="574" y="60"/>
                  </a:lnTo>
                  <a:lnTo>
                    <a:pt x="574" y="60"/>
                  </a:lnTo>
                  <a:lnTo>
                    <a:pt x="568" y="64"/>
                  </a:lnTo>
                  <a:lnTo>
                    <a:pt x="564" y="66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2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6" y="70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4"/>
                  </a:lnTo>
                  <a:lnTo>
                    <a:pt x="558" y="64"/>
                  </a:lnTo>
                  <a:lnTo>
                    <a:pt x="558" y="64"/>
                  </a:lnTo>
                  <a:lnTo>
                    <a:pt x="556" y="62"/>
                  </a:lnTo>
                  <a:lnTo>
                    <a:pt x="556" y="62"/>
                  </a:lnTo>
                  <a:lnTo>
                    <a:pt x="554" y="62"/>
                  </a:lnTo>
                  <a:lnTo>
                    <a:pt x="552" y="62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62" y="56"/>
                  </a:lnTo>
                  <a:lnTo>
                    <a:pt x="562" y="56"/>
                  </a:lnTo>
                  <a:lnTo>
                    <a:pt x="556" y="50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8" y="46"/>
                  </a:lnTo>
                  <a:lnTo>
                    <a:pt x="544" y="44"/>
                  </a:lnTo>
                  <a:lnTo>
                    <a:pt x="540" y="48"/>
                  </a:lnTo>
                  <a:lnTo>
                    <a:pt x="536" y="52"/>
                  </a:lnTo>
                  <a:lnTo>
                    <a:pt x="534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8" y="54"/>
                  </a:lnTo>
                  <a:lnTo>
                    <a:pt x="542" y="56"/>
                  </a:lnTo>
                  <a:lnTo>
                    <a:pt x="544" y="60"/>
                  </a:lnTo>
                  <a:lnTo>
                    <a:pt x="544" y="60"/>
                  </a:lnTo>
                  <a:lnTo>
                    <a:pt x="542" y="60"/>
                  </a:lnTo>
                  <a:lnTo>
                    <a:pt x="540" y="62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10" y="66"/>
                  </a:lnTo>
                  <a:lnTo>
                    <a:pt x="498" y="64"/>
                  </a:lnTo>
                  <a:lnTo>
                    <a:pt x="484" y="60"/>
                  </a:lnTo>
                  <a:lnTo>
                    <a:pt x="484" y="60"/>
                  </a:lnTo>
                  <a:lnTo>
                    <a:pt x="482" y="56"/>
                  </a:lnTo>
                  <a:lnTo>
                    <a:pt x="480" y="54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64" y="58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40" y="66"/>
                  </a:lnTo>
                  <a:lnTo>
                    <a:pt x="424" y="68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10" y="62"/>
                  </a:lnTo>
                  <a:lnTo>
                    <a:pt x="412" y="62"/>
                  </a:lnTo>
                  <a:lnTo>
                    <a:pt x="414" y="60"/>
                  </a:lnTo>
                  <a:lnTo>
                    <a:pt x="416" y="60"/>
                  </a:lnTo>
                  <a:lnTo>
                    <a:pt x="416" y="60"/>
                  </a:lnTo>
                  <a:lnTo>
                    <a:pt x="412" y="56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398" y="54"/>
                  </a:lnTo>
                  <a:lnTo>
                    <a:pt x="390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58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4"/>
                  </a:lnTo>
                  <a:lnTo>
                    <a:pt x="334" y="44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6" y="50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18" y="44"/>
                  </a:lnTo>
                  <a:lnTo>
                    <a:pt x="314" y="42"/>
                  </a:lnTo>
                  <a:lnTo>
                    <a:pt x="308" y="42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8" y="44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68" y="48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6" y="54"/>
                  </a:lnTo>
                  <a:lnTo>
                    <a:pt x="238" y="54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02" y="46"/>
                  </a:lnTo>
                  <a:lnTo>
                    <a:pt x="192" y="4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52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96" y="32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52" y="38"/>
                  </a:lnTo>
                  <a:lnTo>
                    <a:pt x="44" y="4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84"/>
                  </a:lnTo>
                  <a:lnTo>
                    <a:pt x="40" y="86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3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18" y="122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0" y="140"/>
                  </a:lnTo>
                  <a:lnTo>
                    <a:pt x="22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40" y="148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6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66"/>
                  </a:lnTo>
                  <a:lnTo>
                    <a:pt x="74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12" y="150"/>
                  </a:lnTo>
                  <a:lnTo>
                    <a:pt x="118" y="144"/>
                  </a:lnTo>
                  <a:lnTo>
                    <a:pt x="122" y="140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42" y="148"/>
                  </a:lnTo>
                  <a:lnTo>
                    <a:pt x="148" y="146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80" y="144"/>
                  </a:lnTo>
                  <a:lnTo>
                    <a:pt x="19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30" y="156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6" y="166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6" y="170"/>
                  </a:lnTo>
                  <a:lnTo>
                    <a:pt x="268" y="172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6" y="182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2" y="190"/>
                  </a:lnTo>
                  <a:lnTo>
                    <a:pt x="282" y="194"/>
                  </a:lnTo>
                  <a:lnTo>
                    <a:pt x="282" y="194"/>
                  </a:lnTo>
                  <a:lnTo>
                    <a:pt x="284" y="194"/>
                  </a:lnTo>
                  <a:lnTo>
                    <a:pt x="286" y="196"/>
                  </a:lnTo>
                  <a:lnTo>
                    <a:pt x="286" y="200"/>
                  </a:lnTo>
                  <a:lnTo>
                    <a:pt x="286" y="200"/>
                  </a:lnTo>
                  <a:lnTo>
                    <a:pt x="288" y="202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94" y="208"/>
                  </a:lnTo>
                  <a:lnTo>
                    <a:pt x="294" y="210"/>
                  </a:lnTo>
                  <a:lnTo>
                    <a:pt x="296" y="214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4" y="218"/>
                  </a:lnTo>
                  <a:lnTo>
                    <a:pt x="310" y="224"/>
                  </a:lnTo>
                  <a:lnTo>
                    <a:pt x="312" y="230"/>
                  </a:lnTo>
                  <a:lnTo>
                    <a:pt x="312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4" y="240"/>
                  </a:lnTo>
                  <a:lnTo>
                    <a:pt x="316" y="242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8" y="244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6" y="250"/>
                  </a:lnTo>
                  <a:lnTo>
                    <a:pt x="338" y="252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8" y="260"/>
                  </a:lnTo>
                  <a:lnTo>
                    <a:pt x="352" y="264"/>
                  </a:lnTo>
                  <a:lnTo>
                    <a:pt x="354" y="268"/>
                  </a:lnTo>
                  <a:lnTo>
                    <a:pt x="354" y="274"/>
                  </a:lnTo>
                  <a:lnTo>
                    <a:pt x="354" y="274"/>
                  </a:lnTo>
                  <a:lnTo>
                    <a:pt x="348" y="272"/>
                  </a:lnTo>
                  <a:lnTo>
                    <a:pt x="348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8" y="270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8" y="278"/>
                  </a:lnTo>
                  <a:lnTo>
                    <a:pt x="340" y="284"/>
                  </a:lnTo>
                  <a:lnTo>
                    <a:pt x="342" y="292"/>
                  </a:lnTo>
                  <a:lnTo>
                    <a:pt x="342" y="298"/>
                  </a:lnTo>
                  <a:lnTo>
                    <a:pt x="342" y="298"/>
                  </a:lnTo>
                  <a:lnTo>
                    <a:pt x="340" y="314"/>
                  </a:lnTo>
                  <a:lnTo>
                    <a:pt x="338" y="330"/>
                  </a:lnTo>
                  <a:lnTo>
                    <a:pt x="340" y="346"/>
                  </a:lnTo>
                  <a:lnTo>
                    <a:pt x="342" y="362"/>
                  </a:lnTo>
                  <a:lnTo>
                    <a:pt x="342" y="362"/>
                  </a:lnTo>
                  <a:lnTo>
                    <a:pt x="346" y="368"/>
                  </a:lnTo>
                  <a:lnTo>
                    <a:pt x="348" y="372"/>
                  </a:lnTo>
                  <a:lnTo>
                    <a:pt x="352" y="376"/>
                  </a:lnTo>
                  <a:lnTo>
                    <a:pt x="354" y="380"/>
                  </a:lnTo>
                  <a:lnTo>
                    <a:pt x="354" y="380"/>
                  </a:lnTo>
                  <a:lnTo>
                    <a:pt x="358" y="392"/>
                  </a:lnTo>
                  <a:lnTo>
                    <a:pt x="364" y="402"/>
                  </a:lnTo>
                  <a:lnTo>
                    <a:pt x="372" y="412"/>
                  </a:lnTo>
                  <a:lnTo>
                    <a:pt x="376" y="414"/>
                  </a:lnTo>
                  <a:lnTo>
                    <a:pt x="382" y="418"/>
                  </a:lnTo>
                  <a:lnTo>
                    <a:pt x="382" y="418"/>
                  </a:lnTo>
                  <a:lnTo>
                    <a:pt x="386" y="420"/>
                  </a:lnTo>
                  <a:lnTo>
                    <a:pt x="390" y="42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402" y="452"/>
                  </a:lnTo>
                  <a:lnTo>
                    <a:pt x="408" y="462"/>
                  </a:lnTo>
                  <a:lnTo>
                    <a:pt x="414" y="470"/>
                  </a:lnTo>
                  <a:lnTo>
                    <a:pt x="414" y="470"/>
                  </a:lnTo>
                  <a:lnTo>
                    <a:pt x="416" y="472"/>
                  </a:lnTo>
                  <a:lnTo>
                    <a:pt x="418" y="476"/>
                  </a:lnTo>
                  <a:lnTo>
                    <a:pt x="418" y="478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4" y="484"/>
                  </a:lnTo>
                  <a:lnTo>
                    <a:pt x="414" y="486"/>
                  </a:lnTo>
                  <a:lnTo>
                    <a:pt x="414" y="486"/>
                  </a:lnTo>
                  <a:lnTo>
                    <a:pt x="424" y="492"/>
                  </a:lnTo>
                  <a:lnTo>
                    <a:pt x="430" y="500"/>
                  </a:lnTo>
                  <a:lnTo>
                    <a:pt x="440" y="518"/>
                  </a:lnTo>
                  <a:lnTo>
                    <a:pt x="440" y="518"/>
                  </a:lnTo>
                  <a:lnTo>
                    <a:pt x="442" y="520"/>
                  </a:lnTo>
                  <a:lnTo>
                    <a:pt x="442" y="520"/>
                  </a:lnTo>
                  <a:lnTo>
                    <a:pt x="448" y="528"/>
                  </a:lnTo>
                  <a:lnTo>
                    <a:pt x="448" y="528"/>
                  </a:lnTo>
                  <a:lnTo>
                    <a:pt x="450" y="530"/>
                  </a:lnTo>
                  <a:lnTo>
                    <a:pt x="450" y="532"/>
                  </a:lnTo>
                  <a:lnTo>
                    <a:pt x="452" y="530"/>
                  </a:lnTo>
                  <a:lnTo>
                    <a:pt x="452" y="530"/>
                  </a:lnTo>
                  <a:lnTo>
                    <a:pt x="454" y="528"/>
                  </a:lnTo>
                  <a:lnTo>
                    <a:pt x="454" y="528"/>
                  </a:lnTo>
                  <a:lnTo>
                    <a:pt x="452" y="524"/>
                  </a:lnTo>
                  <a:lnTo>
                    <a:pt x="452" y="524"/>
                  </a:lnTo>
                  <a:lnTo>
                    <a:pt x="448" y="520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442" y="512"/>
                  </a:lnTo>
                  <a:lnTo>
                    <a:pt x="442" y="512"/>
                  </a:lnTo>
                  <a:lnTo>
                    <a:pt x="432" y="48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4" y="458"/>
                  </a:lnTo>
                  <a:lnTo>
                    <a:pt x="412" y="452"/>
                  </a:lnTo>
                  <a:lnTo>
                    <a:pt x="412" y="442"/>
                  </a:lnTo>
                  <a:lnTo>
                    <a:pt x="412" y="442"/>
                  </a:lnTo>
                  <a:lnTo>
                    <a:pt x="418" y="442"/>
                  </a:lnTo>
                  <a:lnTo>
                    <a:pt x="424" y="446"/>
                  </a:lnTo>
                  <a:lnTo>
                    <a:pt x="426" y="450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0" y="462"/>
                  </a:lnTo>
                  <a:lnTo>
                    <a:pt x="434" y="470"/>
                  </a:lnTo>
                  <a:lnTo>
                    <a:pt x="442" y="480"/>
                  </a:lnTo>
                  <a:lnTo>
                    <a:pt x="452" y="492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62" y="510"/>
                  </a:lnTo>
                  <a:lnTo>
                    <a:pt x="468" y="518"/>
                  </a:lnTo>
                  <a:lnTo>
                    <a:pt x="478" y="530"/>
                  </a:lnTo>
                  <a:lnTo>
                    <a:pt x="478" y="530"/>
                  </a:lnTo>
                  <a:lnTo>
                    <a:pt x="482" y="536"/>
                  </a:lnTo>
                  <a:lnTo>
                    <a:pt x="486" y="544"/>
                  </a:lnTo>
                  <a:lnTo>
                    <a:pt x="486" y="550"/>
                  </a:lnTo>
                  <a:lnTo>
                    <a:pt x="486" y="558"/>
                  </a:lnTo>
                  <a:lnTo>
                    <a:pt x="486" y="558"/>
                  </a:lnTo>
                  <a:lnTo>
                    <a:pt x="484" y="562"/>
                  </a:lnTo>
                  <a:lnTo>
                    <a:pt x="486" y="566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504" y="58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34" y="598"/>
                  </a:lnTo>
                  <a:lnTo>
                    <a:pt x="550" y="606"/>
                  </a:lnTo>
                  <a:lnTo>
                    <a:pt x="550" y="606"/>
                  </a:lnTo>
                  <a:lnTo>
                    <a:pt x="556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66" y="602"/>
                  </a:lnTo>
                  <a:lnTo>
                    <a:pt x="572" y="602"/>
                  </a:lnTo>
                  <a:lnTo>
                    <a:pt x="578" y="606"/>
                  </a:lnTo>
                  <a:lnTo>
                    <a:pt x="582" y="612"/>
                  </a:lnTo>
                  <a:lnTo>
                    <a:pt x="582" y="612"/>
                  </a:lnTo>
                  <a:lnTo>
                    <a:pt x="592" y="622"/>
                  </a:lnTo>
                  <a:lnTo>
                    <a:pt x="596" y="624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14" y="630"/>
                  </a:lnTo>
                  <a:lnTo>
                    <a:pt x="622" y="634"/>
                  </a:lnTo>
                  <a:lnTo>
                    <a:pt x="630" y="642"/>
                  </a:lnTo>
                  <a:lnTo>
                    <a:pt x="636" y="652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38" y="652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38" y="662"/>
                  </a:lnTo>
                  <a:lnTo>
                    <a:pt x="640" y="666"/>
                  </a:lnTo>
                  <a:lnTo>
                    <a:pt x="640" y="666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2" y="694"/>
                  </a:lnTo>
                  <a:lnTo>
                    <a:pt x="682" y="694"/>
                  </a:lnTo>
                  <a:lnTo>
                    <a:pt x="682" y="692"/>
                  </a:lnTo>
                  <a:lnTo>
                    <a:pt x="682" y="692"/>
                  </a:lnTo>
                  <a:lnTo>
                    <a:pt x="680" y="686"/>
                  </a:lnTo>
                  <a:lnTo>
                    <a:pt x="682" y="684"/>
                  </a:lnTo>
                  <a:lnTo>
                    <a:pt x="686" y="680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92" y="678"/>
                  </a:lnTo>
                  <a:lnTo>
                    <a:pt x="694" y="678"/>
                  </a:lnTo>
                  <a:lnTo>
                    <a:pt x="696" y="684"/>
                  </a:lnTo>
                  <a:lnTo>
                    <a:pt x="698" y="690"/>
                  </a:lnTo>
                  <a:lnTo>
                    <a:pt x="700" y="694"/>
                  </a:lnTo>
                  <a:lnTo>
                    <a:pt x="700" y="694"/>
                  </a:lnTo>
                  <a:lnTo>
                    <a:pt x="702" y="702"/>
                  </a:lnTo>
                  <a:lnTo>
                    <a:pt x="704" y="710"/>
                  </a:lnTo>
                  <a:lnTo>
                    <a:pt x="706" y="720"/>
                  </a:lnTo>
                  <a:lnTo>
                    <a:pt x="704" y="728"/>
                  </a:lnTo>
                  <a:lnTo>
                    <a:pt x="702" y="738"/>
                  </a:lnTo>
                  <a:lnTo>
                    <a:pt x="700" y="746"/>
                  </a:lnTo>
                  <a:lnTo>
                    <a:pt x="696" y="754"/>
                  </a:lnTo>
                  <a:lnTo>
                    <a:pt x="690" y="760"/>
                  </a:lnTo>
                  <a:lnTo>
                    <a:pt x="690" y="760"/>
                  </a:lnTo>
                  <a:lnTo>
                    <a:pt x="684" y="766"/>
                  </a:lnTo>
                  <a:lnTo>
                    <a:pt x="680" y="774"/>
                  </a:lnTo>
                  <a:lnTo>
                    <a:pt x="678" y="784"/>
                  </a:lnTo>
                  <a:lnTo>
                    <a:pt x="678" y="792"/>
                  </a:lnTo>
                  <a:lnTo>
                    <a:pt x="678" y="792"/>
                  </a:lnTo>
                  <a:lnTo>
                    <a:pt x="678" y="796"/>
                  </a:lnTo>
                  <a:lnTo>
                    <a:pt x="680" y="798"/>
                  </a:lnTo>
                  <a:lnTo>
                    <a:pt x="680" y="798"/>
                  </a:lnTo>
                  <a:lnTo>
                    <a:pt x="684" y="800"/>
                  </a:lnTo>
                  <a:lnTo>
                    <a:pt x="686" y="802"/>
                  </a:lnTo>
                  <a:lnTo>
                    <a:pt x="682" y="806"/>
                  </a:lnTo>
                  <a:lnTo>
                    <a:pt x="682" y="806"/>
                  </a:lnTo>
                  <a:lnTo>
                    <a:pt x="678" y="812"/>
                  </a:lnTo>
                  <a:lnTo>
                    <a:pt x="676" y="816"/>
                  </a:lnTo>
                  <a:lnTo>
                    <a:pt x="676" y="826"/>
                  </a:lnTo>
                  <a:lnTo>
                    <a:pt x="676" y="826"/>
                  </a:lnTo>
                  <a:lnTo>
                    <a:pt x="676" y="832"/>
                  </a:lnTo>
                  <a:lnTo>
                    <a:pt x="680" y="836"/>
                  </a:lnTo>
                  <a:lnTo>
                    <a:pt x="684" y="840"/>
                  </a:lnTo>
                  <a:lnTo>
                    <a:pt x="686" y="846"/>
                  </a:lnTo>
                  <a:lnTo>
                    <a:pt x="686" y="846"/>
                  </a:lnTo>
                  <a:lnTo>
                    <a:pt x="700" y="876"/>
                  </a:lnTo>
                  <a:lnTo>
                    <a:pt x="706" y="892"/>
                  </a:lnTo>
                  <a:lnTo>
                    <a:pt x="712" y="908"/>
                  </a:lnTo>
                  <a:lnTo>
                    <a:pt x="712" y="908"/>
                  </a:lnTo>
                  <a:lnTo>
                    <a:pt x="716" y="920"/>
                  </a:lnTo>
                  <a:lnTo>
                    <a:pt x="722" y="930"/>
                  </a:lnTo>
                  <a:lnTo>
                    <a:pt x="730" y="938"/>
                  </a:lnTo>
                  <a:lnTo>
                    <a:pt x="740" y="944"/>
                  </a:lnTo>
                  <a:lnTo>
                    <a:pt x="740" y="944"/>
                  </a:lnTo>
                  <a:lnTo>
                    <a:pt x="748" y="950"/>
                  </a:lnTo>
                  <a:lnTo>
                    <a:pt x="754" y="958"/>
                  </a:lnTo>
                  <a:lnTo>
                    <a:pt x="760" y="966"/>
                  </a:lnTo>
                  <a:lnTo>
                    <a:pt x="760" y="976"/>
                  </a:lnTo>
                  <a:lnTo>
                    <a:pt x="760" y="976"/>
                  </a:lnTo>
                  <a:lnTo>
                    <a:pt x="760" y="1006"/>
                  </a:lnTo>
                  <a:lnTo>
                    <a:pt x="758" y="1038"/>
                  </a:lnTo>
                  <a:lnTo>
                    <a:pt x="758" y="1038"/>
                  </a:lnTo>
                  <a:lnTo>
                    <a:pt x="752" y="1066"/>
                  </a:lnTo>
                  <a:lnTo>
                    <a:pt x="750" y="1080"/>
                  </a:lnTo>
                  <a:lnTo>
                    <a:pt x="750" y="1094"/>
                  </a:lnTo>
                  <a:lnTo>
                    <a:pt x="750" y="1094"/>
                  </a:lnTo>
                  <a:lnTo>
                    <a:pt x="748" y="1118"/>
                  </a:lnTo>
                  <a:lnTo>
                    <a:pt x="746" y="1130"/>
                  </a:lnTo>
                  <a:lnTo>
                    <a:pt x="742" y="1140"/>
                  </a:lnTo>
                  <a:lnTo>
                    <a:pt x="742" y="1140"/>
                  </a:lnTo>
                  <a:lnTo>
                    <a:pt x="740" y="1148"/>
                  </a:lnTo>
                  <a:lnTo>
                    <a:pt x="738" y="1154"/>
                  </a:lnTo>
                  <a:lnTo>
                    <a:pt x="736" y="1170"/>
                  </a:lnTo>
                  <a:lnTo>
                    <a:pt x="734" y="1184"/>
                  </a:lnTo>
                  <a:lnTo>
                    <a:pt x="732" y="1198"/>
                  </a:lnTo>
                  <a:lnTo>
                    <a:pt x="732" y="1198"/>
                  </a:lnTo>
                  <a:lnTo>
                    <a:pt x="732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8" y="1204"/>
                  </a:lnTo>
                  <a:lnTo>
                    <a:pt x="740" y="1204"/>
                  </a:lnTo>
                  <a:lnTo>
                    <a:pt x="742" y="1206"/>
                  </a:lnTo>
                  <a:lnTo>
                    <a:pt x="742" y="1210"/>
                  </a:lnTo>
                  <a:lnTo>
                    <a:pt x="742" y="1210"/>
                  </a:lnTo>
                  <a:lnTo>
                    <a:pt x="738" y="1232"/>
                  </a:lnTo>
                  <a:lnTo>
                    <a:pt x="736" y="1242"/>
                  </a:lnTo>
                  <a:lnTo>
                    <a:pt x="732" y="1252"/>
                  </a:lnTo>
                  <a:lnTo>
                    <a:pt x="732" y="1252"/>
                  </a:lnTo>
                  <a:lnTo>
                    <a:pt x="730" y="1252"/>
                  </a:lnTo>
                  <a:lnTo>
                    <a:pt x="728" y="1250"/>
                  </a:lnTo>
                  <a:lnTo>
                    <a:pt x="726" y="1248"/>
                  </a:lnTo>
                  <a:lnTo>
                    <a:pt x="722" y="1252"/>
                  </a:lnTo>
                  <a:lnTo>
                    <a:pt x="722" y="1252"/>
                  </a:lnTo>
                  <a:lnTo>
                    <a:pt x="722" y="1254"/>
                  </a:lnTo>
                  <a:lnTo>
                    <a:pt x="724" y="1258"/>
                  </a:lnTo>
                  <a:lnTo>
                    <a:pt x="724" y="1258"/>
                  </a:lnTo>
                  <a:lnTo>
                    <a:pt x="730" y="1262"/>
                  </a:lnTo>
                  <a:lnTo>
                    <a:pt x="730" y="1268"/>
                  </a:lnTo>
                  <a:lnTo>
                    <a:pt x="730" y="1274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24" y="1282"/>
                  </a:lnTo>
                  <a:lnTo>
                    <a:pt x="724" y="1284"/>
                  </a:lnTo>
                  <a:lnTo>
                    <a:pt x="724" y="1284"/>
                  </a:lnTo>
                  <a:lnTo>
                    <a:pt x="726" y="1290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34" y="1316"/>
                  </a:lnTo>
                  <a:lnTo>
                    <a:pt x="734" y="1316"/>
                  </a:lnTo>
                  <a:lnTo>
                    <a:pt x="736" y="1320"/>
                  </a:lnTo>
                  <a:lnTo>
                    <a:pt x="736" y="1322"/>
                  </a:lnTo>
                  <a:lnTo>
                    <a:pt x="734" y="1324"/>
                  </a:lnTo>
                  <a:lnTo>
                    <a:pt x="734" y="1324"/>
                  </a:lnTo>
                  <a:lnTo>
                    <a:pt x="734" y="1328"/>
                  </a:lnTo>
                  <a:lnTo>
                    <a:pt x="736" y="1332"/>
                  </a:lnTo>
                  <a:lnTo>
                    <a:pt x="736" y="1332"/>
                  </a:lnTo>
                  <a:lnTo>
                    <a:pt x="740" y="1332"/>
                  </a:lnTo>
                  <a:lnTo>
                    <a:pt x="742" y="1332"/>
                  </a:lnTo>
                  <a:lnTo>
                    <a:pt x="744" y="1330"/>
                  </a:lnTo>
                  <a:lnTo>
                    <a:pt x="744" y="1330"/>
                  </a:lnTo>
                  <a:lnTo>
                    <a:pt x="746" y="1330"/>
                  </a:lnTo>
                  <a:lnTo>
                    <a:pt x="748" y="1332"/>
                  </a:lnTo>
                  <a:lnTo>
                    <a:pt x="748" y="1332"/>
                  </a:lnTo>
                  <a:lnTo>
                    <a:pt x="746" y="1334"/>
                  </a:lnTo>
                  <a:lnTo>
                    <a:pt x="748" y="1336"/>
                  </a:lnTo>
                  <a:lnTo>
                    <a:pt x="752" y="1338"/>
                  </a:lnTo>
                  <a:lnTo>
                    <a:pt x="752" y="1338"/>
                  </a:lnTo>
                  <a:lnTo>
                    <a:pt x="756" y="1342"/>
                  </a:lnTo>
                  <a:lnTo>
                    <a:pt x="758" y="1342"/>
                  </a:lnTo>
                  <a:lnTo>
                    <a:pt x="760" y="1340"/>
                  </a:lnTo>
                  <a:lnTo>
                    <a:pt x="760" y="1340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6"/>
                  </a:lnTo>
                  <a:lnTo>
                    <a:pt x="768" y="1346"/>
                  </a:lnTo>
                  <a:lnTo>
                    <a:pt x="770" y="1348"/>
                  </a:lnTo>
                  <a:lnTo>
                    <a:pt x="772" y="1348"/>
                  </a:lnTo>
                  <a:lnTo>
                    <a:pt x="772" y="1348"/>
                  </a:lnTo>
                  <a:lnTo>
                    <a:pt x="782" y="1346"/>
                  </a:lnTo>
                  <a:lnTo>
                    <a:pt x="786" y="1346"/>
                  </a:lnTo>
                  <a:lnTo>
                    <a:pt x="788" y="1344"/>
                  </a:lnTo>
                  <a:lnTo>
                    <a:pt x="788" y="1344"/>
                  </a:lnTo>
                  <a:lnTo>
                    <a:pt x="792" y="1340"/>
                  </a:lnTo>
                  <a:lnTo>
                    <a:pt x="788" y="1338"/>
                  </a:lnTo>
                  <a:lnTo>
                    <a:pt x="788" y="1338"/>
                  </a:lnTo>
                  <a:lnTo>
                    <a:pt x="778" y="1330"/>
                  </a:lnTo>
                  <a:lnTo>
                    <a:pt x="774" y="1326"/>
                  </a:lnTo>
                  <a:lnTo>
                    <a:pt x="774" y="1320"/>
                  </a:lnTo>
                  <a:lnTo>
                    <a:pt x="774" y="1320"/>
                  </a:lnTo>
                  <a:lnTo>
                    <a:pt x="774" y="1314"/>
                  </a:lnTo>
                  <a:lnTo>
                    <a:pt x="772" y="1312"/>
                  </a:lnTo>
                  <a:lnTo>
                    <a:pt x="770" y="1310"/>
                  </a:lnTo>
                  <a:lnTo>
                    <a:pt x="770" y="1310"/>
                  </a:lnTo>
                  <a:lnTo>
                    <a:pt x="768" y="1302"/>
                  </a:lnTo>
                  <a:lnTo>
                    <a:pt x="768" y="1298"/>
                  </a:lnTo>
                  <a:lnTo>
                    <a:pt x="770" y="1296"/>
                  </a:lnTo>
                  <a:lnTo>
                    <a:pt x="770" y="1296"/>
                  </a:lnTo>
                  <a:lnTo>
                    <a:pt x="776" y="1292"/>
                  </a:lnTo>
                  <a:lnTo>
                    <a:pt x="780" y="1284"/>
                  </a:lnTo>
                  <a:lnTo>
                    <a:pt x="782" y="1278"/>
                  </a:lnTo>
                  <a:lnTo>
                    <a:pt x="788" y="1274"/>
                  </a:lnTo>
                  <a:lnTo>
                    <a:pt x="788" y="1274"/>
                  </a:lnTo>
                  <a:lnTo>
                    <a:pt x="792" y="1270"/>
                  </a:lnTo>
                  <a:lnTo>
                    <a:pt x="794" y="1268"/>
                  </a:lnTo>
                  <a:lnTo>
                    <a:pt x="794" y="1264"/>
                  </a:lnTo>
                  <a:lnTo>
                    <a:pt x="788" y="1260"/>
                  </a:lnTo>
                  <a:lnTo>
                    <a:pt x="788" y="1260"/>
                  </a:lnTo>
                  <a:lnTo>
                    <a:pt x="784" y="1258"/>
                  </a:lnTo>
                  <a:lnTo>
                    <a:pt x="782" y="1256"/>
                  </a:lnTo>
                  <a:lnTo>
                    <a:pt x="780" y="1252"/>
                  </a:lnTo>
                  <a:lnTo>
                    <a:pt x="780" y="1248"/>
                  </a:lnTo>
                  <a:lnTo>
                    <a:pt x="780" y="1248"/>
                  </a:lnTo>
                  <a:lnTo>
                    <a:pt x="784" y="1244"/>
                  </a:lnTo>
                  <a:lnTo>
                    <a:pt x="784" y="1244"/>
                  </a:lnTo>
                  <a:lnTo>
                    <a:pt x="794" y="1236"/>
                  </a:lnTo>
                  <a:lnTo>
                    <a:pt x="798" y="1230"/>
                  </a:lnTo>
                  <a:lnTo>
                    <a:pt x="800" y="1226"/>
                  </a:lnTo>
                  <a:lnTo>
                    <a:pt x="802" y="1214"/>
                  </a:lnTo>
                  <a:lnTo>
                    <a:pt x="800" y="1202"/>
                  </a:lnTo>
                  <a:lnTo>
                    <a:pt x="800" y="1202"/>
                  </a:lnTo>
                  <a:lnTo>
                    <a:pt x="800" y="1198"/>
                  </a:lnTo>
                  <a:lnTo>
                    <a:pt x="800" y="1196"/>
                  </a:lnTo>
                  <a:lnTo>
                    <a:pt x="806" y="1196"/>
                  </a:lnTo>
                  <a:lnTo>
                    <a:pt x="806" y="1196"/>
                  </a:lnTo>
                  <a:lnTo>
                    <a:pt x="814" y="1198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0" y="1194"/>
                  </a:lnTo>
                  <a:lnTo>
                    <a:pt x="822" y="1186"/>
                  </a:lnTo>
                  <a:lnTo>
                    <a:pt x="822" y="1180"/>
                  </a:lnTo>
                  <a:lnTo>
                    <a:pt x="820" y="1176"/>
                  </a:lnTo>
                  <a:lnTo>
                    <a:pt x="820" y="1176"/>
                  </a:lnTo>
                  <a:lnTo>
                    <a:pt x="844" y="1174"/>
                  </a:lnTo>
                  <a:lnTo>
                    <a:pt x="844" y="1174"/>
                  </a:lnTo>
                  <a:lnTo>
                    <a:pt x="852" y="1172"/>
                  </a:lnTo>
                  <a:lnTo>
                    <a:pt x="858" y="1168"/>
                  </a:lnTo>
                  <a:lnTo>
                    <a:pt x="862" y="1162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48"/>
                  </a:lnTo>
                  <a:lnTo>
                    <a:pt x="862" y="1142"/>
                  </a:lnTo>
                  <a:lnTo>
                    <a:pt x="858" y="1136"/>
                  </a:lnTo>
                  <a:lnTo>
                    <a:pt x="852" y="1132"/>
                  </a:lnTo>
                  <a:lnTo>
                    <a:pt x="852" y="1132"/>
                  </a:lnTo>
                  <a:lnTo>
                    <a:pt x="852" y="1128"/>
                  </a:lnTo>
                  <a:lnTo>
                    <a:pt x="854" y="1126"/>
                  </a:lnTo>
                  <a:lnTo>
                    <a:pt x="854" y="1126"/>
                  </a:lnTo>
                  <a:lnTo>
                    <a:pt x="868" y="1132"/>
                  </a:lnTo>
                  <a:lnTo>
                    <a:pt x="868" y="1132"/>
                  </a:lnTo>
                  <a:lnTo>
                    <a:pt x="876" y="1134"/>
                  </a:lnTo>
                  <a:lnTo>
                    <a:pt x="884" y="1132"/>
                  </a:lnTo>
                  <a:lnTo>
                    <a:pt x="888" y="1128"/>
                  </a:lnTo>
                  <a:lnTo>
                    <a:pt x="892" y="1120"/>
                  </a:lnTo>
                  <a:lnTo>
                    <a:pt x="892" y="1120"/>
                  </a:lnTo>
                  <a:lnTo>
                    <a:pt x="894" y="1112"/>
                  </a:lnTo>
                  <a:lnTo>
                    <a:pt x="900" y="1104"/>
                  </a:lnTo>
                  <a:lnTo>
                    <a:pt x="910" y="1088"/>
                  </a:lnTo>
                  <a:lnTo>
                    <a:pt x="910" y="1088"/>
                  </a:lnTo>
                  <a:lnTo>
                    <a:pt x="908" y="1092"/>
                  </a:lnTo>
                  <a:lnTo>
                    <a:pt x="910" y="1096"/>
                  </a:lnTo>
                  <a:lnTo>
                    <a:pt x="910" y="1096"/>
                  </a:lnTo>
                  <a:lnTo>
                    <a:pt x="914" y="1090"/>
                  </a:lnTo>
                  <a:lnTo>
                    <a:pt x="916" y="1084"/>
                  </a:lnTo>
                  <a:lnTo>
                    <a:pt x="916" y="1084"/>
                  </a:lnTo>
                  <a:lnTo>
                    <a:pt x="918" y="1078"/>
                  </a:lnTo>
                  <a:lnTo>
                    <a:pt x="922" y="1072"/>
                  </a:lnTo>
                  <a:lnTo>
                    <a:pt x="922" y="1072"/>
                  </a:lnTo>
                  <a:lnTo>
                    <a:pt x="926" y="1068"/>
                  </a:lnTo>
                  <a:lnTo>
                    <a:pt x="928" y="1064"/>
                  </a:lnTo>
                  <a:lnTo>
                    <a:pt x="928" y="1054"/>
                  </a:lnTo>
                  <a:lnTo>
                    <a:pt x="928" y="1054"/>
                  </a:lnTo>
                  <a:lnTo>
                    <a:pt x="930" y="1046"/>
                  </a:lnTo>
                  <a:lnTo>
                    <a:pt x="932" y="1038"/>
                  </a:lnTo>
                  <a:lnTo>
                    <a:pt x="936" y="1030"/>
                  </a:lnTo>
                  <a:lnTo>
                    <a:pt x="940" y="1024"/>
                  </a:lnTo>
                  <a:lnTo>
                    <a:pt x="946" y="1018"/>
                  </a:lnTo>
                  <a:lnTo>
                    <a:pt x="954" y="1014"/>
                  </a:lnTo>
                  <a:lnTo>
                    <a:pt x="962" y="1012"/>
                  </a:lnTo>
                  <a:lnTo>
                    <a:pt x="968" y="1010"/>
                  </a:lnTo>
                  <a:lnTo>
                    <a:pt x="968" y="1010"/>
                  </a:lnTo>
                  <a:lnTo>
                    <a:pt x="976" y="1008"/>
                  </a:lnTo>
                  <a:lnTo>
                    <a:pt x="982" y="1004"/>
                  </a:lnTo>
                  <a:lnTo>
                    <a:pt x="982" y="1004"/>
                  </a:lnTo>
                  <a:lnTo>
                    <a:pt x="986" y="1000"/>
                  </a:lnTo>
                  <a:lnTo>
                    <a:pt x="988" y="994"/>
                  </a:lnTo>
                  <a:lnTo>
                    <a:pt x="990" y="986"/>
                  </a:lnTo>
                  <a:lnTo>
                    <a:pt x="990" y="986"/>
                  </a:lnTo>
                  <a:lnTo>
                    <a:pt x="996" y="972"/>
                  </a:lnTo>
                  <a:lnTo>
                    <a:pt x="1000" y="960"/>
                  </a:lnTo>
                  <a:lnTo>
                    <a:pt x="1002" y="946"/>
                  </a:lnTo>
                  <a:lnTo>
                    <a:pt x="1002" y="932"/>
                  </a:lnTo>
                  <a:lnTo>
                    <a:pt x="1002" y="932"/>
                  </a:lnTo>
                  <a:lnTo>
                    <a:pt x="1004" y="918"/>
                  </a:lnTo>
                  <a:lnTo>
                    <a:pt x="1008" y="904"/>
                  </a:lnTo>
                  <a:lnTo>
                    <a:pt x="1014" y="892"/>
                  </a:lnTo>
                  <a:lnTo>
                    <a:pt x="1022" y="880"/>
                  </a:lnTo>
                  <a:lnTo>
                    <a:pt x="1022" y="880"/>
                  </a:lnTo>
                  <a:lnTo>
                    <a:pt x="1030" y="870"/>
                  </a:lnTo>
                  <a:lnTo>
                    <a:pt x="1034" y="858"/>
                  </a:lnTo>
                  <a:lnTo>
                    <a:pt x="1036" y="846"/>
                  </a:lnTo>
                  <a:lnTo>
                    <a:pt x="1032" y="832"/>
                  </a:lnTo>
                  <a:lnTo>
                    <a:pt x="1032" y="832"/>
                  </a:lnTo>
                  <a:lnTo>
                    <a:pt x="1032" y="828"/>
                  </a:lnTo>
                  <a:lnTo>
                    <a:pt x="1030" y="826"/>
                  </a:lnTo>
                  <a:lnTo>
                    <a:pt x="1028" y="824"/>
                  </a:lnTo>
                  <a:lnTo>
                    <a:pt x="1028" y="824"/>
                  </a:lnTo>
                  <a:close/>
                  <a:moveTo>
                    <a:pt x="796" y="214"/>
                  </a:moveTo>
                  <a:lnTo>
                    <a:pt x="796" y="214"/>
                  </a:lnTo>
                  <a:lnTo>
                    <a:pt x="796" y="210"/>
                  </a:lnTo>
                  <a:lnTo>
                    <a:pt x="798" y="208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2"/>
                  </a:lnTo>
                  <a:lnTo>
                    <a:pt x="798" y="214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6" y="214"/>
                  </a:lnTo>
                  <a:lnTo>
                    <a:pt x="796" y="214"/>
                  </a:lnTo>
                  <a:close/>
                  <a:moveTo>
                    <a:pt x="772" y="232"/>
                  </a:moveTo>
                  <a:lnTo>
                    <a:pt x="772" y="232"/>
                  </a:lnTo>
                  <a:lnTo>
                    <a:pt x="776" y="234"/>
                  </a:lnTo>
                  <a:lnTo>
                    <a:pt x="776" y="238"/>
                  </a:lnTo>
                  <a:lnTo>
                    <a:pt x="776" y="238"/>
                  </a:lnTo>
                  <a:lnTo>
                    <a:pt x="774" y="240"/>
                  </a:lnTo>
                  <a:lnTo>
                    <a:pt x="772" y="240"/>
                  </a:lnTo>
                  <a:lnTo>
                    <a:pt x="772" y="240"/>
                  </a:lnTo>
                  <a:lnTo>
                    <a:pt x="768" y="238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70" y="232"/>
                  </a:lnTo>
                  <a:lnTo>
                    <a:pt x="772" y="232"/>
                  </a:lnTo>
                  <a:lnTo>
                    <a:pt x="772" y="232"/>
                  </a:lnTo>
                  <a:close/>
                  <a:moveTo>
                    <a:pt x="736" y="238"/>
                  </a:moveTo>
                  <a:lnTo>
                    <a:pt x="736" y="238"/>
                  </a:lnTo>
                  <a:lnTo>
                    <a:pt x="738" y="240"/>
                  </a:lnTo>
                  <a:lnTo>
                    <a:pt x="738" y="240"/>
                  </a:lnTo>
                  <a:lnTo>
                    <a:pt x="734" y="244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32" y="240"/>
                  </a:lnTo>
                  <a:lnTo>
                    <a:pt x="736" y="238"/>
                  </a:lnTo>
                  <a:lnTo>
                    <a:pt x="736" y="238"/>
                  </a:lnTo>
                  <a:close/>
                  <a:moveTo>
                    <a:pt x="658" y="336"/>
                  </a:moveTo>
                  <a:lnTo>
                    <a:pt x="658" y="336"/>
                  </a:lnTo>
                  <a:lnTo>
                    <a:pt x="676" y="328"/>
                  </a:lnTo>
                  <a:lnTo>
                    <a:pt x="682" y="326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80" y="334"/>
                  </a:lnTo>
                  <a:lnTo>
                    <a:pt x="672" y="338"/>
                  </a:lnTo>
                  <a:lnTo>
                    <a:pt x="664" y="338"/>
                  </a:lnTo>
                  <a:lnTo>
                    <a:pt x="658" y="336"/>
                  </a:lnTo>
                  <a:lnTo>
                    <a:pt x="658" y="336"/>
                  </a:lnTo>
                  <a:close/>
                  <a:moveTo>
                    <a:pt x="712" y="310"/>
                  </a:moveTo>
                  <a:lnTo>
                    <a:pt x="712" y="310"/>
                  </a:lnTo>
                  <a:lnTo>
                    <a:pt x="714" y="312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08" y="320"/>
                  </a:lnTo>
                  <a:lnTo>
                    <a:pt x="708" y="320"/>
                  </a:lnTo>
                  <a:lnTo>
                    <a:pt x="686" y="320"/>
                  </a:lnTo>
                  <a:lnTo>
                    <a:pt x="686" y="320"/>
                  </a:lnTo>
                  <a:lnTo>
                    <a:pt x="688" y="318"/>
                  </a:lnTo>
                  <a:lnTo>
                    <a:pt x="692" y="316"/>
                  </a:lnTo>
                  <a:lnTo>
                    <a:pt x="698" y="314"/>
                  </a:lnTo>
                  <a:lnTo>
                    <a:pt x="706" y="312"/>
                  </a:lnTo>
                  <a:lnTo>
                    <a:pt x="712" y="310"/>
                  </a:lnTo>
                  <a:lnTo>
                    <a:pt x="712" y="310"/>
                  </a:lnTo>
                  <a:close/>
                  <a:moveTo>
                    <a:pt x="628" y="264"/>
                  </a:moveTo>
                  <a:lnTo>
                    <a:pt x="628" y="264"/>
                  </a:lnTo>
                  <a:lnTo>
                    <a:pt x="634" y="266"/>
                  </a:lnTo>
                  <a:lnTo>
                    <a:pt x="640" y="270"/>
                  </a:lnTo>
                  <a:lnTo>
                    <a:pt x="646" y="274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52" y="290"/>
                  </a:lnTo>
                  <a:lnTo>
                    <a:pt x="652" y="290"/>
                  </a:lnTo>
                  <a:lnTo>
                    <a:pt x="668" y="290"/>
                  </a:lnTo>
                  <a:lnTo>
                    <a:pt x="676" y="292"/>
                  </a:lnTo>
                  <a:lnTo>
                    <a:pt x="682" y="298"/>
                  </a:lnTo>
                  <a:lnTo>
                    <a:pt x="682" y="298"/>
                  </a:lnTo>
                  <a:lnTo>
                    <a:pt x="684" y="302"/>
                  </a:lnTo>
                  <a:lnTo>
                    <a:pt x="684" y="306"/>
                  </a:lnTo>
                  <a:lnTo>
                    <a:pt x="684" y="306"/>
                  </a:lnTo>
                  <a:lnTo>
                    <a:pt x="682" y="308"/>
                  </a:lnTo>
                  <a:lnTo>
                    <a:pt x="682" y="308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4" y="308"/>
                  </a:lnTo>
                  <a:lnTo>
                    <a:pt x="672" y="310"/>
                  </a:lnTo>
                  <a:lnTo>
                    <a:pt x="670" y="316"/>
                  </a:lnTo>
                  <a:lnTo>
                    <a:pt x="670" y="316"/>
                  </a:lnTo>
                  <a:lnTo>
                    <a:pt x="670" y="320"/>
                  </a:lnTo>
                  <a:lnTo>
                    <a:pt x="666" y="322"/>
                  </a:lnTo>
                  <a:lnTo>
                    <a:pt x="666" y="322"/>
                  </a:lnTo>
                  <a:lnTo>
                    <a:pt x="664" y="322"/>
                  </a:lnTo>
                  <a:lnTo>
                    <a:pt x="664" y="322"/>
                  </a:lnTo>
                  <a:lnTo>
                    <a:pt x="662" y="318"/>
                  </a:lnTo>
                  <a:lnTo>
                    <a:pt x="662" y="318"/>
                  </a:lnTo>
                  <a:lnTo>
                    <a:pt x="662" y="314"/>
                  </a:lnTo>
                  <a:lnTo>
                    <a:pt x="658" y="314"/>
                  </a:lnTo>
                  <a:lnTo>
                    <a:pt x="656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58" y="304"/>
                  </a:lnTo>
                  <a:lnTo>
                    <a:pt x="656" y="300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2" y="300"/>
                  </a:lnTo>
                  <a:lnTo>
                    <a:pt x="638" y="306"/>
                  </a:lnTo>
                  <a:lnTo>
                    <a:pt x="634" y="312"/>
                  </a:lnTo>
                  <a:lnTo>
                    <a:pt x="634" y="320"/>
                  </a:lnTo>
                  <a:lnTo>
                    <a:pt x="634" y="32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334"/>
                  </a:lnTo>
                  <a:lnTo>
                    <a:pt x="632" y="336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24" y="336"/>
                  </a:lnTo>
                  <a:lnTo>
                    <a:pt x="624" y="334"/>
                  </a:lnTo>
                  <a:lnTo>
                    <a:pt x="622" y="326"/>
                  </a:lnTo>
                  <a:lnTo>
                    <a:pt x="622" y="326"/>
                  </a:lnTo>
                  <a:lnTo>
                    <a:pt x="622" y="320"/>
                  </a:lnTo>
                  <a:lnTo>
                    <a:pt x="622" y="314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6" y="298"/>
                  </a:lnTo>
                  <a:lnTo>
                    <a:pt x="630" y="294"/>
                  </a:lnTo>
                  <a:lnTo>
                    <a:pt x="636" y="292"/>
                  </a:lnTo>
                  <a:lnTo>
                    <a:pt x="644" y="292"/>
                  </a:lnTo>
                  <a:lnTo>
                    <a:pt x="644" y="292"/>
                  </a:lnTo>
                  <a:lnTo>
                    <a:pt x="648" y="292"/>
                  </a:lnTo>
                  <a:lnTo>
                    <a:pt x="650" y="29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20" y="284"/>
                  </a:lnTo>
                  <a:lnTo>
                    <a:pt x="604" y="284"/>
                  </a:lnTo>
                  <a:lnTo>
                    <a:pt x="590" y="284"/>
                  </a:lnTo>
                  <a:lnTo>
                    <a:pt x="590" y="284"/>
                  </a:lnTo>
                  <a:lnTo>
                    <a:pt x="600" y="278"/>
                  </a:lnTo>
                  <a:lnTo>
                    <a:pt x="608" y="270"/>
                  </a:lnTo>
                  <a:lnTo>
                    <a:pt x="616" y="264"/>
                  </a:lnTo>
                  <a:lnTo>
                    <a:pt x="622" y="264"/>
                  </a:lnTo>
                  <a:lnTo>
                    <a:pt x="628" y="264"/>
                  </a:lnTo>
                  <a:lnTo>
                    <a:pt x="628" y="264"/>
                  </a:lnTo>
                  <a:close/>
                  <a:moveTo>
                    <a:pt x="682" y="10"/>
                  </a:moveTo>
                  <a:lnTo>
                    <a:pt x="682" y="10"/>
                  </a:lnTo>
                  <a:lnTo>
                    <a:pt x="682" y="10"/>
                  </a:lnTo>
                  <a:lnTo>
                    <a:pt x="682" y="10"/>
                  </a:lnTo>
                  <a:lnTo>
                    <a:pt x="686" y="14"/>
                  </a:lnTo>
                  <a:lnTo>
                    <a:pt x="690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4" y="14"/>
                  </a:lnTo>
                  <a:lnTo>
                    <a:pt x="690" y="20"/>
                  </a:lnTo>
                  <a:lnTo>
                    <a:pt x="678" y="22"/>
                  </a:lnTo>
                  <a:lnTo>
                    <a:pt x="678" y="22"/>
                  </a:lnTo>
                  <a:lnTo>
                    <a:pt x="676" y="18"/>
                  </a:lnTo>
                  <a:lnTo>
                    <a:pt x="678" y="16"/>
                  </a:lnTo>
                  <a:lnTo>
                    <a:pt x="682" y="10"/>
                  </a:lnTo>
                  <a:lnTo>
                    <a:pt x="682" y="10"/>
                  </a:lnTo>
                  <a:close/>
                  <a:moveTo>
                    <a:pt x="564" y="260"/>
                  </a:moveTo>
                  <a:lnTo>
                    <a:pt x="564" y="260"/>
                  </a:lnTo>
                  <a:lnTo>
                    <a:pt x="566" y="256"/>
                  </a:lnTo>
                  <a:lnTo>
                    <a:pt x="570" y="254"/>
                  </a:lnTo>
                  <a:lnTo>
                    <a:pt x="570" y="254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72" y="262"/>
                  </a:lnTo>
                  <a:lnTo>
                    <a:pt x="568" y="262"/>
                  </a:lnTo>
                  <a:lnTo>
                    <a:pt x="568" y="262"/>
                  </a:lnTo>
                  <a:lnTo>
                    <a:pt x="566" y="262"/>
                  </a:lnTo>
                  <a:lnTo>
                    <a:pt x="564" y="260"/>
                  </a:lnTo>
                  <a:lnTo>
                    <a:pt x="564" y="260"/>
                  </a:lnTo>
                  <a:close/>
                  <a:moveTo>
                    <a:pt x="378" y="86"/>
                  </a:moveTo>
                  <a:lnTo>
                    <a:pt x="378" y="86"/>
                  </a:lnTo>
                  <a:lnTo>
                    <a:pt x="376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68" y="94"/>
                  </a:lnTo>
                  <a:lnTo>
                    <a:pt x="362" y="96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8" y="92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54" y="78"/>
                  </a:lnTo>
                  <a:lnTo>
                    <a:pt x="360" y="76"/>
                  </a:lnTo>
                  <a:lnTo>
                    <a:pt x="368" y="74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6" y="76"/>
                  </a:lnTo>
                  <a:lnTo>
                    <a:pt x="374" y="78"/>
                  </a:lnTo>
                  <a:lnTo>
                    <a:pt x="372" y="78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6" y="82"/>
                  </a:lnTo>
                  <a:lnTo>
                    <a:pt x="382" y="80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0" y="82"/>
                  </a:lnTo>
                  <a:lnTo>
                    <a:pt x="388" y="86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8" y="86"/>
                  </a:lnTo>
                  <a:close/>
                  <a:moveTo>
                    <a:pt x="442" y="124"/>
                  </a:moveTo>
                  <a:lnTo>
                    <a:pt x="442" y="124"/>
                  </a:lnTo>
                  <a:lnTo>
                    <a:pt x="440" y="124"/>
                  </a:lnTo>
                  <a:lnTo>
                    <a:pt x="440" y="124"/>
                  </a:lnTo>
                  <a:lnTo>
                    <a:pt x="428" y="132"/>
                  </a:lnTo>
                  <a:lnTo>
                    <a:pt x="418" y="138"/>
                  </a:lnTo>
                  <a:lnTo>
                    <a:pt x="406" y="138"/>
                  </a:lnTo>
                  <a:lnTo>
                    <a:pt x="394" y="134"/>
                  </a:lnTo>
                  <a:lnTo>
                    <a:pt x="394" y="134"/>
                  </a:lnTo>
                  <a:lnTo>
                    <a:pt x="402" y="132"/>
                  </a:lnTo>
                  <a:lnTo>
                    <a:pt x="408" y="128"/>
                  </a:lnTo>
                  <a:lnTo>
                    <a:pt x="408" y="128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410" y="124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22"/>
                  </a:lnTo>
                  <a:lnTo>
                    <a:pt x="426" y="126"/>
                  </a:lnTo>
                  <a:lnTo>
                    <a:pt x="426" y="126"/>
                  </a:lnTo>
                  <a:lnTo>
                    <a:pt x="428" y="126"/>
                  </a:lnTo>
                  <a:lnTo>
                    <a:pt x="432" y="124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42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20"/>
                  </a:lnTo>
                  <a:lnTo>
                    <a:pt x="448" y="122"/>
                  </a:lnTo>
                  <a:lnTo>
                    <a:pt x="442" y="124"/>
                  </a:lnTo>
                  <a:lnTo>
                    <a:pt x="442" y="124"/>
                  </a:lnTo>
                  <a:close/>
                  <a:moveTo>
                    <a:pt x="456" y="156"/>
                  </a:moveTo>
                  <a:lnTo>
                    <a:pt x="456" y="156"/>
                  </a:lnTo>
                  <a:lnTo>
                    <a:pt x="450" y="154"/>
                  </a:lnTo>
                  <a:lnTo>
                    <a:pt x="450" y="154"/>
                  </a:lnTo>
                  <a:lnTo>
                    <a:pt x="454" y="152"/>
                  </a:lnTo>
                  <a:lnTo>
                    <a:pt x="458" y="152"/>
                  </a:lnTo>
                  <a:lnTo>
                    <a:pt x="462" y="154"/>
                  </a:lnTo>
                  <a:lnTo>
                    <a:pt x="466" y="154"/>
                  </a:lnTo>
                  <a:lnTo>
                    <a:pt x="466" y="154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6" y="156"/>
                  </a:lnTo>
                  <a:close/>
                  <a:moveTo>
                    <a:pt x="508" y="180"/>
                  </a:moveTo>
                  <a:lnTo>
                    <a:pt x="508" y="180"/>
                  </a:lnTo>
                  <a:lnTo>
                    <a:pt x="506" y="176"/>
                  </a:lnTo>
                  <a:lnTo>
                    <a:pt x="506" y="172"/>
                  </a:lnTo>
                  <a:lnTo>
                    <a:pt x="510" y="170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2" y="176"/>
                  </a:lnTo>
                  <a:lnTo>
                    <a:pt x="510" y="178"/>
                  </a:lnTo>
                  <a:lnTo>
                    <a:pt x="508" y="180"/>
                  </a:lnTo>
                  <a:lnTo>
                    <a:pt x="508" y="180"/>
                  </a:lnTo>
                  <a:close/>
                  <a:moveTo>
                    <a:pt x="516" y="118"/>
                  </a:moveTo>
                  <a:lnTo>
                    <a:pt x="516" y="118"/>
                  </a:ln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4" y="112"/>
                  </a:lnTo>
                  <a:lnTo>
                    <a:pt x="518" y="110"/>
                  </a:lnTo>
                  <a:lnTo>
                    <a:pt x="518" y="110"/>
                  </a:lnTo>
                  <a:lnTo>
                    <a:pt x="520" y="110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0" y="116"/>
                  </a:lnTo>
                  <a:lnTo>
                    <a:pt x="518" y="118"/>
                  </a:lnTo>
                  <a:lnTo>
                    <a:pt x="516" y="118"/>
                  </a:lnTo>
                  <a:lnTo>
                    <a:pt x="516" y="118"/>
                  </a:lnTo>
                  <a:close/>
                  <a:moveTo>
                    <a:pt x="526" y="208"/>
                  </a:moveTo>
                  <a:lnTo>
                    <a:pt x="526" y="208"/>
                  </a:lnTo>
                  <a:lnTo>
                    <a:pt x="528" y="210"/>
                  </a:lnTo>
                  <a:lnTo>
                    <a:pt x="530" y="214"/>
                  </a:lnTo>
                  <a:lnTo>
                    <a:pt x="530" y="222"/>
                  </a:lnTo>
                  <a:lnTo>
                    <a:pt x="532" y="230"/>
                  </a:lnTo>
                  <a:lnTo>
                    <a:pt x="534" y="232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28" y="230"/>
                  </a:lnTo>
                  <a:lnTo>
                    <a:pt x="522" y="224"/>
                  </a:lnTo>
                  <a:lnTo>
                    <a:pt x="522" y="216"/>
                  </a:lnTo>
                  <a:lnTo>
                    <a:pt x="526" y="208"/>
                  </a:lnTo>
                  <a:lnTo>
                    <a:pt x="526" y="208"/>
                  </a:lnTo>
                  <a:close/>
                  <a:moveTo>
                    <a:pt x="542" y="208"/>
                  </a:moveTo>
                  <a:lnTo>
                    <a:pt x="542" y="208"/>
                  </a:lnTo>
                  <a:lnTo>
                    <a:pt x="544" y="208"/>
                  </a:lnTo>
                  <a:lnTo>
                    <a:pt x="544" y="208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56" y="238"/>
                  </a:lnTo>
                  <a:lnTo>
                    <a:pt x="556" y="240"/>
                  </a:lnTo>
                  <a:lnTo>
                    <a:pt x="552" y="248"/>
                  </a:lnTo>
                  <a:lnTo>
                    <a:pt x="552" y="248"/>
                  </a:lnTo>
                  <a:lnTo>
                    <a:pt x="550" y="236"/>
                  </a:lnTo>
                  <a:lnTo>
                    <a:pt x="546" y="232"/>
                  </a:lnTo>
                  <a:lnTo>
                    <a:pt x="542" y="228"/>
                  </a:lnTo>
                  <a:lnTo>
                    <a:pt x="542" y="228"/>
                  </a:lnTo>
                  <a:lnTo>
                    <a:pt x="536" y="222"/>
                  </a:lnTo>
                  <a:lnTo>
                    <a:pt x="534" y="218"/>
                  </a:lnTo>
                  <a:lnTo>
                    <a:pt x="536" y="212"/>
                  </a:lnTo>
                  <a:lnTo>
                    <a:pt x="542" y="208"/>
                  </a:lnTo>
                  <a:lnTo>
                    <a:pt x="542" y="208"/>
                  </a:lnTo>
                  <a:close/>
                  <a:moveTo>
                    <a:pt x="752" y="676"/>
                  </a:moveTo>
                  <a:lnTo>
                    <a:pt x="752" y="676"/>
                  </a:lnTo>
                  <a:lnTo>
                    <a:pt x="750" y="676"/>
                  </a:lnTo>
                  <a:lnTo>
                    <a:pt x="748" y="676"/>
                  </a:lnTo>
                  <a:lnTo>
                    <a:pt x="748" y="676"/>
                  </a:lnTo>
                  <a:lnTo>
                    <a:pt x="746" y="672"/>
                  </a:lnTo>
                  <a:lnTo>
                    <a:pt x="746" y="668"/>
                  </a:lnTo>
                  <a:lnTo>
                    <a:pt x="746" y="664"/>
                  </a:lnTo>
                  <a:lnTo>
                    <a:pt x="750" y="662"/>
                  </a:lnTo>
                  <a:lnTo>
                    <a:pt x="750" y="662"/>
                  </a:lnTo>
                  <a:lnTo>
                    <a:pt x="754" y="668"/>
                  </a:lnTo>
                  <a:lnTo>
                    <a:pt x="754" y="672"/>
                  </a:lnTo>
                  <a:lnTo>
                    <a:pt x="752" y="676"/>
                  </a:lnTo>
                  <a:lnTo>
                    <a:pt x="752" y="6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76"/>
            <p:cNvSpPr/>
            <p:nvPr/>
          </p:nvSpPr>
          <p:spPr bwMode="auto">
            <a:xfrm>
              <a:off x="7816850" y="1447800"/>
              <a:ext cx="123825" cy="1778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82"/>
                </a:cxn>
                <a:cxn ang="0">
                  <a:pos x="10" y="98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40" y="106"/>
                </a:cxn>
                <a:cxn ang="0">
                  <a:pos x="46" y="112"/>
                </a:cxn>
                <a:cxn ang="0">
                  <a:pos x="50" y="110"/>
                </a:cxn>
                <a:cxn ang="0">
                  <a:pos x="54" y="108"/>
                </a:cxn>
                <a:cxn ang="0">
                  <a:pos x="58" y="96"/>
                </a:cxn>
                <a:cxn ang="0">
                  <a:pos x="60" y="88"/>
                </a:cxn>
                <a:cxn ang="0">
                  <a:pos x="66" y="74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8" y="60"/>
                </a:cxn>
                <a:cxn ang="0">
                  <a:pos x="70" y="50"/>
                </a:cxn>
                <a:cxn ang="0">
                  <a:pos x="66" y="38"/>
                </a:cxn>
                <a:cxn ang="0">
                  <a:pos x="66" y="32"/>
                </a:cxn>
                <a:cxn ang="0">
                  <a:pos x="68" y="26"/>
                </a:cxn>
                <a:cxn ang="0">
                  <a:pos x="78" y="16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48" y="20"/>
                </a:cxn>
                <a:cxn ang="0">
                  <a:pos x="40" y="28"/>
                </a:cxn>
                <a:cxn ang="0">
                  <a:pos x="24" y="44"/>
                </a:cxn>
                <a:cxn ang="0">
                  <a:pos x="18" y="52"/>
                </a:cxn>
                <a:cxn ang="0">
                  <a:pos x="12" y="54"/>
                </a:cxn>
                <a:cxn ang="0">
                  <a:pos x="6" y="52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78" h="112">
                  <a:moveTo>
                    <a:pt x="0" y="64"/>
                  </a:moveTo>
                  <a:lnTo>
                    <a:pt x="0" y="6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8" y="90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0" y="104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0" y="88"/>
                  </a:lnTo>
                  <a:lnTo>
                    <a:pt x="62" y="80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70" y="5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0" y="28"/>
                  </a:lnTo>
                  <a:lnTo>
                    <a:pt x="30" y="36"/>
                  </a:lnTo>
                  <a:lnTo>
                    <a:pt x="24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77"/>
            <p:cNvSpPr/>
            <p:nvPr/>
          </p:nvSpPr>
          <p:spPr bwMode="auto">
            <a:xfrm>
              <a:off x="7648575" y="1470025"/>
              <a:ext cx="133350" cy="184150"/>
            </a:xfrm>
            <a:custGeom>
              <a:avLst/>
              <a:gdLst/>
              <a:ahLst/>
              <a:cxnLst>
                <a:cxn ang="0">
                  <a:pos x="82" y="108"/>
                </a:cxn>
                <a:cxn ang="0">
                  <a:pos x="82" y="108"/>
                </a:cxn>
                <a:cxn ang="0">
                  <a:pos x="82" y="9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2" y="78"/>
                </a:cxn>
                <a:cxn ang="0">
                  <a:pos x="68" y="72"/>
                </a:cxn>
                <a:cxn ang="0">
                  <a:pos x="64" y="6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4" y="56"/>
                </a:cxn>
                <a:cxn ang="0">
                  <a:pos x="62" y="52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8" y="30"/>
                </a:cxn>
                <a:cxn ang="0">
                  <a:pos x="32" y="2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8" y="26"/>
                </a:cxn>
                <a:cxn ang="0">
                  <a:pos x="26" y="42"/>
                </a:cxn>
                <a:cxn ang="0">
                  <a:pos x="34" y="56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6" y="84"/>
                </a:cxn>
                <a:cxn ang="0">
                  <a:pos x="54" y="94"/>
                </a:cxn>
                <a:cxn ang="0">
                  <a:pos x="70" y="114"/>
                </a:cxn>
                <a:cxn ang="0">
                  <a:pos x="70" y="114"/>
                </a:cxn>
                <a:cxn ang="0">
                  <a:pos x="72" y="116"/>
                </a:cxn>
                <a:cxn ang="0">
                  <a:pos x="74" y="116"/>
                </a:cxn>
                <a:cxn ang="0">
                  <a:pos x="78" y="114"/>
                </a:cxn>
                <a:cxn ang="0">
                  <a:pos x="78" y="114"/>
                </a:cxn>
                <a:cxn ang="0">
                  <a:pos x="80" y="114"/>
                </a:cxn>
                <a:cxn ang="0">
                  <a:pos x="82" y="112"/>
                </a:cxn>
                <a:cxn ang="0">
                  <a:pos x="82" y="108"/>
                </a:cxn>
                <a:cxn ang="0">
                  <a:pos x="82" y="108"/>
                </a:cxn>
              </a:cxnLst>
              <a:rect l="0" t="0" r="r" b="b"/>
              <a:pathLst>
                <a:path w="84" h="116">
                  <a:moveTo>
                    <a:pt x="82" y="108"/>
                  </a:moveTo>
                  <a:lnTo>
                    <a:pt x="82" y="108"/>
                  </a:lnTo>
                  <a:lnTo>
                    <a:pt x="82" y="9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2" y="78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8" y="30"/>
                  </a:lnTo>
                  <a:lnTo>
                    <a:pt x="32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8" y="26"/>
                  </a:lnTo>
                  <a:lnTo>
                    <a:pt x="26" y="42"/>
                  </a:lnTo>
                  <a:lnTo>
                    <a:pt x="34" y="5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6" y="84"/>
                  </a:lnTo>
                  <a:lnTo>
                    <a:pt x="54" y="9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8"/>
            <p:cNvSpPr/>
            <p:nvPr/>
          </p:nvSpPr>
          <p:spPr bwMode="auto">
            <a:xfrm>
              <a:off x="8086725" y="882650"/>
              <a:ext cx="139700" cy="12382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36" y="58"/>
                </a:cxn>
                <a:cxn ang="0">
                  <a:pos x="16" y="60"/>
                </a:cxn>
                <a:cxn ang="0">
                  <a:pos x="0" y="74"/>
                </a:cxn>
                <a:cxn ang="0">
                  <a:pos x="8" y="72"/>
                </a:cxn>
                <a:cxn ang="0">
                  <a:pos x="26" y="68"/>
                </a:cxn>
                <a:cxn ang="0">
                  <a:pos x="32" y="64"/>
                </a:cxn>
                <a:cxn ang="0">
                  <a:pos x="36" y="72"/>
                </a:cxn>
                <a:cxn ang="0">
                  <a:pos x="36" y="76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2" y="72"/>
                </a:cxn>
                <a:cxn ang="0">
                  <a:pos x="46" y="68"/>
                </a:cxn>
                <a:cxn ang="0">
                  <a:pos x="46" y="64"/>
                </a:cxn>
                <a:cxn ang="0">
                  <a:pos x="54" y="66"/>
                </a:cxn>
                <a:cxn ang="0">
                  <a:pos x="66" y="60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78" y="46"/>
                </a:cxn>
                <a:cxn ang="0">
                  <a:pos x="82" y="28"/>
                </a:cxn>
                <a:cxn ang="0">
                  <a:pos x="86" y="20"/>
                </a:cxn>
                <a:cxn ang="0">
                  <a:pos x="88" y="14"/>
                </a:cxn>
                <a:cxn ang="0">
                  <a:pos x="84" y="8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4" y="4"/>
                </a:cxn>
                <a:cxn ang="0">
                  <a:pos x="72" y="10"/>
                </a:cxn>
                <a:cxn ang="0">
                  <a:pos x="70" y="26"/>
                </a:cxn>
                <a:cxn ang="0">
                  <a:pos x="68" y="32"/>
                </a:cxn>
                <a:cxn ang="0">
                  <a:pos x="54" y="42"/>
                </a:cxn>
                <a:cxn ang="0">
                  <a:pos x="42" y="52"/>
                </a:cxn>
                <a:cxn ang="0">
                  <a:pos x="38" y="58"/>
                </a:cxn>
              </a:cxnLst>
              <a:rect l="0" t="0" r="r" b="b"/>
              <a:pathLst>
                <a:path w="88" h="78">
                  <a:moveTo>
                    <a:pt x="38" y="58"/>
                  </a:move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16" y="60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" y="72"/>
                  </a:lnTo>
                  <a:lnTo>
                    <a:pt x="14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60" y="64"/>
                  </a:lnTo>
                  <a:lnTo>
                    <a:pt x="66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58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32"/>
                  </a:lnTo>
                  <a:lnTo>
                    <a:pt x="64" y="36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79"/>
            <p:cNvSpPr/>
            <p:nvPr/>
          </p:nvSpPr>
          <p:spPr bwMode="auto">
            <a:xfrm>
              <a:off x="4911725" y="330200"/>
              <a:ext cx="301625" cy="98425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54" y="18"/>
                </a:cxn>
                <a:cxn ang="0">
                  <a:pos x="62" y="16"/>
                </a:cxn>
                <a:cxn ang="0">
                  <a:pos x="62" y="18"/>
                </a:cxn>
                <a:cxn ang="0">
                  <a:pos x="56" y="24"/>
                </a:cxn>
                <a:cxn ang="0">
                  <a:pos x="52" y="26"/>
                </a:cxn>
                <a:cxn ang="0">
                  <a:pos x="78" y="32"/>
                </a:cxn>
                <a:cxn ang="0">
                  <a:pos x="58" y="36"/>
                </a:cxn>
                <a:cxn ang="0">
                  <a:pos x="70" y="40"/>
                </a:cxn>
                <a:cxn ang="0">
                  <a:pos x="88" y="40"/>
                </a:cxn>
                <a:cxn ang="0">
                  <a:pos x="106" y="44"/>
                </a:cxn>
                <a:cxn ang="0">
                  <a:pos x="66" y="48"/>
                </a:cxn>
                <a:cxn ang="0">
                  <a:pos x="72" y="52"/>
                </a:cxn>
                <a:cxn ang="0">
                  <a:pos x="88" y="54"/>
                </a:cxn>
                <a:cxn ang="0">
                  <a:pos x="96" y="60"/>
                </a:cxn>
                <a:cxn ang="0">
                  <a:pos x="114" y="62"/>
                </a:cxn>
                <a:cxn ang="0">
                  <a:pos x="176" y="58"/>
                </a:cxn>
                <a:cxn ang="0">
                  <a:pos x="182" y="58"/>
                </a:cxn>
                <a:cxn ang="0">
                  <a:pos x="182" y="54"/>
                </a:cxn>
                <a:cxn ang="0">
                  <a:pos x="176" y="52"/>
                </a:cxn>
                <a:cxn ang="0">
                  <a:pos x="182" y="48"/>
                </a:cxn>
                <a:cxn ang="0">
                  <a:pos x="190" y="46"/>
                </a:cxn>
                <a:cxn ang="0">
                  <a:pos x="162" y="28"/>
                </a:cxn>
                <a:cxn ang="0">
                  <a:pos x="162" y="14"/>
                </a:cxn>
                <a:cxn ang="0">
                  <a:pos x="162" y="1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52" y="14"/>
                </a:cxn>
                <a:cxn ang="0">
                  <a:pos x="140" y="14"/>
                </a:cxn>
                <a:cxn ang="0">
                  <a:pos x="138" y="18"/>
                </a:cxn>
                <a:cxn ang="0">
                  <a:pos x="142" y="26"/>
                </a:cxn>
                <a:cxn ang="0">
                  <a:pos x="136" y="30"/>
                </a:cxn>
                <a:cxn ang="0">
                  <a:pos x="132" y="22"/>
                </a:cxn>
                <a:cxn ang="0">
                  <a:pos x="120" y="18"/>
                </a:cxn>
                <a:cxn ang="0">
                  <a:pos x="114" y="22"/>
                </a:cxn>
                <a:cxn ang="0">
                  <a:pos x="102" y="16"/>
                </a:cxn>
                <a:cxn ang="0">
                  <a:pos x="94" y="18"/>
                </a:cxn>
                <a:cxn ang="0">
                  <a:pos x="88" y="14"/>
                </a:cxn>
                <a:cxn ang="0">
                  <a:pos x="78" y="14"/>
                </a:cxn>
                <a:cxn ang="0">
                  <a:pos x="74" y="14"/>
                </a:cxn>
                <a:cxn ang="0">
                  <a:pos x="78" y="12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2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4" y="20"/>
                </a:cxn>
                <a:cxn ang="0">
                  <a:pos x="16" y="32"/>
                </a:cxn>
                <a:cxn ang="0">
                  <a:pos x="34" y="32"/>
                </a:cxn>
              </a:cxnLst>
              <a:rect l="0" t="0" r="r" b="b"/>
              <a:pathLst>
                <a:path w="190" h="62">
                  <a:moveTo>
                    <a:pt x="34" y="32"/>
                  </a:moveTo>
                  <a:lnTo>
                    <a:pt x="34" y="32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40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86" y="44"/>
                  </a:lnTo>
                  <a:lnTo>
                    <a:pt x="76" y="44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44" y="56"/>
                  </a:lnTo>
                  <a:lnTo>
                    <a:pt x="160" y="56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78" y="54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8" y="44"/>
                  </a:lnTo>
                  <a:lnTo>
                    <a:pt x="168" y="38"/>
                  </a:lnTo>
                  <a:lnTo>
                    <a:pt x="162" y="2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2" y="16"/>
                  </a:lnTo>
                  <a:lnTo>
                    <a:pt x="98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80"/>
            <p:cNvSpPr/>
            <p:nvPr/>
          </p:nvSpPr>
          <p:spPr bwMode="auto">
            <a:xfrm>
              <a:off x="7004050" y="1758950"/>
              <a:ext cx="88900" cy="222250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8"/>
                </a:cxn>
                <a:cxn ang="0">
                  <a:pos x="42" y="14"/>
                </a:cxn>
                <a:cxn ang="0">
                  <a:pos x="38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6"/>
                </a:cxn>
                <a:cxn ang="0">
                  <a:pos x="8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2" y="96"/>
                </a:cxn>
                <a:cxn ang="0">
                  <a:pos x="2" y="102"/>
                </a:cxn>
                <a:cxn ang="0">
                  <a:pos x="0" y="112"/>
                </a:cxn>
                <a:cxn ang="0">
                  <a:pos x="6" y="132"/>
                </a:cxn>
                <a:cxn ang="0">
                  <a:pos x="6" y="132"/>
                </a:cxn>
                <a:cxn ang="0">
                  <a:pos x="8" y="136"/>
                </a:cxn>
                <a:cxn ang="0">
                  <a:pos x="12" y="138"/>
                </a:cxn>
                <a:cxn ang="0">
                  <a:pos x="12" y="138"/>
                </a:cxn>
                <a:cxn ang="0">
                  <a:pos x="14" y="140"/>
                </a:cxn>
                <a:cxn ang="0">
                  <a:pos x="16" y="140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36"/>
                </a:cxn>
                <a:cxn ang="0">
                  <a:pos x="28" y="134"/>
                </a:cxn>
                <a:cxn ang="0">
                  <a:pos x="30" y="130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46" y="68"/>
                </a:cxn>
                <a:cxn ang="0">
                  <a:pos x="46" y="68"/>
                </a:cxn>
                <a:cxn ang="0">
                  <a:pos x="48" y="60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50" y="48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48" y="42"/>
                </a:cxn>
                <a:cxn ang="0">
                  <a:pos x="48" y="38"/>
                </a:cxn>
                <a:cxn ang="0">
                  <a:pos x="52" y="36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56" h="140">
                  <a:moveTo>
                    <a:pt x="56" y="34"/>
                  </a:moveTo>
                  <a:lnTo>
                    <a:pt x="56" y="34"/>
                  </a:lnTo>
                  <a:lnTo>
                    <a:pt x="54" y="26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8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2" y="46"/>
                  </a:lnTo>
                  <a:lnTo>
                    <a:pt x="8" y="52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6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8" y="6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81"/>
            <p:cNvSpPr/>
            <p:nvPr/>
          </p:nvSpPr>
          <p:spPr bwMode="auto">
            <a:xfrm>
              <a:off x="6172200" y="466725"/>
              <a:ext cx="123825" cy="44450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6" y="14"/>
                </a:cxn>
                <a:cxn ang="0">
                  <a:pos x="78" y="10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4" y="4"/>
                </a:cxn>
                <a:cxn ang="0">
                  <a:pos x="36" y="4"/>
                </a:cxn>
                <a:cxn ang="0">
                  <a:pos x="2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6"/>
                </a:cxn>
                <a:cxn ang="0">
                  <a:pos x="28" y="28"/>
                </a:cxn>
                <a:cxn ang="0">
                  <a:pos x="46" y="26"/>
                </a:cxn>
                <a:cxn ang="0">
                  <a:pos x="64" y="22"/>
                </a:cxn>
                <a:cxn ang="0">
                  <a:pos x="72" y="18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8" h="28">
                  <a:moveTo>
                    <a:pt x="76" y="14"/>
                  </a:moveTo>
                  <a:lnTo>
                    <a:pt x="76" y="14"/>
                  </a:lnTo>
                  <a:lnTo>
                    <a:pt x="78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46" y="26"/>
                  </a:lnTo>
                  <a:lnTo>
                    <a:pt x="64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82"/>
            <p:cNvSpPr/>
            <p:nvPr/>
          </p:nvSpPr>
          <p:spPr bwMode="auto">
            <a:xfrm>
              <a:off x="8531225" y="2232025"/>
              <a:ext cx="92075" cy="9842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6" y="30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2" y="38"/>
                </a:cxn>
                <a:cxn ang="0">
                  <a:pos x="8" y="4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10" y="6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4" y="60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4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8"/>
                </a:cxn>
                <a:cxn ang="0">
                  <a:pos x="56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62">
                  <a:moveTo>
                    <a:pt x="48" y="2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2" y="2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5314950" y="295275"/>
              <a:ext cx="161925" cy="34925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42" y="20"/>
                </a:cxn>
                <a:cxn ang="0">
                  <a:pos x="70" y="20"/>
                </a:cxn>
                <a:cxn ang="0">
                  <a:pos x="70" y="20"/>
                </a:cxn>
                <a:cxn ang="0">
                  <a:pos x="82" y="22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100" y="18"/>
                </a:cxn>
                <a:cxn ang="0">
                  <a:pos x="102" y="14"/>
                </a:cxn>
                <a:cxn ang="0">
                  <a:pos x="102" y="14"/>
                </a:cxn>
                <a:cxn ang="0">
                  <a:pos x="102" y="12"/>
                </a:cxn>
                <a:cxn ang="0">
                  <a:pos x="100" y="12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88" y="10"/>
                </a:cxn>
                <a:cxn ang="0">
                  <a:pos x="82" y="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48" y="12"/>
                </a:cxn>
                <a:cxn ang="0">
                  <a:pos x="3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102" h="22">
                  <a:moveTo>
                    <a:pt x="14" y="20"/>
                  </a:moveTo>
                  <a:lnTo>
                    <a:pt x="14" y="20"/>
                  </a:lnTo>
                  <a:lnTo>
                    <a:pt x="42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8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8" y="10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48" y="12"/>
                  </a:lnTo>
                  <a:lnTo>
                    <a:pt x="3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84"/>
            <p:cNvSpPr/>
            <p:nvPr/>
          </p:nvSpPr>
          <p:spPr bwMode="auto">
            <a:xfrm>
              <a:off x="5273675" y="288925"/>
              <a:ext cx="41275" cy="127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4"/>
                </a:cxn>
              </a:cxnLst>
              <a:rect l="0" t="0" r="r" b="b"/>
              <a:pathLst>
                <a:path w="26" h="8">
                  <a:moveTo>
                    <a:pt x="24" y="4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85"/>
            <p:cNvSpPr/>
            <p:nvPr/>
          </p:nvSpPr>
          <p:spPr bwMode="auto">
            <a:xfrm>
              <a:off x="5730875" y="708025"/>
              <a:ext cx="69850" cy="793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4" y="32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4"/>
                </a:cxn>
                <a:cxn ang="0">
                  <a:pos x="28" y="22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44" h="50">
                  <a:moveTo>
                    <a:pt x="30" y="0"/>
                  </a:moveTo>
                  <a:lnTo>
                    <a:pt x="30" y="0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86"/>
            <p:cNvSpPr/>
            <p:nvPr/>
          </p:nvSpPr>
          <p:spPr bwMode="auto">
            <a:xfrm>
              <a:off x="6340475" y="647700"/>
              <a:ext cx="53975" cy="6032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8"/>
                </a:cxn>
                <a:cxn ang="0">
                  <a:pos x="20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8" y="38"/>
                </a:cxn>
              </a:cxnLst>
              <a:rect l="0" t="0" r="r" b="b"/>
              <a:pathLst>
                <a:path w="34" h="38">
                  <a:moveTo>
                    <a:pt x="8" y="38"/>
                  </a:moveTo>
                  <a:lnTo>
                    <a:pt x="8" y="38"/>
                  </a:lnTo>
                  <a:lnTo>
                    <a:pt x="2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87"/>
            <p:cNvSpPr/>
            <p:nvPr/>
          </p:nvSpPr>
          <p:spPr bwMode="auto">
            <a:xfrm>
              <a:off x="7940675" y="1571625"/>
              <a:ext cx="47625" cy="82550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48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0" y="46"/>
                </a:cxn>
                <a:cxn ang="0">
                  <a:pos x="10" y="4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34"/>
                </a:cxn>
                <a:cxn ang="0">
                  <a:pos x="20" y="38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4" y="26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52">
                  <a:moveTo>
                    <a:pt x="4" y="32"/>
                  </a:moveTo>
                  <a:lnTo>
                    <a:pt x="4" y="32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89"/>
            <p:cNvSpPr/>
            <p:nvPr/>
          </p:nvSpPr>
          <p:spPr bwMode="auto">
            <a:xfrm>
              <a:off x="8626475" y="2171700"/>
              <a:ext cx="50800" cy="730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32" h="46">
                  <a:moveTo>
                    <a:pt x="14" y="6"/>
                  </a:moveTo>
                  <a:lnTo>
                    <a:pt x="14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90"/>
            <p:cNvSpPr/>
            <p:nvPr/>
          </p:nvSpPr>
          <p:spPr bwMode="auto">
            <a:xfrm>
              <a:off x="7775575" y="1660525"/>
              <a:ext cx="111125" cy="41275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70" y="22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8" y="16"/>
                </a:cxn>
                <a:cxn ang="0">
                  <a:pos x="34" y="20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8" y="24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0" h="26">
                  <a:moveTo>
                    <a:pt x="70" y="22"/>
                  </a:moveTo>
                  <a:lnTo>
                    <a:pt x="70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2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8" y="16"/>
                  </a:lnTo>
                  <a:lnTo>
                    <a:pt x="34" y="2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91"/>
            <p:cNvSpPr/>
            <p:nvPr/>
          </p:nvSpPr>
          <p:spPr bwMode="auto">
            <a:xfrm>
              <a:off x="7102475" y="288925"/>
              <a:ext cx="215900" cy="10477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44" y="64"/>
                </a:cxn>
                <a:cxn ang="0">
                  <a:pos x="38" y="60"/>
                </a:cxn>
                <a:cxn ang="0">
                  <a:pos x="34" y="56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2" y="48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6" y="24"/>
                </a:cxn>
                <a:cxn ang="0">
                  <a:pos x="78" y="18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4" y="6"/>
                </a:cxn>
                <a:cxn ang="0">
                  <a:pos x="134" y="6"/>
                </a:cxn>
                <a:cxn ang="0">
                  <a:pos x="136" y="4"/>
                </a:cxn>
                <a:cxn ang="0">
                  <a:pos x="136" y="4"/>
                </a:cxn>
                <a:cxn ang="0">
                  <a:pos x="134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02" y="6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64" y="12"/>
                </a:cxn>
                <a:cxn ang="0">
                  <a:pos x="52" y="16"/>
                </a:cxn>
                <a:cxn ang="0">
                  <a:pos x="40" y="22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0" y="40"/>
                </a:cxn>
                <a:cxn ang="0">
                  <a:pos x="14" y="4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4" y="64"/>
                </a:cxn>
                <a:cxn ang="0">
                  <a:pos x="44" y="64"/>
                </a:cxn>
              </a:cxnLst>
              <a:rect l="0" t="0" r="r" b="b"/>
              <a:pathLst>
                <a:path w="136" h="66">
                  <a:moveTo>
                    <a:pt x="44" y="64"/>
                  </a:moveTo>
                  <a:lnTo>
                    <a:pt x="44" y="64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2"/>
                  </a:lnTo>
                  <a:lnTo>
                    <a:pt x="52" y="16"/>
                  </a:lnTo>
                  <a:lnTo>
                    <a:pt x="40" y="2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92"/>
            <p:cNvSpPr/>
            <p:nvPr/>
          </p:nvSpPr>
          <p:spPr bwMode="auto">
            <a:xfrm>
              <a:off x="5194300" y="339725"/>
              <a:ext cx="76200" cy="412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22" y="22"/>
                </a:cxn>
                <a:cxn ang="0">
                  <a:pos x="32" y="26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26">
                  <a:moveTo>
                    <a:pt x="0" y="14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22" y="22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93"/>
            <p:cNvSpPr/>
            <p:nvPr/>
          </p:nvSpPr>
          <p:spPr bwMode="auto">
            <a:xfrm>
              <a:off x="5422900" y="1177925"/>
              <a:ext cx="120650" cy="53975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70" y="34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60" y="2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8" y="14"/>
                </a:cxn>
                <a:cxn ang="0">
                  <a:pos x="44" y="1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70" y="34"/>
                </a:cxn>
                <a:cxn ang="0">
                  <a:pos x="70" y="34"/>
                </a:cxn>
              </a:cxnLst>
              <a:rect l="0" t="0" r="r" b="b"/>
              <a:pathLst>
                <a:path w="76" h="34">
                  <a:moveTo>
                    <a:pt x="70" y="34"/>
                  </a:moveTo>
                  <a:lnTo>
                    <a:pt x="70" y="34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94"/>
            <p:cNvSpPr/>
            <p:nvPr/>
          </p:nvSpPr>
          <p:spPr bwMode="auto">
            <a:xfrm>
              <a:off x="8223250" y="676275"/>
              <a:ext cx="28575" cy="1206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8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66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6" y="74"/>
                </a:cxn>
                <a:cxn ang="0">
                  <a:pos x="8" y="70"/>
                </a:cxn>
                <a:cxn ang="0">
                  <a:pos x="10" y="66"/>
                </a:cxn>
                <a:cxn ang="0">
                  <a:pos x="6" y="62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7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74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4" y="46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95"/>
            <p:cNvSpPr/>
            <p:nvPr/>
          </p:nvSpPr>
          <p:spPr bwMode="auto">
            <a:xfrm>
              <a:off x="7953375" y="1254125"/>
              <a:ext cx="34925" cy="79375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0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4" y="42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4"/>
                </a:cxn>
                <a:cxn ang="0">
                  <a:pos x="10" y="50"/>
                </a:cxn>
                <a:cxn ang="0">
                  <a:pos x="10" y="50"/>
                </a:cxn>
              </a:cxnLst>
              <a:rect l="0" t="0" r="r" b="b"/>
              <a:pathLst>
                <a:path w="22" h="50">
                  <a:moveTo>
                    <a:pt x="10" y="50"/>
                  </a:move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8261350" y="2235200"/>
              <a:ext cx="41275" cy="412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6" h="26">
                  <a:moveTo>
                    <a:pt x="20" y="2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97"/>
            <p:cNvSpPr/>
            <p:nvPr/>
          </p:nvSpPr>
          <p:spPr bwMode="auto">
            <a:xfrm>
              <a:off x="8086725" y="1568450"/>
              <a:ext cx="234950" cy="161925"/>
            </a:xfrm>
            <a:custGeom>
              <a:avLst/>
              <a:gdLst/>
              <a:ahLst/>
              <a:cxnLst>
                <a:cxn ang="0">
                  <a:pos x="124" y="56"/>
                </a:cxn>
                <a:cxn ang="0">
                  <a:pos x="118" y="50"/>
                </a:cxn>
                <a:cxn ang="0">
                  <a:pos x="114" y="42"/>
                </a:cxn>
                <a:cxn ang="0">
                  <a:pos x="94" y="30"/>
                </a:cxn>
                <a:cxn ang="0">
                  <a:pos x="80" y="24"/>
                </a:cxn>
                <a:cxn ang="0">
                  <a:pos x="68" y="18"/>
                </a:cxn>
                <a:cxn ang="0">
                  <a:pos x="52" y="14"/>
                </a:cxn>
                <a:cxn ang="0">
                  <a:pos x="42" y="24"/>
                </a:cxn>
                <a:cxn ang="0">
                  <a:pos x="38" y="28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50" y="46"/>
                </a:cxn>
                <a:cxn ang="0">
                  <a:pos x="60" y="60"/>
                </a:cxn>
                <a:cxn ang="0">
                  <a:pos x="58" y="76"/>
                </a:cxn>
                <a:cxn ang="0">
                  <a:pos x="56" y="78"/>
                </a:cxn>
                <a:cxn ang="0">
                  <a:pos x="56" y="80"/>
                </a:cxn>
                <a:cxn ang="0">
                  <a:pos x="60" y="80"/>
                </a:cxn>
                <a:cxn ang="0">
                  <a:pos x="70" y="80"/>
                </a:cxn>
                <a:cxn ang="0">
                  <a:pos x="78" y="86"/>
                </a:cxn>
                <a:cxn ang="0">
                  <a:pos x="80" y="90"/>
                </a:cxn>
                <a:cxn ang="0">
                  <a:pos x="86" y="90"/>
                </a:cxn>
                <a:cxn ang="0">
                  <a:pos x="92" y="90"/>
                </a:cxn>
                <a:cxn ang="0">
                  <a:pos x="94" y="82"/>
                </a:cxn>
                <a:cxn ang="0">
                  <a:pos x="104" y="76"/>
                </a:cxn>
                <a:cxn ang="0">
                  <a:pos x="120" y="78"/>
                </a:cxn>
                <a:cxn ang="0">
                  <a:pos x="126" y="90"/>
                </a:cxn>
                <a:cxn ang="0">
                  <a:pos x="132" y="98"/>
                </a:cxn>
                <a:cxn ang="0">
                  <a:pos x="140" y="102"/>
                </a:cxn>
                <a:cxn ang="0">
                  <a:pos x="146" y="100"/>
                </a:cxn>
                <a:cxn ang="0">
                  <a:pos x="146" y="96"/>
                </a:cxn>
                <a:cxn ang="0">
                  <a:pos x="142" y="90"/>
                </a:cxn>
                <a:cxn ang="0">
                  <a:pos x="138" y="88"/>
                </a:cxn>
                <a:cxn ang="0">
                  <a:pos x="128" y="72"/>
                </a:cxn>
                <a:cxn ang="0">
                  <a:pos x="126" y="70"/>
                </a:cxn>
                <a:cxn ang="0">
                  <a:pos x="128" y="64"/>
                </a:cxn>
                <a:cxn ang="0">
                  <a:pos x="130" y="60"/>
                </a:cxn>
                <a:cxn ang="0">
                  <a:pos x="124" y="56"/>
                </a:cxn>
              </a:cxnLst>
              <a:rect l="0" t="0" r="r" b="b"/>
              <a:pathLst>
                <a:path w="148" h="102">
                  <a:moveTo>
                    <a:pt x="124" y="56"/>
                  </a:moveTo>
                  <a:lnTo>
                    <a:pt x="124" y="56"/>
                  </a:lnTo>
                  <a:lnTo>
                    <a:pt x="120" y="54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2" y="14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52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2" y="9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6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8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2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98"/>
            <p:cNvSpPr/>
            <p:nvPr/>
          </p:nvSpPr>
          <p:spPr bwMode="auto">
            <a:xfrm>
              <a:off x="8169275" y="304800"/>
              <a:ext cx="60325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38" h="14">
                  <a:moveTo>
                    <a:pt x="10" y="14"/>
                  </a:moveTo>
                  <a:lnTo>
                    <a:pt x="10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4943475" y="282575"/>
              <a:ext cx="88900" cy="2222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2" y="0"/>
                </a:cxn>
                <a:cxn ang="0">
                  <a:pos x="28" y="4"/>
                </a:cxn>
                <a:cxn ang="0">
                  <a:pos x="14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56" h="14">
                  <a:moveTo>
                    <a:pt x="36" y="8"/>
                  </a:move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1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7458075" y="1400175"/>
              <a:ext cx="22225" cy="603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2" y="34"/>
                </a:cxn>
                <a:cxn ang="0">
                  <a:pos x="14" y="30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38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7600950" y="219075"/>
              <a:ext cx="101600" cy="3810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62" y="24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14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64" h="24">
                  <a:moveTo>
                    <a:pt x="24" y="12"/>
                  </a:moveTo>
                  <a:lnTo>
                    <a:pt x="2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2"/>
            <p:cNvSpPr/>
            <p:nvPr/>
          </p:nvSpPr>
          <p:spPr bwMode="auto">
            <a:xfrm>
              <a:off x="7705725" y="250825"/>
              <a:ext cx="66675" cy="19050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42" h="12">
                  <a:moveTo>
                    <a:pt x="42" y="8"/>
                  </a:moveTo>
                  <a:lnTo>
                    <a:pt x="42" y="8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3"/>
            <p:cNvSpPr/>
            <p:nvPr/>
          </p:nvSpPr>
          <p:spPr bwMode="auto">
            <a:xfrm>
              <a:off x="5162550" y="250825"/>
              <a:ext cx="79375" cy="222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38" y="6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50" h="14">
                  <a:moveTo>
                    <a:pt x="12" y="8"/>
                  </a:moveTo>
                  <a:lnTo>
                    <a:pt x="1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4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04"/>
            <p:cNvSpPr/>
            <p:nvPr/>
          </p:nvSpPr>
          <p:spPr bwMode="auto">
            <a:xfrm>
              <a:off x="4886325" y="727075"/>
              <a:ext cx="50800" cy="31750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18"/>
                </a:cxn>
                <a:cxn ang="0">
                  <a:pos x="30" y="16"/>
                </a:cxn>
                <a:cxn ang="0">
                  <a:pos x="24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0"/>
                </a:cxn>
                <a:cxn ang="0">
                  <a:pos x="32" y="20"/>
                </a:cxn>
              </a:cxnLst>
              <a:rect l="0" t="0" r="r" b="b"/>
              <a:pathLst>
                <a:path w="32" h="20">
                  <a:moveTo>
                    <a:pt x="32" y="20"/>
                  </a:move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05"/>
            <p:cNvSpPr/>
            <p:nvPr/>
          </p:nvSpPr>
          <p:spPr bwMode="auto">
            <a:xfrm>
              <a:off x="8074025" y="1003300"/>
              <a:ext cx="254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06"/>
            <p:cNvSpPr/>
            <p:nvPr/>
          </p:nvSpPr>
          <p:spPr bwMode="auto">
            <a:xfrm>
              <a:off x="5175250" y="292100"/>
              <a:ext cx="82550" cy="31750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6" y="18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2" h="20">
                  <a:moveTo>
                    <a:pt x="38" y="4"/>
                  </a:moveTo>
                  <a:lnTo>
                    <a:pt x="38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07"/>
            <p:cNvSpPr/>
            <p:nvPr/>
          </p:nvSpPr>
          <p:spPr bwMode="auto">
            <a:xfrm>
              <a:off x="7956550" y="1143000"/>
              <a:ext cx="1905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24"/>
                </a:cxn>
                <a:cxn ang="0">
                  <a:pos x="10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7813675" y="1231900"/>
              <a:ext cx="28575" cy="254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6572250" y="882650"/>
              <a:ext cx="158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22">
                  <a:moveTo>
                    <a:pt x="0" y="6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7953375" y="1543050"/>
              <a:ext cx="571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0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6619875" y="930275"/>
              <a:ext cx="38100" cy="254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7997825" y="1701800"/>
              <a:ext cx="41275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26" h="18">
                  <a:moveTo>
                    <a:pt x="6" y="16"/>
                  </a:moveTo>
                  <a:lnTo>
                    <a:pt x="6" y="16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5276850" y="311150"/>
              <a:ext cx="31750" cy="190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0" h="12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5248275" y="260350"/>
              <a:ext cx="41275" cy="1587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8277225" y="317500"/>
              <a:ext cx="53975" cy="6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5511800" y="434975"/>
              <a:ext cx="25400" cy="1587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8108950" y="996950"/>
              <a:ext cx="25400" cy="222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18"/>
            <p:cNvSpPr/>
            <p:nvPr/>
          </p:nvSpPr>
          <p:spPr bwMode="auto">
            <a:xfrm>
              <a:off x="8229600" y="3206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19"/>
            <p:cNvSpPr/>
            <p:nvPr/>
          </p:nvSpPr>
          <p:spPr bwMode="auto">
            <a:xfrm>
              <a:off x="8229600" y="307975"/>
              <a:ext cx="31750" cy="15875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20" h="10">
                  <a:moveTo>
                    <a:pt x="18" y="8"/>
                  </a:move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20"/>
            <p:cNvSpPr/>
            <p:nvPr/>
          </p:nvSpPr>
          <p:spPr bwMode="auto">
            <a:xfrm>
              <a:off x="4552950" y="600075"/>
              <a:ext cx="254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21"/>
            <p:cNvSpPr/>
            <p:nvPr/>
          </p:nvSpPr>
          <p:spPr bwMode="auto">
            <a:xfrm>
              <a:off x="8054975" y="1606550"/>
              <a:ext cx="285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22"/>
            <p:cNvSpPr/>
            <p:nvPr/>
          </p:nvSpPr>
          <p:spPr bwMode="auto">
            <a:xfrm>
              <a:off x="8207375" y="339725"/>
              <a:ext cx="34925" cy="127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8">
                  <a:moveTo>
                    <a:pt x="0" y="6"/>
                  </a:moveTo>
                  <a:lnTo>
                    <a:pt x="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23"/>
            <p:cNvSpPr/>
            <p:nvPr/>
          </p:nvSpPr>
          <p:spPr bwMode="auto">
            <a:xfrm>
              <a:off x="5067300" y="260350"/>
              <a:ext cx="44450" cy="2222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8" h="14">
                  <a:moveTo>
                    <a:pt x="20" y="10"/>
                  </a:moveTo>
                  <a:lnTo>
                    <a:pt x="20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24"/>
            <p:cNvSpPr/>
            <p:nvPr/>
          </p:nvSpPr>
          <p:spPr bwMode="auto">
            <a:xfrm>
              <a:off x="8007350" y="1352550"/>
              <a:ext cx="15875" cy="381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6" y="2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25"/>
            <p:cNvSpPr/>
            <p:nvPr/>
          </p:nvSpPr>
          <p:spPr bwMode="auto">
            <a:xfrm>
              <a:off x="5016500" y="292100"/>
              <a:ext cx="142875" cy="4127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34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62" y="20"/>
                </a:cxn>
                <a:cxn ang="0">
                  <a:pos x="70" y="18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86" y="18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0" y="10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10"/>
                </a:cxn>
                <a:cxn ang="0">
                  <a:pos x="74" y="10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2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2" y="14"/>
                </a:cxn>
                <a:cxn ang="0">
                  <a:pos x="62" y="14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90" h="26">
                  <a:moveTo>
                    <a:pt x="4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48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26"/>
            <p:cNvSpPr/>
            <p:nvPr/>
          </p:nvSpPr>
          <p:spPr bwMode="auto">
            <a:xfrm>
              <a:off x="7064375" y="412750"/>
              <a:ext cx="25400" cy="127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6" h="8">
                  <a:moveTo>
                    <a:pt x="2" y="6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27"/>
            <p:cNvSpPr/>
            <p:nvPr/>
          </p:nvSpPr>
          <p:spPr bwMode="auto">
            <a:xfrm>
              <a:off x="8045450" y="1530350"/>
              <a:ext cx="9525" cy="3810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6" h="24">
                  <a:moveTo>
                    <a:pt x="2" y="14"/>
                  </a:moveTo>
                  <a:lnTo>
                    <a:pt x="2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28"/>
            <p:cNvSpPr/>
            <p:nvPr/>
          </p:nvSpPr>
          <p:spPr bwMode="auto">
            <a:xfrm>
              <a:off x="5429250" y="520700"/>
              <a:ext cx="1905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29"/>
            <p:cNvSpPr/>
            <p:nvPr/>
          </p:nvSpPr>
          <p:spPr bwMode="auto">
            <a:xfrm>
              <a:off x="6870700" y="977900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5499100" y="1254125"/>
              <a:ext cx="222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31"/>
            <p:cNvSpPr/>
            <p:nvPr/>
          </p:nvSpPr>
          <p:spPr bwMode="auto">
            <a:xfrm>
              <a:off x="5711825" y="781050"/>
              <a:ext cx="9525" cy="222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32"/>
            <p:cNvSpPr/>
            <p:nvPr/>
          </p:nvSpPr>
          <p:spPr bwMode="auto">
            <a:xfrm>
              <a:off x="5797550" y="774700"/>
              <a:ext cx="15875" cy="127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33"/>
            <p:cNvSpPr/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34"/>
            <p:cNvSpPr/>
            <p:nvPr/>
          </p:nvSpPr>
          <p:spPr bwMode="auto">
            <a:xfrm>
              <a:off x="5549900" y="2251075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35"/>
            <p:cNvSpPr/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7978775" y="1368425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6607175" y="638175"/>
              <a:ext cx="15875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138"/>
            <p:cNvSpPr/>
            <p:nvPr/>
          </p:nvSpPr>
          <p:spPr bwMode="auto">
            <a:xfrm>
              <a:off x="7194550" y="400050"/>
              <a:ext cx="190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139"/>
            <p:cNvSpPr/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140"/>
            <p:cNvSpPr/>
            <p:nvPr/>
          </p:nvSpPr>
          <p:spPr bwMode="auto">
            <a:xfrm>
              <a:off x="4816475" y="669925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141"/>
            <p:cNvSpPr/>
            <p:nvPr/>
          </p:nvSpPr>
          <p:spPr bwMode="auto">
            <a:xfrm>
              <a:off x="8308975" y="1641475"/>
              <a:ext cx="41275" cy="222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6" h="14">
                  <a:moveTo>
                    <a:pt x="14" y="12"/>
                  </a:move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142"/>
            <p:cNvSpPr/>
            <p:nvPr/>
          </p:nvSpPr>
          <p:spPr bwMode="auto">
            <a:xfrm>
              <a:off x="4791075" y="609600"/>
              <a:ext cx="12700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143"/>
            <p:cNvSpPr/>
            <p:nvPr/>
          </p:nvSpPr>
          <p:spPr bwMode="auto">
            <a:xfrm>
              <a:off x="6394450" y="593725"/>
              <a:ext cx="92075" cy="136525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8"/>
                </a:cxn>
                <a:cxn ang="0">
                  <a:pos x="18" y="38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8" y="70"/>
                </a:cxn>
                <a:cxn ang="0">
                  <a:pos x="16" y="72"/>
                </a:cxn>
                <a:cxn ang="0">
                  <a:pos x="26" y="74"/>
                </a:cxn>
                <a:cxn ang="0">
                  <a:pos x="14" y="78"/>
                </a:cxn>
                <a:cxn ang="0">
                  <a:pos x="8" y="86"/>
                </a:cxn>
                <a:cxn ang="0">
                  <a:pos x="30" y="82"/>
                </a:cxn>
                <a:cxn ang="0">
                  <a:pos x="50" y="78"/>
                </a:cxn>
                <a:cxn ang="0">
                  <a:pos x="56" y="72"/>
                </a:cxn>
                <a:cxn ang="0">
                  <a:pos x="58" y="62"/>
                </a:cxn>
                <a:cxn ang="0">
                  <a:pos x="54" y="58"/>
                </a:cxn>
                <a:cxn ang="0">
                  <a:pos x="50" y="60"/>
                </a:cxn>
                <a:cxn ang="0">
                  <a:pos x="46" y="52"/>
                </a:cxn>
                <a:cxn ang="0">
                  <a:pos x="38" y="40"/>
                </a:cxn>
                <a:cxn ang="0">
                  <a:pos x="28" y="28"/>
                </a:cxn>
                <a:cxn ang="0">
                  <a:pos x="24" y="20"/>
                </a:cxn>
                <a:cxn ang="0">
                  <a:pos x="28" y="16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</a:cxnLst>
              <a:rect l="0" t="0" r="r" b="b"/>
              <a:pathLst>
                <a:path w="58" h="86">
                  <a:moveTo>
                    <a:pt x="2" y="32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0" y="60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144"/>
            <p:cNvSpPr/>
            <p:nvPr/>
          </p:nvSpPr>
          <p:spPr bwMode="auto">
            <a:xfrm>
              <a:off x="7950200" y="1698625"/>
              <a:ext cx="22225" cy="635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45"/>
            <p:cNvSpPr/>
            <p:nvPr/>
          </p:nvSpPr>
          <p:spPr bwMode="auto">
            <a:xfrm>
              <a:off x="5391150" y="473075"/>
              <a:ext cx="79375" cy="44450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50" y="20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0" y="20"/>
                </a:cxn>
              </a:cxnLst>
              <a:rect l="0" t="0" r="r" b="b"/>
              <a:pathLst>
                <a:path w="50" h="28">
                  <a:moveTo>
                    <a:pt x="50" y="20"/>
                  </a:moveTo>
                  <a:lnTo>
                    <a:pt x="5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46"/>
            <p:cNvSpPr/>
            <p:nvPr/>
          </p:nvSpPr>
          <p:spPr bwMode="auto">
            <a:xfrm>
              <a:off x="8613775" y="2139950"/>
              <a:ext cx="19050" cy="2857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47"/>
            <p:cNvSpPr/>
            <p:nvPr/>
          </p:nvSpPr>
          <p:spPr bwMode="auto">
            <a:xfrm>
              <a:off x="5635625" y="1254125"/>
              <a:ext cx="19050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148"/>
            <p:cNvSpPr/>
            <p:nvPr/>
          </p:nvSpPr>
          <p:spPr bwMode="auto">
            <a:xfrm>
              <a:off x="6575425" y="854075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149"/>
            <p:cNvSpPr/>
            <p:nvPr/>
          </p:nvSpPr>
          <p:spPr bwMode="auto">
            <a:xfrm>
              <a:off x="5546725" y="1231900"/>
              <a:ext cx="73025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30" y="18"/>
                </a:cxn>
                <a:cxn ang="0">
                  <a:pos x="38" y="14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50"/>
            <p:cNvSpPr/>
            <p:nvPr/>
          </p:nvSpPr>
          <p:spPr bwMode="auto">
            <a:xfrm>
              <a:off x="8029575" y="1609725"/>
              <a:ext cx="12700" cy="127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151"/>
            <p:cNvSpPr/>
            <p:nvPr/>
          </p:nvSpPr>
          <p:spPr bwMode="auto">
            <a:xfrm>
              <a:off x="7981950" y="1635125"/>
              <a:ext cx="95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152"/>
            <p:cNvSpPr/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153"/>
            <p:cNvSpPr/>
            <p:nvPr/>
          </p:nvSpPr>
          <p:spPr bwMode="auto">
            <a:xfrm>
              <a:off x="7778750" y="1606550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154"/>
            <p:cNvSpPr/>
            <p:nvPr/>
          </p:nvSpPr>
          <p:spPr bwMode="auto">
            <a:xfrm>
              <a:off x="7772400" y="1587500"/>
              <a:ext cx="95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155"/>
            <p:cNvSpPr/>
            <p:nvPr/>
          </p:nvSpPr>
          <p:spPr bwMode="auto">
            <a:xfrm>
              <a:off x="5280025" y="215900"/>
              <a:ext cx="130175" cy="539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6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28" y="32"/>
                </a:cxn>
                <a:cxn ang="0">
                  <a:pos x="40" y="34"/>
                </a:cxn>
                <a:cxn ang="0">
                  <a:pos x="54" y="30"/>
                </a:cxn>
                <a:cxn ang="0">
                  <a:pos x="70" y="24"/>
                </a:cxn>
                <a:cxn ang="0">
                  <a:pos x="70" y="24"/>
                </a:cxn>
                <a:cxn ang="0">
                  <a:pos x="82" y="22"/>
                </a:cxn>
                <a:cxn ang="0">
                  <a:pos x="82" y="22"/>
                </a:cxn>
                <a:cxn ang="0">
                  <a:pos x="80" y="20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72" y="18"/>
                </a:cxn>
                <a:cxn ang="0">
                  <a:pos x="64" y="14"/>
                </a:cxn>
                <a:cxn ang="0">
                  <a:pos x="58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82" h="34">
                  <a:moveTo>
                    <a:pt x="6" y="22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8" y="32"/>
                  </a:lnTo>
                  <a:lnTo>
                    <a:pt x="40" y="34"/>
                  </a:lnTo>
                  <a:lnTo>
                    <a:pt x="5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156"/>
            <p:cNvSpPr/>
            <p:nvPr/>
          </p:nvSpPr>
          <p:spPr bwMode="auto">
            <a:xfrm>
              <a:off x="5346700" y="190500"/>
              <a:ext cx="361950" cy="107950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42" y="26"/>
                </a:cxn>
                <a:cxn ang="0">
                  <a:pos x="54" y="24"/>
                </a:cxn>
                <a:cxn ang="0">
                  <a:pos x="60" y="26"/>
                </a:cxn>
                <a:cxn ang="0">
                  <a:pos x="70" y="24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84" y="26"/>
                </a:cxn>
                <a:cxn ang="0">
                  <a:pos x="74" y="28"/>
                </a:cxn>
                <a:cxn ang="0">
                  <a:pos x="62" y="28"/>
                </a:cxn>
                <a:cxn ang="0">
                  <a:pos x="68" y="30"/>
                </a:cxn>
                <a:cxn ang="0">
                  <a:pos x="70" y="34"/>
                </a:cxn>
                <a:cxn ang="0">
                  <a:pos x="60" y="30"/>
                </a:cxn>
                <a:cxn ang="0">
                  <a:pos x="38" y="28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64" y="44"/>
                </a:cxn>
                <a:cxn ang="0">
                  <a:pos x="50" y="42"/>
                </a:cxn>
                <a:cxn ang="0">
                  <a:pos x="28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6" y="50"/>
                </a:cxn>
                <a:cxn ang="0">
                  <a:pos x="42" y="58"/>
                </a:cxn>
                <a:cxn ang="0">
                  <a:pos x="36" y="56"/>
                </a:cxn>
                <a:cxn ang="0">
                  <a:pos x="24" y="54"/>
                </a:cxn>
                <a:cxn ang="0">
                  <a:pos x="22" y="56"/>
                </a:cxn>
                <a:cxn ang="0">
                  <a:pos x="22" y="62"/>
                </a:cxn>
                <a:cxn ang="0">
                  <a:pos x="16" y="62"/>
                </a:cxn>
                <a:cxn ang="0">
                  <a:pos x="8" y="68"/>
                </a:cxn>
                <a:cxn ang="0">
                  <a:pos x="76" y="68"/>
                </a:cxn>
                <a:cxn ang="0">
                  <a:pos x="96" y="64"/>
                </a:cxn>
                <a:cxn ang="0">
                  <a:pos x="88" y="60"/>
                </a:cxn>
                <a:cxn ang="0">
                  <a:pos x="92" y="58"/>
                </a:cxn>
                <a:cxn ang="0">
                  <a:pos x="98" y="54"/>
                </a:cxn>
                <a:cxn ang="0">
                  <a:pos x="102" y="52"/>
                </a:cxn>
                <a:cxn ang="0">
                  <a:pos x="122" y="44"/>
                </a:cxn>
                <a:cxn ang="0">
                  <a:pos x="126" y="38"/>
                </a:cxn>
                <a:cxn ang="0">
                  <a:pos x="132" y="34"/>
                </a:cxn>
                <a:cxn ang="0">
                  <a:pos x="144" y="34"/>
                </a:cxn>
                <a:cxn ang="0">
                  <a:pos x="164" y="26"/>
                </a:cxn>
                <a:cxn ang="0">
                  <a:pos x="186" y="20"/>
                </a:cxn>
                <a:cxn ang="0">
                  <a:pos x="188" y="14"/>
                </a:cxn>
                <a:cxn ang="0">
                  <a:pos x="228" y="6"/>
                </a:cxn>
                <a:cxn ang="0">
                  <a:pos x="192" y="0"/>
                </a:cxn>
                <a:cxn ang="0">
                  <a:pos x="112" y="0"/>
                </a:cxn>
                <a:cxn ang="0">
                  <a:pos x="68" y="4"/>
                </a:cxn>
                <a:cxn ang="0">
                  <a:pos x="58" y="8"/>
                </a:cxn>
                <a:cxn ang="0">
                  <a:pos x="46" y="6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6" y="16"/>
                </a:cxn>
              </a:cxnLst>
              <a:rect l="0" t="0" r="r" b="b"/>
              <a:pathLst>
                <a:path w="228" h="6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4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6" y="28"/>
                  </a:lnTo>
                  <a:lnTo>
                    <a:pt x="38" y="2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54" y="68"/>
                  </a:lnTo>
                  <a:lnTo>
                    <a:pt x="76" y="68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0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208" y="12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0" y="4"/>
                  </a:lnTo>
                  <a:lnTo>
                    <a:pt x="19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57"/>
            <p:cNvSpPr/>
            <p:nvPr/>
          </p:nvSpPr>
          <p:spPr bwMode="auto">
            <a:xfrm>
              <a:off x="7985125" y="1377950"/>
              <a:ext cx="1270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58"/>
            <p:cNvSpPr/>
            <p:nvPr/>
          </p:nvSpPr>
          <p:spPr bwMode="auto">
            <a:xfrm>
              <a:off x="6765925" y="974725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59"/>
            <p:cNvSpPr/>
            <p:nvPr/>
          </p:nvSpPr>
          <p:spPr bwMode="auto">
            <a:xfrm>
              <a:off x="7962900" y="1343025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60"/>
            <p:cNvSpPr/>
            <p:nvPr/>
          </p:nvSpPr>
          <p:spPr bwMode="auto">
            <a:xfrm>
              <a:off x="4451350" y="638175"/>
              <a:ext cx="25400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61"/>
            <p:cNvSpPr/>
            <p:nvPr/>
          </p:nvSpPr>
          <p:spPr bwMode="auto">
            <a:xfrm>
              <a:off x="8080375" y="1749425"/>
              <a:ext cx="12700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62"/>
            <p:cNvSpPr/>
            <p:nvPr/>
          </p:nvSpPr>
          <p:spPr bwMode="auto">
            <a:xfrm>
              <a:off x="7943850" y="1717675"/>
              <a:ext cx="190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63"/>
            <p:cNvSpPr/>
            <p:nvPr/>
          </p:nvSpPr>
          <p:spPr bwMode="auto">
            <a:xfrm>
              <a:off x="7915275" y="1701800"/>
              <a:ext cx="15875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64"/>
            <p:cNvSpPr/>
            <p:nvPr/>
          </p:nvSpPr>
          <p:spPr bwMode="auto">
            <a:xfrm>
              <a:off x="7931150" y="1698625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65"/>
            <p:cNvSpPr/>
            <p:nvPr/>
          </p:nvSpPr>
          <p:spPr bwMode="auto">
            <a:xfrm>
              <a:off x="5473700" y="530225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66"/>
            <p:cNvSpPr/>
            <p:nvPr/>
          </p:nvSpPr>
          <p:spPr bwMode="auto">
            <a:xfrm>
              <a:off x="8201025" y="809625"/>
              <a:ext cx="66675" cy="60325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8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32" y="28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2" y="16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42" h="38">
                  <a:moveTo>
                    <a:pt x="4" y="38"/>
                  </a:moveTo>
                  <a:lnTo>
                    <a:pt x="4" y="3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67"/>
            <p:cNvSpPr/>
            <p:nvPr/>
          </p:nvSpPr>
          <p:spPr bwMode="auto">
            <a:xfrm>
              <a:off x="7870825" y="1736725"/>
              <a:ext cx="495300" cy="463550"/>
            </a:xfrm>
            <a:custGeom>
              <a:avLst/>
              <a:gdLst/>
              <a:ahLst/>
              <a:cxnLst>
                <a:cxn ang="0">
                  <a:pos x="312" y="152"/>
                </a:cxn>
                <a:cxn ang="0">
                  <a:pos x="284" y="120"/>
                </a:cxn>
                <a:cxn ang="0">
                  <a:pos x="266" y="92"/>
                </a:cxn>
                <a:cxn ang="0">
                  <a:pos x="256" y="74"/>
                </a:cxn>
                <a:cxn ang="0">
                  <a:pos x="246" y="44"/>
                </a:cxn>
                <a:cxn ang="0">
                  <a:pos x="232" y="16"/>
                </a:cxn>
                <a:cxn ang="0">
                  <a:pos x="222" y="20"/>
                </a:cxn>
                <a:cxn ang="0">
                  <a:pos x="216" y="68"/>
                </a:cxn>
                <a:cxn ang="0">
                  <a:pos x="208" y="74"/>
                </a:cxn>
                <a:cxn ang="0">
                  <a:pos x="176" y="48"/>
                </a:cxn>
                <a:cxn ang="0">
                  <a:pos x="176" y="32"/>
                </a:cxn>
                <a:cxn ang="0">
                  <a:pos x="182" y="18"/>
                </a:cxn>
                <a:cxn ang="0">
                  <a:pos x="162" y="14"/>
                </a:cxn>
                <a:cxn ang="0">
                  <a:pos x="150" y="14"/>
                </a:cxn>
                <a:cxn ang="0">
                  <a:pos x="140" y="18"/>
                </a:cxn>
                <a:cxn ang="0">
                  <a:pos x="128" y="40"/>
                </a:cxn>
                <a:cxn ang="0">
                  <a:pos x="126" y="44"/>
                </a:cxn>
                <a:cxn ang="0">
                  <a:pos x="116" y="44"/>
                </a:cxn>
                <a:cxn ang="0">
                  <a:pos x="100" y="38"/>
                </a:cxn>
                <a:cxn ang="0">
                  <a:pos x="86" y="60"/>
                </a:cxn>
                <a:cxn ang="0">
                  <a:pos x="72" y="66"/>
                </a:cxn>
                <a:cxn ang="0">
                  <a:pos x="68" y="80"/>
                </a:cxn>
                <a:cxn ang="0">
                  <a:pos x="54" y="96"/>
                </a:cxn>
                <a:cxn ang="0">
                  <a:pos x="10" y="116"/>
                </a:cxn>
                <a:cxn ang="0">
                  <a:pos x="2" y="144"/>
                </a:cxn>
                <a:cxn ang="0">
                  <a:pos x="0" y="166"/>
                </a:cxn>
                <a:cxn ang="0">
                  <a:pos x="12" y="194"/>
                </a:cxn>
                <a:cxn ang="0">
                  <a:pos x="20" y="232"/>
                </a:cxn>
                <a:cxn ang="0">
                  <a:pos x="14" y="244"/>
                </a:cxn>
                <a:cxn ang="0">
                  <a:pos x="30" y="254"/>
                </a:cxn>
                <a:cxn ang="0">
                  <a:pos x="48" y="244"/>
                </a:cxn>
                <a:cxn ang="0">
                  <a:pos x="72" y="242"/>
                </a:cxn>
                <a:cxn ang="0">
                  <a:pos x="82" y="236"/>
                </a:cxn>
                <a:cxn ang="0">
                  <a:pos x="112" y="222"/>
                </a:cxn>
                <a:cxn ang="0">
                  <a:pos x="150" y="220"/>
                </a:cxn>
                <a:cxn ang="0">
                  <a:pos x="170" y="238"/>
                </a:cxn>
                <a:cxn ang="0">
                  <a:pos x="178" y="248"/>
                </a:cxn>
                <a:cxn ang="0">
                  <a:pos x="192" y="230"/>
                </a:cxn>
                <a:cxn ang="0">
                  <a:pos x="190" y="242"/>
                </a:cxn>
                <a:cxn ang="0">
                  <a:pos x="196" y="258"/>
                </a:cxn>
                <a:cxn ang="0">
                  <a:pos x="206" y="268"/>
                </a:cxn>
                <a:cxn ang="0">
                  <a:pos x="216" y="284"/>
                </a:cxn>
                <a:cxn ang="0">
                  <a:pos x="238" y="288"/>
                </a:cxn>
                <a:cxn ang="0">
                  <a:pos x="248" y="284"/>
                </a:cxn>
                <a:cxn ang="0">
                  <a:pos x="258" y="292"/>
                </a:cxn>
                <a:cxn ang="0">
                  <a:pos x="276" y="280"/>
                </a:cxn>
                <a:cxn ang="0">
                  <a:pos x="284" y="280"/>
                </a:cxn>
                <a:cxn ang="0">
                  <a:pos x="286" y="272"/>
                </a:cxn>
                <a:cxn ang="0">
                  <a:pos x="304" y="228"/>
                </a:cxn>
                <a:cxn ang="0">
                  <a:pos x="312" y="196"/>
                </a:cxn>
                <a:cxn ang="0">
                  <a:pos x="310" y="158"/>
                </a:cxn>
              </a:cxnLst>
              <a:rect l="0" t="0" r="r" b="b"/>
              <a:pathLst>
                <a:path w="312" h="292">
                  <a:moveTo>
                    <a:pt x="310" y="158"/>
                  </a:moveTo>
                  <a:lnTo>
                    <a:pt x="310" y="158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8" y="150"/>
                  </a:lnTo>
                  <a:lnTo>
                    <a:pt x="308" y="150"/>
                  </a:lnTo>
                  <a:lnTo>
                    <a:pt x="292" y="130"/>
                  </a:lnTo>
                  <a:lnTo>
                    <a:pt x="284" y="120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4" y="98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2" y="56"/>
                  </a:lnTo>
                  <a:lnTo>
                    <a:pt x="250" y="48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0" y="38"/>
                  </a:lnTo>
                  <a:lnTo>
                    <a:pt x="236" y="30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2" y="2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0" y="5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4" y="72"/>
                  </a:lnTo>
                  <a:lnTo>
                    <a:pt x="212" y="74"/>
                  </a:lnTo>
                  <a:lnTo>
                    <a:pt x="208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2"/>
                  </a:lnTo>
                  <a:lnTo>
                    <a:pt x="180" y="28"/>
                  </a:lnTo>
                  <a:lnTo>
                    <a:pt x="182" y="2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68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6" y="20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54" y="9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6" y="122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8" y="182"/>
                  </a:lnTo>
                  <a:lnTo>
                    <a:pt x="12" y="19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0" y="228"/>
                  </a:lnTo>
                  <a:lnTo>
                    <a:pt x="20" y="232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8" y="244"/>
                  </a:lnTo>
                  <a:lnTo>
                    <a:pt x="56" y="242"/>
                  </a:lnTo>
                  <a:lnTo>
                    <a:pt x="62" y="240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8" y="242"/>
                  </a:lnTo>
                  <a:lnTo>
                    <a:pt x="82" y="240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6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12" y="222"/>
                  </a:lnTo>
                  <a:lnTo>
                    <a:pt x="124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50" y="220"/>
                  </a:lnTo>
                  <a:lnTo>
                    <a:pt x="156" y="222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70" y="238"/>
                  </a:lnTo>
                  <a:lnTo>
                    <a:pt x="172" y="246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8" y="248"/>
                  </a:lnTo>
                  <a:lnTo>
                    <a:pt x="182" y="242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4" y="248"/>
                  </a:lnTo>
                  <a:lnTo>
                    <a:pt x="196" y="252"/>
                  </a:lnTo>
                  <a:lnTo>
                    <a:pt x="198" y="25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74"/>
                  </a:lnTo>
                  <a:lnTo>
                    <a:pt x="212" y="280"/>
                  </a:lnTo>
                  <a:lnTo>
                    <a:pt x="216" y="284"/>
                  </a:lnTo>
                  <a:lnTo>
                    <a:pt x="220" y="288"/>
                  </a:lnTo>
                  <a:lnTo>
                    <a:pt x="226" y="290"/>
                  </a:lnTo>
                  <a:lnTo>
                    <a:pt x="232" y="290"/>
                  </a:lnTo>
                  <a:lnTo>
                    <a:pt x="238" y="28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4" y="290"/>
                  </a:lnTo>
                  <a:lnTo>
                    <a:pt x="258" y="292"/>
                  </a:lnTo>
                  <a:lnTo>
                    <a:pt x="262" y="290"/>
                  </a:lnTo>
                  <a:lnTo>
                    <a:pt x="266" y="288"/>
                  </a:lnTo>
                  <a:lnTo>
                    <a:pt x="272" y="282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2"/>
                  </a:lnTo>
                  <a:lnTo>
                    <a:pt x="282" y="282"/>
                  </a:lnTo>
                  <a:lnTo>
                    <a:pt x="284" y="280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6" y="272"/>
                  </a:lnTo>
                  <a:lnTo>
                    <a:pt x="292" y="250"/>
                  </a:lnTo>
                  <a:lnTo>
                    <a:pt x="296" y="238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308" y="218"/>
                  </a:lnTo>
                  <a:lnTo>
                    <a:pt x="310" y="208"/>
                  </a:lnTo>
                  <a:lnTo>
                    <a:pt x="310" y="208"/>
                  </a:lnTo>
                  <a:lnTo>
                    <a:pt x="312" y="196"/>
                  </a:lnTo>
                  <a:lnTo>
                    <a:pt x="312" y="18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68"/>
            <p:cNvSpPr/>
            <p:nvPr/>
          </p:nvSpPr>
          <p:spPr bwMode="auto">
            <a:xfrm>
              <a:off x="5556250" y="24384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69"/>
            <p:cNvSpPr/>
            <p:nvPr/>
          </p:nvSpPr>
          <p:spPr bwMode="auto">
            <a:xfrm>
              <a:off x="5543550" y="2432050"/>
              <a:ext cx="127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70"/>
            <p:cNvSpPr/>
            <p:nvPr/>
          </p:nvSpPr>
          <p:spPr bwMode="auto">
            <a:xfrm>
              <a:off x="7978775" y="1403350"/>
              <a:ext cx="57150" cy="571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8" y="36"/>
                </a:cxn>
                <a:cxn ang="0">
                  <a:pos x="28" y="3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4"/>
                </a:cxn>
                <a:cxn ang="0">
                  <a:pos x="24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71"/>
            <p:cNvSpPr/>
            <p:nvPr/>
          </p:nvSpPr>
          <p:spPr bwMode="auto">
            <a:xfrm>
              <a:off x="6499225" y="901700"/>
              <a:ext cx="9525" cy="63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72"/>
            <p:cNvSpPr/>
            <p:nvPr/>
          </p:nvSpPr>
          <p:spPr bwMode="auto">
            <a:xfrm>
              <a:off x="7854950" y="330200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73"/>
            <p:cNvSpPr/>
            <p:nvPr/>
          </p:nvSpPr>
          <p:spPr bwMode="auto">
            <a:xfrm>
              <a:off x="5705475" y="1384300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74"/>
            <p:cNvSpPr/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75"/>
            <p:cNvSpPr/>
            <p:nvPr/>
          </p:nvSpPr>
          <p:spPr bwMode="auto">
            <a:xfrm>
              <a:off x="7943850" y="1381125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76"/>
            <p:cNvSpPr/>
            <p:nvPr/>
          </p:nvSpPr>
          <p:spPr bwMode="auto">
            <a:xfrm>
              <a:off x="5276850" y="276225"/>
              <a:ext cx="222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77"/>
            <p:cNvSpPr/>
            <p:nvPr/>
          </p:nvSpPr>
          <p:spPr bwMode="auto">
            <a:xfrm>
              <a:off x="5670550" y="736600"/>
              <a:ext cx="285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78"/>
            <p:cNvSpPr/>
            <p:nvPr/>
          </p:nvSpPr>
          <p:spPr bwMode="auto">
            <a:xfrm>
              <a:off x="8083550" y="1558925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5" name="椭圆 114"/>
          <p:cNvSpPr/>
          <p:nvPr/>
        </p:nvSpPr>
        <p:spPr>
          <a:xfrm>
            <a:off x="1103277" y="1598210"/>
            <a:ext cx="3759351" cy="375935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423204" y="2655641"/>
            <a:ext cx="315862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169417" y="1973636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7215" y="1822424"/>
            <a:ext cx="2066713" cy="4126044"/>
            <a:chOff x="5112944" y="1725864"/>
            <a:chExt cx="1969652" cy="4151408"/>
          </a:xfrm>
        </p:grpSpPr>
        <p:sp>
          <p:nvSpPr>
            <p:cNvPr id="6" name="矩形 5"/>
            <p:cNvSpPr/>
            <p:nvPr/>
          </p:nvSpPr>
          <p:spPr>
            <a:xfrm>
              <a:off x="5112944" y="2302062"/>
              <a:ext cx="45719" cy="19396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12944" y="2708920"/>
              <a:ext cx="50084" cy="14401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112944" y="3018876"/>
              <a:ext cx="50084" cy="14401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138380" y="1772816"/>
              <a:ext cx="1944216" cy="4104456"/>
            </a:xfrm>
            <a:prstGeom prst="roundRect">
              <a:avLst>
                <a:gd name="adj" fmla="val 11496"/>
              </a:avLst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65856" y="1911808"/>
              <a:ext cx="72008" cy="72008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907102" y="2084520"/>
              <a:ext cx="399004" cy="48336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584396" y="1725864"/>
              <a:ext cx="252000" cy="46952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915980" y="5414334"/>
              <a:ext cx="360040" cy="360040"/>
            </a:xfrm>
            <a:prstGeom prst="ellipse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486747" y="5148341"/>
            <a:ext cx="820946" cy="820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86747" y="4049402"/>
            <a:ext cx="820946" cy="8209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86747" y="2950463"/>
            <a:ext cx="820946" cy="820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86747" y="1851524"/>
            <a:ext cx="820946" cy="8209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24167" y="2136891"/>
            <a:ext cx="4969657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524167" y="1758141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524167" y="3266800"/>
            <a:ext cx="4969657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524167" y="2888050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524167" y="4335882"/>
            <a:ext cx="4969657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524167" y="3957132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524167" y="5466998"/>
            <a:ext cx="4969657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524167" y="5088248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pic>
        <p:nvPicPr>
          <p:cNvPr id="49" name="Picture 2" descr="http://dc.officeplus.cn/t/33/CF843B91917E7B5BAA55EB332D3966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37195" r="73817" b="17928"/>
          <a:stretch>
            <a:fillRect/>
          </a:stretch>
        </p:blipFill>
        <p:spPr bwMode="auto">
          <a:xfrm>
            <a:off x="2007438" y="2309240"/>
            <a:ext cx="1807740" cy="30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7E0C7"/>
      </a:accent1>
      <a:accent2>
        <a:srgbClr val="BB9763"/>
      </a:accent2>
      <a:accent3>
        <a:srgbClr val="62554E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1373</Words>
  <Application>Microsoft Office PowerPoint</Application>
  <PresentationFormat>宽屏</PresentationFormat>
  <Paragraphs>106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Segoe UI Light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47</cp:revision>
  <dcterms:created xsi:type="dcterms:W3CDTF">2015-08-18T02:51:00Z</dcterms:created>
  <dcterms:modified xsi:type="dcterms:W3CDTF">2021-01-04T14:34:56Z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